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9" r:id="rId4"/>
    <p:sldId id="296" r:id="rId5"/>
    <p:sldId id="280" r:id="rId6"/>
    <p:sldId id="297" r:id="rId7"/>
    <p:sldId id="333" r:id="rId8"/>
    <p:sldId id="299" r:id="rId9"/>
    <p:sldId id="300" r:id="rId10"/>
    <p:sldId id="328" r:id="rId11"/>
    <p:sldId id="322" r:id="rId12"/>
    <p:sldId id="263" r:id="rId13"/>
    <p:sldId id="319" r:id="rId14"/>
    <p:sldId id="320" r:id="rId15"/>
    <p:sldId id="329" r:id="rId16"/>
    <p:sldId id="298" r:id="rId17"/>
    <p:sldId id="324" r:id="rId18"/>
    <p:sldId id="325" r:id="rId19"/>
    <p:sldId id="326" r:id="rId20"/>
    <p:sldId id="321" r:id="rId21"/>
    <p:sldId id="316" r:id="rId22"/>
    <p:sldId id="317" r:id="rId23"/>
  </p:sldIdLst>
  <p:sldSz cx="12192000" cy="6858000"/>
  <p:notesSz cx="6858000" cy="9144000"/>
  <p:embeddedFontLst>
    <p:embeddedFont>
      <p:font typeface="等线" panose="02010600030101010101" pitchFamily="2" charset="-122"/>
      <p:regular r:id="rId25"/>
      <p:bold r:id="rId26"/>
    </p:embeddedFont>
    <p:embeddedFont>
      <p:font typeface="等线 Light" panose="02010600030101010101" pitchFamily="2" charset="-122"/>
      <p:regular r:id="rId27"/>
    </p:embeddedFont>
    <p:embeddedFont>
      <p:font typeface="#9Slide03 IcielPanton Black" panose="020B0604020202020204" charset="0"/>
      <p:bold r:id="rId28"/>
    </p:embeddedFont>
    <p:embeddedFont>
      <p:font typeface="#9Slide07 Koni" panose="020B0604020202020204" charset="0"/>
      <p:bold r:id="rId29"/>
    </p:embeddedFont>
    <p:embeddedFont>
      <p:font typeface="UTM Avo" panose="02040603050506020204" pitchFamily="18" charset="0"/>
      <p:regular r:id="rId30"/>
      <p:bold r:id="rId31"/>
      <p:italic r:id="rId32"/>
      <p:boldItalic r:id="rId33"/>
    </p:embeddedFont>
  </p:embeddedFontLst>
  <p:custDataLst>
    <p:tags r:id="rId3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203"/>
    <a:srgbClr val="9AD6ED"/>
    <a:srgbClr val="C9AAFC"/>
    <a:srgbClr val="DBF0F9"/>
    <a:srgbClr val="2627A6"/>
    <a:srgbClr val="CC0AA7"/>
    <a:srgbClr val="0070C0"/>
    <a:srgbClr val="00B9F1"/>
    <a:srgbClr val="FFC52F"/>
    <a:srgbClr val="8ACF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53" autoAdjust="0"/>
    <p:restoredTop sz="83401" autoAdjust="0"/>
  </p:normalViewPr>
  <p:slideViewPr>
    <p:cSldViewPr snapToGrid="0" showGuides="1">
      <p:cViewPr>
        <p:scale>
          <a:sx n="60" d="100"/>
          <a:sy n="60" d="100"/>
        </p:scale>
        <p:origin x="702" y="4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93DEDE-07B8-4FAC-9522-042787A7ACF7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965A4-4F9B-42AD-97F6-5956B56DB1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5455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64282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59054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8137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58505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29591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4771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7000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7262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0856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Click</a:t>
            </a:r>
            <a:r>
              <a:rPr lang="en-US" baseline="0"/>
              <a:t> vào kem để tới câu hỏi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/>
              <a:t>Tại slide câu hỏi, click vào  kem để quay về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/>
              <a:t>Khi chơi xong, click vào mây và mặt trời để đến bài mới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4AB91-A8C2-45A2-A8DC-9C24C78B8DEA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05106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57959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5755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9140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3982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E5F6AD-1DCF-4F18-9BBA-2BC622BDF2F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4680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E5F6AD-1DCF-4F18-9BBA-2BC622BDF2F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5562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06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E5F6AD-1DCF-4F18-9BBA-2BC622BDF2F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139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E5F6AD-1DCF-4F18-9BBA-2BC622BDF2F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8312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E5F6AD-1DCF-4F18-9BBA-2BC622BDF2F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06090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E5F6AD-1DCF-4F18-9BBA-2BC622BDF2F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6714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E5F6AD-1DCF-4F18-9BBA-2BC622BDF2F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9762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E5F6AD-1DCF-4F18-9BBA-2BC622BDF2F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grpSp>
        <p:nvGrpSpPr>
          <p:cNvPr id="11" name="组合 10"/>
          <p:cNvGrpSpPr/>
          <p:nvPr userDrawn="1"/>
        </p:nvGrpSpPr>
        <p:grpSpPr>
          <a:xfrm>
            <a:off x="0" y="-293511"/>
            <a:ext cx="12895093" cy="8048541"/>
            <a:chOff x="0" y="-221063"/>
            <a:chExt cx="12895093" cy="7946844"/>
          </a:xfrm>
        </p:grpSpPr>
        <p:sp>
          <p:nvSpPr>
            <p:cNvPr id="12" name="矩形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9AD6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44150" y="-221063"/>
              <a:ext cx="12750943" cy="7946844"/>
              <a:chOff x="2627224" y="-795141"/>
              <a:chExt cx="10013806" cy="7040780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2627224" y="-599283"/>
                <a:ext cx="5758249" cy="5957676"/>
              </a:xfrm>
              <a:prstGeom prst="rect">
                <a:avLst/>
              </a:prstGeom>
              <a:blipFill dpi="0" rotWithShape="1">
                <a:blip r:embed="rId2">
                  <a:alphaModFix amt="17000"/>
                  <a:lum bright="70000" contrast="-70000"/>
                  <a:extLst>
                    <a:ext uri="{BEBA8EAE-BF5A-486C-A8C5-ECC9F3942E4B}">
                      <a14:imgProps xmlns:a14="http://schemas.microsoft.com/office/drawing/2010/main">
                        <a14:imgLayer>
                          <a14:imgEffect>
                            <a14:colorTemperature colorTemp="112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矩形 14"/>
              <p:cNvSpPr/>
              <p:nvPr/>
            </p:nvSpPr>
            <p:spPr>
              <a:xfrm rot="10601959">
                <a:off x="6872592" y="-795141"/>
                <a:ext cx="5768438" cy="7040780"/>
              </a:xfrm>
              <a:prstGeom prst="rect">
                <a:avLst/>
              </a:prstGeom>
              <a:blipFill dpi="0" rotWithShape="1">
                <a:blip r:embed="rId3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9175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E5F6AD-1DCF-4F18-9BBA-2BC622BDF2F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09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E5F6AD-1DCF-4F18-9BBA-2BC622BDF2F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3081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3897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12" Type="http://schemas.openxmlformats.org/officeDocument/2006/relationships/hyperlink" Target="https://www.freeimageslive.co.uk/free_stock_image/celebration-decorations-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6.jpg"/><Relationship Id="rId5" Type="http://schemas.openxmlformats.org/officeDocument/2006/relationships/image" Target="../media/image11.png"/><Relationship Id="rId10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0.png"/><Relationship Id="rId5" Type="http://schemas.openxmlformats.org/officeDocument/2006/relationships/image" Target="../media/image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10.xml"/><Relationship Id="rId3" Type="http://schemas.openxmlformats.org/officeDocument/2006/relationships/image" Target="../media/image19.jpeg"/><Relationship Id="rId7" Type="http://schemas.openxmlformats.org/officeDocument/2006/relationships/slide" Target="slide7.xml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11" Type="http://schemas.openxmlformats.org/officeDocument/2006/relationships/slide" Target="slide9.xml"/><Relationship Id="rId5" Type="http://schemas.openxmlformats.org/officeDocument/2006/relationships/image" Target="../media/image20.png"/><Relationship Id="rId10" Type="http://schemas.openxmlformats.org/officeDocument/2006/relationships/image" Target="../media/image22.png"/><Relationship Id="rId4" Type="http://schemas.openxmlformats.org/officeDocument/2006/relationships/slide" Target="slide6.xml"/><Relationship Id="rId9" Type="http://schemas.openxmlformats.org/officeDocument/2006/relationships/slide" Target="slide8.xml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5.xml"/><Relationship Id="rId5" Type="http://schemas.openxmlformats.org/officeDocument/2006/relationships/image" Target="../media/image19.jpeg"/><Relationship Id="rId10" Type="http://schemas.openxmlformats.org/officeDocument/2006/relationships/image" Target="../media/image26.png"/><Relationship Id="rId4" Type="http://schemas.openxmlformats.org/officeDocument/2006/relationships/audio" Target="../media/audio2.wav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slide" Target="slide5.xml"/><Relationship Id="rId4" Type="http://schemas.openxmlformats.org/officeDocument/2006/relationships/image" Target="../media/image19.jpe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slide" Target="slide5.xml"/><Relationship Id="rId4" Type="http://schemas.openxmlformats.org/officeDocument/2006/relationships/image" Target="../media/image19.jpe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slide" Target="slide5.xml"/><Relationship Id="rId4" Type="http://schemas.openxmlformats.org/officeDocument/2006/relationships/image" Target="../media/image19.jpe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0" y="-221063"/>
            <a:ext cx="12895093" cy="7946844"/>
            <a:chOff x="0" y="-221063"/>
            <a:chExt cx="12895093" cy="7946844"/>
          </a:xfrm>
        </p:grpSpPr>
        <p:sp>
          <p:nvSpPr>
            <p:cNvPr id="17" name="矩形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9AD6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144150" y="-221063"/>
              <a:ext cx="12750943" cy="7946844"/>
              <a:chOff x="2627224" y="-795141"/>
              <a:chExt cx="10013806" cy="7040780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2627224" y="-599283"/>
                <a:ext cx="5758249" cy="5957676"/>
              </a:xfrm>
              <a:prstGeom prst="rect">
                <a:avLst/>
              </a:prstGeom>
              <a:blipFill dpi="0" rotWithShape="1">
                <a:blip r:embed="rId3">
                  <a:alphaModFix amt="17000"/>
                  <a:lum bright="70000" contrast="-70000"/>
                  <a:extLst>
                    <a:ext uri="{BEBA8EAE-BF5A-486C-A8C5-ECC9F3942E4B}">
                      <a14:imgProps xmlns:a14="http://schemas.microsoft.com/office/drawing/2010/main">
                        <a14:imgLayer>
                          <a14:imgEffect>
                            <a14:colorTemperature colorTemp="112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矩形 21"/>
              <p:cNvSpPr/>
              <p:nvPr/>
            </p:nvSpPr>
            <p:spPr>
              <a:xfrm rot="10601959">
                <a:off x="6872592" y="-795141"/>
                <a:ext cx="5768438" cy="7040780"/>
              </a:xfrm>
              <a:prstGeom prst="rect">
                <a:avLst/>
              </a:prstGeom>
              <a:blipFill dpi="0" rotWithShape="1">
                <a:blip r:embed="rId4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82" name="组合 81"/>
          <p:cNvGrpSpPr/>
          <p:nvPr/>
        </p:nvGrpSpPr>
        <p:grpSpPr>
          <a:xfrm>
            <a:off x="0" y="5207212"/>
            <a:ext cx="12523845" cy="1647370"/>
            <a:chOff x="0" y="5207212"/>
            <a:chExt cx="12523845" cy="1647370"/>
          </a:xfrm>
        </p:grpSpPr>
        <p:pic>
          <p:nvPicPr>
            <p:cNvPr id="83" name="图片 8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07212"/>
              <a:ext cx="6427845" cy="1647370"/>
            </a:xfrm>
            <a:prstGeom prst="rect">
              <a:avLst/>
            </a:prstGeom>
          </p:spPr>
        </p:pic>
        <p:pic>
          <p:nvPicPr>
            <p:cNvPr id="84" name="图片 8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207212"/>
              <a:ext cx="6427845" cy="1647370"/>
            </a:xfrm>
            <a:prstGeom prst="rect">
              <a:avLst/>
            </a:prstGeom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1522" y="3769651"/>
            <a:ext cx="1343455" cy="134345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4973" y="1298892"/>
            <a:ext cx="1112666" cy="111266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00954">
            <a:off x="10590251" y="1948774"/>
            <a:ext cx="1327937" cy="1226012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C187CE5D-D86F-4722-B42E-5BF1BB41C968}"/>
              </a:ext>
            </a:extLst>
          </p:cNvPr>
          <p:cNvGrpSpPr/>
          <p:nvPr/>
        </p:nvGrpSpPr>
        <p:grpSpPr>
          <a:xfrm>
            <a:off x="9675530" y="246869"/>
            <a:ext cx="2148239" cy="1303562"/>
            <a:chOff x="9675530" y="246869"/>
            <a:chExt cx="2148239" cy="1303562"/>
          </a:xfrm>
        </p:grpSpPr>
        <p:grpSp>
          <p:nvGrpSpPr>
            <p:cNvPr id="24" name="组合 23"/>
            <p:cNvGrpSpPr/>
            <p:nvPr/>
          </p:nvGrpSpPr>
          <p:grpSpPr>
            <a:xfrm>
              <a:off x="9675530" y="246869"/>
              <a:ext cx="2106633" cy="1303562"/>
              <a:chOff x="8985779" y="3960837"/>
              <a:chExt cx="2199915" cy="1406823"/>
            </a:xfrm>
          </p:grpSpPr>
          <p:sp>
            <p:nvSpPr>
              <p:cNvPr id="40" name="云形 39"/>
              <p:cNvSpPr/>
              <p:nvPr/>
            </p:nvSpPr>
            <p:spPr>
              <a:xfrm>
                <a:off x="8985779" y="3960837"/>
                <a:ext cx="2199915" cy="1406823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" name="云形 43"/>
              <p:cNvSpPr/>
              <p:nvPr/>
            </p:nvSpPr>
            <p:spPr>
              <a:xfrm>
                <a:off x="9217452" y="4084959"/>
                <a:ext cx="1756042" cy="1122971"/>
              </a:xfrm>
              <a:prstGeom prst="cloud">
                <a:avLst/>
              </a:prstGeom>
              <a:noFill/>
              <a:ln>
                <a:solidFill>
                  <a:srgbClr val="8ACFEA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DF9A169-4617-3BF3-08F3-D5CB05F8786F}"/>
                </a:ext>
              </a:extLst>
            </p:cNvPr>
            <p:cNvSpPr txBox="1"/>
            <p:nvPr/>
          </p:nvSpPr>
          <p:spPr>
            <a:xfrm>
              <a:off x="10065964" y="580424"/>
              <a:ext cx="17578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accent2"/>
                  </a:solidFill>
                  <a:latin typeface="#9Slide03 IcielPanton Black" panose="00000A00000000000000" pitchFamily="2" charset="0"/>
                </a:rPr>
                <a:t>T</a:t>
              </a:r>
              <a:r>
                <a:rPr lang="en-US" sz="3600" b="1" dirty="0">
                  <a:solidFill>
                    <a:schemeClr val="accent1"/>
                  </a:solidFill>
                  <a:latin typeface="#9Slide03 IcielPanton Black" panose="00000A00000000000000" pitchFamily="2" charset="0"/>
                </a:rPr>
                <a:t>O</a:t>
              </a:r>
              <a:r>
                <a:rPr lang="en-US" sz="3600" b="1" dirty="0">
                  <a:solidFill>
                    <a:srgbClr val="00B050"/>
                  </a:solidFill>
                  <a:latin typeface="#9Slide03 IcielPanton Black" panose="00000A00000000000000" pitchFamily="2" charset="0"/>
                </a:rPr>
                <a:t>Á</a:t>
              </a:r>
              <a:r>
                <a:rPr lang="en-US" sz="3600" b="1" dirty="0">
                  <a:solidFill>
                    <a:srgbClr val="C00000"/>
                  </a:solidFill>
                  <a:latin typeface="#9Slide03 IcielPanton Black" panose="00000A00000000000000" pitchFamily="2" charset="0"/>
                </a:rPr>
                <a:t>N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D477072-27C8-4114-BAB3-4668A9035822}"/>
              </a:ext>
            </a:extLst>
          </p:cNvPr>
          <p:cNvGrpSpPr/>
          <p:nvPr/>
        </p:nvGrpSpPr>
        <p:grpSpPr>
          <a:xfrm>
            <a:off x="117135" y="3752359"/>
            <a:ext cx="2528400" cy="1310885"/>
            <a:chOff x="117135" y="3752359"/>
            <a:chExt cx="2528400" cy="1310885"/>
          </a:xfrm>
        </p:grpSpPr>
        <p:grpSp>
          <p:nvGrpSpPr>
            <p:cNvPr id="23" name="组合 22"/>
            <p:cNvGrpSpPr/>
            <p:nvPr/>
          </p:nvGrpSpPr>
          <p:grpSpPr>
            <a:xfrm>
              <a:off x="117135" y="3752359"/>
              <a:ext cx="2433178" cy="1310885"/>
              <a:chOff x="1281153" y="5632171"/>
              <a:chExt cx="1466266" cy="937662"/>
            </a:xfrm>
          </p:grpSpPr>
          <p:sp>
            <p:nvSpPr>
              <p:cNvPr id="42" name="云形 41"/>
              <p:cNvSpPr/>
              <p:nvPr/>
            </p:nvSpPr>
            <p:spPr>
              <a:xfrm>
                <a:off x="1281153" y="5632171"/>
                <a:ext cx="1466266" cy="937662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云形 42"/>
              <p:cNvSpPr/>
              <p:nvPr/>
            </p:nvSpPr>
            <p:spPr>
              <a:xfrm>
                <a:off x="1414367" y="5706781"/>
                <a:ext cx="1199837" cy="767283"/>
              </a:xfrm>
              <a:prstGeom prst="cloud">
                <a:avLst/>
              </a:prstGeom>
              <a:noFill/>
              <a:ln>
                <a:solidFill>
                  <a:srgbClr val="8ACFEA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F1DD14B-5F18-E11A-18E3-276C67140BB3}"/>
                </a:ext>
              </a:extLst>
            </p:cNvPr>
            <p:cNvSpPr txBox="1"/>
            <p:nvPr/>
          </p:nvSpPr>
          <p:spPr>
            <a:xfrm rot="21027155">
              <a:off x="466315" y="4113236"/>
              <a:ext cx="21792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C00000"/>
                  </a:solidFill>
                  <a:latin typeface="UTM Avo" panose="02040603050506020204" pitchFamily="18" charset="0"/>
                </a:rPr>
                <a:t>3</a:t>
              </a:r>
              <a:r>
                <a:rPr lang="en-US" sz="2000" b="1" dirty="0">
                  <a:latin typeface="UTM Avo" panose="02040603050506020204" pitchFamily="18" charset="0"/>
                </a:rPr>
                <a:t> x </a:t>
              </a:r>
              <a:r>
                <a:rPr lang="en-US" sz="2000" b="1" dirty="0">
                  <a:solidFill>
                    <a:srgbClr val="FFC52F"/>
                  </a:solidFill>
                  <a:latin typeface="UTM Avo" panose="02040603050506020204" pitchFamily="18" charset="0"/>
                </a:rPr>
                <a:t>7</a:t>
              </a:r>
              <a:r>
                <a:rPr lang="en-US" sz="2000" b="1" dirty="0">
                  <a:latin typeface="UTM Avo" panose="02040603050506020204" pitchFamily="18" charset="0"/>
                </a:rPr>
                <a:t> </a:t>
              </a:r>
              <a:r>
                <a:rPr lang="en-US" sz="20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=</a:t>
              </a:r>
              <a:r>
                <a:rPr lang="en-US" sz="2000" b="1" dirty="0">
                  <a:latin typeface="UTM Avo" panose="02040603050506020204" pitchFamily="18" charset="0"/>
                </a:rPr>
                <a:t> </a:t>
              </a:r>
              <a:r>
                <a:rPr lang="en-US" sz="2000" b="1" dirty="0">
                  <a:solidFill>
                    <a:srgbClr val="FFC52F"/>
                  </a:solidFill>
                  <a:latin typeface="UTM Avo" panose="02040603050506020204" pitchFamily="18" charset="0"/>
                </a:rPr>
                <a:t>7</a:t>
              </a:r>
              <a:r>
                <a:rPr lang="en-US" sz="2000" b="1" dirty="0">
                  <a:latin typeface="UTM Avo" panose="02040603050506020204" pitchFamily="18" charset="0"/>
                </a:rPr>
                <a:t> x </a:t>
              </a:r>
              <a:r>
                <a:rPr lang="en-US" sz="2000" b="1" dirty="0">
                  <a:solidFill>
                    <a:srgbClr val="C00000"/>
                  </a:solidFill>
                  <a:latin typeface="UTM Avo" panose="02040603050506020204" pitchFamily="18" charset="0"/>
                </a:rPr>
                <a:t>3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D3AA277-33F1-4C4A-BC77-CFFD05BD1B3D}"/>
              </a:ext>
            </a:extLst>
          </p:cNvPr>
          <p:cNvGrpSpPr/>
          <p:nvPr/>
        </p:nvGrpSpPr>
        <p:grpSpPr>
          <a:xfrm>
            <a:off x="2516470" y="188114"/>
            <a:ext cx="7443321" cy="4762715"/>
            <a:chOff x="2516470" y="188114"/>
            <a:chExt cx="7443321" cy="4762715"/>
          </a:xfrm>
        </p:grpSpPr>
        <p:grpSp>
          <p:nvGrpSpPr>
            <p:cNvPr id="87" name="组合 86"/>
            <p:cNvGrpSpPr/>
            <p:nvPr/>
          </p:nvGrpSpPr>
          <p:grpSpPr>
            <a:xfrm>
              <a:off x="2516470" y="667820"/>
              <a:ext cx="7443321" cy="4283009"/>
              <a:chOff x="2516470" y="548138"/>
              <a:chExt cx="7443321" cy="4759928"/>
            </a:xfrm>
          </p:grpSpPr>
          <p:sp>
            <p:nvSpPr>
              <p:cNvPr id="21" name="云形 20"/>
              <p:cNvSpPr/>
              <p:nvPr/>
            </p:nvSpPr>
            <p:spPr>
              <a:xfrm>
                <a:off x="2516470" y="548138"/>
                <a:ext cx="7443321" cy="4759928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云形 85"/>
              <p:cNvSpPr/>
              <p:nvPr/>
            </p:nvSpPr>
            <p:spPr>
              <a:xfrm>
                <a:off x="2922743" y="818421"/>
                <a:ext cx="6658840" cy="4258256"/>
              </a:xfrm>
              <a:prstGeom prst="cloud">
                <a:avLst/>
              </a:prstGeom>
              <a:noFill/>
              <a:ln>
                <a:solidFill>
                  <a:srgbClr val="8ACFEA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0BCDCAD-E93F-D465-0893-F8C880F23A6C}"/>
                </a:ext>
              </a:extLst>
            </p:cNvPr>
            <p:cNvSpPr txBox="1"/>
            <p:nvPr/>
          </p:nvSpPr>
          <p:spPr>
            <a:xfrm>
              <a:off x="2815586" y="1801354"/>
              <a:ext cx="677727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 err="1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55000" endA="300" endPos="45500" dir="5400000" sy="-100000" algn="bl" rotWithShape="0"/>
                  </a:effectLst>
                  <a:latin typeface="#9Slide07 Koni" pitchFamily="2" charset="0"/>
                </a:rPr>
                <a:t>Tính</a:t>
              </a:r>
              <a:r>
                <a:rPr lang="en-US" sz="54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55000" endA="300" endPos="45500" dir="5400000" sy="-100000" algn="bl" rotWithShape="0"/>
                  </a:effectLst>
                  <a:latin typeface="#9Slide07 Koni" pitchFamily="2" charset="0"/>
                </a:rPr>
                <a:t> </a:t>
              </a:r>
              <a:r>
                <a:rPr lang="en-US" sz="5400" b="1" dirty="0" err="1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55000" endA="300" endPos="45500" dir="5400000" sy="-100000" algn="bl" rotWithShape="0"/>
                  </a:effectLst>
                  <a:latin typeface="#9Slide07 Koni" pitchFamily="2" charset="0"/>
                </a:rPr>
                <a:t>chất</a:t>
              </a:r>
              <a:r>
                <a:rPr lang="en-US" sz="54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55000" endA="300" endPos="45500" dir="5400000" sy="-100000" algn="bl" rotWithShape="0"/>
                  </a:effectLst>
                  <a:latin typeface="#9Slide07 Koni" pitchFamily="2" charset="0"/>
                </a:rPr>
                <a:t> </a:t>
              </a:r>
              <a:r>
                <a:rPr lang="en-US" sz="5400" b="1" dirty="0" err="1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55000" endA="300" endPos="45500" dir="5400000" sy="-100000" algn="bl" rotWithShape="0"/>
                  </a:effectLst>
                  <a:latin typeface="#9Slide07 Koni" pitchFamily="2" charset="0"/>
                </a:rPr>
                <a:t>giao</a:t>
              </a:r>
              <a:r>
                <a:rPr lang="en-US" sz="54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55000" endA="300" endPos="45500" dir="5400000" sy="-100000" algn="bl" rotWithShape="0"/>
                  </a:effectLst>
                  <a:latin typeface="#9Slide07 Koni" pitchFamily="2" charset="0"/>
                </a:rPr>
                <a:t> </a:t>
              </a:r>
              <a:r>
                <a:rPr lang="en-US" sz="5400" b="1" dirty="0" err="1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55000" endA="300" endPos="45500" dir="5400000" sy="-100000" algn="bl" rotWithShape="0"/>
                  </a:effectLst>
                  <a:latin typeface="#9Slide07 Koni" pitchFamily="2" charset="0"/>
                </a:rPr>
                <a:t>hoán</a:t>
              </a:r>
              <a:r>
                <a:rPr lang="en-US" sz="54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55000" endA="300" endPos="45500" dir="5400000" sy="-100000" algn="bl" rotWithShape="0"/>
                  </a:effectLst>
                  <a:latin typeface="#9Slide07 Koni" pitchFamily="2" charset="0"/>
                </a:rPr>
                <a:t> </a:t>
              </a:r>
              <a:r>
                <a:rPr lang="en-US" sz="5400" b="1" dirty="0" err="1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55000" endA="300" endPos="45500" dir="5400000" sy="-100000" algn="bl" rotWithShape="0"/>
                  </a:effectLst>
                  <a:latin typeface="#9Slide07 Koni" pitchFamily="2" charset="0"/>
                </a:rPr>
                <a:t>của</a:t>
              </a:r>
              <a:r>
                <a:rPr lang="en-US" sz="54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55000" endA="300" endPos="45500" dir="5400000" sy="-100000" algn="bl" rotWithShape="0"/>
                  </a:effectLst>
                  <a:latin typeface="#9Slide07 Koni" pitchFamily="2" charset="0"/>
                </a:rPr>
                <a:t> </a:t>
              </a:r>
              <a:r>
                <a:rPr lang="en-US" sz="5400" b="1" dirty="0" err="1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55000" endA="300" endPos="45500" dir="5400000" sy="-100000" algn="bl" rotWithShape="0"/>
                  </a:effectLst>
                  <a:latin typeface="#9Slide07 Koni" pitchFamily="2" charset="0"/>
                </a:rPr>
                <a:t>phép</a:t>
              </a:r>
              <a:r>
                <a:rPr lang="en-US" sz="54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55000" endA="300" endPos="45500" dir="5400000" sy="-100000" algn="bl" rotWithShape="0"/>
                  </a:effectLst>
                  <a:latin typeface="#9Slide07 Koni" pitchFamily="2" charset="0"/>
                </a:rPr>
                <a:t> </a:t>
              </a:r>
              <a:r>
                <a:rPr lang="en-US" sz="5400" b="1" dirty="0" err="1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55000" endA="300" endPos="45500" dir="5400000" sy="-100000" algn="bl" rotWithShape="0"/>
                  </a:effectLst>
                  <a:latin typeface="#9Slide07 Koni" pitchFamily="2" charset="0"/>
                </a:rPr>
                <a:t>nhân</a:t>
              </a:r>
              <a:endParaRPr lang="en-US" sz="5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#9Slide07 Koni" pitchFamily="2" charset="0"/>
              </a:endParaRPr>
            </a:p>
          </p:txBody>
        </p:sp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DD304A7A-B527-7BCD-59C0-3AF1FF0DC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2605863">
              <a:off x="7948463" y="188114"/>
              <a:ext cx="1633937" cy="1633937"/>
            </a:xfrm>
            <a:prstGeom prst="rect">
              <a:avLst/>
            </a:prstGeom>
          </p:spPr>
        </p:pic>
      </p:grpSp>
      <p:pic>
        <p:nvPicPr>
          <p:cNvPr id="89" name="图片 8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31" y="180674"/>
            <a:ext cx="2981702" cy="4020157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134" y="2604778"/>
            <a:ext cx="2551261" cy="558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68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538952" y="1039025"/>
            <a:ext cx="3531055" cy="3531055"/>
            <a:chOff x="4314723" y="1849253"/>
            <a:chExt cx="3531055" cy="3531055"/>
          </a:xfrm>
        </p:grpSpPr>
        <p:sp>
          <p:nvSpPr>
            <p:cNvPr id="3" name="椭圆 2"/>
            <p:cNvSpPr/>
            <p:nvPr/>
          </p:nvSpPr>
          <p:spPr>
            <a:xfrm>
              <a:off x="4314723" y="1849253"/>
              <a:ext cx="3531055" cy="3531055"/>
            </a:xfrm>
            <a:prstGeom prst="ellipse">
              <a:avLst/>
            </a:prstGeom>
            <a:noFill/>
            <a:ln>
              <a:solidFill>
                <a:srgbClr val="00B9F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8709" y="2097214"/>
              <a:ext cx="2975974" cy="2975974"/>
            </a:xfrm>
            <a:prstGeom prst="rect">
              <a:avLst/>
            </a:prstGeom>
          </p:spPr>
        </p:pic>
      </p:grpSp>
      <p:grpSp>
        <p:nvGrpSpPr>
          <p:cNvPr id="23" name="组合 22"/>
          <p:cNvGrpSpPr/>
          <p:nvPr/>
        </p:nvGrpSpPr>
        <p:grpSpPr>
          <a:xfrm>
            <a:off x="10109880" y="55596"/>
            <a:ext cx="1430728" cy="914936"/>
            <a:chOff x="392658" y="3679279"/>
            <a:chExt cx="1466266" cy="937662"/>
          </a:xfrm>
        </p:grpSpPr>
        <p:grpSp>
          <p:nvGrpSpPr>
            <p:cNvPr id="24" name="组合 23"/>
            <p:cNvGrpSpPr/>
            <p:nvPr/>
          </p:nvGrpSpPr>
          <p:grpSpPr>
            <a:xfrm>
              <a:off x="392658" y="3679279"/>
              <a:ext cx="1466266" cy="937662"/>
              <a:chOff x="1281153" y="5632171"/>
              <a:chExt cx="1466266" cy="937662"/>
            </a:xfrm>
          </p:grpSpPr>
          <p:sp>
            <p:nvSpPr>
              <p:cNvPr id="26" name="云形 25"/>
              <p:cNvSpPr/>
              <p:nvPr/>
            </p:nvSpPr>
            <p:spPr>
              <a:xfrm>
                <a:off x="1281153" y="5632171"/>
                <a:ext cx="1466266" cy="937662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云形 26"/>
              <p:cNvSpPr/>
              <p:nvPr/>
            </p:nvSpPr>
            <p:spPr>
              <a:xfrm>
                <a:off x="1414367" y="5706781"/>
                <a:ext cx="1199837" cy="767283"/>
              </a:xfrm>
              <a:prstGeom prst="cloud">
                <a:avLst/>
              </a:prstGeom>
              <a:noFill/>
              <a:ln>
                <a:solidFill>
                  <a:srgbClr val="8ACFEA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80129">
              <a:off x="717070" y="4035686"/>
              <a:ext cx="810723" cy="274088"/>
            </a:xfrm>
            <a:prstGeom prst="rect">
              <a:avLst/>
            </a:prstGeom>
          </p:spPr>
        </p:pic>
      </p:grpSp>
      <p:grpSp>
        <p:nvGrpSpPr>
          <p:cNvPr id="50" name="组合 49"/>
          <p:cNvGrpSpPr/>
          <p:nvPr/>
        </p:nvGrpSpPr>
        <p:grpSpPr>
          <a:xfrm>
            <a:off x="466969" y="227346"/>
            <a:ext cx="844400" cy="539985"/>
            <a:chOff x="1281153" y="5632171"/>
            <a:chExt cx="1466266" cy="937662"/>
          </a:xfrm>
        </p:grpSpPr>
        <p:sp>
          <p:nvSpPr>
            <p:cNvPr id="52" name="云形 51"/>
            <p:cNvSpPr/>
            <p:nvPr/>
          </p:nvSpPr>
          <p:spPr>
            <a:xfrm>
              <a:off x="1281153" y="5632171"/>
              <a:ext cx="1466266" cy="93766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云形 52"/>
            <p:cNvSpPr/>
            <p:nvPr/>
          </p:nvSpPr>
          <p:spPr>
            <a:xfrm>
              <a:off x="1414367" y="5706781"/>
              <a:ext cx="1199837" cy="767283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4160924" y="1257519"/>
            <a:ext cx="1144670" cy="732005"/>
            <a:chOff x="1281153" y="5632171"/>
            <a:chExt cx="1466266" cy="937662"/>
          </a:xfrm>
        </p:grpSpPr>
        <p:sp>
          <p:nvSpPr>
            <p:cNvPr id="57" name="云形 56"/>
            <p:cNvSpPr/>
            <p:nvPr/>
          </p:nvSpPr>
          <p:spPr>
            <a:xfrm>
              <a:off x="1281153" y="5632171"/>
              <a:ext cx="1466266" cy="93766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b="1" dirty="0">
                  <a:solidFill>
                    <a:srgbClr val="FFC52F"/>
                  </a:solidFill>
                  <a:latin typeface="UVN Banh Mi" pitchFamily="2" charset="0"/>
                </a:rPr>
                <a:t>01</a:t>
              </a:r>
              <a:endParaRPr lang="zh-CN" altLang="en-US" sz="3600" b="1" dirty="0">
                <a:solidFill>
                  <a:srgbClr val="FFC52F"/>
                </a:solidFill>
                <a:latin typeface="UVN Banh Mi" pitchFamily="2" charset="0"/>
              </a:endParaRPr>
            </a:p>
          </p:txBody>
        </p:sp>
        <p:sp>
          <p:nvSpPr>
            <p:cNvPr id="58" name="云形 57"/>
            <p:cNvSpPr/>
            <p:nvPr/>
          </p:nvSpPr>
          <p:spPr>
            <a:xfrm>
              <a:off x="1414367" y="5706781"/>
              <a:ext cx="1199837" cy="767283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b="1">
                <a:solidFill>
                  <a:srgbClr val="FFC52F"/>
                </a:solidFill>
                <a:latin typeface="UVN Banh Mi" pitchFamily="2" charset="0"/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4213789" y="3459470"/>
            <a:ext cx="1144670" cy="732005"/>
            <a:chOff x="1281153" y="5632171"/>
            <a:chExt cx="1466266" cy="937662"/>
          </a:xfrm>
        </p:grpSpPr>
        <p:sp>
          <p:nvSpPr>
            <p:cNvPr id="60" name="云形 59"/>
            <p:cNvSpPr/>
            <p:nvPr/>
          </p:nvSpPr>
          <p:spPr>
            <a:xfrm>
              <a:off x="1281153" y="5632171"/>
              <a:ext cx="1466266" cy="93766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b="1" dirty="0">
                  <a:solidFill>
                    <a:srgbClr val="00B9F1"/>
                  </a:solidFill>
                  <a:latin typeface="UVN Banh Mi" pitchFamily="2" charset="0"/>
                </a:rPr>
                <a:t>02</a:t>
              </a:r>
              <a:endParaRPr lang="zh-CN" altLang="en-US" sz="3600" b="1" dirty="0">
                <a:solidFill>
                  <a:srgbClr val="00B9F1"/>
                </a:solidFill>
                <a:latin typeface="UVN Banh Mi" pitchFamily="2" charset="0"/>
              </a:endParaRPr>
            </a:p>
          </p:txBody>
        </p:sp>
        <p:sp>
          <p:nvSpPr>
            <p:cNvPr id="61" name="云形 60"/>
            <p:cNvSpPr/>
            <p:nvPr/>
          </p:nvSpPr>
          <p:spPr>
            <a:xfrm>
              <a:off x="1414367" y="5706781"/>
              <a:ext cx="1199837" cy="767283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b="1">
                <a:solidFill>
                  <a:srgbClr val="00B9F1"/>
                </a:solidFill>
                <a:latin typeface="UVN Banh Mi" pitchFamily="2" charset="0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7529223" y="1669687"/>
            <a:ext cx="1144670" cy="732005"/>
            <a:chOff x="1281153" y="5632171"/>
            <a:chExt cx="1466266" cy="937662"/>
          </a:xfrm>
        </p:grpSpPr>
        <p:sp>
          <p:nvSpPr>
            <p:cNvPr id="66" name="云形 65"/>
            <p:cNvSpPr/>
            <p:nvPr/>
          </p:nvSpPr>
          <p:spPr>
            <a:xfrm>
              <a:off x="1281153" y="5632171"/>
              <a:ext cx="1466266" cy="93766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b="1" dirty="0">
                  <a:solidFill>
                    <a:schemeClr val="accent5">
                      <a:lumMod val="60000"/>
                      <a:lumOff val="40000"/>
                    </a:schemeClr>
                  </a:solidFill>
                  <a:latin typeface="UVN Banh Mi" pitchFamily="2" charset="0"/>
                </a:rPr>
                <a:t>04</a:t>
              </a:r>
              <a:endParaRPr lang="zh-CN" altLang="en-US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UVN Banh Mi" pitchFamily="2" charset="0"/>
              </a:endParaRPr>
            </a:p>
          </p:txBody>
        </p:sp>
        <p:sp>
          <p:nvSpPr>
            <p:cNvPr id="67" name="云形 66"/>
            <p:cNvSpPr/>
            <p:nvPr/>
          </p:nvSpPr>
          <p:spPr>
            <a:xfrm>
              <a:off x="1414367" y="5706781"/>
              <a:ext cx="1199837" cy="767283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b="1">
                <a:solidFill>
                  <a:schemeClr val="accent5">
                    <a:lumMod val="60000"/>
                    <a:lumOff val="40000"/>
                  </a:schemeClr>
                </a:solidFill>
                <a:latin typeface="UVN Banh Mi" pitchFamily="2" charset="0"/>
              </a:endParaRPr>
            </a:p>
          </p:txBody>
        </p:sp>
      </p:grpSp>
      <p:sp>
        <p:nvSpPr>
          <p:cNvPr id="68" name="矩形 67"/>
          <p:cNvSpPr/>
          <p:nvPr/>
        </p:nvSpPr>
        <p:spPr>
          <a:xfrm>
            <a:off x="848933" y="1066194"/>
            <a:ext cx="3337928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Khởi</a:t>
            </a:r>
            <a:r>
              <a:rPr lang="en-US" altLang="zh-CN" sz="5400" dirty="0">
                <a:solidFill>
                  <a:srgbClr val="C00000"/>
                </a:solidFill>
                <a:latin typeface="UVN Banh Mi" pitchFamily="2" charset="0"/>
              </a:rPr>
              <a:t> </a:t>
            </a:r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động</a:t>
            </a:r>
            <a:endParaRPr lang="zh-CN" altLang="en-US" sz="5400" dirty="0">
              <a:solidFill>
                <a:srgbClr val="C00000"/>
              </a:solidFill>
              <a:latin typeface="UVN Banh Mi" pitchFamily="2" charset="0"/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1460004" y="3911972"/>
            <a:ext cx="3078948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Khám</a:t>
            </a:r>
            <a:r>
              <a:rPr lang="en-US" altLang="zh-CN" sz="5400" dirty="0">
                <a:solidFill>
                  <a:srgbClr val="C00000"/>
                </a:solidFill>
                <a:latin typeface="UVN Banh Mi" pitchFamily="2" charset="0"/>
              </a:rPr>
              <a:t> </a:t>
            </a:r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phá</a:t>
            </a:r>
            <a:endParaRPr lang="zh-CN" altLang="en-US" sz="5400" dirty="0">
              <a:solidFill>
                <a:srgbClr val="C00000"/>
              </a:solidFill>
              <a:latin typeface="UVN Banh Mi" pitchFamily="2" charset="0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7076312" y="4295339"/>
            <a:ext cx="3565529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Luyện</a:t>
            </a:r>
            <a:r>
              <a:rPr lang="en-US" altLang="zh-CN" sz="5400" dirty="0">
                <a:solidFill>
                  <a:srgbClr val="C00000"/>
                </a:solidFill>
                <a:latin typeface="UVN Banh Mi" pitchFamily="2" charset="0"/>
              </a:rPr>
              <a:t> </a:t>
            </a:r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tập</a:t>
            </a:r>
            <a:endParaRPr lang="zh-CN" altLang="en-US" sz="5400" dirty="0">
              <a:solidFill>
                <a:srgbClr val="C00000"/>
              </a:solidFill>
              <a:latin typeface="UVN Banh Mi" pitchFamily="2" charset="0"/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8890440" y="1549963"/>
            <a:ext cx="3651266" cy="175432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Dặn</a:t>
            </a:r>
            <a:r>
              <a:rPr lang="en-US" altLang="zh-CN" sz="5400" dirty="0">
                <a:solidFill>
                  <a:srgbClr val="C00000"/>
                </a:solidFill>
                <a:latin typeface="UVN Banh Mi" pitchFamily="2" charset="0"/>
              </a:rPr>
              <a:t> </a:t>
            </a:r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dò</a:t>
            </a:r>
            <a:r>
              <a:rPr lang="en-US" altLang="zh-CN" sz="5400" dirty="0">
                <a:solidFill>
                  <a:srgbClr val="C00000"/>
                </a:solidFill>
                <a:latin typeface="UVN Banh Mi" pitchFamily="2" charset="0"/>
              </a:rPr>
              <a:t>, </a:t>
            </a:r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củng</a:t>
            </a:r>
            <a:r>
              <a:rPr lang="en-US" altLang="zh-CN" sz="5400" dirty="0">
                <a:solidFill>
                  <a:srgbClr val="C00000"/>
                </a:solidFill>
                <a:latin typeface="UVN Banh Mi" pitchFamily="2" charset="0"/>
              </a:rPr>
              <a:t> </a:t>
            </a:r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cố</a:t>
            </a:r>
            <a:endParaRPr lang="zh-CN" altLang="en-US" sz="5400" dirty="0">
              <a:solidFill>
                <a:srgbClr val="C00000"/>
              </a:solidFill>
              <a:latin typeface="UVN Banh Mi" pitchFamily="2" charset="0"/>
            </a:endParaRPr>
          </a:p>
        </p:txBody>
      </p:sp>
      <p:grpSp>
        <p:nvGrpSpPr>
          <p:cNvPr id="73" name="组合 72"/>
          <p:cNvGrpSpPr/>
          <p:nvPr/>
        </p:nvGrpSpPr>
        <p:grpSpPr>
          <a:xfrm>
            <a:off x="7060885" y="3606552"/>
            <a:ext cx="1144670" cy="732005"/>
            <a:chOff x="1281153" y="5632171"/>
            <a:chExt cx="1466266" cy="937662"/>
          </a:xfrm>
        </p:grpSpPr>
        <p:sp>
          <p:nvSpPr>
            <p:cNvPr id="74" name="云形 73"/>
            <p:cNvSpPr/>
            <p:nvPr/>
          </p:nvSpPr>
          <p:spPr>
            <a:xfrm>
              <a:off x="1281153" y="5632171"/>
              <a:ext cx="1466266" cy="93766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b="1" dirty="0">
                  <a:solidFill>
                    <a:srgbClr val="FF7B65"/>
                  </a:solidFill>
                  <a:latin typeface="UVN Banh Mi" pitchFamily="2" charset="0"/>
                </a:rPr>
                <a:t>03</a:t>
              </a:r>
              <a:endParaRPr lang="zh-CN" altLang="en-US" sz="3600" b="1" dirty="0">
                <a:solidFill>
                  <a:srgbClr val="FF7B65"/>
                </a:solidFill>
                <a:latin typeface="UVN Banh Mi" pitchFamily="2" charset="0"/>
              </a:endParaRPr>
            </a:p>
          </p:txBody>
        </p:sp>
        <p:sp>
          <p:nvSpPr>
            <p:cNvPr id="75" name="云形 74"/>
            <p:cNvSpPr/>
            <p:nvPr/>
          </p:nvSpPr>
          <p:spPr>
            <a:xfrm>
              <a:off x="1414367" y="5706781"/>
              <a:ext cx="1199837" cy="767283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b="1">
                <a:solidFill>
                  <a:srgbClr val="FF7B65"/>
                </a:solidFill>
                <a:latin typeface="UVN Banh Mi" pitchFamily="2" charset="0"/>
              </a:endParaRPr>
            </a:p>
          </p:txBody>
        </p:sp>
      </p:grpSp>
      <p:grpSp>
        <p:nvGrpSpPr>
          <p:cNvPr id="37" name="组合 40">
            <a:extLst>
              <a:ext uri="{FF2B5EF4-FFF2-40B4-BE49-F238E27FC236}">
                <a16:creationId xmlns:a16="http://schemas.microsoft.com/office/drawing/2014/main" id="{86CF9ED7-4958-FB1C-7FAD-1B9EF6D816D5}"/>
              </a:ext>
            </a:extLst>
          </p:cNvPr>
          <p:cNvGrpSpPr/>
          <p:nvPr/>
        </p:nvGrpSpPr>
        <p:grpSpPr>
          <a:xfrm>
            <a:off x="17861" y="5388810"/>
            <a:ext cx="12523845" cy="1686788"/>
            <a:chOff x="0" y="5207212"/>
            <a:chExt cx="12523845" cy="1686788"/>
          </a:xfrm>
        </p:grpSpPr>
        <p:pic>
          <p:nvPicPr>
            <p:cNvPr id="38" name="图片 41">
              <a:extLst>
                <a:ext uri="{FF2B5EF4-FFF2-40B4-BE49-F238E27FC236}">
                  <a16:creationId xmlns:a16="http://schemas.microsoft.com/office/drawing/2014/main" id="{AA88197E-D2C7-93EA-A941-CED4640FC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46630"/>
              <a:ext cx="6427845" cy="1647370"/>
            </a:xfrm>
            <a:prstGeom prst="rect">
              <a:avLst/>
            </a:prstGeom>
          </p:spPr>
        </p:pic>
        <p:pic>
          <p:nvPicPr>
            <p:cNvPr id="39" name="图片 42">
              <a:extLst>
                <a:ext uri="{FF2B5EF4-FFF2-40B4-BE49-F238E27FC236}">
                  <a16:creationId xmlns:a16="http://schemas.microsoft.com/office/drawing/2014/main" id="{5DED9263-4B74-F36B-73F4-B5482186A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207212"/>
              <a:ext cx="6427845" cy="1647370"/>
            </a:xfrm>
            <a:prstGeom prst="rect">
              <a:avLst/>
            </a:prstGeom>
          </p:spPr>
        </p:pic>
      </p:grpSp>
      <p:grpSp>
        <p:nvGrpSpPr>
          <p:cNvPr id="44" name="组合 41">
            <a:extLst>
              <a:ext uri="{FF2B5EF4-FFF2-40B4-BE49-F238E27FC236}">
                <a16:creationId xmlns:a16="http://schemas.microsoft.com/office/drawing/2014/main" id="{B41076C6-0151-8A19-E006-33F6D46342C6}"/>
              </a:ext>
            </a:extLst>
          </p:cNvPr>
          <p:cNvGrpSpPr/>
          <p:nvPr/>
        </p:nvGrpSpPr>
        <p:grpSpPr>
          <a:xfrm>
            <a:off x="-505878" y="93934"/>
            <a:ext cx="434934" cy="352758"/>
            <a:chOff x="2516470" y="548138"/>
            <a:chExt cx="7443321" cy="4759928"/>
          </a:xfrm>
        </p:grpSpPr>
        <p:sp>
          <p:nvSpPr>
            <p:cNvPr id="45" name="云形 42">
              <a:extLst>
                <a:ext uri="{FF2B5EF4-FFF2-40B4-BE49-F238E27FC236}">
                  <a16:creationId xmlns:a16="http://schemas.microsoft.com/office/drawing/2014/main" id="{0D27F044-CA6D-1A23-0ABF-B3294AE01A4E}"/>
                </a:ext>
              </a:extLst>
            </p:cNvPr>
            <p:cNvSpPr/>
            <p:nvPr/>
          </p:nvSpPr>
          <p:spPr>
            <a:xfrm>
              <a:off x="2516470" y="548138"/>
              <a:ext cx="7443321" cy="4759928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云形 43">
              <a:extLst>
                <a:ext uri="{FF2B5EF4-FFF2-40B4-BE49-F238E27FC236}">
                  <a16:creationId xmlns:a16="http://schemas.microsoft.com/office/drawing/2014/main" id="{D0C59DA4-9827-0C00-8CCB-7436B4DE226F}"/>
                </a:ext>
              </a:extLst>
            </p:cNvPr>
            <p:cNvSpPr/>
            <p:nvPr/>
          </p:nvSpPr>
          <p:spPr>
            <a:xfrm>
              <a:off x="2922743" y="818421"/>
              <a:ext cx="6658840" cy="4258256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7" name="图片 45">
            <a:extLst>
              <a:ext uri="{FF2B5EF4-FFF2-40B4-BE49-F238E27FC236}">
                <a16:creationId xmlns:a16="http://schemas.microsoft.com/office/drawing/2014/main" id="{7AE78D72-CD31-4A84-9654-5B49D5D729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0086" y="-46344"/>
            <a:ext cx="220974" cy="29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3165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/>
        </p:nvGrpSpPr>
        <p:grpSpPr>
          <a:xfrm>
            <a:off x="0" y="-236669"/>
            <a:ext cx="12895093" cy="7946844"/>
            <a:chOff x="0" y="-221063"/>
            <a:chExt cx="12895093" cy="7946844"/>
          </a:xfrm>
        </p:grpSpPr>
        <p:sp>
          <p:nvSpPr>
            <p:cNvPr id="35" name="矩形 3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9AD6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6" name="组合 35"/>
            <p:cNvGrpSpPr/>
            <p:nvPr/>
          </p:nvGrpSpPr>
          <p:grpSpPr>
            <a:xfrm>
              <a:off x="144150" y="-221063"/>
              <a:ext cx="12750943" cy="7946844"/>
              <a:chOff x="2627224" y="-795141"/>
              <a:chExt cx="10013806" cy="7040780"/>
            </a:xfrm>
          </p:grpSpPr>
          <p:sp>
            <p:nvSpPr>
              <p:cNvPr id="37" name="矩形 36"/>
              <p:cNvSpPr/>
              <p:nvPr/>
            </p:nvSpPr>
            <p:spPr>
              <a:xfrm>
                <a:off x="2627224" y="-599283"/>
                <a:ext cx="5758249" cy="5957676"/>
              </a:xfrm>
              <a:prstGeom prst="rect">
                <a:avLst/>
              </a:prstGeom>
              <a:blipFill dpi="0" rotWithShape="1">
                <a:blip r:embed="rId3">
                  <a:alphaModFix amt="17000"/>
                  <a:lum bright="70000" contrast="-70000"/>
                  <a:extLst>
                    <a:ext uri="{BEBA8EAE-BF5A-486C-A8C5-ECC9F3942E4B}">
                      <a14:imgProps xmlns:a14="http://schemas.microsoft.com/office/drawing/2010/main">
                        <a14:imgLayer>
                          <a14:imgEffect>
                            <a14:colorTemperature colorTemp="112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40" name="矩形 39"/>
              <p:cNvSpPr/>
              <p:nvPr/>
            </p:nvSpPr>
            <p:spPr>
              <a:xfrm rot="10601959">
                <a:off x="6872592" y="-795141"/>
                <a:ext cx="5768438" cy="7040780"/>
              </a:xfrm>
              <a:prstGeom prst="rect">
                <a:avLst/>
              </a:prstGeom>
              <a:blipFill dpi="0" rotWithShape="1">
                <a:blip r:embed="rId4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76" name="组合 75"/>
          <p:cNvGrpSpPr/>
          <p:nvPr/>
        </p:nvGrpSpPr>
        <p:grpSpPr>
          <a:xfrm>
            <a:off x="0" y="5207212"/>
            <a:ext cx="12523845" cy="1647370"/>
            <a:chOff x="0" y="5207212"/>
            <a:chExt cx="12523845" cy="1647370"/>
          </a:xfrm>
        </p:grpSpPr>
        <p:pic>
          <p:nvPicPr>
            <p:cNvPr id="77" name="图片 7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07212"/>
              <a:ext cx="6427845" cy="1647370"/>
            </a:xfrm>
            <a:prstGeom prst="rect">
              <a:avLst/>
            </a:prstGeom>
          </p:spPr>
        </p:pic>
        <p:pic>
          <p:nvPicPr>
            <p:cNvPr id="78" name="图片 7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207212"/>
              <a:ext cx="6427845" cy="1647370"/>
            </a:xfrm>
            <a:prstGeom prst="rect">
              <a:avLst/>
            </a:prstGeom>
          </p:spPr>
        </p:pic>
      </p:grpSp>
      <p:grpSp>
        <p:nvGrpSpPr>
          <p:cNvPr id="42" name="组合 41"/>
          <p:cNvGrpSpPr/>
          <p:nvPr/>
        </p:nvGrpSpPr>
        <p:grpSpPr>
          <a:xfrm>
            <a:off x="2419460" y="799294"/>
            <a:ext cx="7443321" cy="4309190"/>
            <a:chOff x="2516470" y="548138"/>
            <a:chExt cx="7443321" cy="4759928"/>
          </a:xfrm>
        </p:grpSpPr>
        <p:sp>
          <p:nvSpPr>
            <p:cNvPr id="43" name="云形 42"/>
            <p:cNvSpPr/>
            <p:nvPr/>
          </p:nvSpPr>
          <p:spPr>
            <a:xfrm>
              <a:off x="2516470" y="548138"/>
              <a:ext cx="7443321" cy="4759928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云形 43"/>
            <p:cNvSpPr/>
            <p:nvPr/>
          </p:nvSpPr>
          <p:spPr>
            <a:xfrm>
              <a:off x="2922743" y="818421"/>
              <a:ext cx="6658840" cy="4258256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5" name="图片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041" y="1418626"/>
            <a:ext cx="1112666" cy="1112666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43" y="477495"/>
            <a:ext cx="2981702" cy="4020157"/>
          </a:xfrm>
          <a:prstGeom prst="rect">
            <a:avLst/>
          </a:prstGeom>
        </p:spPr>
      </p:pic>
      <p:grpSp>
        <p:nvGrpSpPr>
          <p:cNvPr id="54" name="组合 53"/>
          <p:cNvGrpSpPr/>
          <p:nvPr/>
        </p:nvGrpSpPr>
        <p:grpSpPr>
          <a:xfrm>
            <a:off x="10015028" y="1176315"/>
            <a:ext cx="1633494" cy="1044603"/>
            <a:chOff x="8985779" y="3960837"/>
            <a:chExt cx="2199915" cy="1406823"/>
          </a:xfrm>
        </p:grpSpPr>
        <p:sp>
          <p:nvSpPr>
            <p:cNvPr id="55" name="云形 54"/>
            <p:cNvSpPr/>
            <p:nvPr/>
          </p:nvSpPr>
          <p:spPr>
            <a:xfrm>
              <a:off x="8985779" y="3960837"/>
              <a:ext cx="2199915" cy="1406823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云形 56"/>
            <p:cNvSpPr/>
            <p:nvPr/>
          </p:nvSpPr>
          <p:spPr>
            <a:xfrm>
              <a:off x="9217452" y="4084959"/>
              <a:ext cx="1756042" cy="1122971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700241" y="4100557"/>
            <a:ext cx="1891025" cy="1209291"/>
            <a:chOff x="392658" y="3679279"/>
            <a:chExt cx="1466266" cy="937662"/>
          </a:xfrm>
        </p:grpSpPr>
        <p:grpSp>
          <p:nvGrpSpPr>
            <p:cNvPr id="61" name="组合 60"/>
            <p:cNvGrpSpPr/>
            <p:nvPr/>
          </p:nvGrpSpPr>
          <p:grpSpPr>
            <a:xfrm>
              <a:off x="392658" y="3679279"/>
              <a:ext cx="1466266" cy="937662"/>
              <a:chOff x="1281153" y="5632171"/>
              <a:chExt cx="1466266" cy="937662"/>
            </a:xfrm>
          </p:grpSpPr>
          <p:sp>
            <p:nvSpPr>
              <p:cNvPr id="63" name="云形 62"/>
              <p:cNvSpPr/>
              <p:nvPr/>
            </p:nvSpPr>
            <p:spPr>
              <a:xfrm>
                <a:off x="1281153" y="5632171"/>
                <a:ext cx="1466266" cy="937662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云形 63"/>
              <p:cNvSpPr/>
              <p:nvPr/>
            </p:nvSpPr>
            <p:spPr>
              <a:xfrm>
                <a:off x="1414367" y="5706781"/>
                <a:ext cx="1199837" cy="767283"/>
              </a:xfrm>
              <a:prstGeom prst="cloud">
                <a:avLst/>
              </a:prstGeom>
              <a:noFill/>
              <a:ln>
                <a:solidFill>
                  <a:srgbClr val="8ACFEA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80129">
              <a:off x="717070" y="4035686"/>
              <a:ext cx="810723" cy="274088"/>
            </a:xfrm>
            <a:prstGeom prst="rect">
              <a:avLst/>
            </a:prstGeom>
          </p:spPr>
        </p:pic>
      </p:grpSp>
      <p:grpSp>
        <p:nvGrpSpPr>
          <p:cNvPr id="69" name="组合 68"/>
          <p:cNvGrpSpPr/>
          <p:nvPr/>
        </p:nvGrpSpPr>
        <p:grpSpPr>
          <a:xfrm>
            <a:off x="9086116" y="4735242"/>
            <a:ext cx="1133322" cy="724748"/>
            <a:chOff x="8985779" y="3960837"/>
            <a:chExt cx="2199915" cy="1406823"/>
          </a:xfrm>
        </p:grpSpPr>
        <p:sp>
          <p:nvSpPr>
            <p:cNvPr id="70" name="云形 69"/>
            <p:cNvSpPr/>
            <p:nvPr/>
          </p:nvSpPr>
          <p:spPr>
            <a:xfrm>
              <a:off x="8985779" y="3960837"/>
              <a:ext cx="2199915" cy="1406823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云形 70"/>
            <p:cNvSpPr/>
            <p:nvPr/>
          </p:nvSpPr>
          <p:spPr>
            <a:xfrm>
              <a:off x="9217452" y="4084959"/>
              <a:ext cx="1756042" cy="1122971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矩形 68">
            <a:extLst>
              <a:ext uri="{FF2B5EF4-FFF2-40B4-BE49-F238E27FC236}">
                <a16:creationId xmlns:a16="http://schemas.microsoft.com/office/drawing/2014/main" id="{9B06A2F7-4272-C539-48E8-7B2F503F9681}"/>
              </a:ext>
            </a:extLst>
          </p:cNvPr>
          <p:cNvSpPr/>
          <p:nvPr/>
        </p:nvSpPr>
        <p:spPr>
          <a:xfrm>
            <a:off x="3404029" y="1892806"/>
            <a:ext cx="6204214" cy="186204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500" dirty="0" err="1">
                <a:solidFill>
                  <a:srgbClr val="C00000"/>
                </a:solidFill>
                <a:latin typeface="UVN Banh Mi" pitchFamily="2" charset="0"/>
              </a:rPr>
              <a:t>Khám</a:t>
            </a:r>
            <a:r>
              <a:rPr lang="en-US" altLang="zh-CN" sz="11500" dirty="0">
                <a:solidFill>
                  <a:srgbClr val="C00000"/>
                </a:solidFill>
                <a:latin typeface="UVN Banh Mi" pitchFamily="2" charset="0"/>
              </a:rPr>
              <a:t> </a:t>
            </a:r>
            <a:r>
              <a:rPr lang="en-US" altLang="zh-CN" sz="11500" dirty="0" err="1">
                <a:solidFill>
                  <a:srgbClr val="C00000"/>
                </a:solidFill>
                <a:latin typeface="UVN Banh Mi" pitchFamily="2" charset="0"/>
              </a:rPr>
              <a:t>phá</a:t>
            </a:r>
            <a:endParaRPr lang="zh-CN" altLang="en-US" sz="11500" dirty="0">
              <a:solidFill>
                <a:srgbClr val="C00000"/>
              </a:solidFill>
              <a:latin typeface="UVN Banh M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152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组合 60">
            <a:extLst>
              <a:ext uri="{FF2B5EF4-FFF2-40B4-BE49-F238E27FC236}">
                <a16:creationId xmlns:a16="http://schemas.microsoft.com/office/drawing/2014/main" id="{4FCF6C7D-25F6-5427-5F5A-FBD773827D84}"/>
              </a:ext>
            </a:extLst>
          </p:cNvPr>
          <p:cNvGrpSpPr/>
          <p:nvPr/>
        </p:nvGrpSpPr>
        <p:grpSpPr>
          <a:xfrm>
            <a:off x="7040418" y="1456307"/>
            <a:ext cx="4882154" cy="2808022"/>
            <a:chOff x="1281153" y="5632171"/>
            <a:chExt cx="1466266" cy="937662"/>
          </a:xfrm>
        </p:grpSpPr>
        <p:sp>
          <p:nvSpPr>
            <p:cNvPr id="72" name="云形 61">
              <a:extLst>
                <a:ext uri="{FF2B5EF4-FFF2-40B4-BE49-F238E27FC236}">
                  <a16:creationId xmlns:a16="http://schemas.microsoft.com/office/drawing/2014/main" id="{C41F789E-66D9-C7CC-BF94-C9252A1BC862}"/>
                </a:ext>
              </a:extLst>
            </p:cNvPr>
            <p:cNvSpPr/>
            <p:nvPr/>
          </p:nvSpPr>
          <p:spPr>
            <a:xfrm>
              <a:off x="1281153" y="5632171"/>
              <a:ext cx="1466266" cy="93766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3" name="云形 62">
              <a:extLst>
                <a:ext uri="{FF2B5EF4-FFF2-40B4-BE49-F238E27FC236}">
                  <a16:creationId xmlns:a16="http://schemas.microsoft.com/office/drawing/2014/main" id="{19EDE28A-2A83-07F2-FA27-B91A6D0B4776}"/>
                </a:ext>
              </a:extLst>
            </p:cNvPr>
            <p:cNvSpPr/>
            <p:nvPr/>
          </p:nvSpPr>
          <p:spPr>
            <a:xfrm>
              <a:off x="1414367" y="5706781"/>
              <a:ext cx="1199837" cy="767283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Slide Number Placeholder 2"/>
          <p:cNvSpPr>
            <a:spLocks noGrp="1"/>
          </p:cNvSpPr>
          <p:nvPr/>
        </p:nvSpPr>
        <p:spPr>
          <a:xfrm>
            <a:off x="11282492" y="579055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3481812-CA6E-4CF7-A597-B03BE0D22F0C}" type="slidenum">
              <a:rPr lang="en-GB" smtClean="0"/>
              <a:pPr/>
              <a:t>12</a:t>
            </a:fld>
            <a:endParaRPr lang="en-GB"/>
          </a:p>
        </p:txBody>
      </p:sp>
      <p:grpSp>
        <p:nvGrpSpPr>
          <p:cNvPr id="61" name="组合 60"/>
          <p:cNvGrpSpPr/>
          <p:nvPr/>
        </p:nvGrpSpPr>
        <p:grpSpPr>
          <a:xfrm>
            <a:off x="149135" y="1527820"/>
            <a:ext cx="4882154" cy="2808022"/>
            <a:chOff x="1281153" y="5632171"/>
            <a:chExt cx="1466266" cy="937662"/>
          </a:xfrm>
        </p:grpSpPr>
        <p:sp>
          <p:nvSpPr>
            <p:cNvPr id="62" name="云形 61"/>
            <p:cNvSpPr/>
            <p:nvPr/>
          </p:nvSpPr>
          <p:spPr>
            <a:xfrm>
              <a:off x="1281153" y="5632171"/>
              <a:ext cx="1466266" cy="93766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云形 62"/>
            <p:cNvSpPr/>
            <p:nvPr/>
          </p:nvSpPr>
          <p:spPr>
            <a:xfrm>
              <a:off x="1414367" y="5706781"/>
              <a:ext cx="1199837" cy="767283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4" name="图片 4">
            <a:extLst>
              <a:ext uri="{FF2B5EF4-FFF2-40B4-BE49-F238E27FC236}">
                <a16:creationId xmlns:a16="http://schemas.microsoft.com/office/drawing/2014/main" id="{7DC31F11-7428-1A74-FDB8-6A2D41168E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48" y="-83710"/>
            <a:ext cx="9846823" cy="1331140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883F61A0-9F66-AA5E-20F8-2161EAF10F40}"/>
              </a:ext>
            </a:extLst>
          </p:cNvPr>
          <p:cNvSpPr txBox="1"/>
          <p:nvPr/>
        </p:nvSpPr>
        <p:spPr>
          <a:xfrm>
            <a:off x="1894390" y="387231"/>
            <a:ext cx="872743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342900" indent="-342900">
              <a:buFont typeface="+mj-lt"/>
              <a:buAutoNum type="alphaLcParenR"/>
            </a:pPr>
            <a:r>
              <a:rPr lang="en-US" altLang="en-US" sz="360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Tính</a:t>
            </a:r>
            <a:r>
              <a:rPr lang="en-US" altLang="en-US" sz="360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sánh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altLang="en-US" sz="360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trị </a:t>
            </a:r>
            <a:r>
              <a:rPr lang="en-US" altLang="en-US" sz="3600" b="1" dirty="0" err="1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altLang="en-US" sz="360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60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biểu</a:t>
            </a:r>
            <a:r>
              <a:rPr lang="en-US" altLang="en-US" sz="360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thức</a:t>
            </a:r>
            <a:r>
              <a:rPr lang="en-US" altLang="en-US" sz="360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dirty="0">
              <a:solidFill>
                <a:srgbClr val="2627A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圆角矩形 39">
            <a:extLst>
              <a:ext uri="{FF2B5EF4-FFF2-40B4-BE49-F238E27FC236}">
                <a16:creationId xmlns:a16="http://schemas.microsoft.com/office/drawing/2014/main" id="{3CA2BE3F-09B3-5BAB-7EFD-45672E9ACC95}"/>
              </a:ext>
            </a:extLst>
          </p:cNvPr>
          <p:cNvSpPr/>
          <p:nvPr/>
        </p:nvSpPr>
        <p:spPr>
          <a:xfrm>
            <a:off x="3836227" y="4462378"/>
            <a:ext cx="4167342" cy="210184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84AE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000" b="1">
              <a:solidFill>
                <a:schemeClr val="tx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9E294E5-7644-BA6D-B020-0083357EF730}"/>
              </a:ext>
            </a:extLst>
          </p:cNvPr>
          <p:cNvSpPr txBox="1"/>
          <p:nvPr/>
        </p:nvSpPr>
        <p:spPr>
          <a:xfrm>
            <a:off x="3973538" y="5468049"/>
            <a:ext cx="4160016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altLang="en-US" sz="6000" b="1" dirty="0">
                <a:solidFill>
                  <a:srgbClr val="FF8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en-US" sz="600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600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600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600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>
                <a:solidFill>
                  <a:srgbClr val="FF82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6000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ACFC165-DC29-5C7F-51C7-837B5329D5D3}"/>
              </a:ext>
            </a:extLst>
          </p:cNvPr>
          <p:cNvSpPr txBox="1"/>
          <p:nvPr/>
        </p:nvSpPr>
        <p:spPr>
          <a:xfrm>
            <a:off x="5278727" y="4544719"/>
            <a:ext cx="1693576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5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BE8C7C-766B-4C18-59D7-D39CAC85D2F5}"/>
              </a:ext>
            </a:extLst>
          </p:cNvPr>
          <p:cNvSpPr txBox="1"/>
          <p:nvPr/>
        </p:nvSpPr>
        <p:spPr>
          <a:xfrm>
            <a:off x="1745250" y="2039233"/>
            <a:ext cx="2724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820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7</a:t>
            </a:r>
            <a:r>
              <a:rPr lang="en-US" sz="5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x 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1D46A0B-A127-01A7-691A-420ED253A3BC}"/>
              </a:ext>
            </a:extLst>
          </p:cNvPr>
          <p:cNvSpPr txBox="1"/>
          <p:nvPr/>
        </p:nvSpPr>
        <p:spPr>
          <a:xfrm>
            <a:off x="8750359" y="2039233"/>
            <a:ext cx="2724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5</a:t>
            </a:r>
            <a:r>
              <a:rPr lang="en-US" sz="5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x </a:t>
            </a:r>
            <a:r>
              <a:rPr lang="en-US" sz="5400" b="1" dirty="0">
                <a:solidFill>
                  <a:srgbClr val="FF820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DA63926-7083-229C-7A0D-54F12B69DE53}"/>
              </a:ext>
            </a:extLst>
          </p:cNvPr>
          <p:cNvSpPr txBox="1"/>
          <p:nvPr/>
        </p:nvSpPr>
        <p:spPr>
          <a:xfrm>
            <a:off x="856075" y="2764555"/>
            <a:ext cx="2980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820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7</a:t>
            </a:r>
            <a:r>
              <a:rPr lang="en-US" sz="5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x 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5 </a:t>
            </a:r>
            <a:r>
              <a:rPr 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=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35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5F8C275-F6F2-EBEC-0E7B-7D0EA83AD2D0}"/>
              </a:ext>
            </a:extLst>
          </p:cNvPr>
          <p:cNvSpPr txBox="1"/>
          <p:nvPr/>
        </p:nvSpPr>
        <p:spPr>
          <a:xfrm>
            <a:off x="8133554" y="2691559"/>
            <a:ext cx="3030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5</a:t>
            </a:r>
            <a:r>
              <a:rPr lang="en-US" sz="5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x </a:t>
            </a:r>
            <a:r>
              <a:rPr lang="en-US" sz="5400" b="1" dirty="0">
                <a:solidFill>
                  <a:srgbClr val="FF820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7 </a:t>
            </a:r>
            <a:r>
              <a:rPr 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=</a:t>
            </a:r>
            <a:r>
              <a:rPr lang="en-US" sz="5400" b="1" dirty="0">
                <a:solidFill>
                  <a:srgbClr val="FF820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41592481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6" grpId="0" animBg="1"/>
      <p:bldP spid="77" grpId="0"/>
      <p:bldP spid="78" grpId="0"/>
      <p:bldP spid="2" grpId="0"/>
      <p:bldP spid="8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DA350A1-9CC9-34BC-2A7B-2FC77A4DAF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185199"/>
              </p:ext>
            </p:extLst>
          </p:nvPr>
        </p:nvGraphicFramePr>
        <p:xfrm>
          <a:off x="87084" y="999177"/>
          <a:ext cx="12012560" cy="3803036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3003140">
                  <a:extLst>
                    <a:ext uri="{9D8B030D-6E8A-4147-A177-3AD203B41FA5}">
                      <a16:colId xmlns:a16="http://schemas.microsoft.com/office/drawing/2014/main" val="3416024900"/>
                    </a:ext>
                  </a:extLst>
                </a:gridCol>
                <a:gridCol w="2892287">
                  <a:extLst>
                    <a:ext uri="{9D8B030D-6E8A-4147-A177-3AD203B41FA5}">
                      <a16:colId xmlns:a16="http://schemas.microsoft.com/office/drawing/2014/main" val="2871870674"/>
                    </a:ext>
                  </a:extLst>
                </a:gridCol>
                <a:gridCol w="3015574">
                  <a:extLst>
                    <a:ext uri="{9D8B030D-6E8A-4147-A177-3AD203B41FA5}">
                      <a16:colId xmlns:a16="http://schemas.microsoft.com/office/drawing/2014/main" val="6956903"/>
                    </a:ext>
                  </a:extLst>
                </a:gridCol>
                <a:gridCol w="3101559">
                  <a:extLst>
                    <a:ext uri="{9D8B030D-6E8A-4147-A177-3AD203B41FA5}">
                      <a16:colId xmlns:a16="http://schemas.microsoft.com/office/drawing/2014/main" val="1524752063"/>
                    </a:ext>
                  </a:extLst>
                </a:gridCol>
              </a:tblGrid>
              <a:tr h="905823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7000791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rgbClr val="2627A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rgbClr val="2627A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>
                          <a:solidFill>
                            <a:srgbClr val="2627A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rgbClr val="2627A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522558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x </a:t>
                      </a:r>
                      <a:r>
                        <a:rPr lang="en-US" sz="4400" b="1" dirty="0">
                          <a:solidFill>
                            <a:srgbClr val="2627A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5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5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5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9581834"/>
                  </a:ext>
                </a:extLst>
              </a:tr>
              <a:tr h="1129373"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rgbClr val="2627A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x </a:t>
                      </a:r>
                      <a:r>
                        <a:rPr lang="en-US" sz="4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500" b="1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500" b="1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5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638207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7E3696F-FA72-3669-8DA6-034A870F76D0}"/>
              </a:ext>
            </a:extLst>
          </p:cNvPr>
          <p:cNvSpPr/>
          <p:nvPr/>
        </p:nvSpPr>
        <p:spPr>
          <a:xfrm>
            <a:off x="5868214" y="2841241"/>
            <a:ext cx="2852451" cy="7854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400" b="1" cap="none" spc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400" b="1" cap="none" spc="0">
                <a:ln w="0"/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400" b="1" cap="none" spc="0">
                <a:ln w="0"/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>
                <a:ln w="0"/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4400" b="1" cap="none" spc="0">
                <a:ln w="0"/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400" b="1" cap="none" spc="0">
                <a:ln w="0"/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90B4A6-E5A1-40E3-26A1-D935021F9DE2}"/>
              </a:ext>
            </a:extLst>
          </p:cNvPr>
          <p:cNvSpPr/>
          <p:nvPr/>
        </p:nvSpPr>
        <p:spPr>
          <a:xfrm>
            <a:off x="5863623" y="3890346"/>
            <a:ext cx="2852451" cy="7854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400" b="1" cap="none" spc="0">
                <a:ln w="0"/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4400" b="1" cap="none" spc="0">
                <a:ln w="0"/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400" b="1" cap="none" spc="0">
                <a:ln w="0"/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400" b="1" cap="none" spc="0">
                <a:ln w="0"/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400" b="1" cap="none" spc="0">
                <a:ln w="0"/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444F9F-20A1-F692-F14F-776C02B682DE}"/>
              </a:ext>
            </a:extLst>
          </p:cNvPr>
          <p:cNvSpPr/>
          <p:nvPr/>
        </p:nvSpPr>
        <p:spPr>
          <a:xfrm>
            <a:off x="8986542" y="2841240"/>
            <a:ext cx="2852451" cy="7854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400" b="1" cap="none" spc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400" b="1" cap="none" spc="0">
                <a:ln w="0"/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400" b="1" cap="none" spc="0">
                <a:ln w="0"/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>
                <a:ln w="0"/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400" b="1" cap="none" spc="0">
                <a:ln w="0"/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400" b="1" cap="none" spc="0">
                <a:ln w="0"/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3691E3-1E28-479D-4AF0-BBDBFE6E3A76}"/>
              </a:ext>
            </a:extLst>
          </p:cNvPr>
          <p:cNvSpPr/>
          <p:nvPr/>
        </p:nvSpPr>
        <p:spPr>
          <a:xfrm>
            <a:off x="8986542" y="3890345"/>
            <a:ext cx="2852451" cy="7854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400" b="1" cap="none" spc="0">
                <a:ln w="0"/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400" b="1" cap="none" spc="0">
                <a:ln w="0"/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400" b="1" cap="none" spc="0">
                <a:ln w="0"/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400" b="1" cap="none" spc="0">
                <a:ln w="0"/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400" b="1" cap="none" spc="0">
                <a:ln w="0"/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9" name="Hình Chữ nhật 11">
            <a:extLst>
              <a:ext uri="{FF2B5EF4-FFF2-40B4-BE49-F238E27FC236}">
                <a16:creationId xmlns:a16="http://schemas.microsoft.com/office/drawing/2014/main" id="{39D84855-E2B9-4B78-AC16-CFA09EB7B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8565" y="2967458"/>
            <a:ext cx="2611093" cy="417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b="1" dirty="0">
                <a:solidFill>
                  <a:srgbClr val="C00000"/>
                </a:solidFill>
                <a:cs typeface="Times New Roman" panose="02020603050405020304" pitchFamily="18" charset="0"/>
              </a:rPr>
              <a:t>4</a:t>
            </a:r>
            <a:r>
              <a:rPr lang="en-US" altLang="en-US" sz="4400" b="1" dirty="0">
                <a:cs typeface="Times New Roman" panose="02020603050405020304" pitchFamily="18" charset="0"/>
              </a:rPr>
              <a:t> x </a:t>
            </a:r>
            <a:r>
              <a:rPr lang="en-US" altLang="en-US" sz="4400" b="1" dirty="0">
                <a:solidFill>
                  <a:srgbClr val="2627A6"/>
                </a:solidFill>
                <a:cs typeface="Times New Roman" panose="02020603050405020304" pitchFamily="18" charset="0"/>
              </a:rPr>
              <a:t>8</a:t>
            </a:r>
            <a:r>
              <a:rPr lang="en-US" altLang="en-US" sz="4400" b="1" dirty="0">
                <a:cs typeface="Times New Roman" panose="02020603050405020304" pitchFamily="18" charset="0"/>
              </a:rPr>
              <a:t> = 32</a:t>
            </a:r>
          </a:p>
        </p:txBody>
      </p:sp>
      <p:sp>
        <p:nvSpPr>
          <p:cNvPr id="10" name="Hình Chữ nhật 11">
            <a:extLst>
              <a:ext uri="{FF2B5EF4-FFF2-40B4-BE49-F238E27FC236}">
                <a16:creationId xmlns:a16="http://schemas.microsoft.com/office/drawing/2014/main" id="{EDD8610C-BB16-3A08-5763-E366B360B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8565" y="4047341"/>
            <a:ext cx="2611093" cy="417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b="1">
                <a:solidFill>
                  <a:srgbClr val="2627A6"/>
                </a:solidFill>
                <a:cs typeface="Times New Roman" panose="02020603050405020304" pitchFamily="18" charset="0"/>
              </a:rPr>
              <a:t>8</a:t>
            </a:r>
            <a:r>
              <a:rPr lang="en-US" altLang="en-US" sz="4400" b="1">
                <a:cs typeface="Times New Roman" panose="02020603050405020304" pitchFamily="18" charset="0"/>
              </a:rPr>
              <a:t> x </a:t>
            </a:r>
            <a:r>
              <a:rPr lang="en-US" altLang="en-US" sz="4400" b="1">
                <a:solidFill>
                  <a:srgbClr val="C00000"/>
                </a:solidFill>
                <a:cs typeface="Times New Roman" panose="02020603050405020304" pitchFamily="18" charset="0"/>
              </a:rPr>
              <a:t>4</a:t>
            </a:r>
            <a:r>
              <a:rPr lang="en-US" altLang="en-US" sz="4400" b="1">
                <a:cs typeface="Times New Roman" panose="02020603050405020304" pitchFamily="18" charset="0"/>
              </a:rPr>
              <a:t> = 32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D45ABA-AF70-9492-87A0-1E92BF55A726}"/>
              </a:ext>
            </a:extLst>
          </p:cNvPr>
          <p:cNvSpPr txBox="1"/>
          <p:nvPr/>
        </p:nvSpPr>
        <p:spPr>
          <a:xfrm>
            <a:off x="4630337" y="2640350"/>
            <a:ext cx="1189156" cy="10819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altLang="en-US" sz="4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en-US" sz="4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9ED5F4-16BC-9948-0EE6-3EFD315FD65D}"/>
              </a:ext>
            </a:extLst>
          </p:cNvPr>
          <p:cNvSpPr txBox="1"/>
          <p:nvPr/>
        </p:nvSpPr>
        <p:spPr>
          <a:xfrm>
            <a:off x="4634666" y="3720233"/>
            <a:ext cx="1189156" cy="10819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altLang="en-US" sz="4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en-US" sz="4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EC5220-B26D-F114-D4EA-15B3B1BB7DF3}"/>
              </a:ext>
            </a:extLst>
          </p:cNvPr>
          <p:cNvSpPr txBox="1"/>
          <p:nvPr/>
        </p:nvSpPr>
        <p:spPr>
          <a:xfrm>
            <a:off x="7610948" y="2671128"/>
            <a:ext cx="1189156" cy="10819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alt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en-US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EC9B75-D8BB-3CC1-B790-B6206B33CD1F}"/>
              </a:ext>
            </a:extLst>
          </p:cNvPr>
          <p:cNvSpPr txBox="1"/>
          <p:nvPr/>
        </p:nvSpPr>
        <p:spPr>
          <a:xfrm>
            <a:off x="7606357" y="3719115"/>
            <a:ext cx="1189156" cy="10819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alt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en-US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35BDD8-FAB0-258B-1F53-A56A3258E855}"/>
              </a:ext>
            </a:extLst>
          </p:cNvPr>
          <p:cNvSpPr txBox="1"/>
          <p:nvPr/>
        </p:nvSpPr>
        <p:spPr>
          <a:xfrm>
            <a:off x="10729276" y="2671128"/>
            <a:ext cx="1189156" cy="10819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altLang="en-US" sz="4400" b="1" dirty="0">
                <a:solidFill>
                  <a:srgbClr val="CC0A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en-US" sz="4400" b="1" dirty="0">
              <a:solidFill>
                <a:srgbClr val="CC0AA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882BEC-FD49-C155-D312-521E67F62E34}"/>
              </a:ext>
            </a:extLst>
          </p:cNvPr>
          <p:cNvSpPr txBox="1"/>
          <p:nvPr/>
        </p:nvSpPr>
        <p:spPr>
          <a:xfrm>
            <a:off x="10740514" y="3719115"/>
            <a:ext cx="1189156" cy="10819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altLang="en-US" sz="4400" b="1" dirty="0">
                <a:solidFill>
                  <a:srgbClr val="CC0A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en-US" sz="4400" b="1" dirty="0">
              <a:solidFill>
                <a:srgbClr val="CC0AA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0D15BA-00AB-4933-3533-9FD62B24BFA1}"/>
              </a:ext>
            </a:extLst>
          </p:cNvPr>
          <p:cNvSpPr txBox="1"/>
          <p:nvPr/>
        </p:nvSpPr>
        <p:spPr>
          <a:xfrm>
            <a:off x="257057" y="302123"/>
            <a:ext cx="116726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So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sánh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trị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biểu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thức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altLang="en-US" sz="320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bảng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8" name="文本框 7">
            <a:extLst>
              <a:ext uri="{FF2B5EF4-FFF2-40B4-BE49-F238E27FC236}">
                <a16:creationId xmlns:a16="http://schemas.microsoft.com/office/drawing/2014/main" id="{9264BEA3-5BAC-46AA-5A69-FCE53EA5872B}"/>
              </a:ext>
            </a:extLst>
          </p:cNvPr>
          <p:cNvSpPr txBox="1"/>
          <p:nvPr/>
        </p:nvSpPr>
        <p:spPr>
          <a:xfrm>
            <a:off x="181599" y="5020834"/>
            <a:ext cx="11828802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3200" b="1" dirty="0"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Ta </a:t>
            </a:r>
            <a:r>
              <a:rPr lang="en-US" altLang="zh-CN" sz="3200" b="1" dirty="0" err="1"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thấy</a:t>
            </a:r>
            <a:r>
              <a:rPr lang="en-US" altLang="zh-CN" sz="3200" b="1" dirty="0"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giá</a:t>
            </a:r>
            <a:r>
              <a:rPr lang="en-US" altLang="zh-CN" sz="3200" b="1" dirty="0"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trị</a:t>
            </a:r>
            <a:r>
              <a:rPr lang="en-US" altLang="zh-CN" sz="3200" b="1" dirty="0"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của</a:t>
            </a:r>
            <a:r>
              <a:rPr lang="en-US" altLang="zh-CN" sz="3200" b="1" dirty="0"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 a x b </a:t>
            </a:r>
            <a:r>
              <a:rPr lang="en-US" altLang="zh-CN" sz="3200" b="1" dirty="0" err="1"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và</a:t>
            </a:r>
            <a:r>
              <a:rPr lang="en-US" altLang="zh-CN" sz="3200" b="1" dirty="0"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 b x a </a:t>
            </a:r>
            <a:r>
              <a:rPr lang="en-US" altLang="zh-CN" sz="3200" b="1" dirty="0" err="1"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luôn</a:t>
            </a:r>
            <a:r>
              <a:rPr lang="en-US" altLang="zh-CN" sz="3200" b="1" dirty="0"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luôn</a:t>
            </a:r>
            <a:r>
              <a:rPr lang="en-US" altLang="zh-CN" sz="3200" b="1" dirty="0"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CC0AA7"/>
                </a:solidFill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bằng</a:t>
            </a:r>
            <a:r>
              <a:rPr lang="en-US" altLang="zh-CN" sz="3200" b="1" dirty="0">
                <a:solidFill>
                  <a:srgbClr val="CC0AA7"/>
                </a:solidFill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CC0AA7"/>
                </a:solidFill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nhau</a:t>
            </a:r>
            <a:r>
              <a:rPr lang="en-US" altLang="zh-CN" sz="3200" b="1" dirty="0"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, ta </a:t>
            </a:r>
            <a:r>
              <a:rPr lang="en-US" altLang="zh-CN" sz="3200" b="1" dirty="0" err="1"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viết</a:t>
            </a:r>
            <a:r>
              <a:rPr lang="en-US" altLang="zh-CN" sz="3200" b="1" dirty="0"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:</a:t>
            </a:r>
            <a:endParaRPr lang="zh-CN" altLang="en-US" sz="3200" b="1" dirty="0">
              <a:latin typeface="Times New Roman" panose="02020603050405020304" pitchFamily="18" charset="0"/>
              <a:ea typeface="汉仪太极体简" panose="02010600000101010101" charset="-122"/>
              <a:cs typeface="Times New Roman" panose="02020603050405020304" pitchFamily="18" charset="0"/>
            </a:endParaRPr>
          </a:p>
        </p:txBody>
      </p:sp>
      <p:sp>
        <p:nvSpPr>
          <p:cNvPr id="20" name="圆角矩形 39">
            <a:extLst>
              <a:ext uri="{FF2B5EF4-FFF2-40B4-BE49-F238E27FC236}">
                <a16:creationId xmlns:a16="http://schemas.microsoft.com/office/drawing/2014/main" id="{2C0C6583-CFC3-0BD3-7040-57D3F6ACB70E}"/>
              </a:ext>
            </a:extLst>
          </p:cNvPr>
          <p:cNvSpPr/>
          <p:nvPr/>
        </p:nvSpPr>
        <p:spPr>
          <a:xfrm>
            <a:off x="4033593" y="5807078"/>
            <a:ext cx="4167342" cy="80642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84AE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4400" b="1" dirty="0">
                <a:solidFill>
                  <a:srgbClr val="C00000"/>
                </a:solidFill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a</a:t>
            </a:r>
            <a:r>
              <a:rPr lang="en-US" altLang="zh-CN" sz="4400" b="1" dirty="0">
                <a:solidFill>
                  <a:schemeClr val="tx1"/>
                </a:solidFill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 x </a:t>
            </a:r>
            <a:r>
              <a:rPr lang="en-US" altLang="zh-CN" sz="4400" b="1" dirty="0">
                <a:solidFill>
                  <a:srgbClr val="2627A6"/>
                </a:solidFill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b</a:t>
            </a:r>
            <a:r>
              <a:rPr lang="en-US" altLang="zh-CN" sz="4400" b="1" dirty="0">
                <a:solidFill>
                  <a:schemeClr val="tx1"/>
                </a:solidFill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 = </a:t>
            </a:r>
            <a:r>
              <a:rPr lang="en-US" altLang="zh-CN" sz="4400" b="1" dirty="0">
                <a:solidFill>
                  <a:srgbClr val="2627A6"/>
                </a:solidFill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b</a:t>
            </a:r>
            <a:r>
              <a:rPr lang="en-US" altLang="zh-CN" sz="4400" b="1" dirty="0">
                <a:solidFill>
                  <a:schemeClr val="tx1"/>
                </a:solidFill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 x </a:t>
            </a:r>
            <a:r>
              <a:rPr lang="en-US" altLang="zh-CN" sz="4400" b="1" dirty="0">
                <a:solidFill>
                  <a:srgbClr val="C00000"/>
                </a:solidFill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a</a:t>
            </a:r>
            <a:endParaRPr lang="zh-CN" altLang="en-US" sz="4400" b="1" dirty="0">
              <a:solidFill>
                <a:srgbClr val="C00000"/>
              </a:solidFill>
              <a:latin typeface="Times New Roman" panose="02020603050405020304" pitchFamily="18" charset="0"/>
              <a:ea typeface="汉仪太极体简" panose="0201060000010101010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7157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流程图: 离页连接符 1">
            <a:extLst>
              <a:ext uri="{FF2B5EF4-FFF2-40B4-BE49-F238E27FC236}">
                <a16:creationId xmlns:a16="http://schemas.microsoft.com/office/drawing/2014/main" id="{B03EA65E-7B1C-415F-3756-C42422748454}"/>
              </a:ext>
            </a:extLst>
          </p:cNvPr>
          <p:cNvSpPr/>
          <p:nvPr/>
        </p:nvSpPr>
        <p:spPr>
          <a:xfrm>
            <a:off x="2150372" y="5270937"/>
            <a:ext cx="9051028" cy="149936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173 w 10173"/>
              <a:gd name="connsiteY0" fmla="*/ 0 h 10000"/>
              <a:gd name="connsiteX1" fmla="*/ 10173 w 10173"/>
              <a:gd name="connsiteY1" fmla="*/ 0 h 10000"/>
              <a:gd name="connsiteX2" fmla="*/ 10173 w 10173"/>
              <a:gd name="connsiteY2" fmla="*/ 8000 h 10000"/>
              <a:gd name="connsiteX3" fmla="*/ 5173 w 10173"/>
              <a:gd name="connsiteY3" fmla="*/ 10000 h 10000"/>
              <a:gd name="connsiteX4" fmla="*/ 173 w 10173"/>
              <a:gd name="connsiteY4" fmla="*/ 8000 h 10000"/>
              <a:gd name="connsiteX5" fmla="*/ 173 w 10173"/>
              <a:gd name="connsiteY5" fmla="*/ 0 h 10000"/>
              <a:gd name="connsiteX0" fmla="*/ 173 w 10173"/>
              <a:gd name="connsiteY0" fmla="*/ 325 h 10325"/>
              <a:gd name="connsiteX1" fmla="*/ 10173 w 10173"/>
              <a:gd name="connsiteY1" fmla="*/ 325 h 10325"/>
              <a:gd name="connsiteX2" fmla="*/ 10173 w 10173"/>
              <a:gd name="connsiteY2" fmla="*/ 8325 h 10325"/>
              <a:gd name="connsiteX3" fmla="*/ 5173 w 10173"/>
              <a:gd name="connsiteY3" fmla="*/ 10325 h 10325"/>
              <a:gd name="connsiteX4" fmla="*/ 173 w 10173"/>
              <a:gd name="connsiteY4" fmla="*/ 8325 h 10325"/>
              <a:gd name="connsiteX5" fmla="*/ 173 w 10173"/>
              <a:gd name="connsiteY5" fmla="*/ 325 h 10325"/>
              <a:gd name="connsiteX0" fmla="*/ 173 w 10380"/>
              <a:gd name="connsiteY0" fmla="*/ 325 h 10325"/>
              <a:gd name="connsiteX1" fmla="*/ 10173 w 10380"/>
              <a:gd name="connsiteY1" fmla="*/ 325 h 10325"/>
              <a:gd name="connsiteX2" fmla="*/ 10173 w 10380"/>
              <a:gd name="connsiteY2" fmla="*/ 8325 h 10325"/>
              <a:gd name="connsiteX3" fmla="*/ 5173 w 10380"/>
              <a:gd name="connsiteY3" fmla="*/ 10325 h 10325"/>
              <a:gd name="connsiteX4" fmla="*/ 173 w 10380"/>
              <a:gd name="connsiteY4" fmla="*/ 8325 h 10325"/>
              <a:gd name="connsiteX5" fmla="*/ 173 w 10380"/>
              <a:gd name="connsiteY5" fmla="*/ 325 h 10325"/>
              <a:gd name="connsiteX0" fmla="*/ 173 w 10380"/>
              <a:gd name="connsiteY0" fmla="*/ 441 h 10441"/>
              <a:gd name="connsiteX1" fmla="*/ 10173 w 10380"/>
              <a:gd name="connsiteY1" fmla="*/ 441 h 10441"/>
              <a:gd name="connsiteX2" fmla="*/ 10173 w 10380"/>
              <a:gd name="connsiteY2" fmla="*/ 8441 h 10441"/>
              <a:gd name="connsiteX3" fmla="*/ 5173 w 10380"/>
              <a:gd name="connsiteY3" fmla="*/ 10441 h 10441"/>
              <a:gd name="connsiteX4" fmla="*/ 173 w 10380"/>
              <a:gd name="connsiteY4" fmla="*/ 8441 h 10441"/>
              <a:gd name="connsiteX5" fmla="*/ 173 w 10380"/>
              <a:gd name="connsiteY5" fmla="*/ 441 h 10441"/>
              <a:gd name="connsiteX0" fmla="*/ 173 w 10380"/>
              <a:gd name="connsiteY0" fmla="*/ 441 h 10441"/>
              <a:gd name="connsiteX1" fmla="*/ 10173 w 10380"/>
              <a:gd name="connsiteY1" fmla="*/ 441 h 10441"/>
              <a:gd name="connsiteX2" fmla="*/ 10173 w 10380"/>
              <a:gd name="connsiteY2" fmla="*/ 8441 h 10441"/>
              <a:gd name="connsiteX3" fmla="*/ 5173 w 10380"/>
              <a:gd name="connsiteY3" fmla="*/ 10441 h 10441"/>
              <a:gd name="connsiteX4" fmla="*/ 173 w 10380"/>
              <a:gd name="connsiteY4" fmla="*/ 8441 h 10441"/>
              <a:gd name="connsiteX5" fmla="*/ 173 w 10380"/>
              <a:gd name="connsiteY5" fmla="*/ 441 h 10441"/>
              <a:gd name="connsiteX0" fmla="*/ 173 w 10380"/>
              <a:gd name="connsiteY0" fmla="*/ 441 h 10441"/>
              <a:gd name="connsiteX1" fmla="*/ 10173 w 10380"/>
              <a:gd name="connsiteY1" fmla="*/ 441 h 10441"/>
              <a:gd name="connsiteX2" fmla="*/ 10173 w 10380"/>
              <a:gd name="connsiteY2" fmla="*/ 8441 h 10441"/>
              <a:gd name="connsiteX3" fmla="*/ 5173 w 10380"/>
              <a:gd name="connsiteY3" fmla="*/ 10441 h 10441"/>
              <a:gd name="connsiteX4" fmla="*/ 173 w 10380"/>
              <a:gd name="connsiteY4" fmla="*/ 8441 h 10441"/>
              <a:gd name="connsiteX5" fmla="*/ 173 w 10380"/>
              <a:gd name="connsiteY5" fmla="*/ 441 h 10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380" h="10441">
                <a:moveTo>
                  <a:pt x="173" y="441"/>
                </a:moveTo>
                <a:cubicBezTo>
                  <a:pt x="3506" y="-291"/>
                  <a:pt x="6918" y="14"/>
                  <a:pt x="10173" y="441"/>
                </a:cubicBezTo>
                <a:cubicBezTo>
                  <a:pt x="10640" y="3413"/>
                  <a:pt x="10173" y="5774"/>
                  <a:pt x="10173" y="8441"/>
                </a:cubicBezTo>
                <a:cubicBezTo>
                  <a:pt x="8506" y="9657"/>
                  <a:pt x="6840" y="9774"/>
                  <a:pt x="5173" y="10441"/>
                </a:cubicBezTo>
                <a:cubicBezTo>
                  <a:pt x="3506" y="9774"/>
                  <a:pt x="1918" y="9657"/>
                  <a:pt x="173" y="8441"/>
                </a:cubicBezTo>
                <a:cubicBezTo>
                  <a:pt x="173" y="5774"/>
                  <a:pt x="-217" y="3474"/>
                  <a:pt x="173" y="441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solidFill>
                <a:schemeClr val="bg1"/>
              </a:solidFill>
            </a:endParaRPr>
          </a:p>
        </p:txBody>
      </p:sp>
      <p:sp>
        <p:nvSpPr>
          <p:cNvPr id="21" name="流程图: 离页连接符 1">
            <a:extLst>
              <a:ext uri="{FF2B5EF4-FFF2-40B4-BE49-F238E27FC236}">
                <a16:creationId xmlns:a16="http://schemas.microsoft.com/office/drawing/2014/main" id="{5B8BCB7E-2D8F-9531-B4BF-D209BD32E7C0}"/>
              </a:ext>
            </a:extLst>
          </p:cNvPr>
          <p:cNvSpPr/>
          <p:nvPr/>
        </p:nvSpPr>
        <p:spPr>
          <a:xfrm>
            <a:off x="107420" y="3962003"/>
            <a:ext cx="9683851" cy="1173116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173 w 10173"/>
              <a:gd name="connsiteY0" fmla="*/ 0 h 10000"/>
              <a:gd name="connsiteX1" fmla="*/ 10173 w 10173"/>
              <a:gd name="connsiteY1" fmla="*/ 0 h 10000"/>
              <a:gd name="connsiteX2" fmla="*/ 10173 w 10173"/>
              <a:gd name="connsiteY2" fmla="*/ 8000 h 10000"/>
              <a:gd name="connsiteX3" fmla="*/ 5173 w 10173"/>
              <a:gd name="connsiteY3" fmla="*/ 10000 h 10000"/>
              <a:gd name="connsiteX4" fmla="*/ 173 w 10173"/>
              <a:gd name="connsiteY4" fmla="*/ 8000 h 10000"/>
              <a:gd name="connsiteX5" fmla="*/ 173 w 10173"/>
              <a:gd name="connsiteY5" fmla="*/ 0 h 10000"/>
              <a:gd name="connsiteX0" fmla="*/ 173 w 10173"/>
              <a:gd name="connsiteY0" fmla="*/ 325 h 10325"/>
              <a:gd name="connsiteX1" fmla="*/ 10173 w 10173"/>
              <a:gd name="connsiteY1" fmla="*/ 325 h 10325"/>
              <a:gd name="connsiteX2" fmla="*/ 10173 w 10173"/>
              <a:gd name="connsiteY2" fmla="*/ 8325 h 10325"/>
              <a:gd name="connsiteX3" fmla="*/ 5173 w 10173"/>
              <a:gd name="connsiteY3" fmla="*/ 10325 h 10325"/>
              <a:gd name="connsiteX4" fmla="*/ 173 w 10173"/>
              <a:gd name="connsiteY4" fmla="*/ 8325 h 10325"/>
              <a:gd name="connsiteX5" fmla="*/ 173 w 10173"/>
              <a:gd name="connsiteY5" fmla="*/ 325 h 10325"/>
              <a:gd name="connsiteX0" fmla="*/ 173 w 10380"/>
              <a:gd name="connsiteY0" fmla="*/ 325 h 10325"/>
              <a:gd name="connsiteX1" fmla="*/ 10173 w 10380"/>
              <a:gd name="connsiteY1" fmla="*/ 325 h 10325"/>
              <a:gd name="connsiteX2" fmla="*/ 10173 w 10380"/>
              <a:gd name="connsiteY2" fmla="*/ 8325 h 10325"/>
              <a:gd name="connsiteX3" fmla="*/ 5173 w 10380"/>
              <a:gd name="connsiteY3" fmla="*/ 10325 h 10325"/>
              <a:gd name="connsiteX4" fmla="*/ 173 w 10380"/>
              <a:gd name="connsiteY4" fmla="*/ 8325 h 10325"/>
              <a:gd name="connsiteX5" fmla="*/ 173 w 10380"/>
              <a:gd name="connsiteY5" fmla="*/ 325 h 10325"/>
              <a:gd name="connsiteX0" fmla="*/ 173 w 10380"/>
              <a:gd name="connsiteY0" fmla="*/ 441 h 10441"/>
              <a:gd name="connsiteX1" fmla="*/ 10173 w 10380"/>
              <a:gd name="connsiteY1" fmla="*/ 441 h 10441"/>
              <a:gd name="connsiteX2" fmla="*/ 10173 w 10380"/>
              <a:gd name="connsiteY2" fmla="*/ 8441 h 10441"/>
              <a:gd name="connsiteX3" fmla="*/ 5173 w 10380"/>
              <a:gd name="connsiteY3" fmla="*/ 10441 h 10441"/>
              <a:gd name="connsiteX4" fmla="*/ 173 w 10380"/>
              <a:gd name="connsiteY4" fmla="*/ 8441 h 10441"/>
              <a:gd name="connsiteX5" fmla="*/ 173 w 10380"/>
              <a:gd name="connsiteY5" fmla="*/ 441 h 10441"/>
              <a:gd name="connsiteX0" fmla="*/ 173 w 10380"/>
              <a:gd name="connsiteY0" fmla="*/ 441 h 10441"/>
              <a:gd name="connsiteX1" fmla="*/ 10173 w 10380"/>
              <a:gd name="connsiteY1" fmla="*/ 441 h 10441"/>
              <a:gd name="connsiteX2" fmla="*/ 10173 w 10380"/>
              <a:gd name="connsiteY2" fmla="*/ 8441 h 10441"/>
              <a:gd name="connsiteX3" fmla="*/ 5173 w 10380"/>
              <a:gd name="connsiteY3" fmla="*/ 10441 h 10441"/>
              <a:gd name="connsiteX4" fmla="*/ 173 w 10380"/>
              <a:gd name="connsiteY4" fmla="*/ 8441 h 10441"/>
              <a:gd name="connsiteX5" fmla="*/ 173 w 10380"/>
              <a:gd name="connsiteY5" fmla="*/ 441 h 10441"/>
              <a:gd name="connsiteX0" fmla="*/ 173 w 10380"/>
              <a:gd name="connsiteY0" fmla="*/ 441 h 10441"/>
              <a:gd name="connsiteX1" fmla="*/ 10173 w 10380"/>
              <a:gd name="connsiteY1" fmla="*/ 441 h 10441"/>
              <a:gd name="connsiteX2" fmla="*/ 10173 w 10380"/>
              <a:gd name="connsiteY2" fmla="*/ 8441 h 10441"/>
              <a:gd name="connsiteX3" fmla="*/ 5173 w 10380"/>
              <a:gd name="connsiteY3" fmla="*/ 10441 h 10441"/>
              <a:gd name="connsiteX4" fmla="*/ 173 w 10380"/>
              <a:gd name="connsiteY4" fmla="*/ 8441 h 10441"/>
              <a:gd name="connsiteX5" fmla="*/ 173 w 10380"/>
              <a:gd name="connsiteY5" fmla="*/ 441 h 10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380" h="10441">
                <a:moveTo>
                  <a:pt x="173" y="441"/>
                </a:moveTo>
                <a:cubicBezTo>
                  <a:pt x="3506" y="-291"/>
                  <a:pt x="6918" y="14"/>
                  <a:pt x="10173" y="441"/>
                </a:cubicBezTo>
                <a:cubicBezTo>
                  <a:pt x="10640" y="3413"/>
                  <a:pt x="10173" y="5774"/>
                  <a:pt x="10173" y="8441"/>
                </a:cubicBezTo>
                <a:cubicBezTo>
                  <a:pt x="8506" y="9657"/>
                  <a:pt x="6840" y="9774"/>
                  <a:pt x="5173" y="10441"/>
                </a:cubicBezTo>
                <a:cubicBezTo>
                  <a:pt x="3506" y="9774"/>
                  <a:pt x="1918" y="9657"/>
                  <a:pt x="173" y="8441"/>
                </a:cubicBezTo>
                <a:cubicBezTo>
                  <a:pt x="173" y="5774"/>
                  <a:pt x="-217" y="3474"/>
                  <a:pt x="173" y="441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solidFill>
                <a:schemeClr val="bg1"/>
              </a:solidFill>
            </a:endParaRPr>
          </a:p>
        </p:txBody>
      </p:sp>
      <p:sp>
        <p:nvSpPr>
          <p:cNvPr id="20" name="流程图: 离页连接符 1">
            <a:extLst>
              <a:ext uri="{FF2B5EF4-FFF2-40B4-BE49-F238E27FC236}">
                <a16:creationId xmlns:a16="http://schemas.microsoft.com/office/drawing/2014/main" id="{ED33F76F-4D7A-7149-5C7D-EFEBBFBC1F9B}"/>
              </a:ext>
            </a:extLst>
          </p:cNvPr>
          <p:cNvSpPr/>
          <p:nvPr/>
        </p:nvSpPr>
        <p:spPr>
          <a:xfrm>
            <a:off x="3290241" y="2294190"/>
            <a:ext cx="8545588" cy="1573771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173 w 10173"/>
              <a:gd name="connsiteY0" fmla="*/ 0 h 10000"/>
              <a:gd name="connsiteX1" fmla="*/ 10173 w 10173"/>
              <a:gd name="connsiteY1" fmla="*/ 0 h 10000"/>
              <a:gd name="connsiteX2" fmla="*/ 10173 w 10173"/>
              <a:gd name="connsiteY2" fmla="*/ 8000 h 10000"/>
              <a:gd name="connsiteX3" fmla="*/ 5173 w 10173"/>
              <a:gd name="connsiteY3" fmla="*/ 10000 h 10000"/>
              <a:gd name="connsiteX4" fmla="*/ 173 w 10173"/>
              <a:gd name="connsiteY4" fmla="*/ 8000 h 10000"/>
              <a:gd name="connsiteX5" fmla="*/ 173 w 10173"/>
              <a:gd name="connsiteY5" fmla="*/ 0 h 10000"/>
              <a:gd name="connsiteX0" fmla="*/ 173 w 10173"/>
              <a:gd name="connsiteY0" fmla="*/ 325 h 10325"/>
              <a:gd name="connsiteX1" fmla="*/ 10173 w 10173"/>
              <a:gd name="connsiteY1" fmla="*/ 325 h 10325"/>
              <a:gd name="connsiteX2" fmla="*/ 10173 w 10173"/>
              <a:gd name="connsiteY2" fmla="*/ 8325 h 10325"/>
              <a:gd name="connsiteX3" fmla="*/ 5173 w 10173"/>
              <a:gd name="connsiteY3" fmla="*/ 10325 h 10325"/>
              <a:gd name="connsiteX4" fmla="*/ 173 w 10173"/>
              <a:gd name="connsiteY4" fmla="*/ 8325 h 10325"/>
              <a:gd name="connsiteX5" fmla="*/ 173 w 10173"/>
              <a:gd name="connsiteY5" fmla="*/ 325 h 10325"/>
              <a:gd name="connsiteX0" fmla="*/ 173 w 10380"/>
              <a:gd name="connsiteY0" fmla="*/ 325 h 10325"/>
              <a:gd name="connsiteX1" fmla="*/ 10173 w 10380"/>
              <a:gd name="connsiteY1" fmla="*/ 325 h 10325"/>
              <a:gd name="connsiteX2" fmla="*/ 10173 w 10380"/>
              <a:gd name="connsiteY2" fmla="*/ 8325 h 10325"/>
              <a:gd name="connsiteX3" fmla="*/ 5173 w 10380"/>
              <a:gd name="connsiteY3" fmla="*/ 10325 h 10325"/>
              <a:gd name="connsiteX4" fmla="*/ 173 w 10380"/>
              <a:gd name="connsiteY4" fmla="*/ 8325 h 10325"/>
              <a:gd name="connsiteX5" fmla="*/ 173 w 10380"/>
              <a:gd name="connsiteY5" fmla="*/ 325 h 10325"/>
              <a:gd name="connsiteX0" fmla="*/ 173 w 10380"/>
              <a:gd name="connsiteY0" fmla="*/ 441 h 10441"/>
              <a:gd name="connsiteX1" fmla="*/ 10173 w 10380"/>
              <a:gd name="connsiteY1" fmla="*/ 441 h 10441"/>
              <a:gd name="connsiteX2" fmla="*/ 10173 w 10380"/>
              <a:gd name="connsiteY2" fmla="*/ 8441 h 10441"/>
              <a:gd name="connsiteX3" fmla="*/ 5173 w 10380"/>
              <a:gd name="connsiteY3" fmla="*/ 10441 h 10441"/>
              <a:gd name="connsiteX4" fmla="*/ 173 w 10380"/>
              <a:gd name="connsiteY4" fmla="*/ 8441 h 10441"/>
              <a:gd name="connsiteX5" fmla="*/ 173 w 10380"/>
              <a:gd name="connsiteY5" fmla="*/ 441 h 10441"/>
              <a:gd name="connsiteX0" fmla="*/ 173 w 10380"/>
              <a:gd name="connsiteY0" fmla="*/ 441 h 10441"/>
              <a:gd name="connsiteX1" fmla="*/ 10173 w 10380"/>
              <a:gd name="connsiteY1" fmla="*/ 441 h 10441"/>
              <a:gd name="connsiteX2" fmla="*/ 10173 w 10380"/>
              <a:gd name="connsiteY2" fmla="*/ 8441 h 10441"/>
              <a:gd name="connsiteX3" fmla="*/ 5173 w 10380"/>
              <a:gd name="connsiteY3" fmla="*/ 10441 h 10441"/>
              <a:gd name="connsiteX4" fmla="*/ 173 w 10380"/>
              <a:gd name="connsiteY4" fmla="*/ 8441 h 10441"/>
              <a:gd name="connsiteX5" fmla="*/ 173 w 10380"/>
              <a:gd name="connsiteY5" fmla="*/ 441 h 10441"/>
              <a:gd name="connsiteX0" fmla="*/ 173 w 10380"/>
              <a:gd name="connsiteY0" fmla="*/ 441 h 10441"/>
              <a:gd name="connsiteX1" fmla="*/ 10173 w 10380"/>
              <a:gd name="connsiteY1" fmla="*/ 441 h 10441"/>
              <a:gd name="connsiteX2" fmla="*/ 10173 w 10380"/>
              <a:gd name="connsiteY2" fmla="*/ 8441 h 10441"/>
              <a:gd name="connsiteX3" fmla="*/ 5173 w 10380"/>
              <a:gd name="connsiteY3" fmla="*/ 10441 h 10441"/>
              <a:gd name="connsiteX4" fmla="*/ 173 w 10380"/>
              <a:gd name="connsiteY4" fmla="*/ 8441 h 10441"/>
              <a:gd name="connsiteX5" fmla="*/ 173 w 10380"/>
              <a:gd name="connsiteY5" fmla="*/ 441 h 10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380" h="10441">
                <a:moveTo>
                  <a:pt x="173" y="441"/>
                </a:moveTo>
                <a:cubicBezTo>
                  <a:pt x="3506" y="-291"/>
                  <a:pt x="6918" y="14"/>
                  <a:pt x="10173" y="441"/>
                </a:cubicBezTo>
                <a:cubicBezTo>
                  <a:pt x="10640" y="3413"/>
                  <a:pt x="10173" y="5774"/>
                  <a:pt x="10173" y="8441"/>
                </a:cubicBezTo>
                <a:cubicBezTo>
                  <a:pt x="8506" y="9657"/>
                  <a:pt x="6840" y="9774"/>
                  <a:pt x="5173" y="10441"/>
                </a:cubicBezTo>
                <a:cubicBezTo>
                  <a:pt x="3506" y="9774"/>
                  <a:pt x="1918" y="9657"/>
                  <a:pt x="173" y="8441"/>
                </a:cubicBezTo>
                <a:cubicBezTo>
                  <a:pt x="173" y="5774"/>
                  <a:pt x="-217" y="3474"/>
                  <a:pt x="173" y="441"/>
                </a:cubicBezTo>
                <a:close/>
              </a:path>
            </a:pathLst>
          </a:custGeom>
          <a:solidFill>
            <a:srgbClr val="DBF0F9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7" name="流程图: 离页连接符 1">
            <a:extLst>
              <a:ext uri="{FF2B5EF4-FFF2-40B4-BE49-F238E27FC236}">
                <a16:creationId xmlns:a16="http://schemas.microsoft.com/office/drawing/2014/main" id="{DAAD3273-EDD5-9B0F-E119-B24C7464A43F}"/>
              </a:ext>
            </a:extLst>
          </p:cNvPr>
          <p:cNvSpPr/>
          <p:nvPr/>
        </p:nvSpPr>
        <p:spPr>
          <a:xfrm>
            <a:off x="1857171" y="883088"/>
            <a:ext cx="8545588" cy="129113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173 w 10173"/>
              <a:gd name="connsiteY0" fmla="*/ 0 h 10000"/>
              <a:gd name="connsiteX1" fmla="*/ 10173 w 10173"/>
              <a:gd name="connsiteY1" fmla="*/ 0 h 10000"/>
              <a:gd name="connsiteX2" fmla="*/ 10173 w 10173"/>
              <a:gd name="connsiteY2" fmla="*/ 8000 h 10000"/>
              <a:gd name="connsiteX3" fmla="*/ 5173 w 10173"/>
              <a:gd name="connsiteY3" fmla="*/ 10000 h 10000"/>
              <a:gd name="connsiteX4" fmla="*/ 173 w 10173"/>
              <a:gd name="connsiteY4" fmla="*/ 8000 h 10000"/>
              <a:gd name="connsiteX5" fmla="*/ 173 w 10173"/>
              <a:gd name="connsiteY5" fmla="*/ 0 h 10000"/>
              <a:gd name="connsiteX0" fmla="*/ 173 w 10173"/>
              <a:gd name="connsiteY0" fmla="*/ 325 h 10325"/>
              <a:gd name="connsiteX1" fmla="*/ 10173 w 10173"/>
              <a:gd name="connsiteY1" fmla="*/ 325 h 10325"/>
              <a:gd name="connsiteX2" fmla="*/ 10173 w 10173"/>
              <a:gd name="connsiteY2" fmla="*/ 8325 h 10325"/>
              <a:gd name="connsiteX3" fmla="*/ 5173 w 10173"/>
              <a:gd name="connsiteY3" fmla="*/ 10325 h 10325"/>
              <a:gd name="connsiteX4" fmla="*/ 173 w 10173"/>
              <a:gd name="connsiteY4" fmla="*/ 8325 h 10325"/>
              <a:gd name="connsiteX5" fmla="*/ 173 w 10173"/>
              <a:gd name="connsiteY5" fmla="*/ 325 h 10325"/>
              <a:gd name="connsiteX0" fmla="*/ 173 w 10380"/>
              <a:gd name="connsiteY0" fmla="*/ 325 h 10325"/>
              <a:gd name="connsiteX1" fmla="*/ 10173 w 10380"/>
              <a:gd name="connsiteY1" fmla="*/ 325 h 10325"/>
              <a:gd name="connsiteX2" fmla="*/ 10173 w 10380"/>
              <a:gd name="connsiteY2" fmla="*/ 8325 h 10325"/>
              <a:gd name="connsiteX3" fmla="*/ 5173 w 10380"/>
              <a:gd name="connsiteY3" fmla="*/ 10325 h 10325"/>
              <a:gd name="connsiteX4" fmla="*/ 173 w 10380"/>
              <a:gd name="connsiteY4" fmla="*/ 8325 h 10325"/>
              <a:gd name="connsiteX5" fmla="*/ 173 w 10380"/>
              <a:gd name="connsiteY5" fmla="*/ 325 h 10325"/>
              <a:gd name="connsiteX0" fmla="*/ 173 w 10380"/>
              <a:gd name="connsiteY0" fmla="*/ 441 h 10441"/>
              <a:gd name="connsiteX1" fmla="*/ 10173 w 10380"/>
              <a:gd name="connsiteY1" fmla="*/ 441 h 10441"/>
              <a:gd name="connsiteX2" fmla="*/ 10173 w 10380"/>
              <a:gd name="connsiteY2" fmla="*/ 8441 h 10441"/>
              <a:gd name="connsiteX3" fmla="*/ 5173 w 10380"/>
              <a:gd name="connsiteY3" fmla="*/ 10441 h 10441"/>
              <a:gd name="connsiteX4" fmla="*/ 173 w 10380"/>
              <a:gd name="connsiteY4" fmla="*/ 8441 h 10441"/>
              <a:gd name="connsiteX5" fmla="*/ 173 w 10380"/>
              <a:gd name="connsiteY5" fmla="*/ 441 h 10441"/>
              <a:gd name="connsiteX0" fmla="*/ 173 w 10380"/>
              <a:gd name="connsiteY0" fmla="*/ 441 h 10441"/>
              <a:gd name="connsiteX1" fmla="*/ 10173 w 10380"/>
              <a:gd name="connsiteY1" fmla="*/ 441 h 10441"/>
              <a:gd name="connsiteX2" fmla="*/ 10173 w 10380"/>
              <a:gd name="connsiteY2" fmla="*/ 8441 h 10441"/>
              <a:gd name="connsiteX3" fmla="*/ 5173 w 10380"/>
              <a:gd name="connsiteY3" fmla="*/ 10441 h 10441"/>
              <a:gd name="connsiteX4" fmla="*/ 173 w 10380"/>
              <a:gd name="connsiteY4" fmla="*/ 8441 h 10441"/>
              <a:gd name="connsiteX5" fmla="*/ 173 w 10380"/>
              <a:gd name="connsiteY5" fmla="*/ 441 h 10441"/>
              <a:gd name="connsiteX0" fmla="*/ 173 w 10380"/>
              <a:gd name="connsiteY0" fmla="*/ 441 h 10441"/>
              <a:gd name="connsiteX1" fmla="*/ 10173 w 10380"/>
              <a:gd name="connsiteY1" fmla="*/ 441 h 10441"/>
              <a:gd name="connsiteX2" fmla="*/ 10173 w 10380"/>
              <a:gd name="connsiteY2" fmla="*/ 8441 h 10441"/>
              <a:gd name="connsiteX3" fmla="*/ 5173 w 10380"/>
              <a:gd name="connsiteY3" fmla="*/ 10441 h 10441"/>
              <a:gd name="connsiteX4" fmla="*/ 173 w 10380"/>
              <a:gd name="connsiteY4" fmla="*/ 8441 h 10441"/>
              <a:gd name="connsiteX5" fmla="*/ 173 w 10380"/>
              <a:gd name="connsiteY5" fmla="*/ 441 h 10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380" h="10441">
                <a:moveTo>
                  <a:pt x="173" y="441"/>
                </a:moveTo>
                <a:cubicBezTo>
                  <a:pt x="3506" y="-291"/>
                  <a:pt x="6918" y="14"/>
                  <a:pt x="10173" y="441"/>
                </a:cubicBezTo>
                <a:cubicBezTo>
                  <a:pt x="10640" y="3413"/>
                  <a:pt x="10173" y="5774"/>
                  <a:pt x="10173" y="8441"/>
                </a:cubicBezTo>
                <a:cubicBezTo>
                  <a:pt x="8506" y="9657"/>
                  <a:pt x="6840" y="9774"/>
                  <a:pt x="5173" y="10441"/>
                </a:cubicBezTo>
                <a:cubicBezTo>
                  <a:pt x="3506" y="9774"/>
                  <a:pt x="1918" y="9657"/>
                  <a:pt x="173" y="8441"/>
                </a:cubicBezTo>
                <a:cubicBezTo>
                  <a:pt x="173" y="5774"/>
                  <a:pt x="-217" y="3474"/>
                  <a:pt x="173" y="441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solidFill>
                <a:schemeClr val="bg1"/>
              </a:solidFill>
            </a:endParaRPr>
          </a:p>
        </p:txBody>
      </p:sp>
      <p:pic>
        <p:nvPicPr>
          <p:cNvPr id="8" name="图片 5">
            <a:extLst>
              <a:ext uri="{FF2B5EF4-FFF2-40B4-BE49-F238E27FC236}">
                <a16:creationId xmlns:a16="http://schemas.microsoft.com/office/drawing/2014/main" id="{36099A88-0D2F-C04E-8F92-A0EE949C8E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4934">
            <a:off x="14644" y="278105"/>
            <a:ext cx="1991887" cy="28895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758BBA-9151-015B-B593-37E79F723C1F}"/>
              </a:ext>
            </a:extLst>
          </p:cNvPr>
          <p:cNvSpPr txBox="1"/>
          <p:nvPr/>
        </p:nvSpPr>
        <p:spPr>
          <a:xfrm>
            <a:off x="2759220" y="5320354"/>
            <a:ext cx="7833331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800" b="1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Khi </a:t>
            </a:r>
            <a:r>
              <a:rPr lang="en-US" altLang="en-US" sz="3800" b="1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đổi</a:t>
            </a:r>
            <a:r>
              <a:rPr lang="en-US" altLang="en-US" sz="3800" b="1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chô</a:t>
            </a:r>
            <a:r>
              <a:rPr lang="en-US" altLang="en-US" sz="3800" b="1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̃ </a:t>
            </a:r>
            <a:r>
              <a:rPr lang="en-US" altLang="en-US" sz="3800" b="1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các</a:t>
            </a:r>
            <a:r>
              <a:rPr lang="en-US" altLang="en-US" sz="3800" b="1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thừa</a:t>
            </a:r>
            <a:r>
              <a:rPr lang="en-US" altLang="en-US" sz="3800" b="1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số</a:t>
            </a:r>
            <a:r>
              <a:rPr lang="en-US" altLang="en-US" sz="3800" b="1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trong</a:t>
            </a:r>
            <a:r>
              <a:rPr lang="en-US" altLang="en-US" sz="3800" b="1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một</a:t>
            </a:r>
            <a:r>
              <a:rPr lang="en-US" altLang="en-US" sz="3800" b="1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tích</a:t>
            </a:r>
            <a:r>
              <a:rPr lang="en-US" altLang="en-US" sz="3800" b="1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thi</a:t>
            </a:r>
            <a:r>
              <a:rPr lang="en-US" altLang="en-US" sz="3800" b="1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̀ </a:t>
            </a:r>
            <a:r>
              <a:rPr lang="en-US" altLang="en-US" sz="3800" b="1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tích</a:t>
            </a:r>
            <a:r>
              <a:rPr lang="en-US" altLang="en-US" sz="3800" b="1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không</a:t>
            </a:r>
            <a:r>
              <a:rPr lang="en-US" altLang="en-US" sz="3800" b="1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thay</a:t>
            </a:r>
            <a:r>
              <a:rPr lang="en-US" altLang="en-US" sz="3800" b="1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đổi</a:t>
            </a:r>
            <a:r>
              <a:rPr lang="en-US" altLang="en-US" sz="3800" b="1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.</a:t>
            </a:r>
            <a:endParaRPr lang="en-US" sz="3800" dirty="0">
              <a:solidFill>
                <a:srgbClr val="C00000"/>
              </a:solidFill>
              <a:latin typeface="UVN Binh Duong" pitchFamily="2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0E30CD-9CEF-DECD-C3F6-12151793EB9C}"/>
              </a:ext>
            </a:extLst>
          </p:cNvPr>
          <p:cNvSpPr txBox="1"/>
          <p:nvPr/>
        </p:nvSpPr>
        <p:spPr>
          <a:xfrm>
            <a:off x="2955783" y="835828"/>
            <a:ext cx="7833331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Em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có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nhận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xét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gì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về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thừa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số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trong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hai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tích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a x b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và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b x a 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17ABA3-B3A2-686C-3F51-AEE7B431CF4F}"/>
              </a:ext>
            </a:extLst>
          </p:cNvPr>
          <p:cNvSpPr txBox="1"/>
          <p:nvPr/>
        </p:nvSpPr>
        <p:spPr>
          <a:xfrm>
            <a:off x="2759220" y="820869"/>
            <a:ext cx="7040134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Hai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tích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đều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có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các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thừa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số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là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a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và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b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nhưng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vị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trí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khác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nhau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838BB3-314E-501C-9792-BEB4267AB1E3}"/>
              </a:ext>
            </a:extLst>
          </p:cNvPr>
          <p:cNvSpPr txBox="1"/>
          <p:nvPr/>
        </p:nvSpPr>
        <p:spPr>
          <a:xfrm>
            <a:off x="3428293" y="2370704"/>
            <a:ext cx="892517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Khi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đổi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chỗ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các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thừa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số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của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tích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a x b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cho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nhau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thì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ta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được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tích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nào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5EC0F6-2D2D-3AD9-012F-646BB3986962}"/>
              </a:ext>
            </a:extLst>
          </p:cNvPr>
          <p:cNvSpPr txBox="1"/>
          <p:nvPr/>
        </p:nvSpPr>
        <p:spPr>
          <a:xfrm>
            <a:off x="3428293" y="2382706"/>
            <a:ext cx="892517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Khi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đổi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chỗ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các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thừa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số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của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tích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a x b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cho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nhau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thì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ta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được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tích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b x 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F9A9CF-891A-C573-6F13-97896CA3F713}"/>
              </a:ext>
            </a:extLst>
          </p:cNvPr>
          <p:cNvSpPr txBox="1"/>
          <p:nvPr/>
        </p:nvSpPr>
        <p:spPr>
          <a:xfrm>
            <a:off x="171773" y="4119055"/>
            <a:ext cx="9555143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Khi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đó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giá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trị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của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a x b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có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thay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đổi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không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6F8DF7-B853-03BC-EF31-949840E5A475}"/>
              </a:ext>
            </a:extLst>
          </p:cNvPr>
          <p:cNvSpPr txBox="1"/>
          <p:nvPr/>
        </p:nvSpPr>
        <p:spPr>
          <a:xfrm>
            <a:off x="770427" y="4119055"/>
            <a:ext cx="892517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Không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thay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đổi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487B23-BA6F-3DBE-0D5D-19E0E57B5390}"/>
              </a:ext>
            </a:extLst>
          </p:cNvPr>
          <p:cNvSpPr txBox="1"/>
          <p:nvPr/>
        </p:nvSpPr>
        <p:spPr>
          <a:xfrm>
            <a:off x="2525072" y="5320354"/>
            <a:ext cx="892517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Vậy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khi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đổi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chỗ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các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thừa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số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trong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một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tích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thì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tích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đó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như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thế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nào</a:t>
            </a:r>
            <a:r>
              <a:rPr lang="en-US" sz="3800" dirty="0">
                <a:solidFill>
                  <a:srgbClr val="C00000"/>
                </a:solidFill>
                <a:latin typeface="UVN Binh Duong" pitchFamily="2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3" name="圆角矩形 39">
            <a:extLst>
              <a:ext uri="{FF2B5EF4-FFF2-40B4-BE49-F238E27FC236}">
                <a16:creationId xmlns:a16="http://schemas.microsoft.com/office/drawing/2014/main" id="{6782C1DC-5C73-5C30-7C75-83D38635E2BD}"/>
              </a:ext>
            </a:extLst>
          </p:cNvPr>
          <p:cNvSpPr/>
          <p:nvPr/>
        </p:nvSpPr>
        <p:spPr>
          <a:xfrm>
            <a:off x="4195616" y="46283"/>
            <a:ext cx="4167342" cy="68814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84AE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4400" b="1" dirty="0">
                <a:solidFill>
                  <a:srgbClr val="C00000"/>
                </a:solidFill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a</a:t>
            </a:r>
            <a:r>
              <a:rPr lang="en-US" altLang="zh-CN" sz="4400" b="1" dirty="0">
                <a:solidFill>
                  <a:schemeClr val="tx1"/>
                </a:solidFill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 x </a:t>
            </a:r>
            <a:r>
              <a:rPr lang="en-US" altLang="zh-CN" sz="4400" b="1" dirty="0">
                <a:solidFill>
                  <a:srgbClr val="2627A6"/>
                </a:solidFill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b</a:t>
            </a:r>
            <a:r>
              <a:rPr lang="en-US" altLang="zh-CN" sz="4400" b="1" dirty="0">
                <a:solidFill>
                  <a:schemeClr val="tx1"/>
                </a:solidFill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 = </a:t>
            </a:r>
            <a:r>
              <a:rPr lang="en-US" altLang="zh-CN" sz="4400" b="1" dirty="0">
                <a:solidFill>
                  <a:srgbClr val="2627A6"/>
                </a:solidFill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b</a:t>
            </a:r>
            <a:r>
              <a:rPr lang="en-US" altLang="zh-CN" sz="4400" b="1" dirty="0">
                <a:solidFill>
                  <a:schemeClr val="tx1"/>
                </a:solidFill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 x </a:t>
            </a:r>
            <a:r>
              <a:rPr lang="en-US" altLang="zh-CN" sz="4400" b="1" dirty="0">
                <a:solidFill>
                  <a:srgbClr val="C00000"/>
                </a:solidFill>
                <a:latin typeface="Times New Roman" panose="02020603050405020304" pitchFamily="18" charset="0"/>
                <a:ea typeface="汉仪太极体简" panose="02010600000101010101" charset="-122"/>
                <a:cs typeface="Times New Roman" panose="02020603050405020304" pitchFamily="18" charset="0"/>
              </a:rPr>
              <a:t>a</a:t>
            </a:r>
            <a:endParaRPr lang="zh-CN" altLang="en-US" sz="4400" b="1" dirty="0">
              <a:solidFill>
                <a:srgbClr val="C00000"/>
              </a:solidFill>
              <a:latin typeface="Times New Roman" panose="02020603050405020304" pitchFamily="18" charset="0"/>
              <a:ea typeface="汉仪太极体简" panose="0201060000010101010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9339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  <p:bldP spid="20" grpId="0" animBg="1"/>
      <p:bldP spid="7" grpId="0" animBg="1"/>
      <p:bldP spid="9" grpId="0"/>
      <p:bldP spid="13" grpId="0"/>
      <p:bldP spid="13" grpId="1"/>
      <p:bldP spid="14" grpId="0"/>
      <p:bldP spid="15" grpId="0"/>
      <p:bldP spid="15" grpId="1"/>
      <p:bldP spid="16" grpId="0"/>
      <p:bldP spid="17" grpId="0"/>
      <p:bldP spid="17" grpId="1"/>
      <p:bldP spid="18" grpId="0"/>
      <p:bldP spid="19" grpId="0"/>
      <p:bldP spid="19" grpId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538952" y="1039025"/>
            <a:ext cx="3531055" cy="3531055"/>
            <a:chOff x="4314723" y="1849253"/>
            <a:chExt cx="3531055" cy="3531055"/>
          </a:xfrm>
        </p:grpSpPr>
        <p:sp>
          <p:nvSpPr>
            <p:cNvPr id="3" name="椭圆 2"/>
            <p:cNvSpPr/>
            <p:nvPr/>
          </p:nvSpPr>
          <p:spPr>
            <a:xfrm>
              <a:off x="4314723" y="1849253"/>
              <a:ext cx="3531055" cy="3531055"/>
            </a:xfrm>
            <a:prstGeom prst="ellipse">
              <a:avLst/>
            </a:prstGeom>
            <a:noFill/>
            <a:ln>
              <a:solidFill>
                <a:srgbClr val="00B9F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8709" y="2097214"/>
              <a:ext cx="2975974" cy="2975974"/>
            </a:xfrm>
            <a:prstGeom prst="rect">
              <a:avLst/>
            </a:prstGeom>
          </p:spPr>
        </p:pic>
      </p:grpSp>
      <p:grpSp>
        <p:nvGrpSpPr>
          <p:cNvPr id="23" name="组合 22"/>
          <p:cNvGrpSpPr/>
          <p:nvPr/>
        </p:nvGrpSpPr>
        <p:grpSpPr>
          <a:xfrm>
            <a:off x="10109880" y="55596"/>
            <a:ext cx="1430728" cy="914936"/>
            <a:chOff x="392658" y="3679279"/>
            <a:chExt cx="1466266" cy="937662"/>
          </a:xfrm>
        </p:grpSpPr>
        <p:grpSp>
          <p:nvGrpSpPr>
            <p:cNvPr id="24" name="组合 23"/>
            <p:cNvGrpSpPr/>
            <p:nvPr/>
          </p:nvGrpSpPr>
          <p:grpSpPr>
            <a:xfrm>
              <a:off x="392658" y="3679279"/>
              <a:ext cx="1466266" cy="937662"/>
              <a:chOff x="1281153" y="5632171"/>
              <a:chExt cx="1466266" cy="937662"/>
            </a:xfrm>
          </p:grpSpPr>
          <p:sp>
            <p:nvSpPr>
              <p:cNvPr id="26" name="云形 25"/>
              <p:cNvSpPr/>
              <p:nvPr/>
            </p:nvSpPr>
            <p:spPr>
              <a:xfrm>
                <a:off x="1281153" y="5632171"/>
                <a:ext cx="1466266" cy="937662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云形 26"/>
              <p:cNvSpPr/>
              <p:nvPr/>
            </p:nvSpPr>
            <p:spPr>
              <a:xfrm>
                <a:off x="1414367" y="5706781"/>
                <a:ext cx="1199837" cy="767283"/>
              </a:xfrm>
              <a:prstGeom prst="cloud">
                <a:avLst/>
              </a:prstGeom>
              <a:noFill/>
              <a:ln>
                <a:solidFill>
                  <a:srgbClr val="8ACFEA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80129">
              <a:off x="717070" y="4035686"/>
              <a:ext cx="810723" cy="274088"/>
            </a:xfrm>
            <a:prstGeom prst="rect">
              <a:avLst/>
            </a:prstGeom>
          </p:spPr>
        </p:pic>
      </p:grpSp>
      <p:grpSp>
        <p:nvGrpSpPr>
          <p:cNvPr id="50" name="组合 49"/>
          <p:cNvGrpSpPr/>
          <p:nvPr/>
        </p:nvGrpSpPr>
        <p:grpSpPr>
          <a:xfrm>
            <a:off x="466969" y="227346"/>
            <a:ext cx="844400" cy="539985"/>
            <a:chOff x="1281153" y="5632171"/>
            <a:chExt cx="1466266" cy="937662"/>
          </a:xfrm>
        </p:grpSpPr>
        <p:sp>
          <p:nvSpPr>
            <p:cNvPr id="52" name="云形 51"/>
            <p:cNvSpPr/>
            <p:nvPr/>
          </p:nvSpPr>
          <p:spPr>
            <a:xfrm>
              <a:off x="1281153" y="5632171"/>
              <a:ext cx="1466266" cy="93766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云形 52"/>
            <p:cNvSpPr/>
            <p:nvPr/>
          </p:nvSpPr>
          <p:spPr>
            <a:xfrm>
              <a:off x="1414367" y="5706781"/>
              <a:ext cx="1199837" cy="767283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4160924" y="1257519"/>
            <a:ext cx="1144670" cy="732005"/>
            <a:chOff x="1281153" y="5632171"/>
            <a:chExt cx="1466266" cy="937662"/>
          </a:xfrm>
        </p:grpSpPr>
        <p:sp>
          <p:nvSpPr>
            <p:cNvPr id="57" name="云形 56"/>
            <p:cNvSpPr/>
            <p:nvPr/>
          </p:nvSpPr>
          <p:spPr>
            <a:xfrm>
              <a:off x="1281153" y="5632171"/>
              <a:ext cx="1466266" cy="93766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b="1" dirty="0">
                  <a:solidFill>
                    <a:srgbClr val="FFC52F"/>
                  </a:solidFill>
                  <a:latin typeface="UVN Banh Mi" pitchFamily="2" charset="0"/>
                </a:rPr>
                <a:t>01</a:t>
              </a:r>
              <a:endParaRPr lang="zh-CN" altLang="en-US" sz="3600" b="1" dirty="0">
                <a:solidFill>
                  <a:srgbClr val="FFC52F"/>
                </a:solidFill>
                <a:latin typeface="UVN Banh Mi" pitchFamily="2" charset="0"/>
              </a:endParaRPr>
            </a:p>
          </p:txBody>
        </p:sp>
        <p:sp>
          <p:nvSpPr>
            <p:cNvPr id="58" name="云形 57"/>
            <p:cNvSpPr/>
            <p:nvPr/>
          </p:nvSpPr>
          <p:spPr>
            <a:xfrm>
              <a:off x="1414367" y="5706781"/>
              <a:ext cx="1199837" cy="767283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b="1">
                <a:solidFill>
                  <a:srgbClr val="FFC52F"/>
                </a:solidFill>
                <a:latin typeface="UVN Banh Mi" pitchFamily="2" charset="0"/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4213789" y="3459470"/>
            <a:ext cx="1144670" cy="732005"/>
            <a:chOff x="1281153" y="5632171"/>
            <a:chExt cx="1466266" cy="937662"/>
          </a:xfrm>
        </p:grpSpPr>
        <p:sp>
          <p:nvSpPr>
            <p:cNvPr id="60" name="云形 59"/>
            <p:cNvSpPr/>
            <p:nvPr/>
          </p:nvSpPr>
          <p:spPr>
            <a:xfrm>
              <a:off x="1281153" y="5632171"/>
              <a:ext cx="1466266" cy="93766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b="1" dirty="0">
                  <a:solidFill>
                    <a:srgbClr val="00B9F1"/>
                  </a:solidFill>
                  <a:latin typeface="UVN Banh Mi" pitchFamily="2" charset="0"/>
                </a:rPr>
                <a:t>02</a:t>
              </a:r>
              <a:endParaRPr lang="zh-CN" altLang="en-US" sz="3600" b="1" dirty="0">
                <a:solidFill>
                  <a:srgbClr val="00B9F1"/>
                </a:solidFill>
                <a:latin typeface="UVN Banh Mi" pitchFamily="2" charset="0"/>
              </a:endParaRPr>
            </a:p>
          </p:txBody>
        </p:sp>
        <p:sp>
          <p:nvSpPr>
            <p:cNvPr id="61" name="云形 60"/>
            <p:cNvSpPr/>
            <p:nvPr/>
          </p:nvSpPr>
          <p:spPr>
            <a:xfrm>
              <a:off x="1414367" y="5706781"/>
              <a:ext cx="1199837" cy="767283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b="1">
                <a:solidFill>
                  <a:srgbClr val="00B9F1"/>
                </a:solidFill>
                <a:latin typeface="UVN Banh Mi" pitchFamily="2" charset="0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7529223" y="1669687"/>
            <a:ext cx="1144670" cy="732005"/>
            <a:chOff x="1281153" y="5632171"/>
            <a:chExt cx="1466266" cy="937662"/>
          </a:xfrm>
        </p:grpSpPr>
        <p:sp>
          <p:nvSpPr>
            <p:cNvPr id="66" name="云形 65"/>
            <p:cNvSpPr/>
            <p:nvPr/>
          </p:nvSpPr>
          <p:spPr>
            <a:xfrm>
              <a:off x="1281153" y="5632171"/>
              <a:ext cx="1466266" cy="93766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b="1" dirty="0">
                  <a:solidFill>
                    <a:schemeClr val="accent5">
                      <a:lumMod val="60000"/>
                      <a:lumOff val="40000"/>
                    </a:schemeClr>
                  </a:solidFill>
                  <a:latin typeface="UVN Banh Mi" pitchFamily="2" charset="0"/>
                </a:rPr>
                <a:t>04</a:t>
              </a:r>
              <a:endParaRPr lang="zh-CN" altLang="en-US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UVN Banh Mi" pitchFamily="2" charset="0"/>
              </a:endParaRPr>
            </a:p>
          </p:txBody>
        </p:sp>
        <p:sp>
          <p:nvSpPr>
            <p:cNvPr id="67" name="云形 66"/>
            <p:cNvSpPr/>
            <p:nvPr/>
          </p:nvSpPr>
          <p:spPr>
            <a:xfrm>
              <a:off x="1414367" y="5706781"/>
              <a:ext cx="1199837" cy="767283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b="1">
                <a:solidFill>
                  <a:schemeClr val="accent5">
                    <a:lumMod val="60000"/>
                    <a:lumOff val="40000"/>
                  </a:schemeClr>
                </a:solidFill>
                <a:latin typeface="UVN Banh Mi" pitchFamily="2" charset="0"/>
              </a:endParaRPr>
            </a:p>
          </p:txBody>
        </p:sp>
      </p:grpSp>
      <p:sp>
        <p:nvSpPr>
          <p:cNvPr id="68" name="矩形 67"/>
          <p:cNvSpPr/>
          <p:nvPr/>
        </p:nvSpPr>
        <p:spPr>
          <a:xfrm>
            <a:off x="848933" y="1066194"/>
            <a:ext cx="3337928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Khởi</a:t>
            </a:r>
            <a:r>
              <a:rPr lang="en-US" altLang="zh-CN" sz="5400" dirty="0">
                <a:solidFill>
                  <a:srgbClr val="C00000"/>
                </a:solidFill>
                <a:latin typeface="UVN Banh Mi" pitchFamily="2" charset="0"/>
              </a:rPr>
              <a:t> </a:t>
            </a:r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động</a:t>
            </a:r>
            <a:endParaRPr lang="zh-CN" altLang="en-US" sz="5400" dirty="0">
              <a:solidFill>
                <a:srgbClr val="C00000"/>
              </a:solidFill>
              <a:latin typeface="UVN Banh Mi" pitchFamily="2" charset="0"/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1460004" y="3911972"/>
            <a:ext cx="3078948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Khám</a:t>
            </a:r>
            <a:r>
              <a:rPr lang="en-US" altLang="zh-CN" sz="5400" dirty="0">
                <a:solidFill>
                  <a:srgbClr val="C00000"/>
                </a:solidFill>
                <a:latin typeface="UVN Banh Mi" pitchFamily="2" charset="0"/>
              </a:rPr>
              <a:t> </a:t>
            </a:r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phá</a:t>
            </a:r>
            <a:endParaRPr lang="zh-CN" altLang="en-US" sz="5400" dirty="0">
              <a:solidFill>
                <a:srgbClr val="C00000"/>
              </a:solidFill>
              <a:latin typeface="UVN Banh Mi" pitchFamily="2" charset="0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7076312" y="4295339"/>
            <a:ext cx="3565529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Luyện</a:t>
            </a:r>
            <a:r>
              <a:rPr lang="en-US" altLang="zh-CN" sz="5400" dirty="0">
                <a:solidFill>
                  <a:srgbClr val="C00000"/>
                </a:solidFill>
                <a:latin typeface="UVN Banh Mi" pitchFamily="2" charset="0"/>
              </a:rPr>
              <a:t> </a:t>
            </a:r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tập</a:t>
            </a:r>
            <a:endParaRPr lang="zh-CN" altLang="en-US" sz="5400" dirty="0">
              <a:solidFill>
                <a:srgbClr val="C00000"/>
              </a:solidFill>
              <a:latin typeface="UVN Banh Mi" pitchFamily="2" charset="0"/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8890440" y="1549963"/>
            <a:ext cx="3651266" cy="175432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Dặn</a:t>
            </a:r>
            <a:r>
              <a:rPr lang="en-US" altLang="zh-CN" sz="5400" dirty="0">
                <a:solidFill>
                  <a:srgbClr val="C00000"/>
                </a:solidFill>
                <a:latin typeface="UVN Banh Mi" pitchFamily="2" charset="0"/>
              </a:rPr>
              <a:t> </a:t>
            </a:r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dò</a:t>
            </a:r>
            <a:r>
              <a:rPr lang="en-US" altLang="zh-CN" sz="5400" dirty="0">
                <a:solidFill>
                  <a:srgbClr val="C00000"/>
                </a:solidFill>
                <a:latin typeface="UVN Banh Mi" pitchFamily="2" charset="0"/>
              </a:rPr>
              <a:t>, </a:t>
            </a:r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củng</a:t>
            </a:r>
            <a:r>
              <a:rPr lang="en-US" altLang="zh-CN" sz="5400" dirty="0">
                <a:solidFill>
                  <a:srgbClr val="C00000"/>
                </a:solidFill>
                <a:latin typeface="UVN Banh Mi" pitchFamily="2" charset="0"/>
              </a:rPr>
              <a:t> </a:t>
            </a:r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cố</a:t>
            </a:r>
            <a:endParaRPr lang="zh-CN" altLang="en-US" sz="5400" dirty="0">
              <a:solidFill>
                <a:srgbClr val="C00000"/>
              </a:solidFill>
              <a:latin typeface="UVN Banh Mi" pitchFamily="2" charset="0"/>
            </a:endParaRPr>
          </a:p>
        </p:txBody>
      </p:sp>
      <p:grpSp>
        <p:nvGrpSpPr>
          <p:cNvPr id="73" name="组合 72"/>
          <p:cNvGrpSpPr/>
          <p:nvPr/>
        </p:nvGrpSpPr>
        <p:grpSpPr>
          <a:xfrm>
            <a:off x="7060885" y="3606552"/>
            <a:ext cx="1144670" cy="732005"/>
            <a:chOff x="1281153" y="5632171"/>
            <a:chExt cx="1466266" cy="937662"/>
          </a:xfrm>
        </p:grpSpPr>
        <p:sp>
          <p:nvSpPr>
            <p:cNvPr id="74" name="云形 73"/>
            <p:cNvSpPr/>
            <p:nvPr/>
          </p:nvSpPr>
          <p:spPr>
            <a:xfrm>
              <a:off x="1281153" y="5632171"/>
              <a:ext cx="1466266" cy="93766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b="1" dirty="0">
                  <a:solidFill>
                    <a:srgbClr val="FF7B65"/>
                  </a:solidFill>
                  <a:latin typeface="UVN Banh Mi" pitchFamily="2" charset="0"/>
                </a:rPr>
                <a:t>03</a:t>
              </a:r>
              <a:endParaRPr lang="zh-CN" altLang="en-US" sz="3600" b="1" dirty="0">
                <a:solidFill>
                  <a:srgbClr val="FF7B65"/>
                </a:solidFill>
                <a:latin typeface="UVN Banh Mi" pitchFamily="2" charset="0"/>
              </a:endParaRPr>
            </a:p>
          </p:txBody>
        </p:sp>
        <p:sp>
          <p:nvSpPr>
            <p:cNvPr id="75" name="云形 74"/>
            <p:cNvSpPr/>
            <p:nvPr/>
          </p:nvSpPr>
          <p:spPr>
            <a:xfrm>
              <a:off x="1414367" y="5706781"/>
              <a:ext cx="1199837" cy="767283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b="1">
                <a:solidFill>
                  <a:srgbClr val="FF7B65"/>
                </a:solidFill>
                <a:latin typeface="UVN Banh Mi" pitchFamily="2" charset="0"/>
              </a:endParaRPr>
            </a:p>
          </p:txBody>
        </p:sp>
      </p:grpSp>
      <p:grpSp>
        <p:nvGrpSpPr>
          <p:cNvPr id="37" name="组合 40">
            <a:extLst>
              <a:ext uri="{FF2B5EF4-FFF2-40B4-BE49-F238E27FC236}">
                <a16:creationId xmlns:a16="http://schemas.microsoft.com/office/drawing/2014/main" id="{86CF9ED7-4958-FB1C-7FAD-1B9EF6D816D5}"/>
              </a:ext>
            </a:extLst>
          </p:cNvPr>
          <p:cNvGrpSpPr/>
          <p:nvPr/>
        </p:nvGrpSpPr>
        <p:grpSpPr>
          <a:xfrm>
            <a:off x="17861" y="5388810"/>
            <a:ext cx="12523845" cy="1686788"/>
            <a:chOff x="0" y="5207212"/>
            <a:chExt cx="12523845" cy="1686788"/>
          </a:xfrm>
        </p:grpSpPr>
        <p:pic>
          <p:nvPicPr>
            <p:cNvPr id="38" name="图片 41">
              <a:extLst>
                <a:ext uri="{FF2B5EF4-FFF2-40B4-BE49-F238E27FC236}">
                  <a16:creationId xmlns:a16="http://schemas.microsoft.com/office/drawing/2014/main" id="{AA88197E-D2C7-93EA-A941-CED4640FC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46630"/>
              <a:ext cx="6427845" cy="1647370"/>
            </a:xfrm>
            <a:prstGeom prst="rect">
              <a:avLst/>
            </a:prstGeom>
          </p:spPr>
        </p:pic>
        <p:pic>
          <p:nvPicPr>
            <p:cNvPr id="39" name="图片 42">
              <a:extLst>
                <a:ext uri="{FF2B5EF4-FFF2-40B4-BE49-F238E27FC236}">
                  <a16:creationId xmlns:a16="http://schemas.microsoft.com/office/drawing/2014/main" id="{5DED9263-4B74-F36B-73F4-B5482186A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207212"/>
              <a:ext cx="6427845" cy="1647370"/>
            </a:xfrm>
            <a:prstGeom prst="rect">
              <a:avLst/>
            </a:prstGeom>
          </p:spPr>
        </p:pic>
      </p:grpSp>
      <p:grpSp>
        <p:nvGrpSpPr>
          <p:cNvPr id="44" name="组合 41">
            <a:extLst>
              <a:ext uri="{FF2B5EF4-FFF2-40B4-BE49-F238E27FC236}">
                <a16:creationId xmlns:a16="http://schemas.microsoft.com/office/drawing/2014/main" id="{B41076C6-0151-8A19-E006-33F6D46342C6}"/>
              </a:ext>
            </a:extLst>
          </p:cNvPr>
          <p:cNvGrpSpPr/>
          <p:nvPr/>
        </p:nvGrpSpPr>
        <p:grpSpPr>
          <a:xfrm>
            <a:off x="-505878" y="93934"/>
            <a:ext cx="434934" cy="352758"/>
            <a:chOff x="2516470" y="548138"/>
            <a:chExt cx="7443321" cy="4759928"/>
          </a:xfrm>
        </p:grpSpPr>
        <p:sp>
          <p:nvSpPr>
            <p:cNvPr id="45" name="云形 42">
              <a:extLst>
                <a:ext uri="{FF2B5EF4-FFF2-40B4-BE49-F238E27FC236}">
                  <a16:creationId xmlns:a16="http://schemas.microsoft.com/office/drawing/2014/main" id="{0D27F044-CA6D-1A23-0ABF-B3294AE01A4E}"/>
                </a:ext>
              </a:extLst>
            </p:cNvPr>
            <p:cNvSpPr/>
            <p:nvPr/>
          </p:nvSpPr>
          <p:spPr>
            <a:xfrm>
              <a:off x="2516470" y="548138"/>
              <a:ext cx="7443321" cy="4759928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云形 43">
              <a:extLst>
                <a:ext uri="{FF2B5EF4-FFF2-40B4-BE49-F238E27FC236}">
                  <a16:creationId xmlns:a16="http://schemas.microsoft.com/office/drawing/2014/main" id="{D0C59DA4-9827-0C00-8CCB-7436B4DE226F}"/>
                </a:ext>
              </a:extLst>
            </p:cNvPr>
            <p:cNvSpPr/>
            <p:nvPr/>
          </p:nvSpPr>
          <p:spPr>
            <a:xfrm>
              <a:off x="2922743" y="818421"/>
              <a:ext cx="6658840" cy="4258256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7" name="图片 45">
            <a:extLst>
              <a:ext uri="{FF2B5EF4-FFF2-40B4-BE49-F238E27FC236}">
                <a16:creationId xmlns:a16="http://schemas.microsoft.com/office/drawing/2014/main" id="{7AE78D72-CD31-4A84-9654-5B49D5D729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0086" y="-46344"/>
            <a:ext cx="220974" cy="29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031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/>
        </p:nvGrpSpPr>
        <p:grpSpPr>
          <a:xfrm>
            <a:off x="0" y="-191814"/>
            <a:ext cx="12895093" cy="7946844"/>
            <a:chOff x="0" y="-221063"/>
            <a:chExt cx="12895093" cy="7946844"/>
          </a:xfrm>
        </p:grpSpPr>
        <p:sp>
          <p:nvSpPr>
            <p:cNvPr id="35" name="矩形 3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9AD6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6" name="组合 35"/>
            <p:cNvGrpSpPr/>
            <p:nvPr/>
          </p:nvGrpSpPr>
          <p:grpSpPr>
            <a:xfrm>
              <a:off x="144150" y="-221063"/>
              <a:ext cx="12750943" cy="7946844"/>
              <a:chOff x="2627224" y="-795141"/>
              <a:chExt cx="10013806" cy="7040780"/>
            </a:xfrm>
          </p:grpSpPr>
          <p:sp>
            <p:nvSpPr>
              <p:cNvPr id="37" name="矩形 36"/>
              <p:cNvSpPr/>
              <p:nvPr/>
            </p:nvSpPr>
            <p:spPr>
              <a:xfrm>
                <a:off x="2627224" y="-599283"/>
                <a:ext cx="5758249" cy="5957676"/>
              </a:xfrm>
              <a:prstGeom prst="rect">
                <a:avLst/>
              </a:prstGeom>
              <a:blipFill dpi="0" rotWithShape="1">
                <a:blip r:embed="rId3">
                  <a:alphaModFix amt="17000"/>
                  <a:lum bright="70000" contrast="-70000"/>
                  <a:extLst>
                    <a:ext uri="{BEBA8EAE-BF5A-486C-A8C5-ECC9F3942E4B}">
                      <a14:imgProps xmlns:a14="http://schemas.microsoft.com/office/drawing/2010/main">
                        <a14:imgLayer>
                          <a14:imgEffect>
                            <a14:colorTemperature colorTemp="112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40" name="矩形 39"/>
              <p:cNvSpPr/>
              <p:nvPr/>
            </p:nvSpPr>
            <p:spPr>
              <a:xfrm rot="10601959">
                <a:off x="6872592" y="-795141"/>
                <a:ext cx="5768438" cy="7040780"/>
              </a:xfrm>
              <a:prstGeom prst="rect">
                <a:avLst/>
              </a:prstGeom>
              <a:blipFill dpi="0" rotWithShape="1">
                <a:blip r:embed="rId4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25" name="组合 24"/>
          <p:cNvGrpSpPr/>
          <p:nvPr/>
        </p:nvGrpSpPr>
        <p:grpSpPr>
          <a:xfrm>
            <a:off x="0" y="5401998"/>
            <a:ext cx="12523845" cy="1452583"/>
            <a:chOff x="0" y="5207212"/>
            <a:chExt cx="12523845" cy="1647370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07212"/>
              <a:ext cx="6427845" cy="1647370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207212"/>
              <a:ext cx="6427845" cy="1647370"/>
            </a:xfrm>
            <a:prstGeom prst="rect">
              <a:avLst/>
            </a:prstGeom>
          </p:spPr>
        </p:pic>
      </p:grpSp>
      <p:grpSp>
        <p:nvGrpSpPr>
          <p:cNvPr id="42" name="组合 41"/>
          <p:cNvGrpSpPr/>
          <p:nvPr/>
        </p:nvGrpSpPr>
        <p:grpSpPr>
          <a:xfrm>
            <a:off x="2538810" y="780836"/>
            <a:ext cx="7443321" cy="4325400"/>
            <a:chOff x="2516470" y="548138"/>
            <a:chExt cx="7443321" cy="4759928"/>
          </a:xfrm>
        </p:grpSpPr>
        <p:sp>
          <p:nvSpPr>
            <p:cNvPr id="43" name="云形 42"/>
            <p:cNvSpPr/>
            <p:nvPr/>
          </p:nvSpPr>
          <p:spPr>
            <a:xfrm>
              <a:off x="2516470" y="548138"/>
              <a:ext cx="7443321" cy="4759928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云形 43"/>
            <p:cNvSpPr/>
            <p:nvPr/>
          </p:nvSpPr>
          <p:spPr>
            <a:xfrm>
              <a:off x="2922743" y="818421"/>
              <a:ext cx="6658840" cy="4258256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5" name="图片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913" y="482066"/>
            <a:ext cx="1112666" cy="1112666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03" y="409641"/>
            <a:ext cx="2981702" cy="4020157"/>
          </a:xfrm>
          <a:prstGeom prst="rect">
            <a:avLst/>
          </a:prstGeom>
        </p:spPr>
      </p:pic>
      <p:grpSp>
        <p:nvGrpSpPr>
          <p:cNvPr id="54" name="组合 53"/>
          <p:cNvGrpSpPr/>
          <p:nvPr/>
        </p:nvGrpSpPr>
        <p:grpSpPr>
          <a:xfrm>
            <a:off x="10015028" y="1176315"/>
            <a:ext cx="1633494" cy="1044603"/>
            <a:chOff x="8985779" y="3960837"/>
            <a:chExt cx="2199915" cy="1406823"/>
          </a:xfrm>
        </p:grpSpPr>
        <p:sp>
          <p:nvSpPr>
            <p:cNvPr id="55" name="云形 54"/>
            <p:cNvSpPr/>
            <p:nvPr/>
          </p:nvSpPr>
          <p:spPr>
            <a:xfrm>
              <a:off x="8985779" y="3960837"/>
              <a:ext cx="2199915" cy="1406823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云形 56"/>
            <p:cNvSpPr/>
            <p:nvPr/>
          </p:nvSpPr>
          <p:spPr>
            <a:xfrm>
              <a:off x="9217452" y="4084959"/>
              <a:ext cx="1756042" cy="1122971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700241" y="4100557"/>
            <a:ext cx="1891025" cy="1209291"/>
            <a:chOff x="392658" y="3679279"/>
            <a:chExt cx="1466266" cy="937662"/>
          </a:xfrm>
        </p:grpSpPr>
        <p:grpSp>
          <p:nvGrpSpPr>
            <p:cNvPr id="61" name="组合 60"/>
            <p:cNvGrpSpPr/>
            <p:nvPr/>
          </p:nvGrpSpPr>
          <p:grpSpPr>
            <a:xfrm>
              <a:off x="392658" y="3679279"/>
              <a:ext cx="1466266" cy="937662"/>
              <a:chOff x="1281153" y="5632171"/>
              <a:chExt cx="1466266" cy="937662"/>
            </a:xfrm>
          </p:grpSpPr>
          <p:sp>
            <p:nvSpPr>
              <p:cNvPr id="63" name="云形 62"/>
              <p:cNvSpPr/>
              <p:nvPr/>
            </p:nvSpPr>
            <p:spPr>
              <a:xfrm>
                <a:off x="1281153" y="5632171"/>
                <a:ext cx="1466266" cy="937662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云形 63"/>
              <p:cNvSpPr/>
              <p:nvPr/>
            </p:nvSpPr>
            <p:spPr>
              <a:xfrm>
                <a:off x="1414367" y="5706781"/>
                <a:ext cx="1199837" cy="767283"/>
              </a:xfrm>
              <a:prstGeom prst="cloud">
                <a:avLst/>
              </a:prstGeom>
              <a:noFill/>
              <a:ln>
                <a:solidFill>
                  <a:srgbClr val="8ACFEA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80129">
              <a:off x="717070" y="4035686"/>
              <a:ext cx="810723" cy="274088"/>
            </a:xfrm>
            <a:prstGeom prst="rect">
              <a:avLst/>
            </a:prstGeom>
          </p:spPr>
        </p:pic>
      </p:grpSp>
      <p:grpSp>
        <p:nvGrpSpPr>
          <p:cNvPr id="69" name="组合 68"/>
          <p:cNvGrpSpPr/>
          <p:nvPr/>
        </p:nvGrpSpPr>
        <p:grpSpPr>
          <a:xfrm>
            <a:off x="9086116" y="4735242"/>
            <a:ext cx="1133322" cy="724748"/>
            <a:chOff x="8985779" y="3960837"/>
            <a:chExt cx="2199915" cy="1406823"/>
          </a:xfrm>
        </p:grpSpPr>
        <p:sp>
          <p:nvSpPr>
            <p:cNvPr id="70" name="云形 69"/>
            <p:cNvSpPr/>
            <p:nvPr/>
          </p:nvSpPr>
          <p:spPr>
            <a:xfrm>
              <a:off x="8985779" y="3960837"/>
              <a:ext cx="2199915" cy="1406823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云形 70"/>
            <p:cNvSpPr/>
            <p:nvPr/>
          </p:nvSpPr>
          <p:spPr>
            <a:xfrm>
              <a:off x="9217452" y="4084959"/>
              <a:ext cx="1756042" cy="1122971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9" name="矩形 69">
            <a:extLst>
              <a:ext uri="{FF2B5EF4-FFF2-40B4-BE49-F238E27FC236}">
                <a16:creationId xmlns:a16="http://schemas.microsoft.com/office/drawing/2014/main" id="{56C25CBA-78FC-D7EB-B469-1590BA06C23A}"/>
              </a:ext>
            </a:extLst>
          </p:cNvPr>
          <p:cNvSpPr/>
          <p:nvPr/>
        </p:nvSpPr>
        <p:spPr>
          <a:xfrm>
            <a:off x="3627138" y="1658675"/>
            <a:ext cx="6142707" cy="186204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500" dirty="0" err="1">
                <a:solidFill>
                  <a:srgbClr val="C00000"/>
                </a:solidFill>
                <a:latin typeface="UVN Banh Mi" pitchFamily="2" charset="0"/>
              </a:rPr>
              <a:t>Luyện</a:t>
            </a:r>
            <a:r>
              <a:rPr lang="en-US" altLang="zh-CN" sz="11500" dirty="0">
                <a:solidFill>
                  <a:srgbClr val="C00000"/>
                </a:solidFill>
                <a:latin typeface="UVN Banh Mi" pitchFamily="2" charset="0"/>
              </a:rPr>
              <a:t> </a:t>
            </a:r>
            <a:r>
              <a:rPr lang="en-US" altLang="zh-CN" sz="11500" dirty="0" err="1">
                <a:solidFill>
                  <a:srgbClr val="C00000"/>
                </a:solidFill>
                <a:latin typeface="UVN Banh Mi" pitchFamily="2" charset="0"/>
              </a:rPr>
              <a:t>tập</a:t>
            </a:r>
            <a:endParaRPr lang="zh-CN" altLang="en-US" sz="11500" dirty="0">
              <a:solidFill>
                <a:srgbClr val="C00000"/>
              </a:solidFill>
              <a:latin typeface="UVN Banh M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1048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eat&#10;&#10;Description automatically generated">
            <a:extLst>
              <a:ext uri="{FF2B5EF4-FFF2-40B4-BE49-F238E27FC236}">
                <a16:creationId xmlns:a16="http://schemas.microsoft.com/office/drawing/2014/main" id="{F4D7A866-CBFD-F444-A04E-420A46501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26" y="1146134"/>
            <a:ext cx="4920634" cy="1851066"/>
          </a:xfrm>
          <a:prstGeom prst="rect">
            <a:avLst/>
          </a:prstGeom>
        </p:spPr>
      </p:pic>
      <p:pic>
        <p:nvPicPr>
          <p:cNvPr id="9" name="Picture 8" descr="A picture containing text, seat&#10;&#10;Description automatically generated">
            <a:extLst>
              <a:ext uri="{FF2B5EF4-FFF2-40B4-BE49-F238E27FC236}">
                <a16:creationId xmlns:a16="http://schemas.microsoft.com/office/drawing/2014/main" id="{3C47CC88-358E-2D85-72F3-968C1BB55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286" y="1146134"/>
            <a:ext cx="4920634" cy="1851066"/>
          </a:xfrm>
          <a:prstGeom prst="rect">
            <a:avLst/>
          </a:prstGeom>
        </p:spPr>
      </p:pic>
      <p:pic>
        <p:nvPicPr>
          <p:cNvPr id="10" name="Picture 9" descr="A picture containing text, seat&#10;&#10;Description automatically generated">
            <a:extLst>
              <a:ext uri="{FF2B5EF4-FFF2-40B4-BE49-F238E27FC236}">
                <a16:creationId xmlns:a16="http://schemas.microsoft.com/office/drawing/2014/main" id="{932F7BA0-27B4-05AE-5546-B5ED99C6C2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80" y="4143334"/>
            <a:ext cx="5191760" cy="1851066"/>
          </a:xfrm>
          <a:prstGeom prst="rect">
            <a:avLst/>
          </a:prstGeom>
        </p:spPr>
      </p:pic>
      <p:pic>
        <p:nvPicPr>
          <p:cNvPr id="11" name="Picture 10" descr="A picture containing text, seat&#10;&#10;Description automatically generated">
            <a:extLst>
              <a:ext uri="{FF2B5EF4-FFF2-40B4-BE49-F238E27FC236}">
                <a16:creationId xmlns:a16="http://schemas.microsoft.com/office/drawing/2014/main" id="{2FCD3C6C-4D68-9B46-F7F9-4C7DF4657E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286" y="4143334"/>
            <a:ext cx="5191760" cy="18510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D49926-9615-6A38-5C42-4F366BEDBE96}"/>
              </a:ext>
            </a:extLst>
          </p:cNvPr>
          <p:cNvSpPr txBox="1"/>
          <p:nvPr/>
        </p:nvSpPr>
        <p:spPr>
          <a:xfrm>
            <a:off x="380048" y="167105"/>
            <a:ext cx="88777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n w="66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VN Nhan Nang" panose="020B0805050508020204" pitchFamily="34" charset="0"/>
              </a:rPr>
              <a:t>1. </a:t>
            </a:r>
            <a:r>
              <a:rPr lang="en-US" sz="4800" b="1" dirty="0" err="1">
                <a:ln w="66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VN Nhan Nang" panose="020B0805050508020204" pitchFamily="34" charset="0"/>
              </a:rPr>
              <a:t>Viết</a:t>
            </a:r>
            <a:r>
              <a:rPr lang="en-US" sz="4800" b="1" dirty="0">
                <a:ln w="66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VN Nhan Nang" panose="020B0805050508020204" pitchFamily="34" charset="0"/>
              </a:rPr>
              <a:t> </a:t>
            </a:r>
            <a:r>
              <a:rPr lang="en-US" sz="4800" b="1" dirty="0" err="1">
                <a:ln w="66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VN Nhan Nang" panose="020B0805050508020204" pitchFamily="34" charset="0"/>
              </a:rPr>
              <a:t>số</a:t>
            </a:r>
            <a:r>
              <a:rPr lang="en-US" sz="4800" b="1" dirty="0">
                <a:ln w="66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VN Nhan Nang" panose="020B0805050508020204" pitchFamily="34" charset="0"/>
              </a:rPr>
              <a:t> </a:t>
            </a:r>
            <a:r>
              <a:rPr lang="en-US" sz="4800" b="1" dirty="0" err="1">
                <a:ln w="66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VN Nhan Nang" panose="020B0805050508020204" pitchFamily="34" charset="0"/>
              </a:rPr>
              <a:t>thích</a:t>
            </a:r>
            <a:r>
              <a:rPr lang="en-US" sz="4800" b="1" dirty="0">
                <a:ln w="66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VN Nhan Nang" panose="020B0805050508020204" pitchFamily="34" charset="0"/>
              </a:rPr>
              <a:t> </a:t>
            </a:r>
            <a:r>
              <a:rPr lang="en-US" sz="4800" b="1" dirty="0" err="1">
                <a:ln w="66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VN Nhan Nang" panose="020B0805050508020204" pitchFamily="34" charset="0"/>
              </a:rPr>
              <a:t>hợp</a:t>
            </a:r>
            <a:r>
              <a:rPr lang="en-US" sz="4800" b="1" dirty="0">
                <a:ln w="66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VN Nhan Nang" panose="020B0805050508020204" pitchFamily="34" charset="0"/>
              </a:rPr>
              <a:t> </a:t>
            </a:r>
            <a:r>
              <a:rPr lang="en-US" sz="4800" b="1" dirty="0" err="1">
                <a:ln w="66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VN Nhan Nang" panose="020B0805050508020204" pitchFamily="34" charset="0"/>
              </a:rPr>
              <a:t>vào</a:t>
            </a:r>
            <a:r>
              <a:rPr lang="en-US" sz="4800" b="1" dirty="0">
                <a:ln w="66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VN Nhan Nang" panose="020B0805050508020204" pitchFamily="34" charset="0"/>
              </a:rPr>
              <a:t> ô </a:t>
            </a:r>
            <a:r>
              <a:rPr lang="en-US" sz="4800" b="1" dirty="0" err="1">
                <a:ln w="66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VN Nhan Nang" panose="020B0805050508020204" pitchFamily="34" charset="0"/>
              </a:rPr>
              <a:t>trống</a:t>
            </a:r>
            <a:endParaRPr lang="en-US" sz="4800" b="1" dirty="0">
              <a:ln w="660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UVN Nhan Nang" panose="020B0805050508020204" pitchFamily="34" charset="0"/>
            </a:endParaRPr>
          </a:p>
        </p:txBody>
      </p:sp>
      <p:sp>
        <p:nvSpPr>
          <p:cNvPr id="4" name="Text Box 21">
            <a:extLst>
              <a:ext uri="{FF2B5EF4-FFF2-40B4-BE49-F238E27FC236}">
                <a16:creationId xmlns:a16="http://schemas.microsoft.com/office/drawing/2014/main" id="{2445E62A-6B77-5A08-A446-D4D59DBFA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3312" y="1656168"/>
            <a:ext cx="39766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800" b="1" dirty="0">
                <a:cs typeface="Times New Roman" panose="02020603050405020304" pitchFamily="18" charset="0"/>
              </a:rPr>
              <a:t>4 x 6 = 6 x </a:t>
            </a:r>
            <a:r>
              <a:rPr lang="en-US" altLang="en-US" sz="4800" b="1" dirty="0">
                <a:solidFill>
                  <a:srgbClr val="C00000"/>
                </a:solidFill>
                <a:cs typeface="Times New Roman" panose="02020603050405020304" pitchFamily="18" charset="0"/>
              </a:rPr>
              <a:t>…</a:t>
            </a:r>
            <a:r>
              <a:rPr lang="en-US" altLang="en-US" sz="4800" b="1" dirty="0"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 Box 21">
            <a:extLst>
              <a:ext uri="{FF2B5EF4-FFF2-40B4-BE49-F238E27FC236}">
                <a16:creationId xmlns:a16="http://schemas.microsoft.com/office/drawing/2014/main" id="{7D20A05B-4EEB-B0A5-511B-4AA23E8FB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048" y="4653368"/>
            <a:ext cx="509619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800" b="1" dirty="0">
                <a:cs typeface="Times New Roman" panose="02020603050405020304" pitchFamily="18" charset="0"/>
              </a:rPr>
              <a:t>207 x 7 = </a:t>
            </a:r>
            <a:r>
              <a:rPr lang="en-US" altLang="en-US" sz="4800" b="1" dirty="0">
                <a:solidFill>
                  <a:srgbClr val="C00000"/>
                </a:solidFill>
                <a:cs typeface="Times New Roman" panose="02020603050405020304" pitchFamily="18" charset="0"/>
              </a:rPr>
              <a:t>…</a:t>
            </a:r>
            <a:r>
              <a:rPr lang="en-US" altLang="en-US" sz="4800" b="1" dirty="0">
                <a:cs typeface="Times New Roman" panose="02020603050405020304" pitchFamily="18" charset="0"/>
              </a:rPr>
              <a:t>  x 207 </a:t>
            </a:r>
          </a:p>
        </p:txBody>
      </p:sp>
      <p:sp>
        <p:nvSpPr>
          <p:cNvPr id="6" name="Text Box 21">
            <a:extLst>
              <a:ext uri="{FF2B5EF4-FFF2-40B4-BE49-F238E27FC236}">
                <a16:creationId xmlns:a16="http://schemas.microsoft.com/office/drawing/2014/main" id="{3D2C0573-7AAE-6389-4DFB-CF8C36E77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8752" y="1656167"/>
            <a:ext cx="36693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800" b="1" dirty="0">
                <a:cs typeface="Times New Roman" panose="02020603050405020304" pitchFamily="18" charset="0"/>
              </a:rPr>
              <a:t>3 x 5 = 5 x </a:t>
            </a:r>
            <a:r>
              <a:rPr lang="en-US" altLang="en-US" sz="4800" b="1" dirty="0">
                <a:solidFill>
                  <a:srgbClr val="C00000"/>
                </a:solidFill>
                <a:cs typeface="Times New Roman" panose="02020603050405020304" pitchFamily="18" charset="0"/>
              </a:rPr>
              <a:t>…</a:t>
            </a:r>
            <a:r>
              <a:rPr lang="en-US" altLang="en-US" sz="4800" b="1" dirty="0"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 Box 21">
            <a:extLst>
              <a:ext uri="{FF2B5EF4-FFF2-40B4-BE49-F238E27FC236}">
                <a16:creationId xmlns:a16="http://schemas.microsoft.com/office/drawing/2014/main" id="{1FFB7808-1440-308C-C2CE-95DB57413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9563" y="4630651"/>
            <a:ext cx="514672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cs typeface="Times New Roman" panose="02020603050405020304" pitchFamily="18" charset="0"/>
              </a:rPr>
              <a:t>2138 x 9 = </a:t>
            </a:r>
            <a:r>
              <a:rPr lang="en-US" altLang="en-US" sz="4400" b="1" dirty="0">
                <a:solidFill>
                  <a:srgbClr val="C00000"/>
                </a:solidFill>
                <a:cs typeface="Times New Roman" panose="02020603050405020304" pitchFamily="18" charset="0"/>
              </a:rPr>
              <a:t>…</a:t>
            </a:r>
            <a:r>
              <a:rPr lang="en-US" altLang="en-US" sz="4400" b="1" dirty="0">
                <a:cs typeface="Times New Roman" panose="02020603050405020304" pitchFamily="18" charset="0"/>
              </a:rPr>
              <a:t>  x 2138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2F40E0-E6E6-5A16-A6B8-E18A971BB0CA}"/>
              </a:ext>
            </a:extLst>
          </p:cNvPr>
          <p:cNvSpPr txBox="1"/>
          <p:nvPr/>
        </p:nvSpPr>
        <p:spPr>
          <a:xfrm>
            <a:off x="3946842" y="1655651"/>
            <a:ext cx="65659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3E2279-2A87-D46D-AFD5-51790269008A}"/>
              </a:ext>
            </a:extLst>
          </p:cNvPr>
          <p:cNvSpPr txBox="1"/>
          <p:nvPr/>
        </p:nvSpPr>
        <p:spPr>
          <a:xfrm>
            <a:off x="10702308" y="1655650"/>
            <a:ext cx="65659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3BEC29-81CB-F858-8DC3-A9527FE6E3EB}"/>
              </a:ext>
            </a:extLst>
          </p:cNvPr>
          <p:cNvSpPr txBox="1"/>
          <p:nvPr/>
        </p:nvSpPr>
        <p:spPr>
          <a:xfrm>
            <a:off x="2987027" y="4599872"/>
            <a:ext cx="65659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C47AC9-53BA-3862-DE5B-175FEC38F6C7}"/>
              </a:ext>
            </a:extLst>
          </p:cNvPr>
          <p:cNvSpPr txBox="1"/>
          <p:nvPr/>
        </p:nvSpPr>
        <p:spPr>
          <a:xfrm>
            <a:off x="9740900" y="4532475"/>
            <a:ext cx="65659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6226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2">
            <a:extLst>
              <a:ext uri="{FF2B5EF4-FFF2-40B4-BE49-F238E27FC236}">
                <a16:creationId xmlns:a16="http://schemas.microsoft.com/office/drawing/2014/main" id="{55F87AE3-7C2D-C7C1-E0F9-E9D56E505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027" y="2091566"/>
            <a:ext cx="8831454" cy="1432500"/>
          </a:xfrm>
          <a:prstGeom prst="roundRect">
            <a:avLst>
              <a:gd name="adj" fmla="val 28539"/>
            </a:avLst>
          </a:prstGeom>
          <a:solidFill>
            <a:schemeClr val="bg1">
              <a:alpha val="75000"/>
            </a:schemeClr>
          </a:solidFill>
          <a:ln w="28575">
            <a:solidFill>
              <a:srgbClr val="F0847A"/>
            </a:solidFill>
            <a:prstDash val="lgDash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7200" b="1">
                <a:cs typeface="Times New Roman" panose="02020603050405020304" pitchFamily="18" charset="0"/>
              </a:rPr>
              <a:t>a.  1357 x 5  =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1D6D5A-5B1B-502A-DABB-2DA5DB8D5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5034" y="2201074"/>
            <a:ext cx="227648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7200" b="1" dirty="0">
                <a:solidFill>
                  <a:srgbClr val="FF0066"/>
                </a:solidFill>
                <a:cs typeface="Times New Roman" panose="02020603050405020304" pitchFamily="18" charset="0"/>
              </a:rPr>
              <a:t>6 785</a:t>
            </a:r>
          </a:p>
        </p:txBody>
      </p:sp>
      <p:sp>
        <p:nvSpPr>
          <p:cNvPr id="5" name="Text Box 20">
            <a:extLst>
              <a:ext uri="{FF2B5EF4-FFF2-40B4-BE49-F238E27FC236}">
                <a16:creationId xmlns:a16="http://schemas.microsoft.com/office/drawing/2014/main" id="{F5F96203-C83F-7195-A1D4-713942C0C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027" y="4050184"/>
            <a:ext cx="8831454" cy="1467326"/>
          </a:xfrm>
          <a:prstGeom prst="roundRect">
            <a:avLst>
              <a:gd name="adj" fmla="val 32100"/>
            </a:avLst>
          </a:prstGeom>
          <a:solidFill>
            <a:schemeClr val="bg1">
              <a:alpha val="75000"/>
            </a:schemeClr>
          </a:solidFill>
          <a:ln w="28575">
            <a:solidFill>
              <a:srgbClr val="F0847A"/>
            </a:solidFill>
            <a:prstDash val="lgDash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7200" b="1">
                <a:solidFill>
                  <a:srgbClr val="F0847A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en-US" altLang="en-US"/>
              <a:t>        </a:t>
            </a:r>
            <a:r>
              <a:rPr lang="en-US" altLang="en-US">
                <a:solidFill>
                  <a:schemeClr val="tx1"/>
                </a:solidFill>
              </a:rPr>
              <a:t>7 x 853 =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100E0D-91BC-69DB-C140-FEAC08924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189" y="4187396"/>
            <a:ext cx="285774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7200" b="1">
                <a:solidFill>
                  <a:srgbClr val="FF0066"/>
                </a:solidFill>
                <a:cs typeface="Times New Roman" panose="02020603050405020304" pitchFamily="18" charset="0"/>
              </a:rPr>
              <a:t>5 971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069445-39A7-5B61-F465-BD440EAD7B5A}"/>
              </a:ext>
            </a:extLst>
          </p:cNvPr>
          <p:cNvSpPr txBox="1"/>
          <p:nvPr/>
        </p:nvSpPr>
        <p:spPr>
          <a:xfrm>
            <a:off x="380048" y="167105"/>
            <a:ext cx="25923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6000" b="1" dirty="0">
                <a:ln w="66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VN Nhan Nang" panose="020B0805050508020204" pitchFamily="34" charset="0"/>
              </a:rPr>
              <a:t>2. Tính</a:t>
            </a:r>
            <a:endParaRPr lang="en-US" sz="6000" b="1" dirty="0">
              <a:ln w="660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UVN Nhan Nang" panose="020B08050505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2360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2">
            <a:extLst>
              <a:ext uri="{FF2B5EF4-FFF2-40B4-BE49-F238E27FC236}">
                <a16:creationId xmlns:a16="http://schemas.microsoft.com/office/drawing/2014/main" id="{5235BF24-7CAC-C9C6-A26A-A59264D643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027" y="2122464"/>
            <a:ext cx="8831454" cy="1432500"/>
          </a:xfrm>
          <a:prstGeom prst="roundRect">
            <a:avLst>
              <a:gd name="adj" fmla="val 28539"/>
            </a:avLst>
          </a:prstGeom>
          <a:solidFill>
            <a:schemeClr val="bg1">
              <a:alpha val="75000"/>
            </a:schemeClr>
          </a:solidFill>
          <a:ln w="28575">
            <a:solidFill>
              <a:srgbClr val="F0847A"/>
            </a:solidFill>
            <a:prstDash val="lgDash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7200" b="1" dirty="0">
                <a:cs typeface="Times New Roman" panose="02020603050405020304" pitchFamily="18" charset="0"/>
              </a:rPr>
              <a:t>b. 40263 x 7 =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D3525C-952F-39CF-9F01-73D3D07F9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5034" y="2201074"/>
            <a:ext cx="348424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7200" b="1">
                <a:solidFill>
                  <a:srgbClr val="FF0066"/>
                </a:solidFill>
                <a:cs typeface="Times New Roman" panose="02020603050405020304" pitchFamily="18" charset="0"/>
              </a:rPr>
              <a:t>281 841</a:t>
            </a:r>
          </a:p>
        </p:txBody>
      </p:sp>
      <p:sp>
        <p:nvSpPr>
          <p:cNvPr id="5" name="Text Box 20">
            <a:extLst>
              <a:ext uri="{FF2B5EF4-FFF2-40B4-BE49-F238E27FC236}">
                <a16:creationId xmlns:a16="http://schemas.microsoft.com/office/drawing/2014/main" id="{9F45A345-60EB-3E57-CA65-EE1EBFB59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027" y="4050184"/>
            <a:ext cx="8831454" cy="1467326"/>
          </a:xfrm>
          <a:prstGeom prst="roundRect">
            <a:avLst>
              <a:gd name="adj" fmla="val 32100"/>
            </a:avLst>
          </a:prstGeom>
          <a:solidFill>
            <a:schemeClr val="bg1">
              <a:alpha val="75000"/>
            </a:schemeClr>
          </a:solidFill>
          <a:ln w="28575">
            <a:solidFill>
              <a:srgbClr val="F0847A"/>
            </a:solidFill>
            <a:prstDash val="lgDash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7200" b="1">
                <a:solidFill>
                  <a:srgbClr val="F0847A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        </a:t>
            </a:r>
            <a:r>
              <a:rPr lang="en-US" altLang="en-US" sz="7200" b="1">
                <a:solidFill>
                  <a:schemeClr val="tx1"/>
                </a:solidFill>
                <a:cs typeface="Times New Roman" panose="02020603050405020304" pitchFamily="18" charset="0"/>
              </a:rPr>
              <a:t>5 x 1326 =</a:t>
            </a:r>
            <a:endParaRPr lang="en-US" altLang="en-US" sz="72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DAF238-A091-581B-F0B9-70ADFDA02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10" y="4183682"/>
            <a:ext cx="254612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7200" b="1">
                <a:solidFill>
                  <a:srgbClr val="FF0066"/>
                </a:solidFill>
                <a:cs typeface="Times New Roman" panose="02020603050405020304" pitchFamily="18" charset="0"/>
              </a:rPr>
              <a:t>6 630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1FC6BB-134F-9778-188B-50616035335C}"/>
              </a:ext>
            </a:extLst>
          </p:cNvPr>
          <p:cNvSpPr txBox="1"/>
          <p:nvPr/>
        </p:nvSpPr>
        <p:spPr>
          <a:xfrm>
            <a:off x="532027" y="146557"/>
            <a:ext cx="268855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n w="66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VN Nhan Nang" panose="020B0805050508020204" pitchFamily="34" charset="0"/>
              </a:rPr>
              <a:t>2. T</a:t>
            </a:r>
            <a:r>
              <a:rPr lang="vi-VN" sz="6000" b="1" dirty="0">
                <a:ln w="66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VN Chim Bien Nang" panose="0209080305050A020404" pitchFamily="18" charset="0"/>
              </a:rPr>
              <a:t>ính</a:t>
            </a:r>
            <a:endParaRPr lang="en-US" sz="6000" b="1" dirty="0">
              <a:ln w="660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UVN Nhan Nang" panose="020B08050505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595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-19702" y="-339126"/>
            <a:ext cx="12895093" cy="8093697"/>
            <a:chOff x="0" y="-221063"/>
            <a:chExt cx="12895093" cy="7946844"/>
          </a:xfrm>
        </p:grpSpPr>
        <p:sp>
          <p:nvSpPr>
            <p:cNvPr id="29" name="矩形 2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9AD6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VN Bach Dang" panose="02070603080706020303" pitchFamily="18" charset="0"/>
              </a:endParaRP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144150" y="-221063"/>
              <a:ext cx="12750943" cy="7946844"/>
              <a:chOff x="2627224" y="-795141"/>
              <a:chExt cx="10013806" cy="7040780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2627224" y="-599283"/>
                <a:ext cx="5758249" cy="5957676"/>
              </a:xfrm>
              <a:prstGeom prst="rect">
                <a:avLst/>
              </a:prstGeom>
              <a:blipFill dpi="0" rotWithShape="1">
                <a:blip r:embed="rId3">
                  <a:alphaModFix amt="17000"/>
                  <a:lum bright="70000" contrast="-70000"/>
                  <a:extLst>
                    <a:ext uri="{BEBA8EAE-BF5A-486C-A8C5-ECC9F3942E4B}">
                      <a14:imgProps xmlns:a14="http://schemas.microsoft.com/office/drawing/2010/main">
                        <a14:imgLayer>
                          <a14:imgEffect>
                            <a14:colorTemperature colorTemp="112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>
                  <a:latin typeface="UVN Bach Dang" panose="02070603080706020303" pitchFamily="18" charset="0"/>
                </a:endParaRPr>
              </a:p>
            </p:txBody>
          </p:sp>
          <p:sp>
            <p:nvSpPr>
              <p:cNvPr id="32" name="矩形 31"/>
              <p:cNvSpPr/>
              <p:nvPr/>
            </p:nvSpPr>
            <p:spPr>
              <a:xfrm rot="10601959">
                <a:off x="6872592" y="-795141"/>
                <a:ext cx="5768438" cy="7040780"/>
              </a:xfrm>
              <a:prstGeom prst="rect">
                <a:avLst/>
              </a:prstGeom>
              <a:blipFill dpi="0" rotWithShape="1">
                <a:blip r:embed="rId4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>
                  <a:latin typeface="UVN Bach Dang" panose="02070603080706020303" pitchFamily="18" charset="0"/>
                </a:endParaRPr>
              </a:p>
            </p:txBody>
          </p:sp>
        </p:grpSp>
      </p:grpSp>
      <p:pic>
        <p:nvPicPr>
          <p:cNvPr id="33" name="图片 4">
            <a:extLst>
              <a:ext uri="{FF2B5EF4-FFF2-40B4-BE49-F238E27FC236}">
                <a16:creationId xmlns:a16="http://schemas.microsoft.com/office/drawing/2014/main" id="{1FD3CEAF-5D1E-97B5-3D7A-43C795D320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172" y="-333927"/>
            <a:ext cx="7087990" cy="133114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44150" y="2963642"/>
            <a:ext cx="29976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2800" b="1" dirty="0">
                <a:latin typeface="UVN Bach Dang" panose="02070603080706020303" pitchFamily="18" charset="0"/>
                <a:ea typeface="Times New Roman" panose="02020603050405020304" pitchFamily="18" charset="0"/>
              </a:rPr>
              <a:t>Kiến thức</a:t>
            </a:r>
            <a:endParaRPr lang="en-US" sz="2400" dirty="0">
              <a:latin typeface="UVN Bach Dang" panose="02070603080706020303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800" dirty="0">
                <a:latin typeface="UVN Bach Dang" panose="02070603080706020303" pitchFamily="18" charset="0"/>
                <a:ea typeface="Times New Roman" panose="02020603050405020304" pitchFamily="18" charset="0"/>
              </a:rPr>
              <a:t>- Nhận biết được tính chất giao hoán của phép nhân</a:t>
            </a:r>
            <a:endParaRPr lang="zh-CN" alt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UVN Bach Dang" panose="02070603080706020303" pitchFamily="18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459440" y="2170378"/>
            <a:ext cx="24609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2800" b="1" dirty="0">
                <a:latin typeface="UVN Bach Dang" panose="02070603080706020303" pitchFamily="18" charset="0"/>
                <a:ea typeface="Times New Roman" panose="02020603050405020304" pitchFamily="18" charset="0"/>
              </a:rPr>
              <a:t>Kĩ năng</a:t>
            </a:r>
            <a:endParaRPr lang="en-US" sz="2400" dirty="0">
              <a:latin typeface="UVN Bach Dang" panose="02070603080706020303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b-NO" sz="2800" dirty="0">
                <a:latin typeface="UVN Bach Dang" panose="02070603080706020303" pitchFamily="18" charset="0"/>
                <a:ea typeface="Times New Roman" panose="02020603050405020304" pitchFamily="18" charset="0"/>
              </a:rPr>
              <a:t>- </a:t>
            </a:r>
            <a:r>
              <a:rPr lang="nb-NO" sz="2800" dirty="0">
                <a:solidFill>
                  <a:srgbClr val="000000"/>
                </a:solidFill>
                <a:latin typeface="UVN Bach Dang" panose="02070603080706020303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>
                <a:latin typeface="UVN Bach Dang" panose="02070603080706020303" pitchFamily="18" charset="0"/>
                <a:ea typeface="Times New Roman" panose="02020603050405020304" pitchFamily="18" charset="0"/>
              </a:rPr>
              <a:t>Bước đầu vận dụng tính chất giao hoán của phép nhân để tính toán.</a:t>
            </a:r>
            <a:endParaRPr lang="en-US" sz="2400" dirty="0">
              <a:latin typeface="UVN Bach Dang" panose="02070603080706020303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463095" y="2963642"/>
            <a:ext cx="27725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2800" b="1" dirty="0">
                <a:latin typeface="UVN Bach Dang" panose="02070603080706020303" pitchFamily="18" charset="0"/>
                <a:ea typeface="Times New Roman" panose="02020603050405020304" pitchFamily="18" charset="0"/>
              </a:rPr>
              <a:t>Phẩm chất</a:t>
            </a:r>
            <a:endParaRPr lang="en-US" sz="2400" dirty="0">
              <a:latin typeface="UVN Bach Dang" panose="02070603080706020303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800" dirty="0">
                <a:latin typeface="UVN Bach Dang" panose="02070603080706020303" pitchFamily="18" charset="0"/>
                <a:ea typeface="Times New Roman" panose="02020603050405020304" pitchFamily="18" charset="0"/>
              </a:rPr>
              <a:t>- Tính chính xác, cẩn thận, làm việc nhóm tích cực</a:t>
            </a:r>
            <a:endParaRPr lang="en-US" sz="2400" dirty="0">
              <a:latin typeface="UVN Bach Dang" panose="02070603080706020303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9465625" y="2255265"/>
            <a:ext cx="255310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2800" b="1" dirty="0">
                <a:latin typeface="UVN Bach Dang" panose="02070603080706020303" pitchFamily="18" charset="0"/>
                <a:ea typeface="Times New Roman" panose="02020603050405020304" pitchFamily="18" charset="0"/>
              </a:rPr>
              <a:t>Góp phần phát triển các NL</a:t>
            </a:r>
            <a:endParaRPr lang="en-US" sz="2400" dirty="0">
              <a:latin typeface="UVN Bach Dang" panose="02070603080706020303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800" dirty="0">
                <a:latin typeface="UVN Bach Dang" panose="02070603080706020303" pitchFamily="18" charset="0"/>
                <a:ea typeface="Times New Roman" panose="02020603050405020304" pitchFamily="18" charset="0"/>
              </a:rPr>
              <a:t>- NL tự học, làm việc nhóm, NL tính toán</a:t>
            </a:r>
            <a:endParaRPr lang="zh-CN" alt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UVN Bach Dang" panose="02070603080706020303" pitchFamily="18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131474" y="1216270"/>
            <a:ext cx="1218504" cy="954108"/>
            <a:chOff x="8725271" y="2191426"/>
            <a:chExt cx="2249940" cy="1639127"/>
          </a:xfrm>
        </p:grpSpPr>
        <p:sp>
          <p:nvSpPr>
            <p:cNvPr id="48" name="云形 47"/>
            <p:cNvSpPr/>
            <p:nvPr/>
          </p:nvSpPr>
          <p:spPr>
            <a:xfrm>
              <a:off x="8725271" y="2191426"/>
              <a:ext cx="2249940" cy="1639127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UVN Bach Dang" panose="02070603080706020303" pitchFamily="18" charset="0"/>
              </a:endParaRPr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28677" y="2337259"/>
              <a:ext cx="1244836" cy="1136135"/>
            </a:xfrm>
            <a:prstGeom prst="rect">
              <a:avLst/>
            </a:prstGeom>
          </p:spPr>
        </p:pic>
      </p:grpSp>
      <p:grpSp>
        <p:nvGrpSpPr>
          <p:cNvPr id="13" name="组合 12"/>
          <p:cNvGrpSpPr/>
          <p:nvPr/>
        </p:nvGrpSpPr>
        <p:grpSpPr>
          <a:xfrm>
            <a:off x="3805561" y="1238412"/>
            <a:ext cx="1287512" cy="954107"/>
            <a:chOff x="3240023" y="2208279"/>
            <a:chExt cx="2249940" cy="1639128"/>
          </a:xfrm>
        </p:grpSpPr>
        <p:sp>
          <p:nvSpPr>
            <p:cNvPr id="45" name="云形 44"/>
            <p:cNvSpPr/>
            <p:nvPr/>
          </p:nvSpPr>
          <p:spPr>
            <a:xfrm>
              <a:off x="3240023" y="2208279"/>
              <a:ext cx="2249940" cy="1639128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UVN Bach Dang" panose="02070603080706020303" pitchFamily="18" charset="0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35840" y="2326445"/>
              <a:ext cx="1124890" cy="1282285"/>
            </a:xfrm>
            <a:prstGeom prst="rect">
              <a:avLst/>
            </a:prstGeom>
          </p:spPr>
        </p:pic>
      </p:grpSp>
      <p:grpSp>
        <p:nvGrpSpPr>
          <p:cNvPr id="14" name="组合 13"/>
          <p:cNvGrpSpPr/>
          <p:nvPr/>
        </p:nvGrpSpPr>
        <p:grpSpPr>
          <a:xfrm>
            <a:off x="491419" y="1969535"/>
            <a:ext cx="1395124" cy="876872"/>
            <a:chOff x="703406" y="2142481"/>
            <a:chExt cx="2249940" cy="1639127"/>
          </a:xfrm>
        </p:grpSpPr>
        <p:sp>
          <p:nvSpPr>
            <p:cNvPr id="35" name="云形 34"/>
            <p:cNvSpPr/>
            <p:nvPr/>
          </p:nvSpPr>
          <p:spPr>
            <a:xfrm>
              <a:off x="703406" y="2142481"/>
              <a:ext cx="2249940" cy="1639127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UVN Bach Dang" panose="02070603080706020303" pitchFamily="18" charset="0"/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9677" y="2235827"/>
              <a:ext cx="1392906" cy="1392906"/>
            </a:xfrm>
            <a:prstGeom prst="rect">
              <a:avLst/>
            </a:prstGeom>
          </p:spPr>
        </p:pic>
      </p:grpSp>
      <p:grpSp>
        <p:nvGrpSpPr>
          <p:cNvPr id="10" name="组合 9"/>
          <p:cNvGrpSpPr/>
          <p:nvPr/>
        </p:nvGrpSpPr>
        <p:grpSpPr>
          <a:xfrm>
            <a:off x="6968360" y="1990162"/>
            <a:ext cx="1386754" cy="954107"/>
            <a:chOff x="5886505" y="2191427"/>
            <a:chExt cx="2249940" cy="1639127"/>
          </a:xfrm>
        </p:grpSpPr>
        <p:sp>
          <p:nvSpPr>
            <p:cNvPr id="47" name="云形 46"/>
            <p:cNvSpPr/>
            <p:nvPr/>
          </p:nvSpPr>
          <p:spPr>
            <a:xfrm>
              <a:off x="5886505" y="2191427"/>
              <a:ext cx="2249940" cy="1639127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UVN Bach Dang" panose="02070603080706020303" pitchFamily="18" charset="0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0098" y="2420796"/>
              <a:ext cx="1180390" cy="1180390"/>
            </a:xfrm>
            <a:prstGeom prst="rect">
              <a:avLst/>
            </a:prstGeom>
          </p:spPr>
        </p:pic>
      </p:grpSp>
      <p:grpSp>
        <p:nvGrpSpPr>
          <p:cNvPr id="41" name="组合 40"/>
          <p:cNvGrpSpPr/>
          <p:nvPr/>
        </p:nvGrpSpPr>
        <p:grpSpPr>
          <a:xfrm>
            <a:off x="0" y="5223843"/>
            <a:ext cx="12523845" cy="1686788"/>
            <a:chOff x="0" y="5207212"/>
            <a:chExt cx="12523845" cy="1686788"/>
          </a:xfrm>
        </p:grpSpPr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46630"/>
              <a:ext cx="6427845" cy="1647370"/>
            </a:xfrm>
            <a:prstGeom prst="rect">
              <a:avLst/>
            </a:prstGeom>
          </p:spPr>
        </p:pic>
        <p:pic>
          <p:nvPicPr>
            <p:cNvPr id="43" name="图片 4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207212"/>
              <a:ext cx="6427845" cy="164737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F1373E8-798A-2F23-B6FC-913FAE5C6AE2}"/>
              </a:ext>
            </a:extLst>
          </p:cNvPr>
          <p:cNvSpPr txBox="1"/>
          <p:nvPr/>
        </p:nvSpPr>
        <p:spPr>
          <a:xfrm>
            <a:off x="82241" y="24475"/>
            <a:ext cx="63567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blipFill dpi="0" rotWithShape="1"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837473B0-CC2E-450A-ABE3-18F120FF3D39}">
                        <a1611:picAttrSrcUrl xmlns:a1611="http://schemas.microsoft.com/office/drawing/2016/11/main" r:id="rId12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UVN Ai Cap" panose="02040603050506020204" pitchFamily="18" charset="0"/>
              </a:rPr>
              <a:t>YÊU CẦU CẦN ĐẠT</a:t>
            </a:r>
          </a:p>
        </p:txBody>
      </p:sp>
    </p:spTree>
    <p:extLst>
      <p:ext uri="{BB962C8B-B14F-4D97-AF65-F5344CB8AC3E}">
        <p14:creationId xmlns:p14="http://schemas.microsoft.com/office/powerpoint/2010/main" val="3112454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/>
      <p:bldP spid="22" grpId="0"/>
      <p:bldP spid="25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/>
        </p:nvGrpSpPr>
        <p:grpSpPr>
          <a:xfrm>
            <a:off x="0" y="-191814"/>
            <a:ext cx="12895093" cy="7946844"/>
            <a:chOff x="0" y="-221063"/>
            <a:chExt cx="12895093" cy="7946844"/>
          </a:xfrm>
        </p:grpSpPr>
        <p:sp>
          <p:nvSpPr>
            <p:cNvPr id="35" name="矩形 3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9AD6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6" name="组合 35"/>
            <p:cNvGrpSpPr/>
            <p:nvPr/>
          </p:nvGrpSpPr>
          <p:grpSpPr>
            <a:xfrm>
              <a:off x="144150" y="-221063"/>
              <a:ext cx="12750943" cy="7946844"/>
              <a:chOff x="2627224" y="-795141"/>
              <a:chExt cx="10013806" cy="7040780"/>
            </a:xfrm>
          </p:grpSpPr>
          <p:sp>
            <p:nvSpPr>
              <p:cNvPr id="37" name="矩形 36"/>
              <p:cNvSpPr/>
              <p:nvPr/>
            </p:nvSpPr>
            <p:spPr>
              <a:xfrm>
                <a:off x="2627224" y="-599283"/>
                <a:ext cx="5758249" cy="5957676"/>
              </a:xfrm>
              <a:prstGeom prst="rect">
                <a:avLst/>
              </a:prstGeom>
              <a:blipFill dpi="0" rotWithShape="1">
                <a:blip r:embed="rId3">
                  <a:alphaModFix amt="17000"/>
                  <a:lum bright="70000" contrast="-70000"/>
                  <a:extLst>
                    <a:ext uri="{BEBA8EAE-BF5A-486C-A8C5-ECC9F3942E4B}">
                      <a14:imgProps xmlns:a14="http://schemas.microsoft.com/office/drawing/2010/main">
                        <a14:imgLayer>
                          <a14:imgEffect>
                            <a14:colorTemperature colorTemp="112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40" name="矩形 39"/>
              <p:cNvSpPr/>
              <p:nvPr/>
            </p:nvSpPr>
            <p:spPr>
              <a:xfrm rot="10601959">
                <a:off x="6872592" y="-795141"/>
                <a:ext cx="5768438" cy="7040780"/>
              </a:xfrm>
              <a:prstGeom prst="rect">
                <a:avLst/>
              </a:prstGeom>
              <a:blipFill dpi="0" rotWithShape="1">
                <a:blip r:embed="rId4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25" name="组合 24"/>
          <p:cNvGrpSpPr/>
          <p:nvPr/>
        </p:nvGrpSpPr>
        <p:grpSpPr>
          <a:xfrm>
            <a:off x="0" y="5207212"/>
            <a:ext cx="12523845" cy="1647370"/>
            <a:chOff x="0" y="5207212"/>
            <a:chExt cx="12523845" cy="1647370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07212"/>
              <a:ext cx="6427845" cy="1647370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207212"/>
              <a:ext cx="6427845" cy="1647370"/>
            </a:xfrm>
            <a:prstGeom prst="rect">
              <a:avLst/>
            </a:prstGeom>
          </p:spPr>
        </p:pic>
      </p:grpSp>
      <p:grpSp>
        <p:nvGrpSpPr>
          <p:cNvPr id="42" name="组合 41"/>
          <p:cNvGrpSpPr/>
          <p:nvPr/>
        </p:nvGrpSpPr>
        <p:grpSpPr>
          <a:xfrm>
            <a:off x="2538810" y="780836"/>
            <a:ext cx="7443321" cy="4325400"/>
            <a:chOff x="2516470" y="548138"/>
            <a:chExt cx="7443321" cy="4759928"/>
          </a:xfrm>
        </p:grpSpPr>
        <p:sp>
          <p:nvSpPr>
            <p:cNvPr id="43" name="云形 42"/>
            <p:cNvSpPr/>
            <p:nvPr/>
          </p:nvSpPr>
          <p:spPr>
            <a:xfrm>
              <a:off x="2516470" y="548138"/>
              <a:ext cx="7443321" cy="4759928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云形 43"/>
            <p:cNvSpPr/>
            <p:nvPr/>
          </p:nvSpPr>
          <p:spPr>
            <a:xfrm>
              <a:off x="2922743" y="818421"/>
              <a:ext cx="6658840" cy="4258256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5" name="图片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913" y="482066"/>
            <a:ext cx="1112666" cy="1112666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03" y="409641"/>
            <a:ext cx="2981702" cy="4020157"/>
          </a:xfrm>
          <a:prstGeom prst="rect">
            <a:avLst/>
          </a:prstGeom>
        </p:spPr>
      </p:pic>
      <p:grpSp>
        <p:nvGrpSpPr>
          <p:cNvPr id="54" name="组合 53"/>
          <p:cNvGrpSpPr/>
          <p:nvPr/>
        </p:nvGrpSpPr>
        <p:grpSpPr>
          <a:xfrm>
            <a:off x="10015028" y="1176315"/>
            <a:ext cx="1633494" cy="1044603"/>
            <a:chOff x="8985779" y="3960837"/>
            <a:chExt cx="2199915" cy="1406823"/>
          </a:xfrm>
        </p:grpSpPr>
        <p:sp>
          <p:nvSpPr>
            <p:cNvPr id="55" name="云形 54"/>
            <p:cNvSpPr/>
            <p:nvPr/>
          </p:nvSpPr>
          <p:spPr>
            <a:xfrm>
              <a:off x="8985779" y="3960837"/>
              <a:ext cx="2199915" cy="1406823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云形 56"/>
            <p:cNvSpPr/>
            <p:nvPr/>
          </p:nvSpPr>
          <p:spPr>
            <a:xfrm>
              <a:off x="9217452" y="4084959"/>
              <a:ext cx="1756042" cy="1122971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700241" y="4100557"/>
            <a:ext cx="1891025" cy="1209291"/>
            <a:chOff x="392658" y="3679279"/>
            <a:chExt cx="1466266" cy="937662"/>
          </a:xfrm>
        </p:grpSpPr>
        <p:grpSp>
          <p:nvGrpSpPr>
            <p:cNvPr id="61" name="组合 60"/>
            <p:cNvGrpSpPr/>
            <p:nvPr/>
          </p:nvGrpSpPr>
          <p:grpSpPr>
            <a:xfrm>
              <a:off x="392658" y="3679279"/>
              <a:ext cx="1466266" cy="937662"/>
              <a:chOff x="1281153" y="5632171"/>
              <a:chExt cx="1466266" cy="937662"/>
            </a:xfrm>
          </p:grpSpPr>
          <p:sp>
            <p:nvSpPr>
              <p:cNvPr id="63" name="云形 62"/>
              <p:cNvSpPr/>
              <p:nvPr/>
            </p:nvSpPr>
            <p:spPr>
              <a:xfrm>
                <a:off x="1281153" y="5632171"/>
                <a:ext cx="1466266" cy="937662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云形 63"/>
              <p:cNvSpPr/>
              <p:nvPr/>
            </p:nvSpPr>
            <p:spPr>
              <a:xfrm>
                <a:off x="1414367" y="5706781"/>
                <a:ext cx="1199837" cy="767283"/>
              </a:xfrm>
              <a:prstGeom prst="cloud">
                <a:avLst/>
              </a:prstGeom>
              <a:noFill/>
              <a:ln>
                <a:solidFill>
                  <a:srgbClr val="8ACFEA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80129">
              <a:off x="717070" y="4035686"/>
              <a:ext cx="810723" cy="274088"/>
            </a:xfrm>
            <a:prstGeom prst="rect">
              <a:avLst/>
            </a:prstGeom>
          </p:spPr>
        </p:pic>
      </p:grpSp>
      <p:grpSp>
        <p:nvGrpSpPr>
          <p:cNvPr id="69" name="组合 68"/>
          <p:cNvGrpSpPr/>
          <p:nvPr/>
        </p:nvGrpSpPr>
        <p:grpSpPr>
          <a:xfrm>
            <a:off x="9086116" y="4735242"/>
            <a:ext cx="1133322" cy="724748"/>
            <a:chOff x="8985779" y="3960837"/>
            <a:chExt cx="2199915" cy="1406823"/>
          </a:xfrm>
        </p:grpSpPr>
        <p:sp>
          <p:nvSpPr>
            <p:cNvPr id="70" name="云形 69"/>
            <p:cNvSpPr/>
            <p:nvPr/>
          </p:nvSpPr>
          <p:spPr>
            <a:xfrm>
              <a:off x="8985779" y="3960837"/>
              <a:ext cx="2199915" cy="1406823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云形 70"/>
            <p:cNvSpPr/>
            <p:nvPr/>
          </p:nvSpPr>
          <p:spPr>
            <a:xfrm>
              <a:off x="9217452" y="4084959"/>
              <a:ext cx="1756042" cy="1122971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5841034-8802-94C6-3837-69144435F131}"/>
              </a:ext>
            </a:extLst>
          </p:cNvPr>
          <p:cNvSpPr txBox="1"/>
          <p:nvPr/>
        </p:nvSpPr>
        <p:spPr>
          <a:xfrm>
            <a:off x="4196857" y="2102314"/>
            <a:ext cx="4167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chemeClr val="accent2">
                    <a:lumMod val="50000"/>
                  </a:schemeClr>
                </a:solidFill>
                <a:latin typeface="UVN Banh Mi" pitchFamily="2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24436638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10491844" y="5660115"/>
            <a:ext cx="1430728" cy="914936"/>
            <a:chOff x="392658" y="3679279"/>
            <a:chExt cx="1466266" cy="937662"/>
          </a:xfrm>
        </p:grpSpPr>
        <p:grpSp>
          <p:nvGrpSpPr>
            <p:cNvPr id="24" name="组合 23"/>
            <p:cNvGrpSpPr/>
            <p:nvPr/>
          </p:nvGrpSpPr>
          <p:grpSpPr>
            <a:xfrm>
              <a:off x="392658" y="3679279"/>
              <a:ext cx="1466266" cy="937662"/>
              <a:chOff x="1281153" y="5632171"/>
              <a:chExt cx="1466266" cy="937662"/>
            </a:xfrm>
          </p:grpSpPr>
          <p:sp>
            <p:nvSpPr>
              <p:cNvPr id="26" name="云形 25"/>
              <p:cNvSpPr/>
              <p:nvPr/>
            </p:nvSpPr>
            <p:spPr>
              <a:xfrm>
                <a:off x="1281153" y="5632171"/>
                <a:ext cx="1466266" cy="937662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云形 26"/>
              <p:cNvSpPr/>
              <p:nvPr/>
            </p:nvSpPr>
            <p:spPr>
              <a:xfrm>
                <a:off x="1414367" y="5706781"/>
                <a:ext cx="1199837" cy="767283"/>
              </a:xfrm>
              <a:prstGeom prst="cloud">
                <a:avLst/>
              </a:prstGeom>
              <a:noFill/>
              <a:ln>
                <a:solidFill>
                  <a:srgbClr val="8ACFEA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80129">
              <a:off x="717070" y="4035686"/>
              <a:ext cx="810723" cy="274088"/>
            </a:xfrm>
            <a:prstGeom prst="rect">
              <a:avLst/>
            </a:prstGeom>
          </p:spPr>
        </p:pic>
      </p:grpSp>
      <p:grpSp>
        <p:nvGrpSpPr>
          <p:cNvPr id="28" name="组合 27"/>
          <p:cNvGrpSpPr/>
          <p:nvPr/>
        </p:nvGrpSpPr>
        <p:grpSpPr>
          <a:xfrm>
            <a:off x="636202" y="316803"/>
            <a:ext cx="1144670" cy="732005"/>
            <a:chOff x="1281153" y="5632171"/>
            <a:chExt cx="1466266" cy="937662"/>
          </a:xfrm>
        </p:grpSpPr>
        <p:sp>
          <p:nvSpPr>
            <p:cNvPr id="29" name="云形 28"/>
            <p:cNvSpPr/>
            <p:nvPr/>
          </p:nvSpPr>
          <p:spPr>
            <a:xfrm>
              <a:off x="1281153" y="5632171"/>
              <a:ext cx="1466266" cy="93766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srgbClr val="00B9F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云形 29"/>
            <p:cNvSpPr/>
            <p:nvPr/>
          </p:nvSpPr>
          <p:spPr>
            <a:xfrm>
              <a:off x="1414367" y="5706781"/>
              <a:ext cx="1199837" cy="767283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>
                <a:solidFill>
                  <a:srgbClr val="00B9F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848933" y="5831865"/>
            <a:ext cx="844400" cy="539985"/>
            <a:chOff x="1281153" y="5632171"/>
            <a:chExt cx="1466266" cy="937662"/>
          </a:xfrm>
        </p:grpSpPr>
        <p:sp>
          <p:nvSpPr>
            <p:cNvPr id="20" name="云形 19"/>
            <p:cNvSpPr/>
            <p:nvPr/>
          </p:nvSpPr>
          <p:spPr>
            <a:xfrm>
              <a:off x="1281153" y="5632171"/>
              <a:ext cx="1466266" cy="93766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云形 20"/>
            <p:cNvSpPr/>
            <p:nvPr/>
          </p:nvSpPr>
          <p:spPr>
            <a:xfrm>
              <a:off x="1414367" y="5706781"/>
              <a:ext cx="1199837" cy="767283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5152601" y="1929102"/>
            <a:ext cx="1903380" cy="3191224"/>
            <a:chOff x="5311712" y="1452276"/>
            <a:chExt cx="1903380" cy="3191224"/>
          </a:xfrm>
        </p:grpSpPr>
        <p:grpSp>
          <p:nvGrpSpPr>
            <p:cNvPr id="12" name="组合 11"/>
            <p:cNvGrpSpPr/>
            <p:nvPr/>
          </p:nvGrpSpPr>
          <p:grpSpPr>
            <a:xfrm>
              <a:off x="5311712" y="1452276"/>
              <a:ext cx="1903380" cy="2959327"/>
              <a:chOff x="5760932" y="2132588"/>
              <a:chExt cx="1903380" cy="2959327"/>
            </a:xfrm>
          </p:grpSpPr>
          <p:sp>
            <p:nvSpPr>
              <p:cNvPr id="33" name="流程图: 离页连接符 1"/>
              <p:cNvSpPr/>
              <p:nvPr/>
            </p:nvSpPr>
            <p:spPr>
              <a:xfrm>
                <a:off x="5760932" y="3450142"/>
                <a:ext cx="1903380" cy="1641773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8000 h 10000"/>
                  <a:gd name="connsiteX3" fmla="*/ 5000 w 10000"/>
                  <a:gd name="connsiteY3" fmla="*/ 10000 h 10000"/>
                  <a:gd name="connsiteX4" fmla="*/ 0 w 10000"/>
                  <a:gd name="connsiteY4" fmla="*/ 8000 h 10000"/>
                  <a:gd name="connsiteX5" fmla="*/ 0 w 10000"/>
                  <a:gd name="connsiteY5" fmla="*/ 0 h 10000"/>
                  <a:gd name="connsiteX0" fmla="*/ 173 w 10173"/>
                  <a:gd name="connsiteY0" fmla="*/ 0 h 10000"/>
                  <a:gd name="connsiteX1" fmla="*/ 10173 w 10173"/>
                  <a:gd name="connsiteY1" fmla="*/ 0 h 10000"/>
                  <a:gd name="connsiteX2" fmla="*/ 10173 w 10173"/>
                  <a:gd name="connsiteY2" fmla="*/ 8000 h 10000"/>
                  <a:gd name="connsiteX3" fmla="*/ 5173 w 10173"/>
                  <a:gd name="connsiteY3" fmla="*/ 10000 h 10000"/>
                  <a:gd name="connsiteX4" fmla="*/ 173 w 10173"/>
                  <a:gd name="connsiteY4" fmla="*/ 8000 h 10000"/>
                  <a:gd name="connsiteX5" fmla="*/ 173 w 10173"/>
                  <a:gd name="connsiteY5" fmla="*/ 0 h 10000"/>
                  <a:gd name="connsiteX0" fmla="*/ 173 w 10173"/>
                  <a:gd name="connsiteY0" fmla="*/ 325 h 10325"/>
                  <a:gd name="connsiteX1" fmla="*/ 10173 w 10173"/>
                  <a:gd name="connsiteY1" fmla="*/ 325 h 10325"/>
                  <a:gd name="connsiteX2" fmla="*/ 10173 w 10173"/>
                  <a:gd name="connsiteY2" fmla="*/ 8325 h 10325"/>
                  <a:gd name="connsiteX3" fmla="*/ 5173 w 10173"/>
                  <a:gd name="connsiteY3" fmla="*/ 10325 h 10325"/>
                  <a:gd name="connsiteX4" fmla="*/ 173 w 10173"/>
                  <a:gd name="connsiteY4" fmla="*/ 8325 h 10325"/>
                  <a:gd name="connsiteX5" fmla="*/ 173 w 10173"/>
                  <a:gd name="connsiteY5" fmla="*/ 325 h 10325"/>
                  <a:gd name="connsiteX0" fmla="*/ 173 w 10380"/>
                  <a:gd name="connsiteY0" fmla="*/ 325 h 10325"/>
                  <a:gd name="connsiteX1" fmla="*/ 10173 w 10380"/>
                  <a:gd name="connsiteY1" fmla="*/ 325 h 10325"/>
                  <a:gd name="connsiteX2" fmla="*/ 10173 w 10380"/>
                  <a:gd name="connsiteY2" fmla="*/ 8325 h 10325"/>
                  <a:gd name="connsiteX3" fmla="*/ 5173 w 10380"/>
                  <a:gd name="connsiteY3" fmla="*/ 10325 h 10325"/>
                  <a:gd name="connsiteX4" fmla="*/ 173 w 10380"/>
                  <a:gd name="connsiteY4" fmla="*/ 8325 h 10325"/>
                  <a:gd name="connsiteX5" fmla="*/ 173 w 10380"/>
                  <a:gd name="connsiteY5" fmla="*/ 325 h 10325"/>
                  <a:gd name="connsiteX0" fmla="*/ 173 w 10380"/>
                  <a:gd name="connsiteY0" fmla="*/ 441 h 10441"/>
                  <a:gd name="connsiteX1" fmla="*/ 10173 w 10380"/>
                  <a:gd name="connsiteY1" fmla="*/ 441 h 10441"/>
                  <a:gd name="connsiteX2" fmla="*/ 10173 w 10380"/>
                  <a:gd name="connsiteY2" fmla="*/ 8441 h 10441"/>
                  <a:gd name="connsiteX3" fmla="*/ 5173 w 10380"/>
                  <a:gd name="connsiteY3" fmla="*/ 10441 h 10441"/>
                  <a:gd name="connsiteX4" fmla="*/ 173 w 10380"/>
                  <a:gd name="connsiteY4" fmla="*/ 8441 h 10441"/>
                  <a:gd name="connsiteX5" fmla="*/ 173 w 10380"/>
                  <a:gd name="connsiteY5" fmla="*/ 441 h 10441"/>
                  <a:gd name="connsiteX0" fmla="*/ 173 w 10380"/>
                  <a:gd name="connsiteY0" fmla="*/ 441 h 10441"/>
                  <a:gd name="connsiteX1" fmla="*/ 10173 w 10380"/>
                  <a:gd name="connsiteY1" fmla="*/ 441 h 10441"/>
                  <a:gd name="connsiteX2" fmla="*/ 10173 w 10380"/>
                  <a:gd name="connsiteY2" fmla="*/ 8441 h 10441"/>
                  <a:gd name="connsiteX3" fmla="*/ 5173 w 10380"/>
                  <a:gd name="connsiteY3" fmla="*/ 10441 h 10441"/>
                  <a:gd name="connsiteX4" fmla="*/ 173 w 10380"/>
                  <a:gd name="connsiteY4" fmla="*/ 8441 h 10441"/>
                  <a:gd name="connsiteX5" fmla="*/ 173 w 10380"/>
                  <a:gd name="connsiteY5" fmla="*/ 441 h 10441"/>
                  <a:gd name="connsiteX0" fmla="*/ 173 w 10380"/>
                  <a:gd name="connsiteY0" fmla="*/ 441 h 10441"/>
                  <a:gd name="connsiteX1" fmla="*/ 10173 w 10380"/>
                  <a:gd name="connsiteY1" fmla="*/ 441 h 10441"/>
                  <a:gd name="connsiteX2" fmla="*/ 10173 w 10380"/>
                  <a:gd name="connsiteY2" fmla="*/ 8441 h 10441"/>
                  <a:gd name="connsiteX3" fmla="*/ 5173 w 10380"/>
                  <a:gd name="connsiteY3" fmla="*/ 10441 h 10441"/>
                  <a:gd name="connsiteX4" fmla="*/ 173 w 10380"/>
                  <a:gd name="connsiteY4" fmla="*/ 8441 h 10441"/>
                  <a:gd name="connsiteX5" fmla="*/ 173 w 10380"/>
                  <a:gd name="connsiteY5" fmla="*/ 441 h 10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80" h="10441">
                    <a:moveTo>
                      <a:pt x="173" y="441"/>
                    </a:moveTo>
                    <a:cubicBezTo>
                      <a:pt x="3506" y="-291"/>
                      <a:pt x="6918" y="14"/>
                      <a:pt x="10173" y="441"/>
                    </a:cubicBezTo>
                    <a:cubicBezTo>
                      <a:pt x="10640" y="3413"/>
                      <a:pt x="10173" y="5774"/>
                      <a:pt x="10173" y="8441"/>
                    </a:cubicBezTo>
                    <a:cubicBezTo>
                      <a:pt x="8506" y="9657"/>
                      <a:pt x="6840" y="9774"/>
                      <a:pt x="5173" y="10441"/>
                    </a:cubicBezTo>
                    <a:cubicBezTo>
                      <a:pt x="3506" y="9774"/>
                      <a:pt x="1918" y="9657"/>
                      <a:pt x="173" y="8441"/>
                    </a:cubicBezTo>
                    <a:cubicBezTo>
                      <a:pt x="173" y="5774"/>
                      <a:pt x="-217" y="3474"/>
                      <a:pt x="173" y="441"/>
                    </a:cubicBezTo>
                    <a:close/>
                  </a:path>
                </a:pathLst>
              </a:custGeom>
              <a:solidFill>
                <a:srgbClr val="84AEF1"/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5" name="图片 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42093" y="2132588"/>
                <a:ext cx="1421616" cy="1572218"/>
              </a:xfrm>
              <a:prstGeom prst="rect">
                <a:avLst/>
              </a:prstGeom>
            </p:spPr>
          </p:pic>
        </p:grpSp>
        <p:sp>
          <p:nvSpPr>
            <p:cNvPr id="8" name="矩形 7"/>
            <p:cNvSpPr/>
            <p:nvPr/>
          </p:nvSpPr>
          <p:spPr>
            <a:xfrm>
              <a:off x="5552232" y="3404189"/>
              <a:ext cx="1515012" cy="2948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zh-CN" sz="16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……………..</a:t>
              </a:r>
              <a:endParaRPr lang="zh-CN" altLang="en-US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7175" y="4024208"/>
              <a:ext cx="543277" cy="619292"/>
            </a:xfrm>
            <a:prstGeom prst="rect">
              <a:avLst/>
            </a:prstGeom>
          </p:spPr>
        </p:pic>
      </p:grpSp>
      <p:grpSp>
        <p:nvGrpSpPr>
          <p:cNvPr id="13" name="组合 12"/>
          <p:cNvGrpSpPr/>
          <p:nvPr/>
        </p:nvGrpSpPr>
        <p:grpSpPr>
          <a:xfrm>
            <a:off x="2195645" y="1863274"/>
            <a:ext cx="1903380" cy="3247173"/>
            <a:chOff x="1693333" y="1514084"/>
            <a:chExt cx="1903380" cy="3247173"/>
          </a:xfrm>
        </p:grpSpPr>
        <p:sp>
          <p:nvSpPr>
            <p:cNvPr id="32" name="流程图: 离页连接符 1"/>
            <p:cNvSpPr/>
            <p:nvPr/>
          </p:nvSpPr>
          <p:spPr>
            <a:xfrm>
              <a:off x="1693333" y="2878858"/>
              <a:ext cx="1903380" cy="1641773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8000 h 10000"/>
                <a:gd name="connsiteX3" fmla="*/ 5000 w 10000"/>
                <a:gd name="connsiteY3" fmla="*/ 10000 h 10000"/>
                <a:gd name="connsiteX4" fmla="*/ 0 w 10000"/>
                <a:gd name="connsiteY4" fmla="*/ 8000 h 10000"/>
                <a:gd name="connsiteX5" fmla="*/ 0 w 10000"/>
                <a:gd name="connsiteY5" fmla="*/ 0 h 10000"/>
                <a:gd name="connsiteX0" fmla="*/ 173 w 10173"/>
                <a:gd name="connsiteY0" fmla="*/ 0 h 10000"/>
                <a:gd name="connsiteX1" fmla="*/ 10173 w 10173"/>
                <a:gd name="connsiteY1" fmla="*/ 0 h 10000"/>
                <a:gd name="connsiteX2" fmla="*/ 10173 w 10173"/>
                <a:gd name="connsiteY2" fmla="*/ 8000 h 10000"/>
                <a:gd name="connsiteX3" fmla="*/ 5173 w 10173"/>
                <a:gd name="connsiteY3" fmla="*/ 10000 h 10000"/>
                <a:gd name="connsiteX4" fmla="*/ 173 w 10173"/>
                <a:gd name="connsiteY4" fmla="*/ 8000 h 10000"/>
                <a:gd name="connsiteX5" fmla="*/ 173 w 10173"/>
                <a:gd name="connsiteY5" fmla="*/ 0 h 10000"/>
                <a:gd name="connsiteX0" fmla="*/ 173 w 10173"/>
                <a:gd name="connsiteY0" fmla="*/ 325 h 10325"/>
                <a:gd name="connsiteX1" fmla="*/ 10173 w 10173"/>
                <a:gd name="connsiteY1" fmla="*/ 325 h 10325"/>
                <a:gd name="connsiteX2" fmla="*/ 10173 w 10173"/>
                <a:gd name="connsiteY2" fmla="*/ 8325 h 10325"/>
                <a:gd name="connsiteX3" fmla="*/ 5173 w 10173"/>
                <a:gd name="connsiteY3" fmla="*/ 10325 h 10325"/>
                <a:gd name="connsiteX4" fmla="*/ 173 w 10173"/>
                <a:gd name="connsiteY4" fmla="*/ 8325 h 10325"/>
                <a:gd name="connsiteX5" fmla="*/ 173 w 10173"/>
                <a:gd name="connsiteY5" fmla="*/ 325 h 10325"/>
                <a:gd name="connsiteX0" fmla="*/ 173 w 10380"/>
                <a:gd name="connsiteY0" fmla="*/ 325 h 10325"/>
                <a:gd name="connsiteX1" fmla="*/ 10173 w 10380"/>
                <a:gd name="connsiteY1" fmla="*/ 325 h 10325"/>
                <a:gd name="connsiteX2" fmla="*/ 10173 w 10380"/>
                <a:gd name="connsiteY2" fmla="*/ 8325 h 10325"/>
                <a:gd name="connsiteX3" fmla="*/ 5173 w 10380"/>
                <a:gd name="connsiteY3" fmla="*/ 10325 h 10325"/>
                <a:gd name="connsiteX4" fmla="*/ 173 w 10380"/>
                <a:gd name="connsiteY4" fmla="*/ 8325 h 10325"/>
                <a:gd name="connsiteX5" fmla="*/ 173 w 10380"/>
                <a:gd name="connsiteY5" fmla="*/ 325 h 10325"/>
                <a:gd name="connsiteX0" fmla="*/ 173 w 10380"/>
                <a:gd name="connsiteY0" fmla="*/ 441 h 10441"/>
                <a:gd name="connsiteX1" fmla="*/ 10173 w 10380"/>
                <a:gd name="connsiteY1" fmla="*/ 441 h 10441"/>
                <a:gd name="connsiteX2" fmla="*/ 10173 w 10380"/>
                <a:gd name="connsiteY2" fmla="*/ 8441 h 10441"/>
                <a:gd name="connsiteX3" fmla="*/ 5173 w 10380"/>
                <a:gd name="connsiteY3" fmla="*/ 10441 h 10441"/>
                <a:gd name="connsiteX4" fmla="*/ 173 w 10380"/>
                <a:gd name="connsiteY4" fmla="*/ 8441 h 10441"/>
                <a:gd name="connsiteX5" fmla="*/ 173 w 10380"/>
                <a:gd name="connsiteY5" fmla="*/ 441 h 10441"/>
                <a:gd name="connsiteX0" fmla="*/ 173 w 10380"/>
                <a:gd name="connsiteY0" fmla="*/ 441 h 10441"/>
                <a:gd name="connsiteX1" fmla="*/ 10173 w 10380"/>
                <a:gd name="connsiteY1" fmla="*/ 441 h 10441"/>
                <a:gd name="connsiteX2" fmla="*/ 10173 w 10380"/>
                <a:gd name="connsiteY2" fmla="*/ 8441 h 10441"/>
                <a:gd name="connsiteX3" fmla="*/ 5173 w 10380"/>
                <a:gd name="connsiteY3" fmla="*/ 10441 h 10441"/>
                <a:gd name="connsiteX4" fmla="*/ 173 w 10380"/>
                <a:gd name="connsiteY4" fmla="*/ 8441 h 10441"/>
                <a:gd name="connsiteX5" fmla="*/ 173 w 10380"/>
                <a:gd name="connsiteY5" fmla="*/ 441 h 10441"/>
                <a:gd name="connsiteX0" fmla="*/ 173 w 10380"/>
                <a:gd name="connsiteY0" fmla="*/ 441 h 10441"/>
                <a:gd name="connsiteX1" fmla="*/ 10173 w 10380"/>
                <a:gd name="connsiteY1" fmla="*/ 441 h 10441"/>
                <a:gd name="connsiteX2" fmla="*/ 10173 w 10380"/>
                <a:gd name="connsiteY2" fmla="*/ 8441 h 10441"/>
                <a:gd name="connsiteX3" fmla="*/ 5173 w 10380"/>
                <a:gd name="connsiteY3" fmla="*/ 10441 h 10441"/>
                <a:gd name="connsiteX4" fmla="*/ 173 w 10380"/>
                <a:gd name="connsiteY4" fmla="*/ 8441 h 10441"/>
                <a:gd name="connsiteX5" fmla="*/ 173 w 10380"/>
                <a:gd name="connsiteY5" fmla="*/ 441 h 1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80" h="10441">
                  <a:moveTo>
                    <a:pt x="173" y="441"/>
                  </a:moveTo>
                  <a:cubicBezTo>
                    <a:pt x="3506" y="-291"/>
                    <a:pt x="6918" y="14"/>
                    <a:pt x="10173" y="441"/>
                  </a:cubicBezTo>
                  <a:cubicBezTo>
                    <a:pt x="10640" y="3413"/>
                    <a:pt x="10173" y="5774"/>
                    <a:pt x="10173" y="8441"/>
                  </a:cubicBezTo>
                  <a:cubicBezTo>
                    <a:pt x="8506" y="9657"/>
                    <a:pt x="6840" y="9774"/>
                    <a:pt x="5173" y="10441"/>
                  </a:cubicBezTo>
                  <a:cubicBezTo>
                    <a:pt x="3506" y="9774"/>
                    <a:pt x="1918" y="9657"/>
                    <a:pt x="173" y="8441"/>
                  </a:cubicBezTo>
                  <a:cubicBezTo>
                    <a:pt x="173" y="5774"/>
                    <a:pt x="-217" y="3474"/>
                    <a:pt x="173" y="441"/>
                  </a:cubicBezTo>
                  <a:close/>
                </a:path>
              </a:pathLst>
            </a:custGeom>
            <a:solidFill>
              <a:srgbClr val="8ACFEA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0183" y="1514084"/>
              <a:ext cx="1177888" cy="1655726"/>
            </a:xfrm>
            <a:prstGeom prst="rect">
              <a:avLst/>
            </a:prstGeom>
          </p:spPr>
        </p:pic>
        <p:sp>
          <p:nvSpPr>
            <p:cNvPr id="14" name="Rectangle 4"/>
            <p:cNvSpPr txBox="1">
              <a:spLocks noRot="1" noChangeArrowheads="1"/>
            </p:cNvSpPr>
            <p:nvPr/>
          </p:nvSpPr>
          <p:spPr>
            <a:xfrm>
              <a:off x="2189842" y="3460761"/>
              <a:ext cx="1246028" cy="38715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7500"/>
            </a:bodyPr>
            <a:lstStyle>
              <a:lvl1pPr marL="182880" indent="-182880" algn="l" defTabSz="914400" rtl="0" eaLnBrk="1" latinLnBrk="0" hangingPunct="1">
                <a:lnSpc>
                  <a:spcPct val="90000"/>
                </a:lnSpc>
                <a:spcBef>
                  <a:spcPts val="1200"/>
                </a:spcBef>
                <a:buClr>
                  <a:schemeClr val="accent1">
                    <a:lumMod val="75000"/>
                  </a:schemeClr>
                </a:buClr>
                <a:buSzPct val="85000"/>
                <a:buFont typeface="Wingdings" panose="05000000000000000000" pitchFamily="2" charset="2"/>
                <a:buChar char="§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-182880" algn="l" defTabSz="914400" rtl="0" eaLnBrk="1" latinLnBrk="0" hangingPunct="1">
                <a:lnSpc>
                  <a:spcPct val="90000"/>
                </a:lnSpc>
                <a:spcBef>
                  <a:spcPts val="400"/>
                </a:spcBef>
                <a:spcAft>
                  <a:spcPts val="200"/>
                </a:spcAft>
                <a:buClr>
                  <a:schemeClr val="accent1">
                    <a:lumMod val="75000"/>
                  </a:schemeClr>
                </a:buClr>
                <a:buSzPct val="85000"/>
                <a:buFont typeface="Wingdings" panose="05000000000000000000" pitchFamily="2" charset="2"/>
                <a:buChar char="§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31520" indent="-182880" algn="l" defTabSz="914400" rtl="0" eaLnBrk="1" latinLnBrk="0" hangingPunct="1">
                <a:lnSpc>
                  <a:spcPct val="90000"/>
                </a:lnSpc>
                <a:spcBef>
                  <a:spcPts val="400"/>
                </a:spcBef>
                <a:spcAft>
                  <a:spcPts val="200"/>
                </a:spcAft>
                <a:buClr>
                  <a:schemeClr val="accent1">
                    <a:lumMod val="75000"/>
                  </a:schemeClr>
                </a:buClr>
                <a:buSzPct val="85000"/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05840" indent="-182880" algn="l" defTabSz="914400" rtl="0" eaLnBrk="1" latinLnBrk="0" hangingPunct="1">
                <a:lnSpc>
                  <a:spcPct val="90000"/>
                </a:lnSpc>
                <a:spcBef>
                  <a:spcPts val="400"/>
                </a:spcBef>
                <a:spcAft>
                  <a:spcPts val="200"/>
                </a:spcAft>
                <a:buClr>
                  <a:schemeClr val="accent1">
                    <a:lumMod val="75000"/>
                  </a:schemeClr>
                </a:buClr>
                <a:buSzPct val="85000"/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80160" indent="-182880" algn="l" defTabSz="914400" rtl="0" eaLnBrk="1" latinLnBrk="0" hangingPunct="1">
                <a:lnSpc>
                  <a:spcPct val="90000"/>
                </a:lnSpc>
                <a:spcBef>
                  <a:spcPts val="400"/>
                </a:spcBef>
                <a:spcAft>
                  <a:spcPts val="200"/>
                </a:spcAft>
                <a:buClr>
                  <a:schemeClr val="accent1">
                    <a:lumMod val="75000"/>
                  </a:schemeClr>
                </a:buClr>
                <a:buSzPct val="85000"/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00200" indent="-228600" algn="l" defTabSz="914400" rtl="0" eaLnBrk="1" latinLnBrk="0" hangingPunct="1">
                <a:lnSpc>
                  <a:spcPct val="90000"/>
                </a:lnSpc>
                <a:spcBef>
                  <a:spcPts val="400"/>
                </a:spcBef>
                <a:spcAft>
                  <a:spcPts val="200"/>
                </a:spcAft>
                <a:buClr>
                  <a:schemeClr val="accent1">
                    <a:lumMod val="75000"/>
                  </a:schemeClr>
                </a:buClr>
                <a:buSzPct val="85000"/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99920" indent="-228600" algn="l" defTabSz="914400" rtl="0" eaLnBrk="1" latinLnBrk="0" hangingPunct="1">
                <a:lnSpc>
                  <a:spcPct val="90000"/>
                </a:lnSpc>
                <a:spcBef>
                  <a:spcPts val="400"/>
                </a:spcBef>
                <a:spcAft>
                  <a:spcPts val="200"/>
                </a:spcAft>
                <a:buClr>
                  <a:schemeClr val="accent1">
                    <a:lumMod val="75000"/>
                  </a:schemeClr>
                </a:buClr>
                <a:buSzPct val="85000"/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200275" indent="-228600" algn="l" defTabSz="914400" rtl="0" eaLnBrk="1" latinLnBrk="0" hangingPunct="1">
                <a:lnSpc>
                  <a:spcPct val="90000"/>
                </a:lnSpc>
                <a:spcBef>
                  <a:spcPts val="400"/>
                </a:spcBef>
                <a:spcAft>
                  <a:spcPts val="200"/>
                </a:spcAft>
                <a:buClr>
                  <a:schemeClr val="accent1">
                    <a:lumMod val="75000"/>
                  </a:schemeClr>
                </a:buClr>
                <a:buSzPct val="85000"/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99995" indent="-228600" algn="l" defTabSz="914400" rtl="0" eaLnBrk="1" latinLnBrk="0" hangingPunct="1">
                <a:lnSpc>
                  <a:spcPct val="90000"/>
                </a:lnSpc>
                <a:spcBef>
                  <a:spcPts val="400"/>
                </a:spcBef>
                <a:spcAft>
                  <a:spcPts val="200"/>
                </a:spcAft>
                <a:buClr>
                  <a:schemeClr val="accent1">
                    <a:lumMod val="75000"/>
                  </a:schemeClr>
                </a:buClr>
                <a:buSzPct val="85000"/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80000"/>
                </a:lnSpc>
                <a:buNone/>
              </a:pPr>
              <a:r>
                <a:rPr lang="en-US" altLang="zh-CN" sz="16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………</a:t>
              </a:r>
              <a:endParaRPr lang="zh-CN" altLang="en-US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2444" y="4088539"/>
              <a:ext cx="672718" cy="672718"/>
            </a:xfrm>
            <a:prstGeom prst="rect">
              <a:avLst/>
            </a:prstGeom>
          </p:spPr>
        </p:pic>
      </p:grpSp>
      <p:grpSp>
        <p:nvGrpSpPr>
          <p:cNvPr id="15" name="组合 14"/>
          <p:cNvGrpSpPr/>
          <p:nvPr/>
        </p:nvGrpSpPr>
        <p:grpSpPr>
          <a:xfrm>
            <a:off x="8109557" y="1847033"/>
            <a:ext cx="1903380" cy="3263414"/>
            <a:chOff x="9090934" y="1161484"/>
            <a:chExt cx="1903380" cy="3263414"/>
          </a:xfrm>
        </p:grpSpPr>
        <p:grpSp>
          <p:nvGrpSpPr>
            <p:cNvPr id="11" name="组合 10"/>
            <p:cNvGrpSpPr/>
            <p:nvPr/>
          </p:nvGrpSpPr>
          <p:grpSpPr>
            <a:xfrm>
              <a:off x="9090934" y="1161484"/>
              <a:ext cx="1903380" cy="2973535"/>
              <a:chOff x="9540154" y="1841796"/>
              <a:chExt cx="1903380" cy="2973535"/>
            </a:xfrm>
          </p:grpSpPr>
          <p:sp>
            <p:nvSpPr>
              <p:cNvPr id="34" name="流程图: 离页连接符 1"/>
              <p:cNvSpPr/>
              <p:nvPr/>
            </p:nvSpPr>
            <p:spPr>
              <a:xfrm>
                <a:off x="9540154" y="3173558"/>
                <a:ext cx="1903380" cy="1641773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8000 h 10000"/>
                  <a:gd name="connsiteX3" fmla="*/ 5000 w 10000"/>
                  <a:gd name="connsiteY3" fmla="*/ 10000 h 10000"/>
                  <a:gd name="connsiteX4" fmla="*/ 0 w 10000"/>
                  <a:gd name="connsiteY4" fmla="*/ 8000 h 10000"/>
                  <a:gd name="connsiteX5" fmla="*/ 0 w 10000"/>
                  <a:gd name="connsiteY5" fmla="*/ 0 h 10000"/>
                  <a:gd name="connsiteX0" fmla="*/ 173 w 10173"/>
                  <a:gd name="connsiteY0" fmla="*/ 0 h 10000"/>
                  <a:gd name="connsiteX1" fmla="*/ 10173 w 10173"/>
                  <a:gd name="connsiteY1" fmla="*/ 0 h 10000"/>
                  <a:gd name="connsiteX2" fmla="*/ 10173 w 10173"/>
                  <a:gd name="connsiteY2" fmla="*/ 8000 h 10000"/>
                  <a:gd name="connsiteX3" fmla="*/ 5173 w 10173"/>
                  <a:gd name="connsiteY3" fmla="*/ 10000 h 10000"/>
                  <a:gd name="connsiteX4" fmla="*/ 173 w 10173"/>
                  <a:gd name="connsiteY4" fmla="*/ 8000 h 10000"/>
                  <a:gd name="connsiteX5" fmla="*/ 173 w 10173"/>
                  <a:gd name="connsiteY5" fmla="*/ 0 h 10000"/>
                  <a:gd name="connsiteX0" fmla="*/ 173 w 10173"/>
                  <a:gd name="connsiteY0" fmla="*/ 325 h 10325"/>
                  <a:gd name="connsiteX1" fmla="*/ 10173 w 10173"/>
                  <a:gd name="connsiteY1" fmla="*/ 325 h 10325"/>
                  <a:gd name="connsiteX2" fmla="*/ 10173 w 10173"/>
                  <a:gd name="connsiteY2" fmla="*/ 8325 h 10325"/>
                  <a:gd name="connsiteX3" fmla="*/ 5173 w 10173"/>
                  <a:gd name="connsiteY3" fmla="*/ 10325 h 10325"/>
                  <a:gd name="connsiteX4" fmla="*/ 173 w 10173"/>
                  <a:gd name="connsiteY4" fmla="*/ 8325 h 10325"/>
                  <a:gd name="connsiteX5" fmla="*/ 173 w 10173"/>
                  <a:gd name="connsiteY5" fmla="*/ 325 h 10325"/>
                  <a:gd name="connsiteX0" fmla="*/ 173 w 10380"/>
                  <a:gd name="connsiteY0" fmla="*/ 325 h 10325"/>
                  <a:gd name="connsiteX1" fmla="*/ 10173 w 10380"/>
                  <a:gd name="connsiteY1" fmla="*/ 325 h 10325"/>
                  <a:gd name="connsiteX2" fmla="*/ 10173 w 10380"/>
                  <a:gd name="connsiteY2" fmla="*/ 8325 h 10325"/>
                  <a:gd name="connsiteX3" fmla="*/ 5173 w 10380"/>
                  <a:gd name="connsiteY3" fmla="*/ 10325 h 10325"/>
                  <a:gd name="connsiteX4" fmla="*/ 173 w 10380"/>
                  <a:gd name="connsiteY4" fmla="*/ 8325 h 10325"/>
                  <a:gd name="connsiteX5" fmla="*/ 173 w 10380"/>
                  <a:gd name="connsiteY5" fmla="*/ 325 h 10325"/>
                  <a:gd name="connsiteX0" fmla="*/ 173 w 10380"/>
                  <a:gd name="connsiteY0" fmla="*/ 441 h 10441"/>
                  <a:gd name="connsiteX1" fmla="*/ 10173 w 10380"/>
                  <a:gd name="connsiteY1" fmla="*/ 441 h 10441"/>
                  <a:gd name="connsiteX2" fmla="*/ 10173 w 10380"/>
                  <a:gd name="connsiteY2" fmla="*/ 8441 h 10441"/>
                  <a:gd name="connsiteX3" fmla="*/ 5173 w 10380"/>
                  <a:gd name="connsiteY3" fmla="*/ 10441 h 10441"/>
                  <a:gd name="connsiteX4" fmla="*/ 173 w 10380"/>
                  <a:gd name="connsiteY4" fmla="*/ 8441 h 10441"/>
                  <a:gd name="connsiteX5" fmla="*/ 173 w 10380"/>
                  <a:gd name="connsiteY5" fmla="*/ 441 h 10441"/>
                  <a:gd name="connsiteX0" fmla="*/ 173 w 10380"/>
                  <a:gd name="connsiteY0" fmla="*/ 441 h 10441"/>
                  <a:gd name="connsiteX1" fmla="*/ 10173 w 10380"/>
                  <a:gd name="connsiteY1" fmla="*/ 441 h 10441"/>
                  <a:gd name="connsiteX2" fmla="*/ 10173 w 10380"/>
                  <a:gd name="connsiteY2" fmla="*/ 8441 h 10441"/>
                  <a:gd name="connsiteX3" fmla="*/ 5173 w 10380"/>
                  <a:gd name="connsiteY3" fmla="*/ 10441 h 10441"/>
                  <a:gd name="connsiteX4" fmla="*/ 173 w 10380"/>
                  <a:gd name="connsiteY4" fmla="*/ 8441 h 10441"/>
                  <a:gd name="connsiteX5" fmla="*/ 173 w 10380"/>
                  <a:gd name="connsiteY5" fmla="*/ 441 h 10441"/>
                  <a:gd name="connsiteX0" fmla="*/ 173 w 10380"/>
                  <a:gd name="connsiteY0" fmla="*/ 441 h 10441"/>
                  <a:gd name="connsiteX1" fmla="*/ 10173 w 10380"/>
                  <a:gd name="connsiteY1" fmla="*/ 441 h 10441"/>
                  <a:gd name="connsiteX2" fmla="*/ 10173 w 10380"/>
                  <a:gd name="connsiteY2" fmla="*/ 8441 h 10441"/>
                  <a:gd name="connsiteX3" fmla="*/ 5173 w 10380"/>
                  <a:gd name="connsiteY3" fmla="*/ 10441 h 10441"/>
                  <a:gd name="connsiteX4" fmla="*/ 173 w 10380"/>
                  <a:gd name="connsiteY4" fmla="*/ 8441 h 10441"/>
                  <a:gd name="connsiteX5" fmla="*/ 173 w 10380"/>
                  <a:gd name="connsiteY5" fmla="*/ 441 h 10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80" h="10441">
                    <a:moveTo>
                      <a:pt x="173" y="441"/>
                    </a:moveTo>
                    <a:cubicBezTo>
                      <a:pt x="3506" y="-291"/>
                      <a:pt x="6918" y="14"/>
                      <a:pt x="10173" y="441"/>
                    </a:cubicBezTo>
                    <a:cubicBezTo>
                      <a:pt x="10640" y="3413"/>
                      <a:pt x="10173" y="5774"/>
                      <a:pt x="10173" y="8441"/>
                    </a:cubicBezTo>
                    <a:cubicBezTo>
                      <a:pt x="8506" y="9657"/>
                      <a:pt x="6840" y="9774"/>
                      <a:pt x="5173" y="10441"/>
                    </a:cubicBezTo>
                    <a:cubicBezTo>
                      <a:pt x="3506" y="9774"/>
                      <a:pt x="1918" y="9657"/>
                      <a:pt x="173" y="8441"/>
                    </a:cubicBezTo>
                    <a:cubicBezTo>
                      <a:pt x="173" y="5774"/>
                      <a:pt x="-217" y="3474"/>
                      <a:pt x="173" y="441"/>
                    </a:cubicBezTo>
                    <a:close/>
                  </a:path>
                </a:pathLst>
              </a:custGeom>
              <a:solidFill>
                <a:srgbClr val="FFC52F"/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504934">
                <a:off x="9874700" y="1841796"/>
                <a:ext cx="1159548" cy="1682083"/>
              </a:xfrm>
              <a:prstGeom prst="rect">
                <a:avLst/>
              </a:prstGeom>
            </p:spPr>
          </p:pic>
        </p:grpSp>
        <p:sp>
          <p:nvSpPr>
            <p:cNvPr id="9" name="矩形 8"/>
            <p:cNvSpPr/>
            <p:nvPr/>
          </p:nvSpPr>
          <p:spPr>
            <a:xfrm>
              <a:off x="9631435" y="3256745"/>
              <a:ext cx="1261884" cy="2893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zh-CN" sz="16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…………….</a:t>
              </a:r>
              <a:endParaRPr lang="zh-CN" altLang="en-US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75746" y="3854817"/>
              <a:ext cx="570081" cy="570081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5DA95F85-47C3-4F6D-9125-49B35C1C8BEF}"/>
              </a:ext>
            </a:extLst>
          </p:cNvPr>
          <p:cNvSpPr txBox="1"/>
          <p:nvPr/>
        </p:nvSpPr>
        <p:spPr>
          <a:xfrm>
            <a:off x="3816462" y="-37609"/>
            <a:ext cx="4167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chemeClr val="accent2">
                    <a:lumMod val="50000"/>
                  </a:schemeClr>
                </a:solidFill>
                <a:latin typeface="UVN Banh Mi" pitchFamily="2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3478609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0" y="-221063"/>
            <a:ext cx="12895093" cy="7946844"/>
            <a:chOff x="0" y="-221063"/>
            <a:chExt cx="12895093" cy="7946844"/>
          </a:xfrm>
        </p:grpSpPr>
        <p:sp>
          <p:nvSpPr>
            <p:cNvPr id="17" name="矩形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9AD6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144150" y="-221063"/>
              <a:ext cx="12750943" cy="7946844"/>
              <a:chOff x="2627224" y="-795141"/>
              <a:chExt cx="10013806" cy="7040780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2627224" y="-599283"/>
                <a:ext cx="5758249" cy="5957676"/>
              </a:xfrm>
              <a:prstGeom prst="rect">
                <a:avLst/>
              </a:prstGeom>
              <a:blipFill dpi="0" rotWithShape="1">
                <a:blip r:embed="rId3">
                  <a:alphaModFix amt="17000"/>
                  <a:lum bright="70000" contrast="-70000"/>
                  <a:extLst>
                    <a:ext uri="{BEBA8EAE-BF5A-486C-A8C5-ECC9F3942E4B}">
                      <a14:imgProps xmlns:a14="http://schemas.microsoft.com/office/drawing/2010/main">
                        <a14:imgLayer>
                          <a14:imgEffect>
                            <a14:colorTemperature colorTemp="112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矩形 21"/>
              <p:cNvSpPr/>
              <p:nvPr/>
            </p:nvSpPr>
            <p:spPr>
              <a:xfrm rot="10601959">
                <a:off x="6872592" y="-795141"/>
                <a:ext cx="5768438" cy="7040780"/>
              </a:xfrm>
              <a:prstGeom prst="rect">
                <a:avLst/>
              </a:prstGeom>
              <a:blipFill dpi="0" rotWithShape="1">
                <a:blip r:embed="rId4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82" name="组合 81"/>
          <p:cNvGrpSpPr/>
          <p:nvPr/>
        </p:nvGrpSpPr>
        <p:grpSpPr>
          <a:xfrm>
            <a:off x="0" y="5207212"/>
            <a:ext cx="12523845" cy="1647370"/>
            <a:chOff x="0" y="5207212"/>
            <a:chExt cx="12523845" cy="1647370"/>
          </a:xfrm>
        </p:grpSpPr>
        <p:pic>
          <p:nvPicPr>
            <p:cNvPr id="83" name="图片 8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07212"/>
              <a:ext cx="6427845" cy="1647370"/>
            </a:xfrm>
            <a:prstGeom prst="rect">
              <a:avLst/>
            </a:prstGeom>
          </p:spPr>
        </p:pic>
        <p:pic>
          <p:nvPicPr>
            <p:cNvPr id="84" name="图片 8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207212"/>
              <a:ext cx="6427845" cy="1647370"/>
            </a:xfrm>
            <a:prstGeom prst="rect">
              <a:avLst/>
            </a:prstGeom>
          </p:spPr>
        </p:pic>
      </p:grpSp>
      <p:grpSp>
        <p:nvGrpSpPr>
          <p:cNvPr id="87" name="组合 86"/>
          <p:cNvGrpSpPr/>
          <p:nvPr/>
        </p:nvGrpSpPr>
        <p:grpSpPr>
          <a:xfrm>
            <a:off x="2516470" y="548138"/>
            <a:ext cx="7443321" cy="4759928"/>
            <a:chOff x="2516470" y="548138"/>
            <a:chExt cx="7443321" cy="4759928"/>
          </a:xfrm>
        </p:grpSpPr>
        <p:sp>
          <p:nvSpPr>
            <p:cNvPr id="21" name="云形 20"/>
            <p:cNvSpPr/>
            <p:nvPr/>
          </p:nvSpPr>
          <p:spPr>
            <a:xfrm>
              <a:off x="2516470" y="548138"/>
              <a:ext cx="7443321" cy="4759928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云形 85"/>
            <p:cNvSpPr/>
            <p:nvPr/>
          </p:nvSpPr>
          <p:spPr>
            <a:xfrm>
              <a:off x="2922743" y="818421"/>
              <a:ext cx="6658840" cy="4258256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1522" y="3769651"/>
            <a:ext cx="1343455" cy="134345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228" y="544720"/>
            <a:ext cx="1112666" cy="1112666"/>
          </a:xfrm>
          <a:prstGeom prst="rect">
            <a:avLst/>
          </a:prstGeom>
        </p:spPr>
      </p:pic>
      <p:pic>
        <p:nvPicPr>
          <p:cNvPr id="89" name="图片 8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63" y="407859"/>
            <a:ext cx="2981702" cy="4020157"/>
          </a:xfrm>
          <a:prstGeom prst="rect">
            <a:avLst/>
          </a:prstGeom>
        </p:spPr>
      </p:pic>
      <p:grpSp>
        <p:nvGrpSpPr>
          <p:cNvPr id="24" name="组合 23"/>
          <p:cNvGrpSpPr/>
          <p:nvPr/>
        </p:nvGrpSpPr>
        <p:grpSpPr>
          <a:xfrm>
            <a:off x="9913428" y="618813"/>
            <a:ext cx="1633494" cy="1044603"/>
            <a:chOff x="8985779" y="3960837"/>
            <a:chExt cx="2199915" cy="1406823"/>
          </a:xfrm>
        </p:grpSpPr>
        <p:sp>
          <p:nvSpPr>
            <p:cNvPr id="40" name="云形 39"/>
            <p:cNvSpPr/>
            <p:nvPr/>
          </p:nvSpPr>
          <p:spPr>
            <a:xfrm>
              <a:off x="8985779" y="3960837"/>
              <a:ext cx="2199915" cy="1406823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云形 43"/>
            <p:cNvSpPr/>
            <p:nvPr/>
          </p:nvSpPr>
          <p:spPr>
            <a:xfrm>
              <a:off x="9217452" y="4084959"/>
              <a:ext cx="1756042" cy="1122971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00954">
            <a:off x="10507206" y="920160"/>
            <a:ext cx="482031" cy="445033"/>
          </a:xfrm>
          <a:prstGeom prst="rect">
            <a:avLst/>
          </a:prstGeom>
        </p:spPr>
      </p:pic>
      <p:grpSp>
        <p:nvGrpSpPr>
          <p:cNvPr id="66" name="组合 65"/>
          <p:cNvGrpSpPr/>
          <p:nvPr/>
        </p:nvGrpSpPr>
        <p:grpSpPr>
          <a:xfrm>
            <a:off x="598641" y="3543055"/>
            <a:ext cx="1891025" cy="1209291"/>
            <a:chOff x="392658" y="3679279"/>
            <a:chExt cx="1466266" cy="937662"/>
          </a:xfrm>
        </p:grpSpPr>
        <p:grpSp>
          <p:nvGrpSpPr>
            <p:cNvPr id="23" name="组合 22"/>
            <p:cNvGrpSpPr/>
            <p:nvPr/>
          </p:nvGrpSpPr>
          <p:grpSpPr>
            <a:xfrm>
              <a:off x="392658" y="3679279"/>
              <a:ext cx="1466266" cy="937662"/>
              <a:chOff x="1281153" y="5632171"/>
              <a:chExt cx="1466266" cy="937662"/>
            </a:xfrm>
          </p:grpSpPr>
          <p:sp>
            <p:nvSpPr>
              <p:cNvPr id="42" name="云形 41"/>
              <p:cNvSpPr/>
              <p:nvPr/>
            </p:nvSpPr>
            <p:spPr>
              <a:xfrm>
                <a:off x="1281153" y="5632171"/>
                <a:ext cx="1466266" cy="937662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云形 42"/>
              <p:cNvSpPr/>
              <p:nvPr/>
            </p:nvSpPr>
            <p:spPr>
              <a:xfrm>
                <a:off x="1414367" y="5706781"/>
                <a:ext cx="1199837" cy="767283"/>
              </a:xfrm>
              <a:prstGeom prst="cloud">
                <a:avLst/>
              </a:prstGeom>
              <a:noFill/>
              <a:ln>
                <a:solidFill>
                  <a:srgbClr val="8ACFEA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80129">
              <a:off x="717070" y="4035686"/>
              <a:ext cx="810723" cy="274088"/>
            </a:xfrm>
            <a:prstGeom prst="rect">
              <a:avLst/>
            </a:prstGeom>
          </p:spPr>
        </p:pic>
      </p:grpSp>
      <p:pic>
        <p:nvPicPr>
          <p:cNvPr id="80" name="图片 7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538" y="2488701"/>
            <a:ext cx="2551261" cy="55822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4E7714-B52B-AC92-F2DD-9F6FF7DA7AB6}"/>
              </a:ext>
            </a:extLst>
          </p:cNvPr>
          <p:cNvSpPr txBox="1"/>
          <p:nvPr/>
        </p:nvSpPr>
        <p:spPr>
          <a:xfrm>
            <a:off x="3560905" y="1773940"/>
            <a:ext cx="54015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rgbClr val="C0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UVN Banh Mi" pitchFamily="2" charset="0"/>
              </a:rPr>
              <a:t>CHÚC CÁC EM HỌC TỐT!</a:t>
            </a:r>
          </a:p>
        </p:txBody>
      </p:sp>
    </p:spTree>
    <p:extLst>
      <p:ext uri="{BB962C8B-B14F-4D97-AF65-F5344CB8AC3E}">
        <p14:creationId xmlns:p14="http://schemas.microsoft.com/office/powerpoint/2010/main" val="3845514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538952" y="1039025"/>
            <a:ext cx="3531055" cy="3531055"/>
            <a:chOff x="4314723" y="1849253"/>
            <a:chExt cx="3531055" cy="3531055"/>
          </a:xfrm>
        </p:grpSpPr>
        <p:sp>
          <p:nvSpPr>
            <p:cNvPr id="3" name="椭圆 2"/>
            <p:cNvSpPr/>
            <p:nvPr/>
          </p:nvSpPr>
          <p:spPr>
            <a:xfrm>
              <a:off x="4314723" y="1849253"/>
              <a:ext cx="3531055" cy="3531055"/>
            </a:xfrm>
            <a:prstGeom prst="ellipse">
              <a:avLst/>
            </a:prstGeom>
            <a:noFill/>
            <a:ln>
              <a:solidFill>
                <a:srgbClr val="00B9F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8709" y="2097214"/>
              <a:ext cx="2975974" cy="2975974"/>
            </a:xfrm>
            <a:prstGeom prst="rect">
              <a:avLst/>
            </a:prstGeom>
          </p:spPr>
        </p:pic>
      </p:grpSp>
      <p:grpSp>
        <p:nvGrpSpPr>
          <p:cNvPr id="23" name="组合 22"/>
          <p:cNvGrpSpPr/>
          <p:nvPr/>
        </p:nvGrpSpPr>
        <p:grpSpPr>
          <a:xfrm>
            <a:off x="10109880" y="55596"/>
            <a:ext cx="1430728" cy="914936"/>
            <a:chOff x="392658" y="3679279"/>
            <a:chExt cx="1466266" cy="937662"/>
          </a:xfrm>
        </p:grpSpPr>
        <p:grpSp>
          <p:nvGrpSpPr>
            <p:cNvPr id="24" name="组合 23"/>
            <p:cNvGrpSpPr/>
            <p:nvPr/>
          </p:nvGrpSpPr>
          <p:grpSpPr>
            <a:xfrm>
              <a:off x="392658" y="3679279"/>
              <a:ext cx="1466266" cy="937662"/>
              <a:chOff x="1281153" y="5632171"/>
              <a:chExt cx="1466266" cy="937662"/>
            </a:xfrm>
          </p:grpSpPr>
          <p:sp>
            <p:nvSpPr>
              <p:cNvPr id="26" name="云形 25"/>
              <p:cNvSpPr/>
              <p:nvPr/>
            </p:nvSpPr>
            <p:spPr>
              <a:xfrm>
                <a:off x="1281153" y="5632171"/>
                <a:ext cx="1466266" cy="937662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云形 26"/>
              <p:cNvSpPr/>
              <p:nvPr/>
            </p:nvSpPr>
            <p:spPr>
              <a:xfrm>
                <a:off x="1414367" y="5706781"/>
                <a:ext cx="1199837" cy="767283"/>
              </a:xfrm>
              <a:prstGeom prst="cloud">
                <a:avLst/>
              </a:prstGeom>
              <a:noFill/>
              <a:ln>
                <a:solidFill>
                  <a:srgbClr val="8ACFEA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80129">
              <a:off x="717070" y="4035686"/>
              <a:ext cx="810723" cy="274088"/>
            </a:xfrm>
            <a:prstGeom prst="rect">
              <a:avLst/>
            </a:prstGeom>
          </p:spPr>
        </p:pic>
      </p:grpSp>
      <p:grpSp>
        <p:nvGrpSpPr>
          <p:cNvPr id="50" name="组合 49"/>
          <p:cNvGrpSpPr/>
          <p:nvPr/>
        </p:nvGrpSpPr>
        <p:grpSpPr>
          <a:xfrm>
            <a:off x="466969" y="227346"/>
            <a:ext cx="844400" cy="539985"/>
            <a:chOff x="1281153" y="5632171"/>
            <a:chExt cx="1466266" cy="937662"/>
          </a:xfrm>
        </p:grpSpPr>
        <p:sp>
          <p:nvSpPr>
            <p:cNvPr id="52" name="云形 51"/>
            <p:cNvSpPr/>
            <p:nvPr/>
          </p:nvSpPr>
          <p:spPr>
            <a:xfrm>
              <a:off x="1281153" y="5632171"/>
              <a:ext cx="1466266" cy="93766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云形 52"/>
            <p:cNvSpPr/>
            <p:nvPr/>
          </p:nvSpPr>
          <p:spPr>
            <a:xfrm>
              <a:off x="1414367" y="5706781"/>
              <a:ext cx="1199837" cy="767283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4160924" y="1257519"/>
            <a:ext cx="1144670" cy="732005"/>
            <a:chOff x="1281153" y="5632171"/>
            <a:chExt cx="1466266" cy="937662"/>
          </a:xfrm>
        </p:grpSpPr>
        <p:sp>
          <p:nvSpPr>
            <p:cNvPr id="57" name="云形 56"/>
            <p:cNvSpPr/>
            <p:nvPr/>
          </p:nvSpPr>
          <p:spPr>
            <a:xfrm>
              <a:off x="1281153" y="5632171"/>
              <a:ext cx="1466266" cy="93766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b="1" dirty="0">
                  <a:solidFill>
                    <a:srgbClr val="FFC52F"/>
                  </a:solidFill>
                  <a:latin typeface="UVN Banh Mi" pitchFamily="2" charset="0"/>
                </a:rPr>
                <a:t>01</a:t>
              </a:r>
              <a:endParaRPr lang="zh-CN" altLang="en-US" sz="3600" b="1" dirty="0">
                <a:solidFill>
                  <a:srgbClr val="FFC52F"/>
                </a:solidFill>
                <a:latin typeface="UVN Banh Mi" pitchFamily="2" charset="0"/>
              </a:endParaRPr>
            </a:p>
          </p:txBody>
        </p:sp>
        <p:sp>
          <p:nvSpPr>
            <p:cNvPr id="58" name="云形 57"/>
            <p:cNvSpPr/>
            <p:nvPr/>
          </p:nvSpPr>
          <p:spPr>
            <a:xfrm>
              <a:off x="1414367" y="5706781"/>
              <a:ext cx="1199837" cy="767283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b="1">
                <a:solidFill>
                  <a:srgbClr val="FFC52F"/>
                </a:solidFill>
                <a:latin typeface="UVN Banh Mi" pitchFamily="2" charset="0"/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4213789" y="3459470"/>
            <a:ext cx="1144670" cy="732005"/>
            <a:chOff x="1281153" y="5632171"/>
            <a:chExt cx="1466266" cy="937662"/>
          </a:xfrm>
        </p:grpSpPr>
        <p:sp>
          <p:nvSpPr>
            <p:cNvPr id="60" name="云形 59"/>
            <p:cNvSpPr/>
            <p:nvPr/>
          </p:nvSpPr>
          <p:spPr>
            <a:xfrm>
              <a:off x="1281153" y="5632171"/>
              <a:ext cx="1466266" cy="93766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b="1" dirty="0">
                  <a:solidFill>
                    <a:srgbClr val="00B9F1"/>
                  </a:solidFill>
                  <a:latin typeface="UVN Banh Mi" pitchFamily="2" charset="0"/>
                </a:rPr>
                <a:t>02</a:t>
              </a:r>
              <a:endParaRPr lang="zh-CN" altLang="en-US" sz="3600" b="1" dirty="0">
                <a:solidFill>
                  <a:srgbClr val="00B9F1"/>
                </a:solidFill>
                <a:latin typeface="UVN Banh Mi" pitchFamily="2" charset="0"/>
              </a:endParaRPr>
            </a:p>
          </p:txBody>
        </p:sp>
        <p:sp>
          <p:nvSpPr>
            <p:cNvPr id="61" name="云形 60"/>
            <p:cNvSpPr/>
            <p:nvPr/>
          </p:nvSpPr>
          <p:spPr>
            <a:xfrm>
              <a:off x="1414367" y="5706781"/>
              <a:ext cx="1199837" cy="767283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b="1">
                <a:solidFill>
                  <a:srgbClr val="00B9F1"/>
                </a:solidFill>
                <a:latin typeface="UVN Banh Mi" pitchFamily="2" charset="0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7529223" y="1669687"/>
            <a:ext cx="1144670" cy="732005"/>
            <a:chOff x="1281153" y="5632171"/>
            <a:chExt cx="1466266" cy="937662"/>
          </a:xfrm>
        </p:grpSpPr>
        <p:sp>
          <p:nvSpPr>
            <p:cNvPr id="66" name="云形 65"/>
            <p:cNvSpPr/>
            <p:nvPr/>
          </p:nvSpPr>
          <p:spPr>
            <a:xfrm>
              <a:off x="1281153" y="5632171"/>
              <a:ext cx="1466266" cy="93766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b="1" dirty="0">
                  <a:solidFill>
                    <a:schemeClr val="accent5">
                      <a:lumMod val="60000"/>
                      <a:lumOff val="40000"/>
                    </a:schemeClr>
                  </a:solidFill>
                  <a:latin typeface="UVN Banh Mi" pitchFamily="2" charset="0"/>
                </a:rPr>
                <a:t>04</a:t>
              </a:r>
              <a:endParaRPr lang="zh-CN" altLang="en-US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UVN Banh Mi" pitchFamily="2" charset="0"/>
              </a:endParaRPr>
            </a:p>
          </p:txBody>
        </p:sp>
        <p:sp>
          <p:nvSpPr>
            <p:cNvPr id="67" name="云形 66"/>
            <p:cNvSpPr/>
            <p:nvPr/>
          </p:nvSpPr>
          <p:spPr>
            <a:xfrm>
              <a:off x="1414367" y="5706781"/>
              <a:ext cx="1199837" cy="767283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b="1">
                <a:solidFill>
                  <a:schemeClr val="accent5">
                    <a:lumMod val="60000"/>
                    <a:lumOff val="40000"/>
                  </a:schemeClr>
                </a:solidFill>
                <a:latin typeface="UVN Banh Mi" pitchFamily="2" charset="0"/>
              </a:endParaRPr>
            </a:p>
          </p:txBody>
        </p:sp>
      </p:grpSp>
      <p:sp>
        <p:nvSpPr>
          <p:cNvPr id="68" name="矩形 67"/>
          <p:cNvSpPr/>
          <p:nvPr/>
        </p:nvSpPr>
        <p:spPr>
          <a:xfrm>
            <a:off x="848933" y="1066194"/>
            <a:ext cx="3337928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Khởi</a:t>
            </a:r>
            <a:r>
              <a:rPr lang="en-US" altLang="zh-CN" sz="5400" dirty="0">
                <a:solidFill>
                  <a:srgbClr val="C00000"/>
                </a:solidFill>
                <a:latin typeface="UVN Banh Mi" pitchFamily="2" charset="0"/>
              </a:rPr>
              <a:t> </a:t>
            </a:r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động</a:t>
            </a:r>
            <a:endParaRPr lang="zh-CN" altLang="en-US" sz="5400" dirty="0">
              <a:solidFill>
                <a:srgbClr val="C00000"/>
              </a:solidFill>
              <a:latin typeface="UVN Banh Mi" pitchFamily="2" charset="0"/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1460004" y="3911972"/>
            <a:ext cx="3078948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Khám</a:t>
            </a:r>
            <a:r>
              <a:rPr lang="en-US" altLang="zh-CN" sz="5400" dirty="0">
                <a:solidFill>
                  <a:srgbClr val="C00000"/>
                </a:solidFill>
                <a:latin typeface="UVN Banh Mi" pitchFamily="2" charset="0"/>
              </a:rPr>
              <a:t> </a:t>
            </a:r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phá</a:t>
            </a:r>
            <a:endParaRPr lang="zh-CN" altLang="en-US" sz="5400" dirty="0">
              <a:solidFill>
                <a:srgbClr val="C00000"/>
              </a:solidFill>
              <a:latin typeface="UVN Banh Mi" pitchFamily="2" charset="0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7076312" y="4295339"/>
            <a:ext cx="3565529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Luyện</a:t>
            </a:r>
            <a:r>
              <a:rPr lang="en-US" altLang="zh-CN" sz="5400" dirty="0">
                <a:solidFill>
                  <a:srgbClr val="C00000"/>
                </a:solidFill>
                <a:latin typeface="UVN Banh Mi" pitchFamily="2" charset="0"/>
              </a:rPr>
              <a:t> </a:t>
            </a:r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tập</a:t>
            </a:r>
            <a:endParaRPr lang="zh-CN" altLang="en-US" sz="5400" dirty="0">
              <a:solidFill>
                <a:srgbClr val="C00000"/>
              </a:solidFill>
              <a:latin typeface="UVN Banh Mi" pitchFamily="2" charset="0"/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8890440" y="1549963"/>
            <a:ext cx="3651266" cy="175432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Dặn</a:t>
            </a:r>
            <a:r>
              <a:rPr lang="en-US" altLang="zh-CN" sz="5400" dirty="0">
                <a:solidFill>
                  <a:srgbClr val="C00000"/>
                </a:solidFill>
                <a:latin typeface="UVN Banh Mi" pitchFamily="2" charset="0"/>
              </a:rPr>
              <a:t> </a:t>
            </a:r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dò</a:t>
            </a:r>
            <a:r>
              <a:rPr lang="en-US" altLang="zh-CN" sz="5400" dirty="0">
                <a:solidFill>
                  <a:srgbClr val="C00000"/>
                </a:solidFill>
                <a:latin typeface="UVN Banh Mi" pitchFamily="2" charset="0"/>
              </a:rPr>
              <a:t>, </a:t>
            </a:r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củng</a:t>
            </a:r>
            <a:r>
              <a:rPr lang="en-US" altLang="zh-CN" sz="5400" dirty="0">
                <a:solidFill>
                  <a:srgbClr val="C00000"/>
                </a:solidFill>
                <a:latin typeface="UVN Banh Mi" pitchFamily="2" charset="0"/>
              </a:rPr>
              <a:t> </a:t>
            </a:r>
            <a:r>
              <a:rPr lang="en-US" altLang="zh-CN" sz="5400" dirty="0" err="1">
                <a:solidFill>
                  <a:srgbClr val="C00000"/>
                </a:solidFill>
                <a:latin typeface="UVN Banh Mi" pitchFamily="2" charset="0"/>
              </a:rPr>
              <a:t>cố</a:t>
            </a:r>
            <a:endParaRPr lang="zh-CN" altLang="en-US" sz="5400" dirty="0">
              <a:solidFill>
                <a:srgbClr val="C00000"/>
              </a:solidFill>
              <a:latin typeface="UVN Banh Mi" pitchFamily="2" charset="0"/>
            </a:endParaRPr>
          </a:p>
        </p:txBody>
      </p:sp>
      <p:grpSp>
        <p:nvGrpSpPr>
          <p:cNvPr id="73" name="组合 72"/>
          <p:cNvGrpSpPr/>
          <p:nvPr/>
        </p:nvGrpSpPr>
        <p:grpSpPr>
          <a:xfrm>
            <a:off x="7060885" y="3606552"/>
            <a:ext cx="1144670" cy="732005"/>
            <a:chOff x="1281153" y="5632171"/>
            <a:chExt cx="1466266" cy="937662"/>
          </a:xfrm>
        </p:grpSpPr>
        <p:sp>
          <p:nvSpPr>
            <p:cNvPr id="74" name="云形 73"/>
            <p:cNvSpPr/>
            <p:nvPr/>
          </p:nvSpPr>
          <p:spPr>
            <a:xfrm>
              <a:off x="1281153" y="5632171"/>
              <a:ext cx="1466266" cy="93766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b="1" dirty="0">
                  <a:solidFill>
                    <a:srgbClr val="FF7B65"/>
                  </a:solidFill>
                  <a:latin typeface="UVN Banh Mi" pitchFamily="2" charset="0"/>
                </a:rPr>
                <a:t>03</a:t>
              </a:r>
              <a:endParaRPr lang="zh-CN" altLang="en-US" sz="3600" b="1" dirty="0">
                <a:solidFill>
                  <a:srgbClr val="FF7B65"/>
                </a:solidFill>
                <a:latin typeface="UVN Banh Mi" pitchFamily="2" charset="0"/>
              </a:endParaRPr>
            </a:p>
          </p:txBody>
        </p:sp>
        <p:sp>
          <p:nvSpPr>
            <p:cNvPr id="75" name="云形 74"/>
            <p:cNvSpPr/>
            <p:nvPr/>
          </p:nvSpPr>
          <p:spPr>
            <a:xfrm>
              <a:off x="1414367" y="5706781"/>
              <a:ext cx="1199837" cy="767283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b="1">
                <a:solidFill>
                  <a:srgbClr val="FF7B65"/>
                </a:solidFill>
                <a:latin typeface="UVN Banh Mi" pitchFamily="2" charset="0"/>
              </a:endParaRPr>
            </a:p>
          </p:txBody>
        </p:sp>
      </p:grpSp>
      <p:grpSp>
        <p:nvGrpSpPr>
          <p:cNvPr id="37" name="组合 40">
            <a:extLst>
              <a:ext uri="{FF2B5EF4-FFF2-40B4-BE49-F238E27FC236}">
                <a16:creationId xmlns:a16="http://schemas.microsoft.com/office/drawing/2014/main" id="{86CF9ED7-4958-FB1C-7FAD-1B9EF6D816D5}"/>
              </a:ext>
            </a:extLst>
          </p:cNvPr>
          <p:cNvGrpSpPr/>
          <p:nvPr/>
        </p:nvGrpSpPr>
        <p:grpSpPr>
          <a:xfrm>
            <a:off x="17861" y="5388810"/>
            <a:ext cx="12523845" cy="1686788"/>
            <a:chOff x="0" y="5207212"/>
            <a:chExt cx="12523845" cy="1686788"/>
          </a:xfrm>
        </p:grpSpPr>
        <p:pic>
          <p:nvPicPr>
            <p:cNvPr id="38" name="图片 41">
              <a:extLst>
                <a:ext uri="{FF2B5EF4-FFF2-40B4-BE49-F238E27FC236}">
                  <a16:creationId xmlns:a16="http://schemas.microsoft.com/office/drawing/2014/main" id="{AA88197E-D2C7-93EA-A941-CED4640FC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46630"/>
              <a:ext cx="6427845" cy="1647370"/>
            </a:xfrm>
            <a:prstGeom prst="rect">
              <a:avLst/>
            </a:prstGeom>
          </p:spPr>
        </p:pic>
        <p:pic>
          <p:nvPicPr>
            <p:cNvPr id="39" name="图片 42">
              <a:extLst>
                <a:ext uri="{FF2B5EF4-FFF2-40B4-BE49-F238E27FC236}">
                  <a16:creationId xmlns:a16="http://schemas.microsoft.com/office/drawing/2014/main" id="{5DED9263-4B74-F36B-73F4-B5482186A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207212"/>
              <a:ext cx="6427845" cy="1647370"/>
            </a:xfrm>
            <a:prstGeom prst="rect">
              <a:avLst/>
            </a:prstGeom>
          </p:spPr>
        </p:pic>
      </p:grpSp>
      <p:grpSp>
        <p:nvGrpSpPr>
          <p:cNvPr id="44" name="组合 41">
            <a:extLst>
              <a:ext uri="{FF2B5EF4-FFF2-40B4-BE49-F238E27FC236}">
                <a16:creationId xmlns:a16="http://schemas.microsoft.com/office/drawing/2014/main" id="{B41076C6-0151-8A19-E006-33F6D46342C6}"/>
              </a:ext>
            </a:extLst>
          </p:cNvPr>
          <p:cNvGrpSpPr/>
          <p:nvPr/>
        </p:nvGrpSpPr>
        <p:grpSpPr>
          <a:xfrm>
            <a:off x="-505878" y="93934"/>
            <a:ext cx="434934" cy="352758"/>
            <a:chOff x="2516470" y="548138"/>
            <a:chExt cx="7443321" cy="4759928"/>
          </a:xfrm>
        </p:grpSpPr>
        <p:sp>
          <p:nvSpPr>
            <p:cNvPr id="45" name="云形 42">
              <a:extLst>
                <a:ext uri="{FF2B5EF4-FFF2-40B4-BE49-F238E27FC236}">
                  <a16:creationId xmlns:a16="http://schemas.microsoft.com/office/drawing/2014/main" id="{0D27F044-CA6D-1A23-0ABF-B3294AE01A4E}"/>
                </a:ext>
              </a:extLst>
            </p:cNvPr>
            <p:cNvSpPr/>
            <p:nvPr/>
          </p:nvSpPr>
          <p:spPr>
            <a:xfrm>
              <a:off x="2516470" y="548138"/>
              <a:ext cx="7443321" cy="4759928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云形 43">
              <a:extLst>
                <a:ext uri="{FF2B5EF4-FFF2-40B4-BE49-F238E27FC236}">
                  <a16:creationId xmlns:a16="http://schemas.microsoft.com/office/drawing/2014/main" id="{D0C59DA4-9827-0C00-8CCB-7436B4DE226F}"/>
                </a:ext>
              </a:extLst>
            </p:cNvPr>
            <p:cNvSpPr/>
            <p:nvPr/>
          </p:nvSpPr>
          <p:spPr>
            <a:xfrm>
              <a:off x="2922743" y="818421"/>
              <a:ext cx="6658840" cy="4258256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7" name="图片 45">
            <a:extLst>
              <a:ext uri="{FF2B5EF4-FFF2-40B4-BE49-F238E27FC236}">
                <a16:creationId xmlns:a16="http://schemas.microsoft.com/office/drawing/2014/main" id="{7AE78D72-CD31-4A84-9654-5B49D5D729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0086" y="-46344"/>
            <a:ext cx="220974" cy="29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8177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69" grpId="0"/>
      <p:bldP spid="70" grpId="0"/>
      <p:bldP spid="7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/>
        </p:nvGrpSpPr>
        <p:grpSpPr>
          <a:xfrm>
            <a:off x="0" y="-215877"/>
            <a:ext cx="12895093" cy="7946844"/>
            <a:chOff x="0" y="-221063"/>
            <a:chExt cx="12895093" cy="7946844"/>
          </a:xfrm>
        </p:grpSpPr>
        <p:sp>
          <p:nvSpPr>
            <p:cNvPr id="35" name="矩形 3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9AD6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6" name="组合 35"/>
            <p:cNvGrpSpPr/>
            <p:nvPr/>
          </p:nvGrpSpPr>
          <p:grpSpPr>
            <a:xfrm>
              <a:off x="144150" y="-221063"/>
              <a:ext cx="12750943" cy="7946844"/>
              <a:chOff x="2627224" y="-795141"/>
              <a:chExt cx="10013806" cy="7040780"/>
            </a:xfrm>
          </p:grpSpPr>
          <p:sp>
            <p:nvSpPr>
              <p:cNvPr id="37" name="矩形 36"/>
              <p:cNvSpPr/>
              <p:nvPr/>
            </p:nvSpPr>
            <p:spPr>
              <a:xfrm>
                <a:off x="2627224" y="-599283"/>
                <a:ext cx="5758249" cy="5957676"/>
              </a:xfrm>
              <a:prstGeom prst="rect">
                <a:avLst/>
              </a:prstGeom>
              <a:blipFill dpi="0" rotWithShape="1">
                <a:blip r:embed="rId3">
                  <a:alphaModFix amt="17000"/>
                  <a:lum bright="70000" contrast="-70000"/>
                  <a:extLst>
                    <a:ext uri="{BEBA8EAE-BF5A-486C-A8C5-ECC9F3942E4B}">
                      <a14:imgProps xmlns:a14="http://schemas.microsoft.com/office/drawing/2010/main">
                        <a14:imgLayer>
                          <a14:imgEffect>
                            <a14:colorTemperature colorTemp="11200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40" name="矩形 39"/>
              <p:cNvSpPr/>
              <p:nvPr/>
            </p:nvSpPr>
            <p:spPr>
              <a:xfrm rot="10601959">
                <a:off x="6872592" y="-795141"/>
                <a:ext cx="5768438" cy="7040780"/>
              </a:xfrm>
              <a:prstGeom prst="rect">
                <a:avLst/>
              </a:prstGeom>
              <a:blipFill dpi="0" rotWithShape="1">
                <a:blip r:embed="rId4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42" name="组合 41"/>
          <p:cNvGrpSpPr/>
          <p:nvPr/>
        </p:nvGrpSpPr>
        <p:grpSpPr>
          <a:xfrm>
            <a:off x="2416550" y="617774"/>
            <a:ext cx="7443321" cy="4759928"/>
            <a:chOff x="2516470" y="548138"/>
            <a:chExt cx="7443321" cy="4759928"/>
          </a:xfrm>
        </p:grpSpPr>
        <p:sp>
          <p:nvSpPr>
            <p:cNvPr id="43" name="云形 42"/>
            <p:cNvSpPr/>
            <p:nvPr/>
          </p:nvSpPr>
          <p:spPr>
            <a:xfrm>
              <a:off x="2516470" y="548138"/>
              <a:ext cx="7443321" cy="4759928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云形 43"/>
            <p:cNvSpPr/>
            <p:nvPr/>
          </p:nvSpPr>
          <p:spPr>
            <a:xfrm>
              <a:off x="2922743" y="818421"/>
              <a:ext cx="6658840" cy="4258256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5" name="图片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105" y="1589928"/>
            <a:ext cx="1112666" cy="1112666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43" y="477495"/>
            <a:ext cx="2981702" cy="4020157"/>
          </a:xfrm>
          <a:prstGeom prst="rect">
            <a:avLst/>
          </a:prstGeom>
        </p:spPr>
      </p:pic>
      <p:grpSp>
        <p:nvGrpSpPr>
          <p:cNvPr id="54" name="组合 53"/>
          <p:cNvGrpSpPr/>
          <p:nvPr/>
        </p:nvGrpSpPr>
        <p:grpSpPr>
          <a:xfrm>
            <a:off x="10015028" y="1176315"/>
            <a:ext cx="1633494" cy="1044603"/>
            <a:chOff x="8985779" y="3960837"/>
            <a:chExt cx="2199915" cy="1406823"/>
          </a:xfrm>
        </p:grpSpPr>
        <p:sp>
          <p:nvSpPr>
            <p:cNvPr id="55" name="云形 54"/>
            <p:cNvSpPr/>
            <p:nvPr/>
          </p:nvSpPr>
          <p:spPr>
            <a:xfrm>
              <a:off x="8985779" y="3960837"/>
              <a:ext cx="2199915" cy="1406823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云形 56"/>
            <p:cNvSpPr/>
            <p:nvPr/>
          </p:nvSpPr>
          <p:spPr>
            <a:xfrm>
              <a:off x="9217452" y="4084959"/>
              <a:ext cx="1756042" cy="1122971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700241" y="4100557"/>
            <a:ext cx="1891025" cy="1209291"/>
            <a:chOff x="392658" y="3679279"/>
            <a:chExt cx="1466266" cy="937662"/>
          </a:xfrm>
        </p:grpSpPr>
        <p:grpSp>
          <p:nvGrpSpPr>
            <p:cNvPr id="61" name="组合 60"/>
            <p:cNvGrpSpPr/>
            <p:nvPr/>
          </p:nvGrpSpPr>
          <p:grpSpPr>
            <a:xfrm>
              <a:off x="392658" y="3679279"/>
              <a:ext cx="1466266" cy="937662"/>
              <a:chOff x="1281153" y="5632171"/>
              <a:chExt cx="1466266" cy="937662"/>
            </a:xfrm>
          </p:grpSpPr>
          <p:sp>
            <p:nvSpPr>
              <p:cNvPr id="63" name="云形 62"/>
              <p:cNvSpPr/>
              <p:nvPr/>
            </p:nvSpPr>
            <p:spPr>
              <a:xfrm>
                <a:off x="1281153" y="5632171"/>
                <a:ext cx="1466266" cy="937662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云形 63"/>
              <p:cNvSpPr/>
              <p:nvPr/>
            </p:nvSpPr>
            <p:spPr>
              <a:xfrm>
                <a:off x="1414367" y="5706781"/>
                <a:ext cx="1199837" cy="767283"/>
              </a:xfrm>
              <a:prstGeom prst="cloud">
                <a:avLst/>
              </a:prstGeom>
              <a:noFill/>
              <a:ln>
                <a:solidFill>
                  <a:srgbClr val="8ACFEA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80129">
              <a:off x="717070" y="4035686"/>
              <a:ext cx="810723" cy="274088"/>
            </a:xfrm>
            <a:prstGeom prst="rect">
              <a:avLst/>
            </a:prstGeom>
          </p:spPr>
        </p:pic>
      </p:grpSp>
      <p:grpSp>
        <p:nvGrpSpPr>
          <p:cNvPr id="69" name="组合 68"/>
          <p:cNvGrpSpPr/>
          <p:nvPr/>
        </p:nvGrpSpPr>
        <p:grpSpPr>
          <a:xfrm>
            <a:off x="9086116" y="4735242"/>
            <a:ext cx="1133322" cy="724748"/>
            <a:chOff x="8985779" y="3960837"/>
            <a:chExt cx="2199915" cy="1406823"/>
          </a:xfrm>
        </p:grpSpPr>
        <p:sp>
          <p:nvSpPr>
            <p:cNvPr id="70" name="云形 69"/>
            <p:cNvSpPr/>
            <p:nvPr/>
          </p:nvSpPr>
          <p:spPr>
            <a:xfrm>
              <a:off x="8985779" y="3960837"/>
              <a:ext cx="2199915" cy="1406823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云形 70"/>
            <p:cNvSpPr/>
            <p:nvPr/>
          </p:nvSpPr>
          <p:spPr>
            <a:xfrm>
              <a:off x="9217452" y="4084959"/>
              <a:ext cx="1756042" cy="1122971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矩形 67">
            <a:extLst>
              <a:ext uri="{FF2B5EF4-FFF2-40B4-BE49-F238E27FC236}">
                <a16:creationId xmlns:a16="http://schemas.microsoft.com/office/drawing/2014/main" id="{D06F2340-798C-049A-7D0F-E5D2067FE33F}"/>
              </a:ext>
            </a:extLst>
          </p:cNvPr>
          <p:cNvSpPr/>
          <p:nvPr/>
        </p:nvSpPr>
        <p:spPr>
          <a:xfrm>
            <a:off x="3465770" y="1800552"/>
            <a:ext cx="6093471" cy="186204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500" dirty="0" err="1">
                <a:solidFill>
                  <a:srgbClr val="C00000"/>
                </a:solidFill>
                <a:latin typeface="UVN Banh Mi" pitchFamily="2" charset="0"/>
              </a:rPr>
              <a:t>Khởi</a:t>
            </a:r>
            <a:r>
              <a:rPr lang="en-US" altLang="zh-CN" sz="11500" dirty="0">
                <a:solidFill>
                  <a:srgbClr val="C00000"/>
                </a:solidFill>
                <a:latin typeface="UVN Banh Mi" pitchFamily="2" charset="0"/>
              </a:rPr>
              <a:t> </a:t>
            </a:r>
            <a:r>
              <a:rPr lang="en-US" altLang="zh-CN" sz="11500" dirty="0" err="1">
                <a:solidFill>
                  <a:srgbClr val="C00000"/>
                </a:solidFill>
                <a:latin typeface="UVN Banh Mi" pitchFamily="2" charset="0"/>
              </a:rPr>
              <a:t>động</a:t>
            </a:r>
            <a:endParaRPr lang="zh-CN" altLang="en-US" sz="11500" dirty="0">
              <a:solidFill>
                <a:srgbClr val="C00000"/>
              </a:solidFill>
              <a:latin typeface="UVN Banh Mi" pitchFamily="2" charset="0"/>
            </a:endParaRPr>
          </a:p>
        </p:txBody>
      </p:sp>
      <p:grpSp>
        <p:nvGrpSpPr>
          <p:cNvPr id="76" name="组合 75"/>
          <p:cNvGrpSpPr/>
          <p:nvPr/>
        </p:nvGrpSpPr>
        <p:grpSpPr>
          <a:xfrm>
            <a:off x="0" y="4983001"/>
            <a:ext cx="12523845" cy="1931006"/>
            <a:chOff x="0" y="5207212"/>
            <a:chExt cx="12523845" cy="1647370"/>
          </a:xfrm>
        </p:grpSpPr>
        <p:pic>
          <p:nvPicPr>
            <p:cNvPr id="77" name="图片 7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07212"/>
              <a:ext cx="6427845" cy="1647370"/>
            </a:xfrm>
            <a:prstGeom prst="rect">
              <a:avLst/>
            </a:prstGeom>
          </p:spPr>
        </p:pic>
        <p:pic>
          <p:nvPicPr>
            <p:cNvPr id="78" name="图片 7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207212"/>
              <a:ext cx="6427845" cy="16473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153894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>
            <a:fillRect/>
          </a:stretch>
        </p:blipFill>
        <p:spPr>
          <a:xfrm>
            <a:off x="15081" y="-1"/>
            <a:ext cx="12161839" cy="6991351"/>
          </a:xfrm>
          <a:prstGeom prst="rect">
            <a:avLst/>
          </a:prstGeom>
        </p:spPr>
      </p:pic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84" b="31363" l="4200" r="14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27" t="5050" r="85322" b="68485"/>
          <a:stretch>
            <a:fillRect/>
          </a:stretch>
        </p:blipFill>
        <p:spPr>
          <a:xfrm rot="1356724">
            <a:off x="730000" y="2622398"/>
            <a:ext cx="1758301" cy="3656150"/>
          </a:xfrm>
          <a:prstGeom prst="rect">
            <a:avLst/>
          </a:prstGeom>
        </p:spPr>
      </p:pic>
      <p:pic>
        <p:nvPicPr>
          <p:cNvPr id="9" name="Picture 8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81" b="32328" l="16300" r="26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48" t="5451" r="73101" b="68084"/>
          <a:stretch>
            <a:fillRect/>
          </a:stretch>
        </p:blipFill>
        <p:spPr>
          <a:xfrm rot="20494740">
            <a:off x="4266420" y="2754918"/>
            <a:ext cx="1758301" cy="3656150"/>
          </a:xfrm>
          <a:prstGeom prst="rect">
            <a:avLst/>
          </a:prstGeom>
        </p:spPr>
      </p:pic>
      <p:pic>
        <p:nvPicPr>
          <p:cNvPr id="10" name="Picture 9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13" b="31122" l="43900" r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724" t="3044" r="44724" b="68878"/>
          <a:stretch>
            <a:fillRect/>
          </a:stretch>
        </p:blipFill>
        <p:spPr>
          <a:xfrm rot="616500">
            <a:off x="6876152" y="2295410"/>
            <a:ext cx="1689219" cy="3726542"/>
          </a:xfrm>
          <a:prstGeom prst="rect">
            <a:avLst/>
          </a:prstGeom>
        </p:spPr>
      </p:pic>
      <p:pic>
        <p:nvPicPr>
          <p:cNvPr id="11" name="Picture 10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6815" b="86972" l="19300" r="29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28" t="57956" r="70120" b="12708"/>
          <a:stretch>
            <a:fillRect/>
          </a:stretch>
        </p:blipFill>
        <p:spPr>
          <a:xfrm rot="20487244">
            <a:off x="9592688" y="2534205"/>
            <a:ext cx="1689219" cy="3893457"/>
          </a:xfrm>
          <a:prstGeom prst="rect">
            <a:avLst/>
          </a:prstGeom>
        </p:spPr>
      </p:pic>
      <p:pic>
        <p:nvPicPr>
          <p:cNvPr id="1026" name="Picture 2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0" y="-1"/>
            <a:ext cx="2978648" cy="2011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组合 41">
            <a:extLst>
              <a:ext uri="{FF2B5EF4-FFF2-40B4-BE49-F238E27FC236}">
                <a16:creationId xmlns:a16="http://schemas.microsoft.com/office/drawing/2014/main" id="{1ED8F8B0-2D9E-4923-8E81-30DEDF83AB4D}"/>
              </a:ext>
            </a:extLst>
          </p:cNvPr>
          <p:cNvGrpSpPr/>
          <p:nvPr/>
        </p:nvGrpSpPr>
        <p:grpSpPr>
          <a:xfrm>
            <a:off x="3219622" y="62021"/>
            <a:ext cx="5980882" cy="2242617"/>
            <a:chOff x="2516470" y="548138"/>
            <a:chExt cx="7443321" cy="4759928"/>
          </a:xfrm>
        </p:grpSpPr>
        <p:sp>
          <p:nvSpPr>
            <p:cNvPr id="14" name="云形 42">
              <a:extLst>
                <a:ext uri="{FF2B5EF4-FFF2-40B4-BE49-F238E27FC236}">
                  <a16:creationId xmlns:a16="http://schemas.microsoft.com/office/drawing/2014/main" id="{76F81886-87C7-4F4B-98F6-AE2CDFC3683A}"/>
                </a:ext>
              </a:extLst>
            </p:cNvPr>
            <p:cNvSpPr/>
            <p:nvPr/>
          </p:nvSpPr>
          <p:spPr>
            <a:xfrm>
              <a:off x="2516470" y="548138"/>
              <a:ext cx="7443321" cy="4759928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云形 43">
              <a:extLst>
                <a:ext uri="{FF2B5EF4-FFF2-40B4-BE49-F238E27FC236}">
                  <a16:creationId xmlns:a16="http://schemas.microsoft.com/office/drawing/2014/main" id="{4A28B936-B105-4FB8-9491-92683CAA7E28}"/>
                </a:ext>
              </a:extLst>
            </p:cNvPr>
            <p:cNvSpPr/>
            <p:nvPr/>
          </p:nvSpPr>
          <p:spPr>
            <a:xfrm>
              <a:off x="2922743" y="818421"/>
              <a:ext cx="6658840" cy="4258256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8943F73-8FA7-456F-BDCA-651F64C8C650}"/>
              </a:ext>
            </a:extLst>
          </p:cNvPr>
          <p:cNvSpPr txBox="1"/>
          <p:nvPr/>
        </p:nvSpPr>
        <p:spPr>
          <a:xfrm>
            <a:off x="3974569" y="715273"/>
            <a:ext cx="44935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UVN Banh Mi"/>
                <a:cs typeface="Times New Roman" panose="02020603050405020304" pitchFamily="18" charset="0"/>
              </a:rPr>
              <a:t>Nào mình cùng ăn kem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>
            <a:fillRect/>
          </a:stretch>
        </p:blipFill>
        <p:spPr>
          <a:xfrm>
            <a:off x="15081" y="-1"/>
            <a:ext cx="12161839" cy="6991351"/>
          </a:xfrm>
          <a:prstGeom prst="rect">
            <a:avLst/>
          </a:prstGeom>
        </p:spPr>
      </p:pic>
      <p:pic>
        <p:nvPicPr>
          <p:cNvPr id="2" name="Picture 1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584" b="31363" l="4200" r="14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27" t="5050" r="85322" b="68485"/>
          <a:stretch>
            <a:fillRect/>
          </a:stretch>
        </p:blipFill>
        <p:spPr>
          <a:xfrm rot="1356724">
            <a:off x="10844769" y="5411357"/>
            <a:ext cx="700136" cy="14558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00200" y="533400"/>
            <a:ext cx="8443118" cy="2438400"/>
          </a:xfrm>
          <a:prstGeom prst="rect">
            <a:avLst/>
          </a:prstGeom>
          <a:solidFill>
            <a:srgbClr val="FFBDBF"/>
          </a:solidFill>
          <a:ln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>
                <a:solidFill>
                  <a:schemeClr val="tx1"/>
                </a:solidFill>
                <a:latin typeface="Arial" panose="020B0604020202020204"/>
              </a:rPr>
              <a:t>3 + 5 =…+ 3</a:t>
            </a:r>
          </a:p>
        </p:txBody>
      </p:sp>
      <p:sp>
        <p:nvSpPr>
          <p:cNvPr id="5" name="3"/>
          <p:cNvSpPr/>
          <p:nvPr/>
        </p:nvSpPr>
        <p:spPr>
          <a:xfrm>
            <a:off x="5015918" y="4324349"/>
            <a:ext cx="1611682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>
                <a:latin typeface="Arial" panose="020B0604020202020204"/>
              </a:rPr>
              <a:t>2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651" y="4117543"/>
            <a:ext cx="734142" cy="707593"/>
          </a:xfrm>
          <a:prstGeom prst="rect">
            <a:avLst/>
          </a:prstGeom>
        </p:spPr>
      </p:pic>
      <p:sp>
        <p:nvSpPr>
          <p:cNvPr id="7" name="3"/>
          <p:cNvSpPr/>
          <p:nvPr/>
        </p:nvSpPr>
        <p:spPr>
          <a:xfrm>
            <a:off x="2362200" y="4343400"/>
            <a:ext cx="1611682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>
                <a:latin typeface="Arial" panose="020B0604020202020204"/>
              </a:rPr>
              <a:t>5</a:t>
            </a:r>
          </a:p>
        </p:txBody>
      </p:sp>
      <p:sp>
        <p:nvSpPr>
          <p:cNvPr id="8" name="3"/>
          <p:cNvSpPr/>
          <p:nvPr/>
        </p:nvSpPr>
        <p:spPr>
          <a:xfrm>
            <a:off x="7684718" y="4343400"/>
            <a:ext cx="1611682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>
                <a:latin typeface="Arial" panose="020B0604020202020204"/>
              </a:rPr>
              <a:t>8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216" y="4136594"/>
            <a:ext cx="725543" cy="7115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9329" y="4136593"/>
            <a:ext cx="734142" cy="7075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>
            <a:fillRect/>
          </a:stretch>
        </p:blipFill>
        <p:spPr>
          <a:xfrm>
            <a:off x="15081" y="-1"/>
            <a:ext cx="12161839" cy="6991351"/>
          </a:xfrm>
          <a:prstGeom prst="rect">
            <a:avLst/>
          </a:prstGeom>
        </p:spPr>
      </p:pic>
      <p:pic>
        <p:nvPicPr>
          <p:cNvPr id="2" name="Picture 1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981" b="32328" l="16300" r="26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48" t="5451" r="73101" b="68084"/>
          <a:stretch>
            <a:fillRect/>
          </a:stretch>
        </p:blipFill>
        <p:spPr>
          <a:xfrm rot="20494740">
            <a:off x="10960505" y="5247123"/>
            <a:ext cx="714071" cy="148481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00200" y="533400"/>
            <a:ext cx="8443118" cy="2438400"/>
          </a:xfrm>
          <a:prstGeom prst="rect">
            <a:avLst/>
          </a:prstGeom>
          <a:solidFill>
            <a:srgbClr val="FFBDBF"/>
          </a:solidFill>
          <a:ln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>
                <a:solidFill>
                  <a:schemeClr val="tx1"/>
                </a:solidFill>
                <a:latin typeface="Arial" panose="020B0604020202020204"/>
              </a:rPr>
              <a:t>67 + … = 87 + 67</a:t>
            </a:r>
          </a:p>
        </p:txBody>
      </p:sp>
      <p:sp>
        <p:nvSpPr>
          <p:cNvPr id="5" name="3"/>
          <p:cNvSpPr/>
          <p:nvPr/>
        </p:nvSpPr>
        <p:spPr>
          <a:xfrm>
            <a:off x="5015918" y="4324349"/>
            <a:ext cx="1611682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>
                <a:latin typeface="Arial" panose="020B0604020202020204"/>
              </a:rPr>
              <a:t>88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651" y="4117543"/>
            <a:ext cx="734142" cy="707593"/>
          </a:xfrm>
          <a:prstGeom prst="rect">
            <a:avLst/>
          </a:prstGeom>
        </p:spPr>
      </p:pic>
      <p:sp>
        <p:nvSpPr>
          <p:cNvPr id="7" name="3"/>
          <p:cNvSpPr/>
          <p:nvPr/>
        </p:nvSpPr>
        <p:spPr>
          <a:xfrm>
            <a:off x="7844842" y="4343400"/>
            <a:ext cx="1611682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>
                <a:latin typeface="Arial" panose="020B0604020202020204"/>
              </a:rPr>
              <a:t>87</a:t>
            </a:r>
          </a:p>
        </p:txBody>
      </p:sp>
      <p:sp>
        <p:nvSpPr>
          <p:cNvPr id="8" name="3"/>
          <p:cNvSpPr/>
          <p:nvPr/>
        </p:nvSpPr>
        <p:spPr>
          <a:xfrm>
            <a:off x="2133600" y="4343400"/>
            <a:ext cx="1611682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>
                <a:latin typeface="Arial" panose="020B0604020202020204"/>
              </a:rPr>
              <a:t>76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858" y="4136594"/>
            <a:ext cx="725543" cy="7115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211" y="4136593"/>
            <a:ext cx="734142" cy="7075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>
            <a:fillRect/>
          </a:stretch>
        </p:blipFill>
        <p:spPr>
          <a:xfrm>
            <a:off x="15081" y="-1"/>
            <a:ext cx="12161839" cy="6991351"/>
          </a:xfrm>
          <a:prstGeom prst="rect">
            <a:avLst/>
          </a:prstGeom>
        </p:spPr>
      </p:pic>
      <p:pic>
        <p:nvPicPr>
          <p:cNvPr id="2" name="Picture 1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413" b="31122" l="43900" r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724" t="3044" r="44724" b="68878"/>
          <a:stretch>
            <a:fillRect/>
          </a:stretch>
        </p:blipFill>
        <p:spPr>
          <a:xfrm rot="616500">
            <a:off x="10777314" y="4619292"/>
            <a:ext cx="982937" cy="216843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00200" y="533400"/>
            <a:ext cx="8443118" cy="2438400"/>
          </a:xfrm>
          <a:prstGeom prst="rect">
            <a:avLst/>
          </a:prstGeom>
          <a:solidFill>
            <a:srgbClr val="FFBDBF"/>
          </a:solidFill>
          <a:ln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>
                <a:solidFill>
                  <a:schemeClr val="tx1"/>
                </a:solidFill>
                <a:latin typeface="Arial" panose="020B0604020202020204"/>
              </a:rPr>
              <a:t>17 + 10 = 10 + …</a:t>
            </a:r>
          </a:p>
        </p:txBody>
      </p:sp>
      <p:sp>
        <p:nvSpPr>
          <p:cNvPr id="5" name="3"/>
          <p:cNvSpPr/>
          <p:nvPr/>
        </p:nvSpPr>
        <p:spPr>
          <a:xfrm>
            <a:off x="7716175" y="4324349"/>
            <a:ext cx="1611682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>
                <a:latin typeface="Arial" panose="020B0604020202020204"/>
              </a:rPr>
              <a:t>5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9908" y="4117543"/>
            <a:ext cx="734142" cy="707593"/>
          </a:xfrm>
          <a:prstGeom prst="rect">
            <a:avLst/>
          </a:prstGeom>
        </p:spPr>
      </p:pic>
      <p:sp>
        <p:nvSpPr>
          <p:cNvPr id="7" name="3"/>
          <p:cNvSpPr/>
          <p:nvPr/>
        </p:nvSpPr>
        <p:spPr>
          <a:xfrm>
            <a:off x="4953000" y="4343400"/>
            <a:ext cx="1611682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>
                <a:latin typeface="Arial" panose="020B0604020202020204"/>
              </a:rPr>
              <a:t>17</a:t>
            </a:r>
          </a:p>
        </p:txBody>
      </p:sp>
      <p:sp>
        <p:nvSpPr>
          <p:cNvPr id="8" name="3"/>
          <p:cNvSpPr/>
          <p:nvPr/>
        </p:nvSpPr>
        <p:spPr>
          <a:xfrm>
            <a:off x="2133600" y="4343400"/>
            <a:ext cx="1611682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>
                <a:latin typeface="Arial" panose="020B0604020202020204"/>
              </a:rPr>
              <a:t>16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016" y="4136594"/>
            <a:ext cx="725543" cy="7115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211" y="4136593"/>
            <a:ext cx="734142" cy="7075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>
            <a:fillRect/>
          </a:stretch>
        </p:blipFill>
        <p:spPr>
          <a:xfrm>
            <a:off x="15081" y="-1"/>
            <a:ext cx="12161839" cy="6991351"/>
          </a:xfrm>
          <a:prstGeom prst="rect">
            <a:avLst/>
          </a:prstGeom>
        </p:spPr>
      </p:pic>
      <p:pic>
        <p:nvPicPr>
          <p:cNvPr id="2" name="Picture 1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6815" b="86972" l="19300" r="29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28" t="57956" r="70120" b="12708"/>
          <a:stretch>
            <a:fillRect/>
          </a:stretch>
        </p:blipFill>
        <p:spPr>
          <a:xfrm rot="20487244">
            <a:off x="10921033" y="5052884"/>
            <a:ext cx="742934" cy="171237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00200" y="533400"/>
            <a:ext cx="8443118" cy="2438400"/>
          </a:xfrm>
          <a:prstGeom prst="rect">
            <a:avLst/>
          </a:prstGeom>
          <a:solidFill>
            <a:srgbClr val="FFBDBF"/>
          </a:solidFill>
          <a:ln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>
                <a:solidFill>
                  <a:schemeClr val="tx1"/>
                </a:solidFill>
                <a:latin typeface="Arial" panose="020B0604020202020204"/>
              </a:rPr>
              <a:t>… + 20 = 20 + 31</a:t>
            </a:r>
          </a:p>
        </p:txBody>
      </p:sp>
      <p:sp>
        <p:nvSpPr>
          <p:cNvPr id="5" name="3"/>
          <p:cNvSpPr/>
          <p:nvPr/>
        </p:nvSpPr>
        <p:spPr>
          <a:xfrm>
            <a:off x="5015918" y="4324349"/>
            <a:ext cx="1611682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>
                <a:latin typeface="Arial" panose="020B0604020202020204"/>
              </a:rPr>
              <a:t>4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651" y="4117543"/>
            <a:ext cx="734142" cy="707593"/>
          </a:xfrm>
          <a:prstGeom prst="rect">
            <a:avLst/>
          </a:prstGeom>
        </p:spPr>
      </p:pic>
      <p:sp>
        <p:nvSpPr>
          <p:cNvPr id="7" name="3"/>
          <p:cNvSpPr/>
          <p:nvPr/>
        </p:nvSpPr>
        <p:spPr>
          <a:xfrm>
            <a:off x="7844842" y="4343400"/>
            <a:ext cx="1611682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>
                <a:latin typeface="Arial" panose="020B0604020202020204"/>
              </a:rPr>
              <a:t>31</a:t>
            </a:r>
          </a:p>
        </p:txBody>
      </p:sp>
      <p:sp>
        <p:nvSpPr>
          <p:cNvPr id="8" name="3"/>
          <p:cNvSpPr/>
          <p:nvPr/>
        </p:nvSpPr>
        <p:spPr>
          <a:xfrm>
            <a:off x="2133600" y="4343400"/>
            <a:ext cx="1611682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>
                <a:latin typeface="Arial" panose="020B0604020202020204"/>
              </a:rPr>
              <a:t>13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858" y="4136594"/>
            <a:ext cx="725543" cy="7115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211" y="4136593"/>
            <a:ext cx="734142" cy="7075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儿童教育PPT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1107</TotalTime>
  <Words>581</Words>
  <Application>Microsoft Office PowerPoint</Application>
  <PresentationFormat>Widescreen</PresentationFormat>
  <Paragraphs>140</Paragraphs>
  <Slides>22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7" baseType="lpstr">
      <vt:lpstr>等线 Light</vt:lpstr>
      <vt:lpstr>UVN Banh Mi</vt:lpstr>
      <vt:lpstr>UVN Ai Cap</vt:lpstr>
      <vt:lpstr>UVN Bach Dang</vt:lpstr>
      <vt:lpstr>Wingdings</vt:lpstr>
      <vt:lpstr>UVN Binh Duong</vt:lpstr>
      <vt:lpstr>Arial</vt:lpstr>
      <vt:lpstr>UTM Avo</vt:lpstr>
      <vt:lpstr>#9Slide03 IcielPanton Black</vt:lpstr>
      <vt:lpstr>Times New Roman</vt:lpstr>
      <vt:lpstr>UVN Chim Bien Nang</vt:lpstr>
      <vt:lpstr>等线</vt:lpstr>
      <vt:lpstr>UVN Nhan Nang</vt:lpstr>
      <vt:lpstr>#9Slide07 Koni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https://www.ypppt.com/</dc:title>
  <dc:subject>https://www.ypppt.com/</dc:subject>
  <dc:creator>优品PPT</dc:creator>
  <cp:lastModifiedBy>Lan Anh Dương</cp:lastModifiedBy>
  <cp:revision>83</cp:revision>
  <dcterms:created xsi:type="dcterms:W3CDTF">2018-10-13T08:45:51Z</dcterms:created>
  <dcterms:modified xsi:type="dcterms:W3CDTF">2023-07-21T06:24:07Z</dcterms:modified>
</cp:coreProperties>
</file>