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Lst>
  <p:notesMasterIdLst>
    <p:notesMasterId r:id="rId19"/>
  </p:notesMasterIdLst>
  <p:sldIdLst>
    <p:sldId id="256" r:id="rId3"/>
    <p:sldId id="257" r:id="rId4"/>
    <p:sldId id="259" r:id="rId5"/>
    <p:sldId id="288" r:id="rId6"/>
    <p:sldId id="290" r:id="rId7"/>
    <p:sldId id="292" r:id="rId8"/>
    <p:sldId id="291" r:id="rId9"/>
    <p:sldId id="293" r:id="rId10"/>
    <p:sldId id="294" r:id="rId11"/>
    <p:sldId id="295" r:id="rId12"/>
    <p:sldId id="296" r:id="rId13"/>
    <p:sldId id="1411" r:id="rId14"/>
    <p:sldId id="278" r:id="rId15"/>
    <p:sldId id="265" r:id="rId16"/>
    <p:sldId id="281" r:id="rId17"/>
    <p:sldId id="264" r:id="rId18"/>
  </p:sldIdLst>
  <p:sldSz cx="12192000" cy="6858000"/>
  <p:notesSz cx="6858000" cy="9144000"/>
  <p:embeddedFontLst>
    <p:embeddedFont>
      <p:font typeface="等线" panose="02010600030101010101" pitchFamily="2" charset="-122"/>
      <p:regular r:id="rId20"/>
    </p:embeddedFont>
    <p:embeddedFont>
      <p:font typeface="等线 Light" panose="02010600030101010101" pitchFamily="2" charset="-122"/>
      <p:regular r:id="rId21"/>
    </p:embeddedFont>
    <p:embeddedFont>
      <p:font typeface="inpin heiti" panose="020B0604020202020204" charset="-122"/>
      <p:regular r:id="rId22"/>
    </p:embeddedFont>
    <p:embeddedFont>
      <p:font typeface="#9Slide04 Goku" panose="020B0604020202020204" charset="0"/>
      <p:regular r:id="rId23"/>
    </p:embeddedFont>
    <p:embeddedFont>
      <p:font typeface="#9Slide05 Aphrodite Pro" panose="020B0604020202020204" charset="0"/>
      <p:regular r:id="rId24"/>
    </p:embeddedFont>
    <p:embeddedFont>
      <p:font typeface="#9Slide07 HoneyCream" panose="020B0604020202020204" charset="0"/>
      <p:regular r:id="rId25"/>
    </p:embeddedFon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SVN-Newton" panose="02040603050506020204" pitchFamily="18" charset="0"/>
      <p:regular r:id="rId32"/>
    </p:embeddedFont>
    <p:embeddedFont>
      <p:font typeface="UTM Bienvenue" panose="02040603050506020204" pitchFamily="18" charset="0"/>
      <p:regular r:id="rId33"/>
    </p:embeddedFont>
    <p:embeddedFont>
      <p:font typeface="UTM Futura Extra" panose="02040603050506020204" pitchFamily="18" charset="0"/>
      <p:bold r:id="rId34"/>
    </p:embeddedFont>
    <p:embeddedFont>
      <p:font typeface="UTM Gradoo" panose="02040603050506020204" pitchFamily="18" charset="0"/>
      <p:regular r:id="rId35"/>
    </p:embeddedFont>
    <p:embeddedFont>
      <p:font typeface="UTM Loko" panose="02040603050506020204" pitchFamily="18" charset="0"/>
      <p:regular r:id="rId36"/>
    </p:embeddedFont>
    <p:embeddedFont>
      <p:font typeface="UTM Sharnay" panose="02040603050506020204" pitchFamily="18" charset="0"/>
      <p:italic r:id="rId37"/>
    </p:embeddedFont>
  </p:embeddedFontLst>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D39"/>
    <a:srgbClr val="B28146"/>
    <a:srgbClr val="BC74AD"/>
    <a:srgbClr val="E97974"/>
    <a:srgbClr val="386847"/>
    <a:srgbClr val="F8AF00"/>
    <a:srgbClr val="F3E751"/>
    <a:srgbClr val="E63A0D"/>
    <a:srgbClr val="67C7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4" autoAdjust="0"/>
    <p:restoredTop sz="94608"/>
  </p:normalViewPr>
  <p:slideViewPr>
    <p:cSldViewPr snapToGrid="0" showGuides="1">
      <p:cViewPr varScale="1">
        <p:scale>
          <a:sx n="68" d="100"/>
          <a:sy n="68" d="100"/>
        </p:scale>
        <p:origin x="924"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9" Type="http://schemas.openxmlformats.org/officeDocument/2006/relationships/presProps" Target="presProps.xml"/><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font" Target="fonts/font10.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9D48A0-E36A-4356-A75E-34037503E15F}"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850F40-DB3E-4DC4-95ED-4CBE898A0901}" type="slidenum">
              <a:rPr lang="zh-CN" altLang="en-US" smtClean="0"/>
              <a:t>‹#›</a:t>
            </a:fld>
            <a:endParaRPr lang="zh-CN" altLang="en-US"/>
          </a:p>
        </p:txBody>
      </p:sp>
    </p:spTree>
    <p:extLst>
      <p:ext uri="{BB962C8B-B14F-4D97-AF65-F5344CB8AC3E}">
        <p14:creationId xmlns:p14="http://schemas.microsoft.com/office/powerpoint/2010/main" val="1686446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1</a:t>
            </a:fld>
            <a:endParaRPr lang="zh-CN" altLang="en-US"/>
          </a:p>
        </p:txBody>
      </p:sp>
    </p:spTree>
    <p:extLst>
      <p:ext uri="{BB962C8B-B14F-4D97-AF65-F5344CB8AC3E}">
        <p14:creationId xmlns:p14="http://schemas.microsoft.com/office/powerpoint/2010/main" val="2035176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10</a:t>
            </a:fld>
            <a:endParaRPr lang="zh-CN" altLang="en-US"/>
          </a:p>
        </p:txBody>
      </p:sp>
    </p:spTree>
    <p:extLst>
      <p:ext uri="{BB962C8B-B14F-4D97-AF65-F5344CB8AC3E}">
        <p14:creationId xmlns:p14="http://schemas.microsoft.com/office/powerpoint/2010/main" val="556991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11</a:t>
            </a:fld>
            <a:endParaRPr lang="zh-CN" altLang="en-US"/>
          </a:p>
        </p:txBody>
      </p:sp>
    </p:spTree>
    <p:extLst>
      <p:ext uri="{BB962C8B-B14F-4D97-AF65-F5344CB8AC3E}">
        <p14:creationId xmlns:p14="http://schemas.microsoft.com/office/powerpoint/2010/main" val="804869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65AD207-BB59-4E66-B47E-5301CF7BB295}" type="slidenum">
              <a:rPr lang="zh-CN" altLang="en-US" smtClean="0"/>
              <a:t>12</a:t>
            </a:fld>
            <a:endParaRPr lang="zh-CN" altLang="en-US"/>
          </a:p>
        </p:txBody>
      </p:sp>
    </p:spTree>
    <p:extLst>
      <p:ext uri="{BB962C8B-B14F-4D97-AF65-F5344CB8AC3E}">
        <p14:creationId xmlns:p14="http://schemas.microsoft.com/office/powerpoint/2010/main" val="273274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13</a:t>
            </a:fld>
            <a:endParaRPr lang="zh-CN" altLang="en-US"/>
          </a:p>
        </p:txBody>
      </p:sp>
    </p:spTree>
    <p:extLst>
      <p:ext uri="{BB962C8B-B14F-4D97-AF65-F5344CB8AC3E}">
        <p14:creationId xmlns:p14="http://schemas.microsoft.com/office/powerpoint/2010/main" val="1710398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14</a:t>
            </a:fld>
            <a:endParaRPr lang="zh-CN" altLang="en-US"/>
          </a:p>
        </p:txBody>
      </p:sp>
    </p:spTree>
    <p:extLst>
      <p:ext uri="{BB962C8B-B14F-4D97-AF65-F5344CB8AC3E}">
        <p14:creationId xmlns:p14="http://schemas.microsoft.com/office/powerpoint/2010/main" val="1733470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15</a:t>
            </a:fld>
            <a:endParaRPr lang="zh-CN" altLang="en-US"/>
          </a:p>
        </p:txBody>
      </p:sp>
    </p:spTree>
    <p:extLst>
      <p:ext uri="{BB962C8B-B14F-4D97-AF65-F5344CB8AC3E}">
        <p14:creationId xmlns:p14="http://schemas.microsoft.com/office/powerpoint/2010/main" val="1881830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16</a:t>
            </a:fld>
            <a:endParaRPr lang="zh-CN" altLang="en-US"/>
          </a:p>
        </p:txBody>
      </p:sp>
    </p:spTree>
    <p:extLst>
      <p:ext uri="{BB962C8B-B14F-4D97-AF65-F5344CB8AC3E}">
        <p14:creationId xmlns:p14="http://schemas.microsoft.com/office/powerpoint/2010/main" val="2162294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2</a:t>
            </a:fld>
            <a:endParaRPr lang="zh-CN" altLang="en-US"/>
          </a:p>
        </p:txBody>
      </p:sp>
    </p:spTree>
    <p:extLst>
      <p:ext uri="{BB962C8B-B14F-4D97-AF65-F5344CB8AC3E}">
        <p14:creationId xmlns:p14="http://schemas.microsoft.com/office/powerpoint/2010/main" val="1500008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3</a:t>
            </a:fld>
            <a:endParaRPr lang="zh-CN" altLang="en-US"/>
          </a:p>
        </p:txBody>
      </p:sp>
    </p:spTree>
    <p:extLst>
      <p:ext uri="{BB962C8B-B14F-4D97-AF65-F5344CB8AC3E}">
        <p14:creationId xmlns:p14="http://schemas.microsoft.com/office/powerpoint/2010/main" val="4219931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4</a:t>
            </a:fld>
            <a:endParaRPr lang="zh-CN" altLang="en-US"/>
          </a:p>
        </p:txBody>
      </p:sp>
    </p:spTree>
    <p:extLst>
      <p:ext uri="{BB962C8B-B14F-4D97-AF65-F5344CB8AC3E}">
        <p14:creationId xmlns:p14="http://schemas.microsoft.com/office/powerpoint/2010/main" val="2000235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5</a:t>
            </a:fld>
            <a:endParaRPr lang="zh-CN" altLang="en-US"/>
          </a:p>
        </p:txBody>
      </p:sp>
    </p:spTree>
    <p:extLst>
      <p:ext uri="{BB962C8B-B14F-4D97-AF65-F5344CB8AC3E}">
        <p14:creationId xmlns:p14="http://schemas.microsoft.com/office/powerpoint/2010/main" val="54356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6</a:t>
            </a:fld>
            <a:endParaRPr lang="zh-CN" altLang="en-US"/>
          </a:p>
        </p:txBody>
      </p:sp>
    </p:spTree>
    <p:extLst>
      <p:ext uri="{BB962C8B-B14F-4D97-AF65-F5344CB8AC3E}">
        <p14:creationId xmlns:p14="http://schemas.microsoft.com/office/powerpoint/2010/main" val="1718640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7</a:t>
            </a:fld>
            <a:endParaRPr lang="zh-CN" altLang="en-US"/>
          </a:p>
        </p:txBody>
      </p:sp>
    </p:spTree>
    <p:extLst>
      <p:ext uri="{BB962C8B-B14F-4D97-AF65-F5344CB8AC3E}">
        <p14:creationId xmlns:p14="http://schemas.microsoft.com/office/powerpoint/2010/main" val="2598193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8</a:t>
            </a:fld>
            <a:endParaRPr lang="zh-CN" altLang="en-US"/>
          </a:p>
        </p:txBody>
      </p:sp>
    </p:spTree>
    <p:extLst>
      <p:ext uri="{BB962C8B-B14F-4D97-AF65-F5344CB8AC3E}">
        <p14:creationId xmlns:p14="http://schemas.microsoft.com/office/powerpoint/2010/main" val="3059874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C850F40-DB3E-4DC4-95ED-4CBE898A0901}" type="slidenum">
              <a:rPr lang="zh-CN" altLang="en-US" smtClean="0"/>
              <a:t>9</a:t>
            </a:fld>
            <a:endParaRPr lang="zh-CN" altLang="en-US"/>
          </a:p>
        </p:txBody>
      </p:sp>
    </p:spTree>
    <p:extLst>
      <p:ext uri="{BB962C8B-B14F-4D97-AF65-F5344CB8AC3E}">
        <p14:creationId xmlns:p14="http://schemas.microsoft.com/office/powerpoint/2010/main" val="3128415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 Id="rId5" Type="http://schemas.openxmlformats.org/officeDocument/2006/relationships/hyperlink" Target="https://www.facebook.com/groups/629898828017053" TargetMode="Externa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03BE2F-24E9-4AA9-93A2-F5F16827C10F}" type="slidenum">
              <a:rPr lang="zh-CN" altLang="en-US" smtClean="0"/>
              <a:t>‹#›</a:t>
            </a:fld>
            <a:endParaRPr lang="zh-CN" altLang="en-US"/>
          </a:p>
        </p:txBody>
      </p:sp>
      <p:pic>
        <p:nvPicPr>
          <p:cNvPr id="7" name="图片 3">
            <a:extLst>
              <a:ext uri="{FF2B5EF4-FFF2-40B4-BE49-F238E27FC236}">
                <a16:creationId xmlns:a16="http://schemas.microsoft.com/office/drawing/2014/main" id="{ED6F4A70-3722-C6C4-3A82-FD510E2C7B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spTree>
    <p:extLst>
      <p:ext uri="{BB962C8B-B14F-4D97-AF65-F5344CB8AC3E}">
        <p14:creationId xmlns:p14="http://schemas.microsoft.com/office/powerpoint/2010/main" val="3045343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03BE2F-24E9-4AA9-93A2-F5F16827C10F}" type="slidenum">
              <a:rPr lang="zh-CN" altLang="en-US" smtClean="0"/>
              <a:t>‹#›</a:t>
            </a:fld>
            <a:endParaRPr lang="zh-CN" altLang="en-US"/>
          </a:p>
        </p:txBody>
      </p:sp>
    </p:spTree>
    <p:extLst>
      <p:ext uri="{BB962C8B-B14F-4D97-AF65-F5344CB8AC3E}">
        <p14:creationId xmlns:p14="http://schemas.microsoft.com/office/powerpoint/2010/main" val="898239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03BE2F-24E9-4AA9-93A2-F5F16827C10F}" type="slidenum">
              <a:rPr lang="zh-CN" altLang="en-US" smtClean="0"/>
              <a:t>‹#›</a:t>
            </a:fld>
            <a:endParaRPr lang="zh-CN" altLang="en-US"/>
          </a:p>
        </p:txBody>
      </p:sp>
    </p:spTree>
    <p:extLst>
      <p:ext uri="{BB962C8B-B14F-4D97-AF65-F5344CB8AC3E}">
        <p14:creationId xmlns:p14="http://schemas.microsoft.com/office/powerpoint/2010/main" val="2984628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8194137"/>
      </p:ext>
    </p:extLst>
  </p:cSld>
  <p:clrMapOvr>
    <a:masterClrMapping/>
  </p:clrMapOvr>
  <p:transition spd="slow" advClick="0" advTm="2000">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1EF256FB-7D5B-4EBE-B187-3737D1F03549}"/>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EC3EC806-1517-4975-8120-DBDAA0F74BB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2350883" y="6858000"/>
            <a:ext cx="1824009" cy="2002485"/>
          </a:xfrm>
          <a:prstGeom prst="rect">
            <a:avLst/>
          </a:prstGeom>
        </p:spPr>
      </p:pic>
      <p:sp>
        <p:nvSpPr>
          <p:cNvPr id="8" name="TextBox 3">
            <a:extLst>
              <a:ext uri="{FF2B5EF4-FFF2-40B4-BE49-F238E27FC236}">
                <a16:creationId xmlns:a16="http://schemas.microsoft.com/office/drawing/2014/main" id="{7FA645FB-EFC6-4C6B-B138-2F5B389DC0DD}"/>
              </a:ext>
            </a:extLst>
          </p:cNvPr>
          <p:cNvSpPr txBox="1"/>
          <p:nvPr userDrawn="1"/>
        </p:nvSpPr>
        <p:spPr>
          <a:xfrm>
            <a:off x="3782753" y="81651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6B424094-9C1D-42A3-8D2D-FE1E3B443822}"/>
              </a:ext>
            </a:extLst>
          </p:cNvPr>
          <p:cNvSpPr txBox="1">
            <a:spLocks/>
          </p:cNvSpPr>
          <p:nvPr userDrawn="1"/>
        </p:nvSpPr>
        <p:spPr>
          <a:xfrm>
            <a:off x="-541421" y="60563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0" name="Title 1">
            <a:extLst>
              <a:ext uri="{FF2B5EF4-FFF2-40B4-BE49-F238E27FC236}">
                <a16:creationId xmlns:a16="http://schemas.microsoft.com/office/drawing/2014/main" id="{D236DA10-F4A8-4BFD-847D-38928C9F7FA8}"/>
              </a:ext>
            </a:extLst>
          </p:cNvPr>
          <p:cNvSpPr txBox="1">
            <a:spLocks/>
          </p:cNvSpPr>
          <p:nvPr userDrawn="1"/>
        </p:nvSpPr>
        <p:spPr>
          <a:xfrm>
            <a:off x="10518937" y="-31862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1" name="Title 1">
            <a:extLst>
              <a:ext uri="{FF2B5EF4-FFF2-40B4-BE49-F238E27FC236}">
                <a16:creationId xmlns:a16="http://schemas.microsoft.com/office/drawing/2014/main" id="{2ACE8027-3C34-479F-BE60-A8BB816FA518}"/>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2913838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5FD8-995D-40AC-840B-9D58B48B9D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A3B67A-7C42-4D2B-BA35-D022BB71D4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F2B57F-C937-4742-9CBB-46C94A19804E}"/>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5" name="Footer Placeholder 4">
            <a:extLst>
              <a:ext uri="{FF2B5EF4-FFF2-40B4-BE49-F238E27FC236}">
                <a16:creationId xmlns:a16="http://schemas.microsoft.com/office/drawing/2014/main" id="{6A0496A4-EB25-4EB0-B889-3C086A3E0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FCB030-8108-4169-8790-5ADC601B0E98}"/>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2665151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B58C7-2EE9-4372-8B17-D701536DA6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8F5D06-C896-42E8-B8BC-F4615F4AA2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41A16F-8C59-4F17-B5D3-F2B76AF8F102}"/>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5" name="Footer Placeholder 4">
            <a:extLst>
              <a:ext uri="{FF2B5EF4-FFF2-40B4-BE49-F238E27FC236}">
                <a16:creationId xmlns:a16="http://schemas.microsoft.com/office/drawing/2014/main" id="{ACAB60B0-AA56-4D2E-913D-3F2B031AE3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F41E0-17D8-49EB-80A8-2DB662B31A4E}"/>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3885181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5DD92-35E3-4F70-A13C-1C7D999387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C7838A-0BAE-46C9-881E-47F6195C9D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E3E94D-B3F5-4947-ADAF-6CE395871224}"/>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5" name="Footer Placeholder 4">
            <a:extLst>
              <a:ext uri="{FF2B5EF4-FFF2-40B4-BE49-F238E27FC236}">
                <a16:creationId xmlns:a16="http://schemas.microsoft.com/office/drawing/2014/main" id="{0A18ED56-1B3B-4C96-AB38-17DD4875F8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CFF3B3-EE75-40A5-A1C3-D0EA1DBB6D03}"/>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111223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C8AEA-581A-4496-A1B0-538C0ACDCD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2DB1A8-56CE-4F06-82F7-F43442F9B2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2C129D1-36B8-4490-88DF-DAC77B9E9A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251E0E-0ED1-4DA0-846C-F8778EBA5ACC}"/>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6" name="Footer Placeholder 5">
            <a:extLst>
              <a:ext uri="{FF2B5EF4-FFF2-40B4-BE49-F238E27FC236}">
                <a16:creationId xmlns:a16="http://schemas.microsoft.com/office/drawing/2014/main" id="{F22B71AC-17C6-41D0-B384-95ECA317BD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2A2FD1-E751-4755-8185-4513A83E96F9}"/>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2385180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A9619-6F70-4C2B-94B7-1A785673C9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42AFDF-1B0F-4CAC-A6BA-FBB119BD0E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01AD55-5511-403C-B4E5-C6CECBB121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91B68F-FF37-42E2-93C7-1F58681215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4E07A8-E2E0-4B9D-A76B-2610FEA819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9E7DC8-E5CD-4A3D-99C9-2AFA84F934FF}"/>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8" name="Footer Placeholder 7">
            <a:extLst>
              <a:ext uri="{FF2B5EF4-FFF2-40B4-BE49-F238E27FC236}">
                <a16:creationId xmlns:a16="http://schemas.microsoft.com/office/drawing/2014/main" id="{51AF0574-B6CC-4E11-A748-625B24DD33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90DD34-41C4-466C-903E-876C5D75BD3F}"/>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3962425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76EE8-4150-41EB-AC34-98CC1DDE01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24666D-D68E-4212-880D-C2891AF8EB9D}"/>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4" name="Footer Placeholder 3">
            <a:extLst>
              <a:ext uri="{FF2B5EF4-FFF2-40B4-BE49-F238E27FC236}">
                <a16:creationId xmlns:a16="http://schemas.microsoft.com/office/drawing/2014/main" id="{0B05F263-DF87-40B5-99FA-C2B749BE2C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627D9D-CEC3-486B-A706-87FF3222C51A}"/>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192138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03BE2F-24E9-4AA9-93A2-F5F16827C10F}" type="slidenum">
              <a:rPr lang="zh-CN" altLang="en-US" smtClean="0"/>
              <a:t>‹#›</a:t>
            </a:fld>
            <a:endParaRPr lang="zh-CN" altLang="en-US"/>
          </a:p>
        </p:txBody>
      </p:sp>
    </p:spTree>
    <p:extLst>
      <p:ext uri="{BB962C8B-B14F-4D97-AF65-F5344CB8AC3E}">
        <p14:creationId xmlns:p14="http://schemas.microsoft.com/office/powerpoint/2010/main" val="16465156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ABDEED-19F9-4397-9BDE-9DD619BAF12C}"/>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3" name="Footer Placeholder 2">
            <a:extLst>
              <a:ext uri="{FF2B5EF4-FFF2-40B4-BE49-F238E27FC236}">
                <a16:creationId xmlns:a16="http://schemas.microsoft.com/office/drawing/2014/main" id="{E2797339-49D2-4948-86B2-1E02CE63FC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C69868-75FE-43CC-A9CA-5FFC24571F3F}"/>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2029960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70553-2AE4-4F96-9AD6-4535347340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5A5AE5-0BBE-42BB-8D75-6D114D64FC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D621CD5-E1BE-4C7A-874C-529D2D358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88E39C-D2D4-4A2D-8470-5FFCE9F2212B}"/>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6" name="Footer Placeholder 5">
            <a:extLst>
              <a:ext uri="{FF2B5EF4-FFF2-40B4-BE49-F238E27FC236}">
                <a16:creationId xmlns:a16="http://schemas.microsoft.com/office/drawing/2014/main" id="{54866F81-EAA7-4EFC-BE08-7720314673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46CFCE-ADD6-41AD-AAF4-19781EF5BD4C}"/>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36635659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F2DEA-BAB2-4FEB-BE28-07AB94F15C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7C958E9-E7D4-4D5E-A812-651E3A6561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B0E92C-2D3B-431C-9FE1-BE7928790D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59EFCC-9FAB-4E35-B148-84A4917D8CCE}"/>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6" name="Footer Placeholder 5">
            <a:extLst>
              <a:ext uri="{FF2B5EF4-FFF2-40B4-BE49-F238E27FC236}">
                <a16:creationId xmlns:a16="http://schemas.microsoft.com/office/drawing/2014/main" id="{99F60683-BF58-47B5-8BC5-25E5A8DC82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884719-0894-4BDD-B617-D2254CE2E829}"/>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19662597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08AF9-7FB2-4339-A983-9E841706BA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A39A80-516F-4532-93C7-C0E6B45E7A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4DD56F-0C1A-4968-A893-36F497E23C56}"/>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5" name="Footer Placeholder 4">
            <a:extLst>
              <a:ext uri="{FF2B5EF4-FFF2-40B4-BE49-F238E27FC236}">
                <a16:creationId xmlns:a16="http://schemas.microsoft.com/office/drawing/2014/main" id="{E974445F-D49A-4CA9-B7C0-616D616EE7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277365-8AD5-4E82-9BE0-D089FFF2028F}"/>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3238136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D7A7C0-5DFC-41EA-9DEF-36F4F1C6877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B6BEDC-8384-46F4-BF8D-E191087F3AF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1EF4FA-B6AB-4F6A-9BCE-F74D94547294}"/>
              </a:ext>
            </a:extLst>
          </p:cNvPr>
          <p:cNvSpPr>
            <a:spLocks noGrp="1"/>
          </p:cNvSpPr>
          <p:nvPr>
            <p:ph type="dt" sz="half" idx="10"/>
          </p:nvPr>
        </p:nvSpPr>
        <p:spPr/>
        <p:txBody>
          <a:bodyPr/>
          <a:lstStyle/>
          <a:p>
            <a:fld id="{42B6C0F5-63A3-4DB6-B752-72AD0E3432FE}" type="datetimeFigureOut">
              <a:rPr lang="en-US" smtClean="0"/>
              <a:t>7/21/2023</a:t>
            </a:fld>
            <a:endParaRPr lang="en-US"/>
          </a:p>
        </p:txBody>
      </p:sp>
      <p:sp>
        <p:nvSpPr>
          <p:cNvPr id="5" name="Footer Placeholder 4">
            <a:extLst>
              <a:ext uri="{FF2B5EF4-FFF2-40B4-BE49-F238E27FC236}">
                <a16:creationId xmlns:a16="http://schemas.microsoft.com/office/drawing/2014/main" id="{36C473E0-F20D-47E4-83E4-1B63ACF66F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C39455-3201-42B9-AF52-6383CCB29F21}"/>
              </a:ext>
            </a:extLst>
          </p:cNvPr>
          <p:cNvSpPr>
            <a:spLocks noGrp="1"/>
          </p:cNvSpPr>
          <p:nvPr>
            <p:ph type="sldNum" sz="quarter" idx="12"/>
          </p:nvPr>
        </p:nvSpPr>
        <p:spPr/>
        <p:txBody>
          <a:bodyPr/>
          <a:lstStyle/>
          <a:p>
            <a:fld id="{2BE7B452-7262-4281-A3FC-EFD5DC32C1A1}" type="slidenum">
              <a:rPr lang="en-US" smtClean="0"/>
              <a:t>‹#›</a:t>
            </a:fld>
            <a:endParaRPr lang="en-US"/>
          </a:p>
        </p:txBody>
      </p:sp>
    </p:spTree>
    <p:extLst>
      <p:ext uri="{BB962C8B-B14F-4D97-AF65-F5344CB8AC3E}">
        <p14:creationId xmlns:p14="http://schemas.microsoft.com/office/powerpoint/2010/main" val="1049639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03BE2F-24E9-4AA9-93A2-F5F16827C10F}" type="slidenum">
              <a:rPr lang="zh-CN" altLang="en-US" smtClean="0"/>
              <a:t>‹#›</a:t>
            </a:fld>
            <a:endParaRPr lang="zh-CN" altLang="en-US"/>
          </a:p>
        </p:txBody>
      </p:sp>
    </p:spTree>
    <p:extLst>
      <p:ext uri="{BB962C8B-B14F-4D97-AF65-F5344CB8AC3E}">
        <p14:creationId xmlns:p14="http://schemas.microsoft.com/office/powerpoint/2010/main" val="190729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03BE2F-24E9-4AA9-93A2-F5F16827C10F}" type="slidenum">
              <a:rPr lang="zh-CN" altLang="en-US" smtClean="0"/>
              <a:t>‹#›</a:t>
            </a:fld>
            <a:endParaRPr lang="zh-CN" altLang="en-US"/>
          </a:p>
        </p:txBody>
      </p:sp>
    </p:spTree>
    <p:extLst>
      <p:ext uri="{BB962C8B-B14F-4D97-AF65-F5344CB8AC3E}">
        <p14:creationId xmlns:p14="http://schemas.microsoft.com/office/powerpoint/2010/main" val="1239804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303BE2F-24E9-4AA9-93A2-F5F16827C10F}" type="slidenum">
              <a:rPr lang="zh-CN" altLang="en-US" smtClean="0"/>
              <a:t>‹#›</a:t>
            </a:fld>
            <a:endParaRPr lang="zh-CN" altLang="en-US"/>
          </a:p>
        </p:txBody>
      </p:sp>
    </p:spTree>
    <p:extLst>
      <p:ext uri="{BB962C8B-B14F-4D97-AF65-F5344CB8AC3E}">
        <p14:creationId xmlns:p14="http://schemas.microsoft.com/office/powerpoint/2010/main" val="3051935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303BE2F-24E9-4AA9-93A2-F5F16827C10F}" type="slidenum">
              <a:rPr lang="zh-CN" altLang="en-US" smtClean="0"/>
              <a:t>‹#›</a:t>
            </a:fld>
            <a:endParaRPr lang="zh-CN" altLang="en-US"/>
          </a:p>
        </p:txBody>
      </p:sp>
    </p:spTree>
    <p:extLst>
      <p:ext uri="{BB962C8B-B14F-4D97-AF65-F5344CB8AC3E}">
        <p14:creationId xmlns:p14="http://schemas.microsoft.com/office/powerpoint/2010/main" val="120811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303BE2F-24E9-4AA9-93A2-F5F16827C10F}" type="slidenum">
              <a:rPr lang="zh-CN" altLang="en-US" smtClean="0"/>
              <a:t>‹#›</a:t>
            </a:fld>
            <a:endParaRPr lang="zh-CN" altLang="en-US"/>
          </a:p>
        </p:txBody>
      </p:sp>
    </p:spTree>
    <p:extLst>
      <p:ext uri="{BB962C8B-B14F-4D97-AF65-F5344CB8AC3E}">
        <p14:creationId xmlns:p14="http://schemas.microsoft.com/office/powerpoint/2010/main" val="2193917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03BE2F-24E9-4AA9-93A2-F5F16827C10F}" type="slidenum">
              <a:rPr lang="zh-CN" altLang="en-US" smtClean="0"/>
              <a:t>‹#›</a:t>
            </a:fld>
            <a:endParaRPr lang="zh-CN" altLang="en-US"/>
          </a:p>
        </p:txBody>
      </p:sp>
    </p:spTree>
    <p:extLst>
      <p:ext uri="{BB962C8B-B14F-4D97-AF65-F5344CB8AC3E}">
        <p14:creationId xmlns:p14="http://schemas.microsoft.com/office/powerpoint/2010/main" val="2774085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0B3E60AD-C1FB-440E-9DE4-1C764478995A}"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03BE2F-24E9-4AA9-93A2-F5F16827C10F}" type="slidenum">
              <a:rPr lang="zh-CN" altLang="en-US" smtClean="0"/>
              <a:t>‹#›</a:t>
            </a:fld>
            <a:endParaRPr lang="zh-CN" altLang="en-US"/>
          </a:p>
        </p:txBody>
      </p:sp>
    </p:spTree>
    <p:extLst>
      <p:ext uri="{BB962C8B-B14F-4D97-AF65-F5344CB8AC3E}">
        <p14:creationId xmlns:p14="http://schemas.microsoft.com/office/powerpoint/2010/main" val="2141132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3E60AD-C1FB-440E-9DE4-1C764478995A}" type="datetimeFigureOut">
              <a:rPr lang="zh-CN" altLang="en-US" smtClean="0"/>
              <a:t>2023/7/21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03BE2F-24E9-4AA9-93A2-F5F16827C10F}" type="slidenum">
              <a:rPr lang="zh-CN" altLang="en-US" smtClean="0"/>
              <a:t>‹#›</a:t>
            </a:fld>
            <a:endParaRPr lang="zh-CN" altLang="en-US"/>
          </a:p>
        </p:txBody>
      </p:sp>
      <p:pic>
        <p:nvPicPr>
          <p:cNvPr id="7" name="图片 3">
            <a:extLst>
              <a:ext uri="{FF2B5EF4-FFF2-40B4-BE49-F238E27FC236}">
                <a16:creationId xmlns:a16="http://schemas.microsoft.com/office/drawing/2014/main" id="{918A2D89-66AA-9CCA-4076-B1155BB87A6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8" name="Picture 7">
            <a:extLst>
              <a:ext uri="{FF2B5EF4-FFF2-40B4-BE49-F238E27FC236}">
                <a16:creationId xmlns:a16="http://schemas.microsoft.com/office/drawing/2014/main" id="{D540EB06-5FDA-40F9-8462-045A17EBAD3F}"/>
              </a:ext>
            </a:extLst>
          </p:cNvPr>
          <p:cNvPicPr>
            <a:picLocks noChangeAspect="1"/>
          </p:cNvPicPr>
          <p:nvPr userDrawn="1"/>
        </p:nvPicPr>
        <p:blipFill rotWithShape="1">
          <a:blip r:embed="rId15"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9" name="Picture 8">
            <a:extLst>
              <a:ext uri="{FF2B5EF4-FFF2-40B4-BE49-F238E27FC236}">
                <a16:creationId xmlns:a16="http://schemas.microsoft.com/office/drawing/2014/main" id="{CF3AA0F0-EEFB-4F7A-8ED4-7EF739BCC61C}"/>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8142"/>
          <a:stretch/>
        </p:blipFill>
        <p:spPr>
          <a:xfrm>
            <a:off x="2350883" y="6858000"/>
            <a:ext cx="1824009" cy="2002485"/>
          </a:xfrm>
          <a:prstGeom prst="rect">
            <a:avLst/>
          </a:prstGeom>
        </p:spPr>
      </p:pic>
      <p:sp>
        <p:nvSpPr>
          <p:cNvPr id="10" name="TextBox 3">
            <a:extLst>
              <a:ext uri="{FF2B5EF4-FFF2-40B4-BE49-F238E27FC236}">
                <a16:creationId xmlns:a16="http://schemas.microsoft.com/office/drawing/2014/main" id="{82399ED6-2CD6-4DF8-B342-AD5CAD1E0BF6}"/>
              </a:ext>
            </a:extLst>
          </p:cNvPr>
          <p:cNvSpPr txBox="1"/>
          <p:nvPr userDrawn="1"/>
        </p:nvSpPr>
        <p:spPr>
          <a:xfrm>
            <a:off x="3782753" y="81651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7">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4D5AE394-1EC0-4AD2-98C6-768416DBA2BF}"/>
              </a:ext>
            </a:extLst>
          </p:cNvPr>
          <p:cNvSpPr txBox="1">
            <a:spLocks/>
          </p:cNvSpPr>
          <p:nvPr userDrawn="1"/>
        </p:nvSpPr>
        <p:spPr>
          <a:xfrm>
            <a:off x="-541421" y="60563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2" name="Title 1">
            <a:extLst>
              <a:ext uri="{FF2B5EF4-FFF2-40B4-BE49-F238E27FC236}">
                <a16:creationId xmlns:a16="http://schemas.microsoft.com/office/drawing/2014/main" id="{2717E969-05C4-4D9D-BAE1-52089AF710CF}"/>
              </a:ext>
            </a:extLst>
          </p:cNvPr>
          <p:cNvSpPr txBox="1">
            <a:spLocks/>
          </p:cNvSpPr>
          <p:nvPr userDrawn="1"/>
        </p:nvSpPr>
        <p:spPr>
          <a:xfrm>
            <a:off x="10518937" y="-31862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3" name="Title 1">
            <a:extLst>
              <a:ext uri="{FF2B5EF4-FFF2-40B4-BE49-F238E27FC236}">
                <a16:creationId xmlns:a16="http://schemas.microsoft.com/office/drawing/2014/main" id="{EF93C444-D563-4D9F-B0BA-547CA934499F}"/>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166415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5176CA-E0F8-44BC-8485-EAD871CCC8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F7E5E7-9694-4242-BE27-50A3F6146C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0FE037-8249-4424-A95E-1457358E4D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B6C0F5-63A3-4DB6-B752-72AD0E3432FE}" type="datetimeFigureOut">
              <a:rPr lang="en-US" smtClean="0"/>
              <a:t>7/21/2023</a:t>
            </a:fld>
            <a:endParaRPr lang="en-US"/>
          </a:p>
        </p:txBody>
      </p:sp>
      <p:sp>
        <p:nvSpPr>
          <p:cNvPr id="5" name="Footer Placeholder 4">
            <a:extLst>
              <a:ext uri="{FF2B5EF4-FFF2-40B4-BE49-F238E27FC236}">
                <a16:creationId xmlns:a16="http://schemas.microsoft.com/office/drawing/2014/main" id="{A9F7E00B-349E-4246-8196-EFD24DFCA0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FC5A87-D2BA-4EBD-974D-078EA3464A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E7B452-7262-4281-A3FC-EFD5DC32C1A1}" type="slidenum">
              <a:rPr lang="en-US" smtClean="0"/>
              <a:t>‹#›</a:t>
            </a:fld>
            <a:endParaRPr lang="en-US"/>
          </a:p>
        </p:txBody>
      </p:sp>
    </p:spTree>
    <p:extLst>
      <p:ext uri="{BB962C8B-B14F-4D97-AF65-F5344CB8AC3E}">
        <p14:creationId xmlns:p14="http://schemas.microsoft.com/office/powerpoint/2010/main" val="1606250095"/>
      </p:ext>
    </p:extLst>
  </p:cSld>
  <p:clrMap bg1="lt1" tx1="dk1" bg2="lt2" tx2="dk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gif"/><Relationship Id="rId3" Type="http://schemas.openxmlformats.org/officeDocument/2006/relationships/slideLayout" Target="../slideLayouts/slideLayout1.xml"/><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notesSlide" Target="../notesSlides/notesSlide1.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2.emf"/><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5.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jpe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4.png"/><Relationship Id="rId5" Type="http://schemas.openxmlformats.org/officeDocument/2006/relationships/image" Target="../media/image1.jpeg"/><Relationship Id="rId10" Type="http://schemas.openxmlformats.org/officeDocument/2006/relationships/image" Target="../media/image9.png"/><Relationship Id="rId4" Type="http://schemas.openxmlformats.org/officeDocument/2006/relationships/notesSlide" Target="../notesSlides/notesSlide3.xml"/><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jpe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5.png"/><Relationship Id="rId10" Type="http://schemas.openxmlformats.org/officeDocument/2006/relationships/image" Target="../media/image20.jpeg"/><Relationship Id="rId4" Type="http://schemas.openxmlformats.org/officeDocument/2006/relationships/image" Target="../media/image6.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jpg"/><Relationship Id="rId5" Type="http://schemas.openxmlformats.org/officeDocument/2006/relationships/image" Target="../media/image5.png"/><Relationship Id="rId10" Type="http://schemas.openxmlformats.org/officeDocument/2006/relationships/image" Target="../media/image23.jpeg"/><Relationship Id="rId4" Type="http://schemas.openxmlformats.org/officeDocument/2006/relationships/image" Target="../media/image6.png"/><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jpe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24.jp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5.png"/><Relationship Id="rId10" Type="http://schemas.openxmlformats.org/officeDocument/2006/relationships/image" Target="../media/image24.jpg"/><Relationship Id="rId4" Type="http://schemas.openxmlformats.org/officeDocument/2006/relationships/image" Target="../media/image6.png"/><Relationship Id="rId9"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任意多边形 24"/>
          <p:cNvSpPr/>
          <p:nvPr/>
        </p:nvSpPr>
        <p:spPr>
          <a:xfrm>
            <a:off x="1420504" y="579916"/>
            <a:ext cx="9238777" cy="4965855"/>
          </a:xfrm>
          <a:custGeom>
            <a:avLst/>
            <a:gdLst>
              <a:gd name="connsiteX0" fmla="*/ 2685143 w 12653279"/>
              <a:gd name="connsiteY0" fmla="*/ 0 h 6801154"/>
              <a:gd name="connsiteX1" fmla="*/ 4393143 w 12653279"/>
              <a:gd name="connsiteY1" fmla="*/ 613156 h 6801154"/>
              <a:gd name="connsiteX2" fmla="*/ 4406359 w 12653279"/>
              <a:gd name="connsiteY2" fmla="*/ 625167 h 6801154"/>
              <a:gd name="connsiteX3" fmla="*/ 4444769 w 12653279"/>
              <a:gd name="connsiteY3" fmla="*/ 607320 h 6801154"/>
              <a:gd name="connsiteX4" fmla="*/ 6064226 w 12653279"/>
              <a:gd name="connsiteY4" fmla="*/ 303356 h 6801154"/>
              <a:gd name="connsiteX5" fmla="*/ 8425287 w 12653279"/>
              <a:gd name="connsiteY5" fmla="*/ 1089782 h 6801154"/>
              <a:gd name="connsiteX6" fmla="*/ 8465244 w 12653279"/>
              <a:gd name="connsiteY6" fmla="*/ 1136201 h 6801154"/>
              <a:gd name="connsiteX7" fmla="*/ 8631587 w 12653279"/>
              <a:gd name="connsiteY7" fmla="*/ 1030976 h 6801154"/>
              <a:gd name="connsiteX8" fmla="*/ 9968136 w 12653279"/>
              <a:gd name="connsiteY8" fmla="*/ 675225 h 6801154"/>
              <a:gd name="connsiteX9" fmla="*/ 12653279 w 12653279"/>
              <a:gd name="connsiteY9" fmla="*/ 3360368 h 6801154"/>
              <a:gd name="connsiteX10" fmla="*/ 9968136 w 12653279"/>
              <a:gd name="connsiteY10" fmla="*/ 6045511 h 6801154"/>
              <a:gd name="connsiteX11" fmla="*/ 8466847 w 12653279"/>
              <a:gd name="connsiteY11" fmla="*/ 5586931 h 6801154"/>
              <a:gd name="connsiteX12" fmla="*/ 8412544 w 12653279"/>
              <a:gd name="connsiteY12" fmla="*/ 5546324 h 6801154"/>
              <a:gd name="connsiteX13" fmla="*/ 8326897 w 12653279"/>
              <a:gd name="connsiteY13" fmla="*/ 5724116 h 6801154"/>
              <a:gd name="connsiteX14" fmla="*/ 6517281 w 12653279"/>
              <a:gd name="connsiteY14" fmla="*/ 6801154 h 6801154"/>
              <a:gd name="connsiteX15" fmla="*/ 4707666 w 12653279"/>
              <a:gd name="connsiteY15" fmla="*/ 5724116 h 6801154"/>
              <a:gd name="connsiteX16" fmla="*/ 4636328 w 12653279"/>
              <a:gd name="connsiteY16" fmla="*/ 5576028 h 6801154"/>
              <a:gd name="connsiteX17" fmla="*/ 4585853 w 12653279"/>
              <a:gd name="connsiteY17" fmla="*/ 5600343 h 6801154"/>
              <a:gd name="connsiteX18" fmla="*/ 3784784 w 12653279"/>
              <a:gd name="connsiteY18" fmla="*/ 5762071 h 6801154"/>
              <a:gd name="connsiteX19" fmla="*/ 2634134 w 12653279"/>
              <a:gd name="connsiteY19" fmla="*/ 5410596 h 6801154"/>
              <a:gd name="connsiteX20" fmla="*/ 2572631 w 12653279"/>
              <a:gd name="connsiteY20" fmla="*/ 5364605 h 6801154"/>
              <a:gd name="connsiteX21" fmla="*/ 2410603 w 12653279"/>
              <a:gd name="connsiteY21" fmla="*/ 5356423 h 6801154"/>
              <a:gd name="connsiteX22" fmla="*/ 0 w 12653279"/>
              <a:gd name="connsiteY22" fmla="*/ 2685143 h 6801154"/>
              <a:gd name="connsiteX23" fmla="*/ 2685143 w 12653279"/>
              <a:gd name="connsiteY23" fmla="*/ 0 h 6801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653279" h="6801154">
                <a:moveTo>
                  <a:pt x="2685143" y="0"/>
                </a:moveTo>
                <a:cubicBezTo>
                  <a:pt x="3333940" y="0"/>
                  <a:pt x="3928992" y="230105"/>
                  <a:pt x="4393143" y="613156"/>
                </a:cubicBezTo>
                <a:lnTo>
                  <a:pt x="4406359" y="625167"/>
                </a:lnTo>
                <a:lnTo>
                  <a:pt x="4444769" y="607320"/>
                </a:lnTo>
                <a:cubicBezTo>
                  <a:pt x="4894969" y="416537"/>
                  <a:pt x="5455980" y="303356"/>
                  <a:pt x="6064226" y="303356"/>
                </a:cubicBezTo>
                <a:cubicBezTo>
                  <a:pt x="7083764" y="303356"/>
                  <a:pt x="7970587" y="621351"/>
                  <a:pt x="8425287" y="1089782"/>
                </a:cubicBezTo>
                <a:lnTo>
                  <a:pt x="8465244" y="1136201"/>
                </a:lnTo>
                <a:lnTo>
                  <a:pt x="8631587" y="1030976"/>
                </a:lnTo>
                <a:cubicBezTo>
                  <a:pt x="9025172" y="804659"/>
                  <a:pt x="9481539" y="675225"/>
                  <a:pt x="9968136" y="675225"/>
                </a:cubicBezTo>
                <a:cubicBezTo>
                  <a:pt x="11451100" y="675225"/>
                  <a:pt x="12653279" y="1877404"/>
                  <a:pt x="12653279" y="3360368"/>
                </a:cubicBezTo>
                <a:cubicBezTo>
                  <a:pt x="12653279" y="4843332"/>
                  <a:pt x="11451100" y="6045511"/>
                  <a:pt x="9968136" y="6045511"/>
                </a:cubicBezTo>
                <a:cubicBezTo>
                  <a:pt x="9412025" y="6045511"/>
                  <a:pt x="8895398" y="5876455"/>
                  <a:pt x="8466847" y="5586931"/>
                </a:cubicBezTo>
                <a:lnTo>
                  <a:pt x="8412544" y="5546324"/>
                </a:lnTo>
                <a:lnTo>
                  <a:pt x="8326897" y="5724116"/>
                </a:lnTo>
                <a:cubicBezTo>
                  <a:pt x="7978395" y="6365648"/>
                  <a:pt x="7298697" y="6801154"/>
                  <a:pt x="6517281" y="6801154"/>
                </a:cubicBezTo>
                <a:cubicBezTo>
                  <a:pt x="5735865" y="6801154"/>
                  <a:pt x="5056167" y="6365648"/>
                  <a:pt x="4707666" y="5724116"/>
                </a:cubicBezTo>
                <a:lnTo>
                  <a:pt x="4636328" y="5576028"/>
                </a:lnTo>
                <a:lnTo>
                  <a:pt x="4585853" y="5600343"/>
                </a:lnTo>
                <a:cubicBezTo>
                  <a:pt x="4339636" y="5704484"/>
                  <a:pt x="4068936" y="5762071"/>
                  <a:pt x="3784784" y="5762071"/>
                </a:cubicBezTo>
                <a:cubicBezTo>
                  <a:pt x="3358557" y="5762071"/>
                  <a:pt x="2962594" y="5632499"/>
                  <a:pt x="2634134" y="5410596"/>
                </a:cubicBezTo>
                <a:lnTo>
                  <a:pt x="2572631" y="5364605"/>
                </a:lnTo>
                <a:lnTo>
                  <a:pt x="2410603" y="5356423"/>
                </a:lnTo>
                <a:cubicBezTo>
                  <a:pt x="1056603" y="5218917"/>
                  <a:pt x="0" y="4075422"/>
                  <a:pt x="0" y="2685143"/>
                </a:cubicBezTo>
                <a:cubicBezTo>
                  <a:pt x="0" y="1202179"/>
                  <a:pt x="1202179" y="0"/>
                  <a:pt x="26851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8" name="图片 7"/>
          <p:cNvPicPr>
            <a:picLocks noChangeAspect="1"/>
          </p:cNvPicPr>
          <p:nvPr/>
        </p:nvPicPr>
        <p:blipFill>
          <a:blip r:embed="rId5"/>
          <a:stretch>
            <a:fillRect/>
          </a:stretch>
        </p:blipFill>
        <p:spPr>
          <a:xfrm>
            <a:off x="-529" y="3394731"/>
            <a:ext cx="12193057" cy="3718882"/>
          </a:xfrm>
          <a:prstGeom prst="rect">
            <a:avLst/>
          </a:prstGeom>
        </p:spPr>
      </p:pic>
      <p:pic>
        <p:nvPicPr>
          <p:cNvPr id="12" name="图片 11"/>
          <p:cNvPicPr>
            <a:picLocks noChangeAspect="1"/>
          </p:cNvPicPr>
          <p:nvPr/>
        </p:nvPicPr>
        <p:blipFill>
          <a:blip r:embed="rId6"/>
          <a:stretch>
            <a:fillRect/>
          </a:stretch>
        </p:blipFill>
        <p:spPr>
          <a:xfrm>
            <a:off x="-601458" y="2758402"/>
            <a:ext cx="13046571" cy="3810330"/>
          </a:xfrm>
          <a:prstGeom prst="rect">
            <a:avLst/>
          </a:prstGeom>
        </p:spPr>
      </p:pic>
      <p:pic>
        <p:nvPicPr>
          <p:cNvPr id="7" name="图片 6"/>
          <p:cNvPicPr>
            <a:picLocks noChangeAspect="1"/>
          </p:cNvPicPr>
          <p:nvPr/>
        </p:nvPicPr>
        <p:blipFill>
          <a:blip r:embed="rId7"/>
          <a:stretch>
            <a:fillRect/>
          </a:stretch>
        </p:blipFill>
        <p:spPr>
          <a:xfrm>
            <a:off x="523781" y="2805742"/>
            <a:ext cx="2147182" cy="2599538"/>
          </a:xfrm>
          <a:prstGeom prst="rect">
            <a:avLst/>
          </a:prstGeom>
        </p:spPr>
      </p:pic>
      <p:pic>
        <p:nvPicPr>
          <p:cNvPr id="9" name="图片 8"/>
          <p:cNvPicPr>
            <a:picLocks noChangeAspect="1"/>
          </p:cNvPicPr>
          <p:nvPr/>
        </p:nvPicPr>
        <p:blipFill rotWithShape="1">
          <a:blip r:embed="rId8" cstate="print">
            <a:extLst>
              <a:ext uri="{28A0092B-C50C-407E-A947-70E740481C1C}">
                <a14:useLocalDpi xmlns:a14="http://schemas.microsoft.com/office/drawing/2010/main" val="0"/>
              </a:ext>
            </a:extLst>
          </a:blip>
          <a:srcRect l="48730" t="38730" b="28254"/>
          <a:stretch/>
        </p:blipFill>
        <p:spPr>
          <a:xfrm>
            <a:off x="7489636" y="2786724"/>
            <a:ext cx="4702628" cy="4542894"/>
          </a:xfrm>
          <a:prstGeom prst="rect">
            <a:avLst/>
          </a:prstGeom>
        </p:spPr>
      </p:pic>
      <p:pic>
        <p:nvPicPr>
          <p:cNvPr id="13" name="图片 12"/>
          <p:cNvPicPr>
            <a:picLocks noChangeAspect="1"/>
          </p:cNvPicPr>
          <p:nvPr/>
        </p:nvPicPr>
        <p:blipFill>
          <a:blip r:embed="rId9"/>
          <a:stretch>
            <a:fillRect/>
          </a:stretch>
        </p:blipFill>
        <p:spPr>
          <a:xfrm>
            <a:off x="890106" y="238364"/>
            <a:ext cx="1304289" cy="762393"/>
          </a:xfrm>
          <a:prstGeom prst="rect">
            <a:avLst/>
          </a:prstGeom>
        </p:spPr>
      </p:pic>
      <p:pic>
        <p:nvPicPr>
          <p:cNvPr id="14" name="图片 13"/>
          <p:cNvPicPr>
            <a:picLocks noChangeAspect="1"/>
          </p:cNvPicPr>
          <p:nvPr/>
        </p:nvPicPr>
        <p:blipFill>
          <a:blip r:embed="rId9"/>
          <a:stretch>
            <a:fillRect/>
          </a:stretch>
        </p:blipFill>
        <p:spPr>
          <a:xfrm>
            <a:off x="10728547" y="2187925"/>
            <a:ext cx="1328401" cy="776487"/>
          </a:xfrm>
          <a:prstGeom prst="rect">
            <a:avLst/>
          </a:prstGeom>
        </p:spPr>
      </p:pic>
      <p:pic>
        <p:nvPicPr>
          <p:cNvPr id="16" name="图片 15"/>
          <p:cNvPicPr>
            <a:picLocks noChangeAspect="1"/>
          </p:cNvPicPr>
          <p:nvPr/>
        </p:nvPicPr>
        <p:blipFill>
          <a:blip r:embed="rId10"/>
          <a:stretch>
            <a:fillRect/>
          </a:stretch>
        </p:blipFill>
        <p:spPr>
          <a:xfrm>
            <a:off x="10124044" y="345444"/>
            <a:ext cx="1603387" cy="1975275"/>
          </a:xfrm>
          <a:prstGeom prst="rect">
            <a:avLst/>
          </a:prstGeom>
        </p:spPr>
      </p:pic>
      <p:pic>
        <p:nvPicPr>
          <p:cNvPr id="17" name="图片 16"/>
          <p:cNvPicPr>
            <a:picLocks noChangeAspect="1"/>
          </p:cNvPicPr>
          <p:nvPr/>
        </p:nvPicPr>
        <p:blipFill>
          <a:blip r:embed="rId10"/>
          <a:stretch>
            <a:fillRect/>
          </a:stretch>
        </p:blipFill>
        <p:spPr>
          <a:xfrm>
            <a:off x="528135" y="1647081"/>
            <a:ext cx="1153096" cy="1420544"/>
          </a:xfrm>
          <a:prstGeom prst="rect">
            <a:avLst/>
          </a:prstGeom>
        </p:spPr>
      </p:pic>
      <p:sp>
        <p:nvSpPr>
          <p:cNvPr id="27" name="文本框 26"/>
          <p:cNvSpPr txBox="1"/>
          <p:nvPr/>
        </p:nvSpPr>
        <p:spPr>
          <a:xfrm>
            <a:off x="3004079" y="867328"/>
            <a:ext cx="2719769" cy="2646878"/>
          </a:xfrm>
          <a:prstGeom prst="rect">
            <a:avLst/>
          </a:prstGeom>
          <a:noFill/>
        </p:spPr>
        <p:txBody>
          <a:bodyPr wrap="square" rtlCol="0">
            <a:spAutoFit/>
          </a:bodyPr>
          <a:lstStyle/>
          <a:p>
            <a:endParaRPr lang="zh-CN" altLang="en-US" sz="16600" b="1" dirty="0">
              <a:solidFill>
                <a:srgbClr val="E97974"/>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28" name="文本框 27"/>
          <p:cNvSpPr txBox="1"/>
          <p:nvPr/>
        </p:nvSpPr>
        <p:spPr>
          <a:xfrm>
            <a:off x="2194395" y="1000757"/>
            <a:ext cx="6560157" cy="1200329"/>
          </a:xfrm>
          <a:prstGeom prst="rect">
            <a:avLst/>
          </a:prstGeom>
          <a:noFill/>
        </p:spPr>
        <p:txBody>
          <a:bodyPr wrap="square" rtlCol="0">
            <a:spAutoFit/>
          </a:bodyPr>
          <a:lstStyle/>
          <a:p>
            <a:r>
              <a:rPr lang="en-US" altLang="zh-CN" sz="7200" b="1" dirty="0">
                <a:solidFill>
                  <a:srgbClr val="E97974"/>
                </a:solidFill>
                <a:latin typeface="UTM Futura Extra" panose="02040603050506020204" pitchFamily="18" charset="0"/>
                <a:ea typeface="inpin heiti" panose="00000500000000000000" pitchFamily="2" charset="-122"/>
                <a:sym typeface="inpin heiti" panose="00000500000000000000" pitchFamily="2" charset="-122"/>
              </a:rPr>
              <a:t>ÔN TẬP</a:t>
            </a:r>
            <a:endParaRPr lang="zh-CN" altLang="en-US" sz="7200" b="1" dirty="0">
              <a:solidFill>
                <a:srgbClr val="E97974"/>
              </a:solidFill>
              <a:latin typeface="UTM Futura Extra" panose="02040603050506020204" pitchFamily="18" charset="0"/>
              <a:ea typeface="inpin heiti" panose="00000500000000000000" pitchFamily="2" charset="-122"/>
              <a:sym typeface="inpin heiti" panose="00000500000000000000" pitchFamily="2" charset="-122"/>
            </a:endParaRPr>
          </a:p>
        </p:txBody>
      </p:sp>
      <p:grpSp>
        <p:nvGrpSpPr>
          <p:cNvPr id="32" name="组合 31"/>
          <p:cNvGrpSpPr/>
          <p:nvPr/>
        </p:nvGrpSpPr>
        <p:grpSpPr>
          <a:xfrm>
            <a:off x="5723848" y="3664921"/>
            <a:ext cx="3016247" cy="887755"/>
            <a:chOff x="4418275" y="3656991"/>
            <a:chExt cx="2719769" cy="555545"/>
          </a:xfrm>
        </p:grpSpPr>
        <p:sp>
          <p:nvSpPr>
            <p:cNvPr id="30" name="圆角矩形 29"/>
            <p:cNvSpPr/>
            <p:nvPr/>
          </p:nvSpPr>
          <p:spPr>
            <a:xfrm>
              <a:off x="4418275" y="3656991"/>
              <a:ext cx="2719769" cy="555545"/>
            </a:xfrm>
            <a:prstGeom prst="roundRect">
              <a:avLst/>
            </a:prstGeom>
            <a:solidFill>
              <a:srgbClr val="E97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1" name="圆角矩形 30"/>
            <p:cNvSpPr/>
            <p:nvPr/>
          </p:nvSpPr>
          <p:spPr>
            <a:xfrm>
              <a:off x="4503273" y="3693978"/>
              <a:ext cx="2536155" cy="452530"/>
            </a:xfrm>
            <a:prstGeom prst="roundRect">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3" name="小清新尤克里里和口哨背景音乐.wav">
            <a:hlinkClick r:id="" action="ppaction://media"/>
            <a:extLst>
              <a:ext uri="{FF2B5EF4-FFF2-40B4-BE49-F238E27FC236}">
                <a16:creationId xmlns:a16="http://schemas.microsoft.com/office/drawing/2014/main" id="{0979C274-E768-D54B-9302-4249C32B0B1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667561" y="-193240"/>
            <a:ext cx="812800" cy="812800"/>
          </a:xfrm>
          <a:prstGeom prst="rect">
            <a:avLst/>
          </a:prstGeom>
        </p:spPr>
      </p:pic>
      <p:sp>
        <p:nvSpPr>
          <p:cNvPr id="5" name="TextBox 4">
            <a:extLst>
              <a:ext uri="{FF2B5EF4-FFF2-40B4-BE49-F238E27FC236}">
                <a16:creationId xmlns:a16="http://schemas.microsoft.com/office/drawing/2014/main" id="{2207BEF5-34C6-247C-4B86-C26185A2A46B}"/>
              </a:ext>
            </a:extLst>
          </p:cNvPr>
          <p:cNvSpPr txBox="1"/>
          <p:nvPr/>
        </p:nvSpPr>
        <p:spPr>
          <a:xfrm>
            <a:off x="2750487" y="2242042"/>
            <a:ext cx="7072828" cy="1569660"/>
          </a:xfrm>
          <a:prstGeom prst="rect">
            <a:avLst/>
          </a:prstGeom>
          <a:noFill/>
        </p:spPr>
        <p:txBody>
          <a:bodyPr wrap="square">
            <a:spAutoFit/>
          </a:bodyPr>
          <a:lstStyle/>
          <a:p>
            <a:r>
              <a:rPr lang="en-US" altLang="zh-CN" sz="9600" b="1" dirty="0" err="1">
                <a:solidFill>
                  <a:srgbClr val="F8AF00"/>
                </a:solidFill>
                <a:latin typeface="#9Slide05 Aphrodite Pro" panose="02000000000000000000" pitchFamily="2" charset="0"/>
                <a:ea typeface="inpin heiti" panose="00000500000000000000" pitchFamily="2" charset="-122"/>
                <a:sym typeface="inpin heiti" panose="00000500000000000000" pitchFamily="2" charset="-122"/>
              </a:rPr>
              <a:t>Tiếng</a:t>
            </a:r>
            <a:r>
              <a:rPr lang="en-US" altLang="zh-CN" sz="9600" b="1" dirty="0">
                <a:solidFill>
                  <a:srgbClr val="F8AF00"/>
                </a:solidFill>
                <a:latin typeface="#9Slide05 Aphrodite Pro" panose="02000000000000000000" pitchFamily="2" charset="0"/>
                <a:ea typeface="inpin heiti" panose="00000500000000000000" pitchFamily="2" charset="-122"/>
                <a:sym typeface="inpin heiti" panose="00000500000000000000" pitchFamily="2" charset="-122"/>
              </a:rPr>
              <a:t> </a:t>
            </a:r>
            <a:r>
              <a:rPr lang="en-US" altLang="zh-CN" sz="9600" b="1" dirty="0" err="1">
                <a:solidFill>
                  <a:srgbClr val="F8AF00"/>
                </a:solidFill>
                <a:latin typeface="#9Slide05 Aphrodite Pro" panose="02000000000000000000" pitchFamily="2" charset="0"/>
                <a:ea typeface="inpin heiti" panose="00000500000000000000" pitchFamily="2" charset="-122"/>
                <a:sym typeface="inpin heiti" panose="00000500000000000000" pitchFamily="2" charset="-122"/>
              </a:rPr>
              <a:t>việt</a:t>
            </a:r>
            <a:endParaRPr lang="zh-CN" altLang="en-US" sz="9600" b="1" dirty="0">
              <a:solidFill>
                <a:srgbClr val="F8AF00"/>
              </a:solidFill>
              <a:latin typeface="#9Slide05 Aphrodite Pro" panose="02000000000000000000" pitchFamily="2" charset="0"/>
              <a:ea typeface="inpin heiti" panose="00000500000000000000" pitchFamily="2" charset="-122"/>
              <a:sym typeface="inpin heiti" panose="00000500000000000000" pitchFamily="2" charset="-122"/>
            </a:endParaRPr>
          </a:p>
        </p:txBody>
      </p:sp>
      <p:sp>
        <p:nvSpPr>
          <p:cNvPr id="29" name="文本框 28"/>
          <p:cNvSpPr txBox="1"/>
          <p:nvPr/>
        </p:nvSpPr>
        <p:spPr>
          <a:xfrm>
            <a:off x="6043096" y="3783235"/>
            <a:ext cx="2472943" cy="769441"/>
          </a:xfrm>
          <a:prstGeom prst="rect">
            <a:avLst/>
          </a:prstGeom>
          <a:noFill/>
        </p:spPr>
        <p:txBody>
          <a:bodyPr wrap="square" rtlCol="0">
            <a:spAutoFit/>
          </a:bodyPr>
          <a:lstStyle/>
          <a:p>
            <a:r>
              <a:rPr lang="en-US" altLang="zh-CN" sz="4400" b="1" dirty="0">
                <a:solidFill>
                  <a:srgbClr val="386847"/>
                </a:solidFill>
                <a:latin typeface="UTM Futura Extra" panose="02040603050506020204" pitchFamily="18" charset="0"/>
                <a:ea typeface="inpin heiti" panose="00000500000000000000" pitchFamily="2" charset="-122"/>
                <a:sym typeface="inpin heiti" panose="00000500000000000000" pitchFamily="2" charset="-122"/>
              </a:rPr>
              <a:t>(TIẾT 2)</a:t>
            </a:r>
            <a:endParaRPr lang="zh-CN" altLang="en-US" sz="4400" b="1" dirty="0">
              <a:solidFill>
                <a:srgbClr val="386847"/>
              </a:solidFill>
              <a:latin typeface="UTM Futura Extra" panose="02040603050506020204" pitchFamily="18" charset="0"/>
              <a:ea typeface="inpin heiti" panose="00000500000000000000" pitchFamily="2" charset="-122"/>
              <a:sym typeface="inpin heiti" panose="00000500000000000000" pitchFamily="2" charset="-122"/>
            </a:endParaRPr>
          </a:p>
        </p:txBody>
      </p:sp>
      <p:grpSp>
        <p:nvGrpSpPr>
          <p:cNvPr id="6" name="组合 3">
            <a:extLst>
              <a:ext uri="{FF2B5EF4-FFF2-40B4-BE49-F238E27FC236}">
                <a16:creationId xmlns:a16="http://schemas.microsoft.com/office/drawing/2014/main" id="{79CCC472-9283-CFE7-0707-F2C4CD5886AD}"/>
              </a:ext>
            </a:extLst>
          </p:cNvPr>
          <p:cNvGrpSpPr/>
          <p:nvPr/>
        </p:nvGrpSpPr>
        <p:grpSpPr>
          <a:xfrm>
            <a:off x="3702673" y="3918893"/>
            <a:ext cx="2621846" cy="3648295"/>
            <a:chOff x="6781800" y="1514255"/>
            <a:chExt cx="2621846" cy="3648295"/>
          </a:xfrm>
        </p:grpSpPr>
        <p:pic>
          <p:nvPicPr>
            <p:cNvPr id="10" name="Picture 3" descr="E:\0000000我图PPT\00001PNG素材\儿童卡通\vrrr.png">
              <a:extLst>
                <a:ext uri="{FF2B5EF4-FFF2-40B4-BE49-F238E27FC236}">
                  <a16:creationId xmlns:a16="http://schemas.microsoft.com/office/drawing/2014/main" id="{65C5C1D8-8162-FB8E-9AB6-2E9639C2AA3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81800" y="1514255"/>
              <a:ext cx="2621846" cy="364829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2">
              <a:extLst>
                <a:ext uri="{FF2B5EF4-FFF2-40B4-BE49-F238E27FC236}">
                  <a16:creationId xmlns:a16="http://schemas.microsoft.com/office/drawing/2014/main" id="{D9A442AC-512A-0814-E808-A4A0ECDFE32B}"/>
                </a:ext>
              </a:extLst>
            </p:cNvPr>
            <p:cNvSpPr txBox="1">
              <a:spLocks noChangeArrowheads="1"/>
            </p:cNvSpPr>
            <p:nvPr/>
          </p:nvSpPr>
          <p:spPr bwMode="auto">
            <a:xfrm rot="21440687" flipH="1">
              <a:off x="7021526" y="2880863"/>
              <a:ext cx="18514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lnSpc>
                  <a:spcPct val="80000"/>
                </a:lnSpc>
              </a:pPr>
              <a:r>
                <a:rPr lang="en-US" altLang="zh-CN" sz="3500" b="1" dirty="0">
                  <a:solidFill>
                    <a:srgbClr val="006600"/>
                  </a:solidFill>
                  <a:ea typeface="华康海报体W12" pitchFamily="81" charset="-122"/>
                  <a:cs typeface="Arial" panose="020B0604020202020204" pitchFamily="34" charset="0"/>
                </a:rPr>
                <a:t>LỚP 4</a:t>
              </a:r>
            </a:p>
          </p:txBody>
        </p:sp>
      </p:grpSp>
      <p:pic>
        <p:nvPicPr>
          <p:cNvPr id="15" name="Picture 14">
            <a:extLst>
              <a:ext uri="{FF2B5EF4-FFF2-40B4-BE49-F238E27FC236}">
                <a16:creationId xmlns:a16="http://schemas.microsoft.com/office/drawing/2014/main" id="{BCC5DEDF-C3C7-AEC4-ED71-2A7357413118}"/>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803229" y="492562"/>
            <a:ext cx="1037283" cy="1037283"/>
          </a:xfrm>
          <a:prstGeom prst="rect">
            <a:avLst/>
          </a:prstGeom>
        </p:spPr>
      </p:pic>
    </p:spTree>
    <p:extLst>
      <p:ext uri="{BB962C8B-B14F-4D97-AF65-F5344CB8AC3E}">
        <p14:creationId xmlns:p14="http://schemas.microsoft.com/office/powerpoint/2010/main" val="6999634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10"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par>
                          <p:cTn id="31" fill="hold">
                            <p:stCondLst>
                              <p:cond delay="3500"/>
                            </p:stCondLst>
                            <p:childTnLst>
                              <p:par>
                                <p:cTn id="32" presetID="42"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childTnLst>
                          </p:cTn>
                        </p:par>
                        <p:par>
                          <p:cTn id="37" fill="hold">
                            <p:stCondLst>
                              <p:cond delay="4500"/>
                            </p:stCondLst>
                            <p:childTnLst>
                              <p:par>
                                <p:cTn id="38" presetID="2" presetClass="entr" presetSubtype="8"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0-#ppt_w/2"/>
                                          </p:val>
                                        </p:tav>
                                        <p:tav tm="100000">
                                          <p:val>
                                            <p:strVal val="#ppt_x"/>
                                          </p:val>
                                        </p:tav>
                                      </p:tavLst>
                                    </p:anim>
                                    <p:anim calcmode="lin" valueType="num">
                                      <p:cBhvr additive="base">
                                        <p:cTn id="41" dur="500" fill="hold"/>
                                        <p:tgtEl>
                                          <p:spTgt spid="15"/>
                                        </p:tgtEl>
                                        <p:attrNameLst>
                                          <p:attrName>ppt_y</p:attrName>
                                        </p:attrNameLst>
                                      </p:cBhvr>
                                      <p:tavLst>
                                        <p:tav tm="0">
                                          <p:val>
                                            <p:strVal val="#ppt_y"/>
                                          </p:val>
                                        </p:tav>
                                        <p:tav tm="100000">
                                          <p:val>
                                            <p:strVal val="#ppt_y"/>
                                          </p:val>
                                        </p:tav>
                                      </p:tavLst>
                                    </p:anim>
                                  </p:childTnLst>
                                </p:cTn>
                              </p:par>
                            </p:childTnLst>
                          </p:cTn>
                        </p:par>
                        <p:par>
                          <p:cTn id="42" fill="hold">
                            <p:stCondLst>
                              <p:cond delay="5000"/>
                            </p:stCondLst>
                            <p:childTnLst>
                              <p:par>
                                <p:cTn id="43" presetID="53" presetClass="entr" presetSubtype="16"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p:cTn id="45" dur="500" fill="hold"/>
                                        <p:tgtEl>
                                          <p:spTgt spid="25"/>
                                        </p:tgtEl>
                                        <p:attrNameLst>
                                          <p:attrName>ppt_w</p:attrName>
                                        </p:attrNameLst>
                                      </p:cBhvr>
                                      <p:tavLst>
                                        <p:tav tm="0">
                                          <p:val>
                                            <p:fltVal val="0"/>
                                          </p:val>
                                        </p:tav>
                                        <p:tav tm="100000">
                                          <p:val>
                                            <p:strVal val="#ppt_w"/>
                                          </p:val>
                                        </p:tav>
                                      </p:tavLst>
                                    </p:anim>
                                    <p:anim calcmode="lin" valueType="num">
                                      <p:cBhvr>
                                        <p:cTn id="46" dur="500" fill="hold"/>
                                        <p:tgtEl>
                                          <p:spTgt spid="25"/>
                                        </p:tgtEl>
                                        <p:attrNameLst>
                                          <p:attrName>ppt_h</p:attrName>
                                        </p:attrNameLst>
                                      </p:cBhvr>
                                      <p:tavLst>
                                        <p:tav tm="0">
                                          <p:val>
                                            <p:fltVal val="0"/>
                                          </p:val>
                                        </p:tav>
                                        <p:tav tm="100000">
                                          <p:val>
                                            <p:strVal val="#ppt_h"/>
                                          </p:val>
                                        </p:tav>
                                      </p:tavLst>
                                    </p:anim>
                                    <p:animEffect transition="in" filter="fade">
                                      <p:cBhvr>
                                        <p:cTn id="47" dur="500"/>
                                        <p:tgtEl>
                                          <p:spTgt spid="25"/>
                                        </p:tgtEl>
                                      </p:cBhvr>
                                    </p:animEffect>
                                  </p:childTnLst>
                                </p:cTn>
                              </p:par>
                            </p:childTnLst>
                          </p:cTn>
                        </p:par>
                        <p:par>
                          <p:cTn id="48" fill="hold">
                            <p:stCondLst>
                              <p:cond delay="5500"/>
                            </p:stCondLst>
                            <p:childTnLst>
                              <p:par>
                                <p:cTn id="49" presetID="2" presetClass="entr" presetSubtype="4" fill="hold" grpId="0" nodeType="afterEffect" nodePh="1">
                                  <p:stCondLst>
                                    <p:cond delay="0"/>
                                  </p:stCondLst>
                                  <p:endCondLst>
                                    <p:cond evt="begin" delay="0">
                                      <p:tn val="49"/>
                                    </p:cond>
                                  </p:endCondLst>
                                  <p:childTnLst>
                                    <p:set>
                                      <p:cBhvr>
                                        <p:cTn id="50" dur="1" fill="hold">
                                          <p:stCondLst>
                                            <p:cond delay="0"/>
                                          </p:stCondLst>
                                        </p:cTn>
                                        <p:tgtEl>
                                          <p:spTgt spid="27"/>
                                        </p:tgtEl>
                                        <p:attrNameLst>
                                          <p:attrName>style.visibility</p:attrName>
                                        </p:attrNameLst>
                                      </p:cBhvr>
                                      <p:to>
                                        <p:strVal val="visible"/>
                                      </p:to>
                                    </p:set>
                                    <p:anim calcmode="lin" valueType="num">
                                      <p:cBhvr additive="base">
                                        <p:cTn id="51" dur="500" fill="hold"/>
                                        <p:tgtEl>
                                          <p:spTgt spid="27"/>
                                        </p:tgtEl>
                                        <p:attrNameLst>
                                          <p:attrName>ppt_x</p:attrName>
                                        </p:attrNameLst>
                                      </p:cBhvr>
                                      <p:tavLst>
                                        <p:tav tm="0">
                                          <p:val>
                                            <p:strVal val="#ppt_x"/>
                                          </p:val>
                                        </p:tav>
                                        <p:tav tm="100000">
                                          <p:val>
                                            <p:strVal val="#ppt_x"/>
                                          </p:val>
                                        </p:tav>
                                      </p:tavLst>
                                    </p:anim>
                                    <p:anim calcmode="lin" valueType="num">
                                      <p:cBhvr additive="base">
                                        <p:cTn id="52" dur="500" fill="hold"/>
                                        <p:tgtEl>
                                          <p:spTgt spid="27"/>
                                        </p:tgtEl>
                                        <p:attrNameLst>
                                          <p:attrName>ppt_y</p:attrName>
                                        </p:attrNameLst>
                                      </p:cBhvr>
                                      <p:tavLst>
                                        <p:tav tm="0">
                                          <p:val>
                                            <p:strVal val="1+#ppt_h/2"/>
                                          </p:val>
                                        </p:tav>
                                        <p:tav tm="100000">
                                          <p:val>
                                            <p:strVal val="#ppt_y"/>
                                          </p:val>
                                        </p:tav>
                                      </p:tavLst>
                                    </p:anim>
                                  </p:childTnLst>
                                </p:cTn>
                              </p:par>
                            </p:childTnLst>
                          </p:cTn>
                        </p:par>
                        <p:par>
                          <p:cTn id="53" fill="hold">
                            <p:stCondLst>
                              <p:cond delay="6000"/>
                            </p:stCondLst>
                            <p:childTnLst>
                              <p:par>
                                <p:cTn id="54" presetID="2" presetClass="entr" presetSubtype="4" fill="hold" grpId="0" nodeType="afterEffect">
                                  <p:stCondLst>
                                    <p:cond delay="0"/>
                                  </p:stCondLst>
                                  <p:childTnLst>
                                    <p:set>
                                      <p:cBhvr>
                                        <p:cTn id="55" dur="1" fill="hold">
                                          <p:stCondLst>
                                            <p:cond delay="0"/>
                                          </p:stCondLst>
                                        </p:cTn>
                                        <p:tgtEl>
                                          <p:spTgt spid="28"/>
                                        </p:tgtEl>
                                        <p:attrNameLst>
                                          <p:attrName>style.visibility</p:attrName>
                                        </p:attrNameLst>
                                      </p:cBhvr>
                                      <p:to>
                                        <p:strVal val="visible"/>
                                      </p:to>
                                    </p:set>
                                    <p:anim calcmode="lin" valueType="num">
                                      <p:cBhvr additive="base">
                                        <p:cTn id="56" dur="500" fill="hold"/>
                                        <p:tgtEl>
                                          <p:spTgt spid="28"/>
                                        </p:tgtEl>
                                        <p:attrNameLst>
                                          <p:attrName>ppt_x</p:attrName>
                                        </p:attrNameLst>
                                      </p:cBhvr>
                                      <p:tavLst>
                                        <p:tav tm="0">
                                          <p:val>
                                            <p:strVal val="#ppt_x"/>
                                          </p:val>
                                        </p:tav>
                                        <p:tav tm="100000">
                                          <p:val>
                                            <p:strVal val="#ppt_x"/>
                                          </p:val>
                                        </p:tav>
                                      </p:tavLst>
                                    </p:anim>
                                    <p:anim calcmode="lin" valueType="num">
                                      <p:cBhvr additive="base">
                                        <p:cTn id="57" dur="500" fill="hold"/>
                                        <p:tgtEl>
                                          <p:spTgt spid="28"/>
                                        </p:tgtEl>
                                        <p:attrNameLst>
                                          <p:attrName>ppt_y</p:attrName>
                                        </p:attrNameLst>
                                      </p:cBhvr>
                                      <p:tavLst>
                                        <p:tav tm="0">
                                          <p:val>
                                            <p:strVal val="1+#ppt_h/2"/>
                                          </p:val>
                                        </p:tav>
                                        <p:tav tm="100000">
                                          <p:val>
                                            <p:strVal val="#ppt_y"/>
                                          </p:val>
                                        </p:tav>
                                      </p:tavLst>
                                    </p:anim>
                                  </p:childTnLst>
                                </p:cTn>
                              </p:par>
                            </p:childTnLst>
                          </p:cTn>
                        </p:par>
                        <p:par>
                          <p:cTn id="58" fill="hold">
                            <p:stCondLst>
                              <p:cond delay="6500"/>
                            </p:stCondLst>
                            <p:childTnLst>
                              <p:par>
                                <p:cTn id="59" presetID="2" presetClass="entr" presetSubtype="4" fill="hold" grpId="0" nodeType="after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fill="hold"/>
                                        <p:tgtEl>
                                          <p:spTgt spid="29"/>
                                        </p:tgtEl>
                                        <p:attrNameLst>
                                          <p:attrName>ppt_x</p:attrName>
                                        </p:attrNameLst>
                                      </p:cBhvr>
                                      <p:tavLst>
                                        <p:tav tm="0">
                                          <p:val>
                                            <p:strVal val="#ppt_x"/>
                                          </p:val>
                                        </p:tav>
                                        <p:tav tm="100000">
                                          <p:val>
                                            <p:strVal val="#ppt_x"/>
                                          </p:val>
                                        </p:tav>
                                      </p:tavLst>
                                    </p:anim>
                                    <p:anim calcmode="lin" valueType="num">
                                      <p:cBhvr additive="base">
                                        <p:cTn id="62" dur="500" fill="hold"/>
                                        <p:tgtEl>
                                          <p:spTgt spid="29"/>
                                        </p:tgtEl>
                                        <p:attrNameLst>
                                          <p:attrName>ppt_y</p:attrName>
                                        </p:attrNameLst>
                                      </p:cBhvr>
                                      <p:tavLst>
                                        <p:tav tm="0">
                                          <p:val>
                                            <p:strVal val="1+#ppt_h/2"/>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1000"/>
                                        <p:tgtEl>
                                          <p:spTgt spid="32"/>
                                        </p:tgtEl>
                                      </p:cBhvr>
                                    </p:animEffect>
                                    <p:anim calcmode="lin" valueType="num">
                                      <p:cBhvr>
                                        <p:cTn id="66" dur="1000" fill="hold"/>
                                        <p:tgtEl>
                                          <p:spTgt spid="32"/>
                                        </p:tgtEl>
                                        <p:attrNameLst>
                                          <p:attrName>ppt_x</p:attrName>
                                        </p:attrNameLst>
                                      </p:cBhvr>
                                      <p:tavLst>
                                        <p:tav tm="0">
                                          <p:val>
                                            <p:strVal val="#ppt_x"/>
                                          </p:val>
                                        </p:tav>
                                        <p:tav tm="100000">
                                          <p:val>
                                            <p:strVal val="#ppt_x"/>
                                          </p:val>
                                        </p:tav>
                                      </p:tavLst>
                                    </p:anim>
                                    <p:anim calcmode="lin" valueType="num">
                                      <p:cBhvr>
                                        <p:cTn id="67" dur="1000" fill="hold"/>
                                        <p:tgtEl>
                                          <p:spTgt spid="32"/>
                                        </p:tgtEl>
                                        <p:attrNameLst>
                                          <p:attrName>ppt_y</p:attrName>
                                        </p:attrNameLst>
                                      </p:cBhvr>
                                      <p:tavLst>
                                        <p:tav tm="0">
                                          <p:val>
                                            <p:strVal val="#ppt_y+.1"/>
                                          </p:val>
                                        </p:tav>
                                        <p:tav tm="100000">
                                          <p:val>
                                            <p:strVal val="#ppt_y"/>
                                          </p:val>
                                        </p:tav>
                                      </p:tavLst>
                                    </p:anim>
                                  </p:childTnLst>
                                </p:cTn>
                              </p:par>
                            </p:childTnLst>
                          </p:cTn>
                        </p:par>
                        <p:par>
                          <p:cTn id="68" fill="hold">
                            <p:stCondLst>
                              <p:cond delay="7500"/>
                            </p:stCondLst>
                            <p:childTnLst>
                              <p:par>
                                <p:cTn id="69" presetID="41" presetClass="entr" presetSubtype="0" fill="hold" grpId="0" nodeType="afterEffect">
                                  <p:stCondLst>
                                    <p:cond delay="0"/>
                                  </p:stCondLst>
                                  <p:iterate type="lt">
                                    <p:tmPct val="10000"/>
                                  </p:iterate>
                                  <p:childTnLst>
                                    <p:set>
                                      <p:cBhvr>
                                        <p:cTn id="70" dur="1" fill="hold">
                                          <p:stCondLst>
                                            <p:cond delay="0"/>
                                          </p:stCondLst>
                                        </p:cTn>
                                        <p:tgtEl>
                                          <p:spTgt spid="5"/>
                                        </p:tgtEl>
                                        <p:attrNameLst>
                                          <p:attrName>style.visibility</p:attrName>
                                        </p:attrNameLst>
                                      </p:cBhvr>
                                      <p:to>
                                        <p:strVal val="visible"/>
                                      </p:to>
                                    </p:set>
                                    <p:anim calcmode="lin" valueType="num">
                                      <p:cBhvr>
                                        <p:cTn id="71"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72" dur="500" fill="hold"/>
                                        <p:tgtEl>
                                          <p:spTgt spid="5"/>
                                        </p:tgtEl>
                                        <p:attrNameLst>
                                          <p:attrName>ppt_y</p:attrName>
                                        </p:attrNameLst>
                                      </p:cBhvr>
                                      <p:tavLst>
                                        <p:tav tm="0">
                                          <p:val>
                                            <p:strVal val="#ppt_y"/>
                                          </p:val>
                                        </p:tav>
                                        <p:tav tm="100000">
                                          <p:val>
                                            <p:strVal val="#ppt_y"/>
                                          </p:val>
                                        </p:tav>
                                      </p:tavLst>
                                    </p:anim>
                                    <p:anim calcmode="lin" valueType="num">
                                      <p:cBhvr>
                                        <p:cTn id="73"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74"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75" dur="500" tmFilter="0,0; .5, 1; 1, 1"/>
                                        <p:tgtEl>
                                          <p:spTgt spid="5"/>
                                        </p:tgtEl>
                                      </p:cBhvr>
                                    </p:animEffect>
                                  </p:childTnLst>
                                </p:cTn>
                              </p:par>
                            </p:childTnLst>
                          </p:cTn>
                        </p:par>
                        <p:par>
                          <p:cTn id="76" fill="hold">
                            <p:stCondLst>
                              <p:cond delay="8400"/>
                            </p:stCondLst>
                            <p:childTnLst>
                              <p:par>
                                <p:cTn id="77" presetID="42" presetClass="entr" presetSubtype="0" fill="hold" nodeType="after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fade">
                                      <p:cBhvr>
                                        <p:cTn id="79" dur="1000"/>
                                        <p:tgtEl>
                                          <p:spTgt spid="6"/>
                                        </p:tgtEl>
                                      </p:cBhvr>
                                    </p:animEffect>
                                    <p:anim calcmode="lin" valueType="num">
                                      <p:cBhvr>
                                        <p:cTn id="80" dur="1000" fill="hold"/>
                                        <p:tgtEl>
                                          <p:spTgt spid="6"/>
                                        </p:tgtEl>
                                        <p:attrNameLst>
                                          <p:attrName>ppt_x</p:attrName>
                                        </p:attrNameLst>
                                      </p:cBhvr>
                                      <p:tavLst>
                                        <p:tav tm="0">
                                          <p:val>
                                            <p:strVal val="#ppt_x"/>
                                          </p:val>
                                        </p:tav>
                                        <p:tav tm="100000">
                                          <p:val>
                                            <p:strVal val="#ppt_x"/>
                                          </p:val>
                                        </p:tav>
                                      </p:tavLst>
                                    </p:anim>
                                    <p:anim calcmode="lin" valueType="num">
                                      <p:cBhvr>
                                        <p:cTn id="8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2" repeatCount="indefinite" fill="hold" display="0">
                  <p:stCondLst>
                    <p:cond delay="indefinite"/>
                  </p:stCondLst>
                  <p:endCondLst>
                    <p:cond evt="onStopAudio" delay="0">
                      <p:tgtEl>
                        <p:sldTgt/>
                      </p:tgtEl>
                    </p:cond>
                  </p:endCondLst>
                </p:cTn>
                <p:tgtEl>
                  <p:spTgt spid="3"/>
                </p:tgtEl>
              </p:cMediaNode>
            </p:audio>
          </p:childTnLst>
        </p:cTn>
      </p:par>
    </p:tnLst>
    <p:bldLst>
      <p:bldP spid="25" grpId="0" animBg="1"/>
      <p:bldP spid="27" grpId="0"/>
      <p:bldP spid="28" grpId="0"/>
      <p:bldP spid="5" grpId="0"/>
      <p:bldP spid="2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18" name="图片 4">
            <a:extLst>
              <a:ext uri="{FF2B5EF4-FFF2-40B4-BE49-F238E27FC236}">
                <a16:creationId xmlns:a16="http://schemas.microsoft.com/office/drawing/2014/main" id="{B1B6E97B-D37B-8F71-82CD-A6D1994A5FF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769" b="98512" l="0" r="100000">
                        <a14:foregroundMark x1="6072" y1="94545" x2="99587" y2="96529"/>
                      </a14:backgroundRemoval>
                    </a14:imgEffect>
                  </a14:imgLayer>
                </a14:imgProps>
              </a:ext>
              <a:ext uri="{28A0092B-C50C-407E-A947-70E740481C1C}">
                <a14:useLocalDpi xmlns:a14="http://schemas.microsoft.com/office/drawing/2010/main" val="0"/>
              </a:ext>
            </a:extLst>
          </a:blip>
          <a:srcRect l="4762" t="86497" b="-1256"/>
          <a:stretch/>
        </p:blipFill>
        <p:spPr>
          <a:xfrm>
            <a:off x="0" y="5109818"/>
            <a:ext cx="12192000" cy="2094365"/>
          </a:xfrm>
          <a:prstGeom prst="rect">
            <a:avLst/>
          </a:prstGeom>
        </p:spPr>
      </p:pic>
      <p:grpSp>
        <p:nvGrpSpPr>
          <p:cNvPr id="3" name="组合 7">
            <a:extLst>
              <a:ext uri="{FF2B5EF4-FFF2-40B4-BE49-F238E27FC236}">
                <a16:creationId xmlns:a16="http://schemas.microsoft.com/office/drawing/2014/main" id="{331FEF8B-A80D-02E8-1A9E-02A4F83A9FCD}"/>
              </a:ext>
            </a:extLst>
          </p:cNvPr>
          <p:cNvGrpSpPr/>
          <p:nvPr/>
        </p:nvGrpSpPr>
        <p:grpSpPr>
          <a:xfrm>
            <a:off x="313180" y="285199"/>
            <a:ext cx="11565639" cy="6287602"/>
            <a:chOff x="1771972" y="1441342"/>
            <a:chExt cx="8648055" cy="3476683"/>
          </a:xfrm>
        </p:grpSpPr>
        <p:sp>
          <p:nvSpPr>
            <p:cNvPr id="5" name="圆角矩形 8">
              <a:extLst>
                <a:ext uri="{FF2B5EF4-FFF2-40B4-BE49-F238E27FC236}">
                  <a16:creationId xmlns:a16="http://schemas.microsoft.com/office/drawing/2014/main" id="{ECF7D3C4-4985-5F3F-DB1B-87925B0D3A3F}"/>
                </a:ext>
              </a:extLst>
            </p:cNvPr>
            <p:cNvSpPr/>
            <p:nvPr userDrawn="1"/>
          </p:nvSpPr>
          <p:spPr>
            <a:xfrm>
              <a:off x="1771972" y="1441342"/>
              <a:ext cx="8648055" cy="3476683"/>
            </a:xfrm>
            <a:prstGeom prst="roundRect">
              <a:avLst/>
            </a:prstGeom>
            <a:solidFill>
              <a:schemeClr val="bg1"/>
            </a:solidFill>
            <a:ln w="101600">
              <a:solidFill>
                <a:srgbClr val="708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16" name="圆角矩形 9">
              <a:extLst>
                <a:ext uri="{FF2B5EF4-FFF2-40B4-BE49-F238E27FC236}">
                  <a16:creationId xmlns:a16="http://schemas.microsoft.com/office/drawing/2014/main" id="{FAC7F578-243A-5087-DE52-3E0B7B02AB53}"/>
                </a:ext>
              </a:extLst>
            </p:cNvPr>
            <p:cNvSpPr/>
            <p:nvPr userDrawn="1"/>
          </p:nvSpPr>
          <p:spPr>
            <a:xfrm>
              <a:off x="1943949" y="1571138"/>
              <a:ext cx="8304099" cy="3226362"/>
            </a:xfrm>
            <a:prstGeom prst="roundRect">
              <a:avLst/>
            </a:prstGeom>
            <a:noFill/>
            <a:ln w="38100">
              <a:solidFill>
                <a:srgbClr val="DCAEB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pic>
        <p:nvPicPr>
          <p:cNvPr id="7" name="图片 6"/>
          <p:cNvPicPr>
            <a:picLocks noChangeAspect="1"/>
          </p:cNvPicPr>
          <p:nvPr/>
        </p:nvPicPr>
        <p:blipFill>
          <a:blip r:embed="rId6"/>
          <a:stretch>
            <a:fillRect/>
          </a:stretch>
        </p:blipFill>
        <p:spPr>
          <a:xfrm>
            <a:off x="10642929" y="72562"/>
            <a:ext cx="1603387" cy="1975275"/>
          </a:xfrm>
          <a:prstGeom prst="rect">
            <a:avLst/>
          </a:prstGeom>
        </p:spPr>
      </p:pic>
      <p:pic>
        <p:nvPicPr>
          <p:cNvPr id="6" name="图片 5"/>
          <p:cNvPicPr>
            <a:picLocks noChangeAspect="1"/>
          </p:cNvPicPr>
          <p:nvPr/>
        </p:nvPicPr>
        <p:blipFill>
          <a:blip r:embed="rId7"/>
          <a:stretch>
            <a:fillRect/>
          </a:stretch>
        </p:blipFill>
        <p:spPr>
          <a:xfrm>
            <a:off x="-368750" y="-475943"/>
            <a:ext cx="3043692" cy="1779122"/>
          </a:xfrm>
          <a:prstGeom prst="rect">
            <a:avLst/>
          </a:prstGeom>
        </p:spPr>
      </p:pic>
      <p:pic>
        <p:nvPicPr>
          <p:cNvPr id="8" name="图片 7"/>
          <p:cNvPicPr>
            <a:picLocks noChangeAspect="1"/>
          </p:cNvPicPr>
          <p:nvPr/>
        </p:nvPicPr>
        <p:blipFill>
          <a:blip r:embed="rId6"/>
          <a:stretch>
            <a:fillRect/>
          </a:stretch>
        </p:blipFill>
        <p:spPr>
          <a:xfrm>
            <a:off x="0" y="5211914"/>
            <a:ext cx="1153096" cy="1420544"/>
          </a:xfrm>
          <a:prstGeom prst="rect">
            <a:avLst/>
          </a:prstGeom>
        </p:spPr>
      </p:pic>
      <p:sp>
        <p:nvSpPr>
          <p:cNvPr id="2" name="TextBox 1">
            <a:extLst>
              <a:ext uri="{FF2B5EF4-FFF2-40B4-BE49-F238E27FC236}">
                <a16:creationId xmlns:a16="http://schemas.microsoft.com/office/drawing/2014/main" id="{B3D5AF6D-B90B-E869-0CA4-2D970F7E26B6}"/>
              </a:ext>
            </a:extLst>
          </p:cNvPr>
          <p:cNvSpPr txBox="1"/>
          <p:nvPr/>
        </p:nvSpPr>
        <p:spPr>
          <a:xfrm>
            <a:off x="765018" y="1155367"/>
            <a:ext cx="10661959" cy="1077218"/>
          </a:xfrm>
          <a:prstGeom prst="rect">
            <a:avLst/>
          </a:prstGeom>
          <a:noFill/>
        </p:spPr>
        <p:txBody>
          <a:bodyPr wrap="square">
            <a:spAutoFit/>
          </a:bodyPr>
          <a:lstStyle/>
          <a:p>
            <a:pPr algn="just"/>
            <a:r>
              <a:rPr lang="nl-NL" sz="3200" b="1" dirty="0">
                <a:latin typeface="Times New Roman" pitchFamily="18" charset="0"/>
                <a:cs typeface="Times New Roman" pitchFamily="18" charset="0"/>
              </a:rPr>
              <a:t>      Có thể đưa những bộ phận đặt trong ngoặc kép xuống dòng, đặt sau dấu gạch ngang đầu dòng không? Vì sao?</a:t>
            </a:r>
            <a:endParaRPr lang="en-US" sz="3200" dirty="0"/>
          </a:p>
        </p:txBody>
      </p:sp>
      <p:sp>
        <p:nvSpPr>
          <p:cNvPr id="9" name="TextBox 8">
            <a:extLst>
              <a:ext uri="{FF2B5EF4-FFF2-40B4-BE49-F238E27FC236}">
                <a16:creationId xmlns:a16="http://schemas.microsoft.com/office/drawing/2014/main" id="{79FF896C-7F84-4DC4-5D86-978E3716BB5C}"/>
              </a:ext>
            </a:extLst>
          </p:cNvPr>
          <p:cNvSpPr txBox="1"/>
          <p:nvPr/>
        </p:nvSpPr>
        <p:spPr>
          <a:xfrm>
            <a:off x="642524" y="2338903"/>
            <a:ext cx="10906948" cy="3539430"/>
          </a:xfrm>
          <a:prstGeom prst="rect">
            <a:avLst/>
          </a:prstGeom>
          <a:noFill/>
        </p:spPr>
        <p:txBody>
          <a:bodyPr wrap="square">
            <a:spAutoFit/>
          </a:bodyPr>
          <a:lstStyle/>
          <a:p>
            <a:pPr algn="just"/>
            <a:r>
              <a:rPr lang="nl-NL" sz="3200" b="1" dirty="0">
                <a:solidFill>
                  <a:srgbClr val="C00000"/>
                </a:solidFill>
                <a:latin typeface="Times New Roman" pitchFamily="18" charset="0"/>
                <a:cs typeface="Times New Roman" pitchFamily="18" charset="0"/>
              </a:rPr>
              <a:t>- Không được. Vì trong mẩu truyện trên có 2 cuộc đối thoại: cuộc đối thoại giữa em bé với người khách trong công viên và cuộc đối thoại giữa em bé với các bạn cùng chơi trận giả. </a:t>
            </a:r>
          </a:p>
          <a:p>
            <a:pPr algn="just"/>
            <a:r>
              <a:rPr lang="nl-NL" sz="3200" b="1" dirty="0">
                <a:solidFill>
                  <a:srgbClr val="C00000"/>
                </a:solidFill>
                <a:latin typeface="Times New Roman" pitchFamily="18" charset="0"/>
                <a:cs typeface="Times New Roman" pitchFamily="18" charset="0"/>
              </a:rPr>
              <a:t>- Những lời đối thoại của em bé với các bạn cùng chơi là do em bé thuật lại với người khách, do đó phải đặt trong dấu ngoặc kép để phân biệt với những lời đối thoại của em bé với người khách vốn đã được đặt sau dấu gạch ngang đầu dòng.                                                                                                                                                                                                                 </a:t>
            </a:r>
            <a:endParaRPr lang="en-US" sz="32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163010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barn(inVertical)">
                                      <p:cBhvr>
                                        <p:cTn id="30" dur="500"/>
                                        <p:tgtEl>
                                          <p:spTgt spid="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animEffect transition="in" filter="barn(inVertical)">
                                      <p:cBhvr>
                                        <p:cTn id="35"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18" name="图片 4">
            <a:extLst>
              <a:ext uri="{FF2B5EF4-FFF2-40B4-BE49-F238E27FC236}">
                <a16:creationId xmlns:a16="http://schemas.microsoft.com/office/drawing/2014/main" id="{B1B6E97B-D37B-8F71-82CD-A6D1994A5FF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769" b="98512" l="0" r="100000">
                        <a14:foregroundMark x1="6072" y1="94545" x2="99587" y2="96529"/>
                      </a14:backgroundRemoval>
                    </a14:imgEffect>
                  </a14:imgLayer>
                </a14:imgProps>
              </a:ext>
              <a:ext uri="{28A0092B-C50C-407E-A947-70E740481C1C}">
                <a14:useLocalDpi xmlns:a14="http://schemas.microsoft.com/office/drawing/2010/main" val="0"/>
              </a:ext>
            </a:extLst>
          </a:blip>
          <a:srcRect l="4762" t="86497" b="-1256"/>
          <a:stretch/>
        </p:blipFill>
        <p:spPr>
          <a:xfrm>
            <a:off x="0" y="5109818"/>
            <a:ext cx="12192000" cy="2094365"/>
          </a:xfrm>
          <a:prstGeom prst="rect">
            <a:avLst/>
          </a:prstGeom>
        </p:spPr>
      </p:pic>
      <p:grpSp>
        <p:nvGrpSpPr>
          <p:cNvPr id="3" name="组合 7">
            <a:extLst>
              <a:ext uri="{FF2B5EF4-FFF2-40B4-BE49-F238E27FC236}">
                <a16:creationId xmlns:a16="http://schemas.microsoft.com/office/drawing/2014/main" id="{331FEF8B-A80D-02E8-1A9E-02A4F83A9FCD}"/>
              </a:ext>
            </a:extLst>
          </p:cNvPr>
          <p:cNvGrpSpPr/>
          <p:nvPr/>
        </p:nvGrpSpPr>
        <p:grpSpPr>
          <a:xfrm>
            <a:off x="378711" y="497836"/>
            <a:ext cx="11348720" cy="6014720"/>
            <a:chOff x="1771972" y="1441342"/>
            <a:chExt cx="8648055" cy="3476683"/>
          </a:xfrm>
        </p:grpSpPr>
        <p:sp>
          <p:nvSpPr>
            <p:cNvPr id="5" name="圆角矩形 8">
              <a:extLst>
                <a:ext uri="{FF2B5EF4-FFF2-40B4-BE49-F238E27FC236}">
                  <a16:creationId xmlns:a16="http://schemas.microsoft.com/office/drawing/2014/main" id="{ECF7D3C4-4985-5F3F-DB1B-87925B0D3A3F}"/>
                </a:ext>
              </a:extLst>
            </p:cNvPr>
            <p:cNvSpPr/>
            <p:nvPr userDrawn="1"/>
          </p:nvSpPr>
          <p:spPr>
            <a:xfrm>
              <a:off x="1771972" y="1441342"/>
              <a:ext cx="8648055" cy="3476683"/>
            </a:xfrm>
            <a:prstGeom prst="roundRect">
              <a:avLst/>
            </a:prstGeom>
            <a:solidFill>
              <a:schemeClr val="bg1"/>
            </a:solidFill>
            <a:ln w="101600">
              <a:solidFill>
                <a:srgbClr val="708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16" name="圆角矩形 9">
              <a:extLst>
                <a:ext uri="{FF2B5EF4-FFF2-40B4-BE49-F238E27FC236}">
                  <a16:creationId xmlns:a16="http://schemas.microsoft.com/office/drawing/2014/main" id="{FAC7F578-243A-5087-DE52-3E0B7B02AB53}"/>
                </a:ext>
              </a:extLst>
            </p:cNvPr>
            <p:cNvSpPr/>
            <p:nvPr userDrawn="1"/>
          </p:nvSpPr>
          <p:spPr>
            <a:xfrm>
              <a:off x="1943949" y="1571138"/>
              <a:ext cx="8304099" cy="3226362"/>
            </a:xfrm>
            <a:prstGeom prst="roundRect">
              <a:avLst/>
            </a:prstGeom>
            <a:noFill/>
            <a:ln w="38100">
              <a:solidFill>
                <a:srgbClr val="DCAEB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pic>
        <p:nvPicPr>
          <p:cNvPr id="7" name="图片 6"/>
          <p:cNvPicPr>
            <a:picLocks noChangeAspect="1"/>
          </p:cNvPicPr>
          <p:nvPr/>
        </p:nvPicPr>
        <p:blipFill>
          <a:blip r:embed="rId6"/>
          <a:stretch>
            <a:fillRect/>
          </a:stretch>
        </p:blipFill>
        <p:spPr>
          <a:xfrm>
            <a:off x="10642929" y="72562"/>
            <a:ext cx="1603387" cy="1975275"/>
          </a:xfrm>
          <a:prstGeom prst="rect">
            <a:avLst/>
          </a:prstGeom>
        </p:spPr>
      </p:pic>
      <p:pic>
        <p:nvPicPr>
          <p:cNvPr id="6" name="图片 5"/>
          <p:cNvPicPr>
            <a:picLocks noChangeAspect="1"/>
          </p:cNvPicPr>
          <p:nvPr/>
        </p:nvPicPr>
        <p:blipFill>
          <a:blip r:embed="rId7"/>
          <a:stretch>
            <a:fillRect/>
          </a:stretch>
        </p:blipFill>
        <p:spPr>
          <a:xfrm>
            <a:off x="-368750" y="-442856"/>
            <a:ext cx="3043692" cy="1779122"/>
          </a:xfrm>
          <a:prstGeom prst="rect">
            <a:avLst/>
          </a:prstGeom>
        </p:spPr>
      </p:pic>
      <p:pic>
        <p:nvPicPr>
          <p:cNvPr id="8" name="图片 7"/>
          <p:cNvPicPr>
            <a:picLocks noChangeAspect="1"/>
          </p:cNvPicPr>
          <p:nvPr/>
        </p:nvPicPr>
        <p:blipFill>
          <a:blip r:embed="rId6"/>
          <a:stretch>
            <a:fillRect/>
          </a:stretch>
        </p:blipFill>
        <p:spPr>
          <a:xfrm>
            <a:off x="0" y="5211914"/>
            <a:ext cx="1153096" cy="1420544"/>
          </a:xfrm>
          <a:prstGeom prst="rect">
            <a:avLst/>
          </a:prstGeom>
        </p:spPr>
      </p:pic>
      <p:sp>
        <p:nvSpPr>
          <p:cNvPr id="17" name="TextBox 16">
            <a:extLst>
              <a:ext uri="{FF2B5EF4-FFF2-40B4-BE49-F238E27FC236}">
                <a16:creationId xmlns:a16="http://schemas.microsoft.com/office/drawing/2014/main" id="{8309A618-5C20-D62C-8236-30AFC69EBFB9}"/>
              </a:ext>
            </a:extLst>
          </p:cNvPr>
          <p:cNvSpPr txBox="1"/>
          <p:nvPr/>
        </p:nvSpPr>
        <p:spPr>
          <a:xfrm>
            <a:off x="755954" y="1254861"/>
            <a:ext cx="10594230" cy="489364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2600" b="1" dirty="0" err="1">
                <a:latin typeface="Times New Roman" pitchFamily="18" charset="0"/>
                <a:cs typeface="Times New Roman" pitchFamily="18" charset="0"/>
              </a:rPr>
              <a:t>Tôi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rời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công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viên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vào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lúc</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phố</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đã</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lên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đèn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Bỗng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nghe</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sau</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bụi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cây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có</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tiếng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một</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bé</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khóc</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Bước</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tới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gần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tôi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hỏi</a:t>
            </a:r>
            <a:r>
              <a:rPr lang="en-US" sz="2600" b="1" dirty="0">
                <a:latin typeface="Times New Roman" pitchFamily="18" charset="0"/>
                <a:cs typeface="Times New Roman" pitchFamily="18" charset="0"/>
              </a:rPr>
              <a:t>:</a:t>
            </a:r>
          </a:p>
          <a:p>
            <a:pPr marL="285750" indent="-285750" algn="just">
              <a:buFontTx/>
              <a:buChar char="-"/>
            </a:pPr>
            <a:r>
              <a:rPr lang="en-US" sz="2600" b="1" dirty="0">
                <a:latin typeface="Times New Roman" pitchFamily="18" charset="0"/>
                <a:cs typeface="Times New Roman" pitchFamily="18" charset="0"/>
              </a:rPr>
              <a:t>Sao </a:t>
            </a: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chưa</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về</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nhà</a:t>
            </a:r>
            <a:r>
              <a:rPr lang="en-US" sz="2600" b="1" dirty="0">
                <a:latin typeface="Times New Roman" pitchFamily="18" charset="0"/>
                <a:cs typeface="Times New Roman" pitchFamily="18" charset="0"/>
              </a:rPr>
              <a:t>?</a:t>
            </a:r>
          </a:p>
          <a:p>
            <a:pPr algn="just"/>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nhỏ</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ngẩng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đầu</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nhìn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tôi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đáp</a:t>
            </a:r>
            <a:r>
              <a:rPr lang="en-US" sz="2600" b="1" dirty="0">
                <a:latin typeface="Times New Roman" pitchFamily="18" charset="0"/>
                <a:cs typeface="Times New Roman" pitchFamily="18" charset="0"/>
              </a:rPr>
              <a:t>:</a:t>
            </a:r>
          </a:p>
          <a:p>
            <a:pPr marL="285750" indent="-285750" algn="just">
              <a:buFontTx/>
              <a:buChar char="-"/>
            </a:pP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không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về</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được</a:t>
            </a:r>
            <a:r>
              <a:rPr lang="en-US" sz="2600" b="1" dirty="0">
                <a:latin typeface="Times New Roman" pitchFamily="18" charset="0"/>
                <a:cs typeface="Times New Roman" pitchFamily="18" charset="0"/>
              </a:rPr>
              <a:t>!</a:t>
            </a:r>
          </a:p>
          <a:p>
            <a:pPr marL="285750" indent="-285750" algn="just">
              <a:buFontTx/>
              <a:buChar char="-"/>
            </a:pPr>
            <a:r>
              <a:rPr lang="en-US" sz="2600" b="1" dirty="0" err="1">
                <a:latin typeface="Times New Roman" pitchFamily="18" charset="0"/>
                <a:cs typeface="Times New Roman" pitchFamily="18" charset="0"/>
              </a:rPr>
              <a:t>Vì</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sao</a:t>
            </a:r>
            <a:r>
              <a:rPr lang="en-US" sz="2600" b="1" dirty="0">
                <a:latin typeface="Times New Roman" pitchFamily="18" charset="0"/>
                <a:cs typeface="Times New Roman" pitchFamily="18" charset="0"/>
              </a:rPr>
              <a:t> ?</a:t>
            </a:r>
          </a:p>
          <a:p>
            <a:pPr marL="285750" indent="-285750" algn="just">
              <a:buFontTx/>
              <a:buChar char="-"/>
            </a:pP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là</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lính</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gác</a:t>
            </a:r>
            <a:r>
              <a:rPr lang="en-US" sz="2600" b="1" dirty="0">
                <a:latin typeface="Times New Roman" pitchFamily="18" charset="0"/>
                <a:cs typeface="Times New Roman" pitchFamily="18" charset="0"/>
              </a:rPr>
              <a:t>.</a:t>
            </a:r>
          </a:p>
          <a:p>
            <a:pPr marL="285750" indent="-285750" algn="just">
              <a:buFontTx/>
              <a:buChar char="-"/>
            </a:pPr>
            <a:r>
              <a:rPr lang="en-US" sz="2600" b="1" dirty="0">
                <a:latin typeface="Times New Roman" pitchFamily="18" charset="0"/>
                <a:cs typeface="Times New Roman" pitchFamily="18" charset="0"/>
              </a:rPr>
              <a:t>Sao </a:t>
            </a:r>
            <a:r>
              <a:rPr lang="en-US" sz="2600" b="1" dirty="0" err="1">
                <a:latin typeface="Times New Roman" pitchFamily="18" charset="0"/>
                <a:cs typeface="Times New Roman" pitchFamily="18" charset="0"/>
              </a:rPr>
              <a:t>lại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là</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lính</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gác</a:t>
            </a:r>
            <a:r>
              <a:rPr lang="en-US" sz="2600" b="1" dirty="0">
                <a:latin typeface="Times New Roman" pitchFamily="18" charset="0"/>
                <a:cs typeface="Times New Roman" pitchFamily="18" charset="0"/>
              </a:rPr>
              <a:t>?</a:t>
            </a:r>
          </a:p>
          <a:p>
            <a:pPr marL="285750" indent="-285750" algn="just">
              <a:buFontTx/>
              <a:buChar char="-"/>
            </a:pPr>
            <a:r>
              <a:rPr lang="en-US" sz="2600" b="1" dirty="0" err="1">
                <a:latin typeface="Times New Roman" pitchFamily="18" charset="0"/>
                <a:cs typeface="Times New Roman" pitchFamily="18" charset="0"/>
              </a:rPr>
              <a:t>Có</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mấy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bạn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rủ</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đánh</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trận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giả</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Một</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bạn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lớn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bảo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Cậu</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là</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trung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sĩ</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và</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giao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cho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đứng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gác</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kho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đạn</a:t>
            </a:r>
            <a:r>
              <a:rPr lang="en-US" sz="2600" b="1" dirty="0">
                <a:latin typeface="Times New Roman" pitchFamily="18" charset="0"/>
                <a:cs typeface="Times New Roman" pitchFamily="18" charset="0"/>
              </a:rPr>
              <a:t> ở </a:t>
            </a:r>
            <a:r>
              <a:rPr lang="en-US" sz="2600" b="1" dirty="0" err="1">
                <a:latin typeface="Times New Roman" pitchFamily="18" charset="0"/>
                <a:cs typeface="Times New Roman" pitchFamily="18" charset="0"/>
              </a:rPr>
              <a:t>đây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Bạn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ấy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lại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bảo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Cậu</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hãy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hứa</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là</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đứng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gác</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cho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đến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khi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có</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người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tới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thay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đã</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trả</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lời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Xin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hứa</a:t>
            </a:r>
            <a:r>
              <a:rPr lang="en-US" sz="2600" b="1" dirty="0">
                <a:latin typeface="Times New Roman" pitchFamily="18" charset="0"/>
                <a:cs typeface="Times New Roman" pitchFamily="18" charset="0"/>
              </a:rPr>
              <a:t>.”</a:t>
            </a:r>
          </a:p>
          <a:p>
            <a:pPr algn="just"/>
            <a:r>
              <a:rPr lang="en-US" sz="2600" b="1" dirty="0">
                <a:solidFill>
                  <a:srgbClr val="C00000"/>
                </a:solidFill>
                <a:latin typeface="Times New Roman" pitchFamily="18" charset="0"/>
                <a:cs typeface="Times New Roman" pitchFamily="18" charset="0"/>
              </a:rPr>
              <a:t>                                                                     </a:t>
            </a:r>
            <a:r>
              <a:rPr lang="en-US" sz="28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Theo Pan – </a:t>
            </a:r>
            <a:r>
              <a:rPr lang="en-US" sz="2800" b="1" dirty="0" err="1">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tê</a:t>
            </a:r>
            <a:r>
              <a:rPr lang="en-US" sz="28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 – </a:t>
            </a:r>
            <a:r>
              <a:rPr lang="en-US" sz="2800" b="1" dirty="0" err="1">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lê</a:t>
            </a:r>
            <a:r>
              <a:rPr lang="en-US" sz="28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 – </a:t>
            </a:r>
            <a:r>
              <a:rPr lang="en-US" sz="2800" b="1" dirty="0" err="1">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ép</a:t>
            </a:r>
            <a:r>
              <a:rPr lang="en-US" sz="28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 </a:t>
            </a:r>
          </a:p>
        </p:txBody>
      </p:sp>
      <p:sp>
        <p:nvSpPr>
          <p:cNvPr id="9" name="TextBox 8">
            <a:extLst>
              <a:ext uri="{FF2B5EF4-FFF2-40B4-BE49-F238E27FC236}">
                <a16:creationId xmlns:a16="http://schemas.microsoft.com/office/drawing/2014/main" id="{53CE69D4-09E6-1A1B-134E-C43B637B2EA0}"/>
              </a:ext>
            </a:extLst>
          </p:cNvPr>
          <p:cNvSpPr txBox="1"/>
          <p:nvPr/>
        </p:nvSpPr>
        <p:spPr>
          <a:xfrm>
            <a:off x="4591873" y="289316"/>
            <a:ext cx="2688213" cy="830997"/>
          </a:xfrm>
          <a:custGeom>
            <a:avLst/>
            <a:gdLst>
              <a:gd name="connsiteX0" fmla="*/ 0 w 2688213"/>
              <a:gd name="connsiteY0" fmla="*/ 0 h 830997"/>
              <a:gd name="connsiteX1" fmla="*/ 591407 w 2688213"/>
              <a:gd name="connsiteY1" fmla="*/ 0 h 830997"/>
              <a:gd name="connsiteX2" fmla="*/ 1155932 w 2688213"/>
              <a:gd name="connsiteY2" fmla="*/ 0 h 830997"/>
              <a:gd name="connsiteX3" fmla="*/ 1720456 w 2688213"/>
              <a:gd name="connsiteY3" fmla="*/ 0 h 830997"/>
              <a:gd name="connsiteX4" fmla="*/ 2177453 w 2688213"/>
              <a:gd name="connsiteY4" fmla="*/ 0 h 830997"/>
              <a:gd name="connsiteX5" fmla="*/ 2688213 w 2688213"/>
              <a:gd name="connsiteY5" fmla="*/ 0 h 830997"/>
              <a:gd name="connsiteX6" fmla="*/ 2688213 w 2688213"/>
              <a:gd name="connsiteY6" fmla="*/ 423808 h 830997"/>
              <a:gd name="connsiteX7" fmla="*/ 2688213 w 2688213"/>
              <a:gd name="connsiteY7" fmla="*/ 830997 h 830997"/>
              <a:gd name="connsiteX8" fmla="*/ 2150570 w 2688213"/>
              <a:gd name="connsiteY8" fmla="*/ 830997 h 830997"/>
              <a:gd name="connsiteX9" fmla="*/ 1693574 w 2688213"/>
              <a:gd name="connsiteY9" fmla="*/ 830997 h 830997"/>
              <a:gd name="connsiteX10" fmla="*/ 1236578 w 2688213"/>
              <a:gd name="connsiteY10" fmla="*/ 830997 h 830997"/>
              <a:gd name="connsiteX11" fmla="*/ 672053 w 2688213"/>
              <a:gd name="connsiteY11" fmla="*/ 830997 h 830997"/>
              <a:gd name="connsiteX12" fmla="*/ 0 w 2688213"/>
              <a:gd name="connsiteY12" fmla="*/ 830997 h 830997"/>
              <a:gd name="connsiteX13" fmla="*/ 0 w 2688213"/>
              <a:gd name="connsiteY13" fmla="*/ 398879 h 830997"/>
              <a:gd name="connsiteX14" fmla="*/ 0 w 2688213"/>
              <a:gd name="connsiteY14"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88213" h="830997" fill="none" extrusionOk="0">
                <a:moveTo>
                  <a:pt x="0" y="0"/>
                </a:moveTo>
                <a:cubicBezTo>
                  <a:pt x="141904" y="-70070"/>
                  <a:pt x="381192" y="10910"/>
                  <a:pt x="591407" y="0"/>
                </a:cubicBezTo>
                <a:cubicBezTo>
                  <a:pt x="801622" y="-10910"/>
                  <a:pt x="917589" y="67308"/>
                  <a:pt x="1155932" y="0"/>
                </a:cubicBezTo>
                <a:cubicBezTo>
                  <a:pt x="1394275" y="-67308"/>
                  <a:pt x="1470807" y="57489"/>
                  <a:pt x="1720456" y="0"/>
                </a:cubicBezTo>
                <a:cubicBezTo>
                  <a:pt x="1970105" y="-57489"/>
                  <a:pt x="2008462" y="5417"/>
                  <a:pt x="2177453" y="0"/>
                </a:cubicBezTo>
                <a:cubicBezTo>
                  <a:pt x="2346444" y="-5417"/>
                  <a:pt x="2456082" y="30778"/>
                  <a:pt x="2688213" y="0"/>
                </a:cubicBezTo>
                <a:cubicBezTo>
                  <a:pt x="2689305" y="148652"/>
                  <a:pt x="2645027" y="321199"/>
                  <a:pt x="2688213" y="423808"/>
                </a:cubicBezTo>
                <a:cubicBezTo>
                  <a:pt x="2731399" y="526417"/>
                  <a:pt x="2648462" y="679734"/>
                  <a:pt x="2688213" y="830997"/>
                </a:cubicBezTo>
                <a:cubicBezTo>
                  <a:pt x="2561215" y="882069"/>
                  <a:pt x="2383423" y="799808"/>
                  <a:pt x="2150570" y="830997"/>
                </a:cubicBezTo>
                <a:cubicBezTo>
                  <a:pt x="1917717" y="862186"/>
                  <a:pt x="1897900" y="823760"/>
                  <a:pt x="1693574" y="830997"/>
                </a:cubicBezTo>
                <a:cubicBezTo>
                  <a:pt x="1489248" y="838234"/>
                  <a:pt x="1409202" y="785535"/>
                  <a:pt x="1236578" y="830997"/>
                </a:cubicBezTo>
                <a:cubicBezTo>
                  <a:pt x="1063954" y="876459"/>
                  <a:pt x="838542" y="779177"/>
                  <a:pt x="672053" y="830997"/>
                </a:cubicBezTo>
                <a:cubicBezTo>
                  <a:pt x="505565" y="882817"/>
                  <a:pt x="284230" y="820187"/>
                  <a:pt x="0" y="830997"/>
                </a:cubicBezTo>
                <a:cubicBezTo>
                  <a:pt x="-40152" y="623176"/>
                  <a:pt x="49821" y="577539"/>
                  <a:pt x="0" y="398879"/>
                </a:cubicBezTo>
                <a:cubicBezTo>
                  <a:pt x="-49821" y="220219"/>
                  <a:pt x="35026" y="105036"/>
                  <a:pt x="0" y="0"/>
                </a:cubicBezTo>
                <a:close/>
              </a:path>
              <a:path w="2688213" h="830997" stroke="0" extrusionOk="0">
                <a:moveTo>
                  <a:pt x="0" y="0"/>
                </a:moveTo>
                <a:cubicBezTo>
                  <a:pt x="107050" y="-26178"/>
                  <a:pt x="349923" y="32104"/>
                  <a:pt x="510760" y="0"/>
                </a:cubicBezTo>
                <a:cubicBezTo>
                  <a:pt x="671597" y="-32104"/>
                  <a:pt x="863867" y="2846"/>
                  <a:pt x="967757" y="0"/>
                </a:cubicBezTo>
                <a:cubicBezTo>
                  <a:pt x="1071647" y="-2846"/>
                  <a:pt x="1349777" y="24022"/>
                  <a:pt x="1559164" y="0"/>
                </a:cubicBezTo>
                <a:cubicBezTo>
                  <a:pt x="1768551" y="-24022"/>
                  <a:pt x="1895044" y="25144"/>
                  <a:pt x="2069924" y="0"/>
                </a:cubicBezTo>
                <a:cubicBezTo>
                  <a:pt x="2244804" y="-25144"/>
                  <a:pt x="2461312" y="57218"/>
                  <a:pt x="2688213" y="0"/>
                </a:cubicBezTo>
                <a:cubicBezTo>
                  <a:pt x="2715187" y="142492"/>
                  <a:pt x="2672148" y="219762"/>
                  <a:pt x="2688213" y="432118"/>
                </a:cubicBezTo>
                <a:cubicBezTo>
                  <a:pt x="2704278" y="644474"/>
                  <a:pt x="2667042" y="650782"/>
                  <a:pt x="2688213" y="830997"/>
                </a:cubicBezTo>
                <a:cubicBezTo>
                  <a:pt x="2461942" y="854862"/>
                  <a:pt x="2345244" y="790006"/>
                  <a:pt x="2150570" y="830997"/>
                </a:cubicBezTo>
                <a:cubicBezTo>
                  <a:pt x="1955896" y="871988"/>
                  <a:pt x="1796577" y="802377"/>
                  <a:pt x="1693574" y="830997"/>
                </a:cubicBezTo>
                <a:cubicBezTo>
                  <a:pt x="1590571" y="859617"/>
                  <a:pt x="1276614" y="787199"/>
                  <a:pt x="1155932" y="830997"/>
                </a:cubicBezTo>
                <a:cubicBezTo>
                  <a:pt x="1035250" y="874795"/>
                  <a:pt x="767043" y="776564"/>
                  <a:pt x="618289" y="830997"/>
                </a:cubicBezTo>
                <a:cubicBezTo>
                  <a:pt x="469535" y="885430"/>
                  <a:pt x="223345" y="775832"/>
                  <a:pt x="0" y="830997"/>
                </a:cubicBezTo>
                <a:cubicBezTo>
                  <a:pt x="-21288" y="672907"/>
                  <a:pt x="41573" y="491559"/>
                  <a:pt x="0" y="398879"/>
                </a:cubicBezTo>
                <a:cubicBezTo>
                  <a:pt x="-41573" y="306199"/>
                  <a:pt x="4258" y="166797"/>
                  <a:pt x="0" y="0"/>
                </a:cubicBezTo>
                <a:close/>
              </a:path>
            </a:pathLst>
          </a:custGeom>
          <a:ln w="28575">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4800" dirty="0" err="1">
                <a:solidFill>
                  <a:schemeClr val="accent2">
                    <a:lumMod val="75000"/>
                  </a:schemeClr>
                </a:solidFill>
                <a:latin typeface="UTM Sharnay" panose="02040603050506020204" pitchFamily="18" charset="0"/>
              </a:rPr>
              <a:t>Lời</a:t>
            </a:r>
            <a:r>
              <a:rPr lang="en-US" sz="4800" dirty="0">
                <a:solidFill>
                  <a:schemeClr val="accent2">
                    <a:lumMod val="75000"/>
                  </a:schemeClr>
                </a:solidFill>
                <a:latin typeface="UTM Sharnay" panose="02040603050506020204" pitchFamily="18" charset="0"/>
              </a:rPr>
              <a:t> </a:t>
            </a:r>
            <a:r>
              <a:rPr lang="en-US" sz="4800" dirty="0" err="1">
                <a:solidFill>
                  <a:schemeClr val="accent2">
                    <a:lumMod val="75000"/>
                  </a:schemeClr>
                </a:solidFill>
                <a:latin typeface="UTM Sharnay" panose="02040603050506020204" pitchFamily="18" charset="0"/>
              </a:rPr>
              <a:t>hứa</a:t>
            </a:r>
            <a:endParaRPr lang="en-US" sz="4800" dirty="0">
              <a:solidFill>
                <a:schemeClr val="accent2">
                  <a:lumMod val="75000"/>
                </a:schemeClr>
              </a:solidFill>
              <a:latin typeface="UTM Sharnay" panose="02040603050506020204" pitchFamily="18" charset="0"/>
            </a:endParaRPr>
          </a:p>
        </p:txBody>
      </p:sp>
    </p:spTree>
    <p:extLst>
      <p:ext uri="{BB962C8B-B14F-4D97-AF65-F5344CB8AC3E}">
        <p14:creationId xmlns:p14="http://schemas.microsoft.com/office/powerpoint/2010/main" val="2222304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圆角 3">
            <a:extLst>
              <a:ext uri="{FF2B5EF4-FFF2-40B4-BE49-F238E27FC236}">
                <a16:creationId xmlns:a16="http://schemas.microsoft.com/office/drawing/2014/main" id="{1CF252BC-49B6-4C4C-86EB-3EBCDE044AF4}"/>
              </a:ext>
            </a:extLst>
          </p:cNvPr>
          <p:cNvSpPr/>
          <p:nvPr/>
        </p:nvSpPr>
        <p:spPr>
          <a:xfrm>
            <a:off x="513345" y="1179271"/>
            <a:ext cx="11149652" cy="5522686"/>
          </a:xfrm>
          <a:prstGeom prst="roundRect">
            <a:avLst/>
          </a:prstGeom>
          <a:solidFill>
            <a:srgbClr val="DBE4ED"/>
          </a:solidFill>
          <a:ln>
            <a:solidFill>
              <a:srgbClr val="DBE4ED"/>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7" name="图片 28">
            <a:extLst>
              <a:ext uri="{FF2B5EF4-FFF2-40B4-BE49-F238E27FC236}">
                <a16:creationId xmlns:a16="http://schemas.microsoft.com/office/drawing/2014/main" id="{2243C58B-FCE5-B214-A26D-3C4C9C4225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9710" y="4098047"/>
            <a:ext cx="3211213" cy="2870461"/>
          </a:xfrm>
          <a:prstGeom prst="rect">
            <a:avLst/>
          </a:prstGeom>
        </p:spPr>
      </p:pic>
      <p:pic>
        <p:nvPicPr>
          <p:cNvPr id="54" name="图片 53"/>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77903" y="372666"/>
            <a:ext cx="2700752" cy="2700752"/>
          </a:xfrm>
          <a:prstGeom prst="rect">
            <a:avLst/>
          </a:prstGeom>
        </p:spPr>
      </p:pic>
      <p:pic>
        <p:nvPicPr>
          <p:cNvPr id="49" name="图片 48">
            <a:extLst>
              <a:ext uri="{FF2B5EF4-FFF2-40B4-BE49-F238E27FC236}">
                <a16:creationId xmlns:a16="http://schemas.microsoft.com/office/drawing/2014/main" id="{E79EE19A-493E-4F5B-8BB0-E9E8CEE42B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7783" y="1431247"/>
            <a:ext cx="1338078" cy="568162"/>
          </a:xfrm>
          <a:prstGeom prst="rect">
            <a:avLst/>
          </a:prstGeom>
        </p:spPr>
      </p:pic>
      <p:pic>
        <p:nvPicPr>
          <p:cNvPr id="55" name="图片 31">
            <a:extLst>
              <a:ext uri="{FF2B5EF4-FFF2-40B4-BE49-F238E27FC236}">
                <a16:creationId xmlns:a16="http://schemas.microsoft.com/office/drawing/2014/main" id="{304ABA9F-E0ED-4C23-A48E-9694D4853E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475" y="192653"/>
            <a:ext cx="2150085" cy="627006"/>
          </a:xfrm>
          <a:prstGeom prst="rect">
            <a:avLst/>
          </a:prstGeom>
        </p:spPr>
      </p:pic>
      <p:pic>
        <p:nvPicPr>
          <p:cNvPr id="56" name="图片 48">
            <a:extLst>
              <a:ext uri="{FF2B5EF4-FFF2-40B4-BE49-F238E27FC236}">
                <a16:creationId xmlns:a16="http://schemas.microsoft.com/office/drawing/2014/main" id="{44616FC6-2EEB-4CA8-96C0-9F448650AE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70726" y="1828868"/>
            <a:ext cx="1338078" cy="568162"/>
          </a:xfrm>
          <a:prstGeom prst="rect">
            <a:avLst/>
          </a:prstGeom>
        </p:spPr>
      </p:pic>
      <p:grpSp>
        <p:nvGrpSpPr>
          <p:cNvPr id="2" name="Group 1">
            <a:extLst>
              <a:ext uri="{FF2B5EF4-FFF2-40B4-BE49-F238E27FC236}">
                <a16:creationId xmlns:a16="http://schemas.microsoft.com/office/drawing/2014/main" id="{A00F1DCF-DE9F-2171-67E9-C541A8CAAB22}"/>
              </a:ext>
            </a:extLst>
          </p:cNvPr>
          <p:cNvGrpSpPr/>
          <p:nvPr/>
        </p:nvGrpSpPr>
        <p:grpSpPr>
          <a:xfrm>
            <a:off x="2961448" y="4295809"/>
            <a:ext cx="3591496" cy="1215934"/>
            <a:chOff x="5647866" y="1129012"/>
            <a:chExt cx="6484590" cy="1337060"/>
          </a:xfrm>
        </p:grpSpPr>
        <p:sp>
          <p:nvSpPr>
            <p:cNvPr id="3" name="椭圆 31">
              <a:extLst>
                <a:ext uri="{FF2B5EF4-FFF2-40B4-BE49-F238E27FC236}">
                  <a16:creationId xmlns:a16="http://schemas.microsoft.com/office/drawing/2014/main" id="{69373C9E-75CF-F83C-940B-C5E8CD6D57F2}"/>
                </a:ext>
              </a:extLst>
            </p:cNvPr>
            <p:cNvSpPr/>
            <p:nvPr/>
          </p:nvSpPr>
          <p:spPr>
            <a:xfrm flipH="1">
              <a:off x="5647866" y="1530709"/>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2060"/>
                </a:solidFill>
                <a:latin typeface="#9Slide04 Goku" panose="02000503000000020004" pitchFamily="2" charset="0"/>
                <a:ea typeface="字魂59号-创粗黑" panose="00000500000000000000" pitchFamily="2" charset="-122"/>
                <a:cs typeface="+mn-ea"/>
                <a:sym typeface="字魂59号-创粗黑" panose="00000500000000000000" pitchFamily="2" charset="-122"/>
              </a:endParaRPr>
            </a:p>
          </p:txBody>
        </p:sp>
        <p:pic>
          <p:nvPicPr>
            <p:cNvPr id="4" name="图片 33">
              <a:extLst>
                <a:ext uri="{FF2B5EF4-FFF2-40B4-BE49-F238E27FC236}">
                  <a16:creationId xmlns:a16="http://schemas.microsoft.com/office/drawing/2014/main" id="{3D2F77B5-66B2-EF06-6A1A-47811A28451A}"/>
                </a:ext>
              </a:extLst>
            </p:cNvPr>
            <p:cNvPicPr>
              <a:picLocks noChangeAspect="1"/>
            </p:cNvPicPr>
            <p:nvPr/>
          </p:nvPicPr>
          <p:blipFill>
            <a:blip r:embed="rId6"/>
            <a:stretch>
              <a:fillRect/>
            </a:stretch>
          </p:blipFill>
          <p:spPr>
            <a:xfrm>
              <a:off x="10913028" y="1129012"/>
              <a:ext cx="1035985" cy="711544"/>
            </a:xfrm>
            <a:prstGeom prst="rect">
              <a:avLst/>
            </a:prstGeom>
          </p:spPr>
        </p:pic>
        <p:sp>
          <p:nvSpPr>
            <p:cNvPr id="5" name="Text Box 25">
              <a:extLst>
                <a:ext uri="{FF2B5EF4-FFF2-40B4-BE49-F238E27FC236}">
                  <a16:creationId xmlns:a16="http://schemas.microsoft.com/office/drawing/2014/main" id="{805FC09B-BB49-7621-DCF0-599E39F77181}"/>
                </a:ext>
              </a:extLst>
            </p:cNvPr>
            <p:cNvSpPr txBox="1">
              <a:spLocks noChangeArrowheads="1"/>
            </p:cNvSpPr>
            <p:nvPr/>
          </p:nvSpPr>
          <p:spPr bwMode="auto">
            <a:xfrm>
              <a:off x="6725183" y="1700501"/>
              <a:ext cx="5407273" cy="710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en-US" altLang="en-US" sz="3600" b="1" dirty="0" err="1">
                  <a:solidFill>
                    <a:srgbClr val="002060"/>
                  </a:solidFill>
                  <a:latin typeface="UVN Bach Dang Nang" panose="02070803090706020303" pitchFamily="18" charset="0"/>
                  <a:cs typeface="Arial" panose="020B0604020202020204" pitchFamily="34" charset="0"/>
                </a:rPr>
                <a:t>Trung</a:t>
              </a:r>
              <a:r>
                <a:rPr lang="en-US" altLang="en-US" sz="3600" b="1" dirty="0">
                  <a:solidFill>
                    <a:srgbClr val="002060"/>
                  </a:solidFill>
                  <a:latin typeface="UVN Bach Dang Nang" panose="02070803090706020303" pitchFamily="18" charset="0"/>
                  <a:cs typeface="Arial" panose="020B0604020202020204" pitchFamily="34" charset="0"/>
                </a:rPr>
                <a:t> </a:t>
              </a:r>
              <a:r>
                <a:rPr lang="en-US" altLang="en-US" sz="3600" b="1" dirty="0" err="1">
                  <a:solidFill>
                    <a:srgbClr val="002060"/>
                  </a:solidFill>
                  <a:latin typeface="UVN Bach Dang Nang" panose="02070803090706020303" pitchFamily="18" charset="0"/>
                  <a:cs typeface="Arial" panose="020B0604020202020204" pitchFamily="34" charset="0"/>
                </a:rPr>
                <a:t>sĩ</a:t>
              </a:r>
              <a:endParaRPr lang="en-US" altLang="en-US" sz="3600" b="1" dirty="0">
                <a:solidFill>
                  <a:srgbClr val="002060"/>
                </a:solidFill>
                <a:latin typeface="UVN Bach Dang Nang" panose="02070803090706020303" pitchFamily="18" charset="0"/>
                <a:cs typeface="Arial" panose="020B0604020202020204" pitchFamily="34" charset="0"/>
              </a:endParaRPr>
            </a:p>
          </p:txBody>
        </p:sp>
      </p:grpSp>
      <p:grpSp>
        <p:nvGrpSpPr>
          <p:cNvPr id="6" name="Group 5">
            <a:extLst>
              <a:ext uri="{FF2B5EF4-FFF2-40B4-BE49-F238E27FC236}">
                <a16:creationId xmlns:a16="http://schemas.microsoft.com/office/drawing/2014/main" id="{CF6A39EC-DA53-B1BE-5140-323B0B9A8074}"/>
              </a:ext>
            </a:extLst>
          </p:cNvPr>
          <p:cNvGrpSpPr/>
          <p:nvPr/>
        </p:nvGrpSpPr>
        <p:grpSpPr>
          <a:xfrm>
            <a:off x="6426140" y="2742881"/>
            <a:ext cx="3591496" cy="1215934"/>
            <a:chOff x="5647866" y="1129012"/>
            <a:chExt cx="6484590" cy="1337060"/>
          </a:xfrm>
        </p:grpSpPr>
        <p:sp>
          <p:nvSpPr>
            <p:cNvPr id="7" name="椭圆 31">
              <a:extLst>
                <a:ext uri="{FF2B5EF4-FFF2-40B4-BE49-F238E27FC236}">
                  <a16:creationId xmlns:a16="http://schemas.microsoft.com/office/drawing/2014/main" id="{DACD3753-70F3-9917-274F-280811EB253B}"/>
                </a:ext>
              </a:extLst>
            </p:cNvPr>
            <p:cNvSpPr/>
            <p:nvPr/>
          </p:nvSpPr>
          <p:spPr>
            <a:xfrm flipH="1">
              <a:off x="5647866" y="1530709"/>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2060"/>
                </a:solidFill>
                <a:latin typeface="#9Slide04 Goku" panose="02000503000000020004" pitchFamily="2" charset="0"/>
                <a:ea typeface="字魂59号-创粗黑" panose="00000500000000000000" pitchFamily="2" charset="-122"/>
                <a:cs typeface="+mn-ea"/>
                <a:sym typeface="字魂59号-创粗黑" panose="00000500000000000000" pitchFamily="2" charset="-122"/>
              </a:endParaRPr>
            </a:p>
          </p:txBody>
        </p:sp>
        <p:pic>
          <p:nvPicPr>
            <p:cNvPr id="8" name="图片 33">
              <a:extLst>
                <a:ext uri="{FF2B5EF4-FFF2-40B4-BE49-F238E27FC236}">
                  <a16:creationId xmlns:a16="http://schemas.microsoft.com/office/drawing/2014/main" id="{33B1D785-F983-7DC3-D8F4-85548D6B032B}"/>
                </a:ext>
              </a:extLst>
            </p:cNvPr>
            <p:cNvPicPr>
              <a:picLocks noChangeAspect="1"/>
            </p:cNvPicPr>
            <p:nvPr/>
          </p:nvPicPr>
          <p:blipFill>
            <a:blip r:embed="rId6"/>
            <a:stretch>
              <a:fillRect/>
            </a:stretch>
          </p:blipFill>
          <p:spPr>
            <a:xfrm>
              <a:off x="10913028" y="1129012"/>
              <a:ext cx="1035985" cy="711544"/>
            </a:xfrm>
            <a:prstGeom prst="rect">
              <a:avLst/>
            </a:prstGeom>
          </p:spPr>
        </p:pic>
        <p:sp>
          <p:nvSpPr>
            <p:cNvPr id="9" name="Text Box 25">
              <a:extLst>
                <a:ext uri="{FF2B5EF4-FFF2-40B4-BE49-F238E27FC236}">
                  <a16:creationId xmlns:a16="http://schemas.microsoft.com/office/drawing/2014/main" id="{01444C1A-40CA-6E97-BFA6-4D893AE54468}"/>
                </a:ext>
              </a:extLst>
            </p:cNvPr>
            <p:cNvSpPr txBox="1">
              <a:spLocks noChangeArrowheads="1"/>
            </p:cNvSpPr>
            <p:nvPr/>
          </p:nvSpPr>
          <p:spPr bwMode="auto">
            <a:xfrm>
              <a:off x="6725183" y="1700501"/>
              <a:ext cx="5407273" cy="710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en-US" altLang="en-US" sz="3600" b="1" dirty="0" err="1">
                  <a:solidFill>
                    <a:srgbClr val="002060"/>
                  </a:solidFill>
                  <a:latin typeface="UVN Bach Dang Nang" panose="02070803090706020303" pitchFamily="18" charset="0"/>
                  <a:cs typeface="Arial" panose="020B0604020202020204" pitchFamily="34" charset="0"/>
                </a:rPr>
                <a:t>Trận</a:t>
              </a:r>
              <a:r>
                <a:rPr lang="en-US" altLang="en-US" sz="3600" b="1" dirty="0">
                  <a:solidFill>
                    <a:srgbClr val="002060"/>
                  </a:solidFill>
                  <a:latin typeface="UVN Bach Dang Nang" panose="02070803090706020303" pitchFamily="18" charset="0"/>
                  <a:cs typeface="Arial" panose="020B0604020202020204" pitchFamily="34" charset="0"/>
                </a:rPr>
                <a:t> </a:t>
              </a:r>
              <a:r>
                <a:rPr lang="en-US" altLang="en-US" sz="3600" b="1" dirty="0" err="1">
                  <a:solidFill>
                    <a:srgbClr val="002060"/>
                  </a:solidFill>
                  <a:latin typeface="UVN Bach Dang Nang" panose="02070803090706020303" pitchFamily="18" charset="0"/>
                  <a:cs typeface="Arial" panose="020B0604020202020204" pitchFamily="34" charset="0"/>
                </a:rPr>
                <a:t>giả</a:t>
              </a:r>
              <a:endParaRPr lang="en-US" altLang="en-US" sz="3600" b="1" dirty="0">
                <a:solidFill>
                  <a:srgbClr val="002060"/>
                </a:solidFill>
                <a:latin typeface="UVN Bach Dang Nang" panose="02070803090706020303" pitchFamily="18" charset="0"/>
                <a:cs typeface="Arial" panose="020B0604020202020204" pitchFamily="34" charset="0"/>
              </a:endParaRPr>
            </a:p>
          </p:txBody>
        </p:sp>
      </p:grpSp>
      <p:grpSp>
        <p:nvGrpSpPr>
          <p:cNvPr id="10" name="Group 9">
            <a:extLst>
              <a:ext uri="{FF2B5EF4-FFF2-40B4-BE49-F238E27FC236}">
                <a16:creationId xmlns:a16="http://schemas.microsoft.com/office/drawing/2014/main" id="{013AF0FD-5637-82FE-4E9F-A300F47337B3}"/>
              </a:ext>
            </a:extLst>
          </p:cNvPr>
          <p:cNvGrpSpPr/>
          <p:nvPr/>
        </p:nvGrpSpPr>
        <p:grpSpPr>
          <a:xfrm>
            <a:off x="2430938" y="2742881"/>
            <a:ext cx="3591496" cy="1215934"/>
            <a:chOff x="5647866" y="1129012"/>
            <a:chExt cx="6484590" cy="1337060"/>
          </a:xfrm>
        </p:grpSpPr>
        <p:sp>
          <p:nvSpPr>
            <p:cNvPr id="13" name="椭圆 31">
              <a:extLst>
                <a:ext uri="{FF2B5EF4-FFF2-40B4-BE49-F238E27FC236}">
                  <a16:creationId xmlns:a16="http://schemas.microsoft.com/office/drawing/2014/main" id="{9D9B404D-D16B-BFA4-EF1F-BF69C1B95654}"/>
                </a:ext>
              </a:extLst>
            </p:cNvPr>
            <p:cNvSpPr/>
            <p:nvPr/>
          </p:nvSpPr>
          <p:spPr>
            <a:xfrm flipH="1">
              <a:off x="5647866" y="1530709"/>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2060"/>
                </a:solidFill>
                <a:latin typeface="#9Slide04 Goku" panose="02000503000000020004" pitchFamily="2" charset="0"/>
                <a:ea typeface="字魂59号-创粗黑" panose="00000500000000000000" pitchFamily="2" charset="-122"/>
                <a:cs typeface="+mn-ea"/>
                <a:sym typeface="字魂59号-创粗黑" panose="00000500000000000000" pitchFamily="2" charset="-122"/>
              </a:endParaRPr>
            </a:p>
          </p:txBody>
        </p:sp>
        <p:pic>
          <p:nvPicPr>
            <p:cNvPr id="14" name="图片 33">
              <a:extLst>
                <a:ext uri="{FF2B5EF4-FFF2-40B4-BE49-F238E27FC236}">
                  <a16:creationId xmlns:a16="http://schemas.microsoft.com/office/drawing/2014/main" id="{B34DE203-40FA-0577-3D35-EF24769F0940}"/>
                </a:ext>
              </a:extLst>
            </p:cNvPr>
            <p:cNvPicPr>
              <a:picLocks noChangeAspect="1"/>
            </p:cNvPicPr>
            <p:nvPr/>
          </p:nvPicPr>
          <p:blipFill>
            <a:blip r:embed="rId6"/>
            <a:stretch>
              <a:fillRect/>
            </a:stretch>
          </p:blipFill>
          <p:spPr>
            <a:xfrm>
              <a:off x="10913028" y="1129012"/>
              <a:ext cx="1035985" cy="711544"/>
            </a:xfrm>
            <a:prstGeom prst="rect">
              <a:avLst/>
            </a:prstGeom>
          </p:spPr>
        </p:pic>
        <p:sp>
          <p:nvSpPr>
            <p:cNvPr id="37" name="Text Box 25">
              <a:extLst>
                <a:ext uri="{FF2B5EF4-FFF2-40B4-BE49-F238E27FC236}">
                  <a16:creationId xmlns:a16="http://schemas.microsoft.com/office/drawing/2014/main" id="{0D071785-C708-70A8-C86D-4541A9387254}"/>
                </a:ext>
              </a:extLst>
            </p:cNvPr>
            <p:cNvSpPr txBox="1">
              <a:spLocks noChangeArrowheads="1"/>
            </p:cNvSpPr>
            <p:nvPr/>
          </p:nvSpPr>
          <p:spPr bwMode="auto">
            <a:xfrm>
              <a:off x="6725183" y="1700501"/>
              <a:ext cx="5407273" cy="710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en-US" altLang="en-US" sz="3600" b="1" dirty="0" err="1">
                  <a:solidFill>
                    <a:srgbClr val="002060"/>
                  </a:solidFill>
                  <a:latin typeface="UVN Bach Dang Nang" panose="02070803090706020303" pitchFamily="18" charset="0"/>
                  <a:cs typeface="Arial" panose="020B0604020202020204" pitchFamily="34" charset="0"/>
                </a:rPr>
                <a:t>Ngẩng</a:t>
              </a:r>
              <a:r>
                <a:rPr lang="en-US" altLang="en-US" sz="3600" b="1" dirty="0">
                  <a:solidFill>
                    <a:srgbClr val="002060"/>
                  </a:solidFill>
                  <a:latin typeface="UVN Bach Dang Nang" panose="02070803090706020303" pitchFamily="18" charset="0"/>
                  <a:cs typeface="Arial" panose="020B0604020202020204" pitchFamily="34" charset="0"/>
                </a:rPr>
                <a:t> </a:t>
              </a:r>
              <a:r>
                <a:rPr lang="en-US" altLang="en-US" sz="3600" b="1" dirty="0" err="1">
                  <a:solidFill>
                    <a:srgbClr val="002060"/>
                  </a:solidFill>
                  <a:latin typeface="UVN Bach Dang Nang" panose="02070803090706020303" pitchFamily="18" charset="0"/>
                  <a:cs typeface="Arial" panose="020B0604020202020204" pitchFamily="34" charset="0"/>
                </a:rPr>
                <a:t>đầu</a:t>
              </a:r>
              <a:endParaRPr lang="en-US" altLang="en-US" sz="3600" b="1" dirty="0">
                <a:solidFill>
                  <a:srgbClr val="002060"/>
                </a:solidFill>
                <a:latin typeface="UVN Bach Dang Nang" panose="02070803090706020303" pitchFamily="18" charset="0"/>
                <a:cs typeface="Arial" panose="020B0604020202020204" pitchFamily="34" charset="0"/>
              </a:endParaRPr>
            </a:p>
          </p:txBody>
        </p:sp>
      </p:grpSp>
      <p:grpSp>
        <p:nvGrpSpPr>
          <p:cNvPr id="44" name="Group 43">
            <a:extLst>
              <a:ext uri="{FF2B5EF4-FFF2-40B4-BE49-F238E27FC236}">
                <a16:creationId xmlns:a16="http://schemas.microsoft.com/office/drawing/2014/main" id="{CD0C3521-65AF-4FD2-92EE-41897DC5D8C5}"/>
              </a:ext>
            </a:extLst>
          </p:cNvPr>
          <p:cNvGrpSpPr/>
          <p:nvPr/>
        </p:nvGrpSpPr>
        <p:grpSpPr>
          <a:xfrm>
            <a:off x="7115992" y="4286722"/>
            <a:ext cx="3591496" cy="1215934"/>
            <a:chOff x="5647866" y="1129012"/>
            <a:chExt cx="6484590" cy="1337060"/>
          </a:xfrm>
        </p:grpSpPr>
        <p:sp>
          <p:nvSpPr>
            <p:cNvPr id="48" name="椭圆 31">
              <a:extLst>
                <a:ext uri="{FF2B5EF4-FFF2-40B4-BE49-F238E27FC236}">
                  <a16:creationId xmlns:a16="http://schemas.microsoft.com/office/drawing/2014/main" id="{F41A6BA2-A3BA-941E-5345-C25412B22ECE}"/>
                </a:ext>
              </a:extLst>
            </p:cNvPr>
            <p:cNvSpPr/>
            <p:nvPr/>
          </p:nvSpPr>
          <p:spPr>
            <a:xfrm flipH="1">
              <a:off x="5647866" y="1530709"/>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2060"/>
                </a:solidFill>
                <a:latin typeface="#9Slide04 Goku" panose="02000503000000020004" pitchFamily="2" charset="0"/>
                <a:ea typeface="字魂59号-创粗黑" panose="00000500000000000000" pitchFamily="2" charset="-122"/>
                <a:cs typeface="+mn-ea"/>
                <a:sym typeface="字魂59号-创粗黑" panose="00000500000000000000" pitchFamily="2" charset="-122"/>
              </a:endParaRPr>
            </a:p>
          </p:txBody>
        </p:sp>
        <p:pic>
          <p:nvPicPr>
            <p:cNvPr id="51" name="图片 33">
              <a:extLst>
                <a:ext uri="{FF2B5EF4-FFF2-40B4-BE49-F238E27FC236}">
                  <a16:creationId xmlns:a16="http://schemas.microsoft.com/office/drawing/2014/main" id="{D62319E8-ECB6-E9B2-453E-1C8A730E1FD9}"/>
                </a:ext>
              </a:extLst>
            </p:cNvPr>
            <p:cNvPicPr>
              <a:picLocks noChangeAspect="1"/>
            </p:cNvPicPr>
            <p:nvPr/>
          </p:nvPicPr>
          <p:blipFill>
            <a:blip r:embed="rId6"/>
            <a:stretch>
              <a:fillRect/>
            </a:stretch>
          </p:blipFill>
          <p:spPr>
            <a:xfrm>
              <a:off x="10913028" y="1129012"/>
              <a:ext cx="1035985" cy="711544"/>
            </a:xfrm>
            <a:prstGeom prst="rect">
              <a:avLst/>
            </a:prstGeom>
          </p:spPr>
        </p:pic>
        <p:sp>
          <p:nvSpPr>
            <p:cNvPr id="52" name="Text Box 25">
              <a:extLst>
                <a:ext uri="{FF2B5EF4-FFF2-40B4-BE49-F238E27FC236}">
                  <a16:creationId xmlns:a16="http://schemas.microsoft.com/office/drawing/2014/main" id="{D53727AC-3809-909C-07E3-266619F7F677}"/>
                </a:ext>
              </a:extLst>
            </p:cNvPr>
            <p:cNvSpPr txBox="1">
              <a:spLocks noChangeArrowheads="1"/>
            </p:cNvSpPr>
            <p:nvPr/>
          </p:nvSpPr>
          <p:spPr bwMode="auto">
            <a:xfrm>
              <a:off x="6725183" y="1700501"/>
              <a:ext cx="5407273" cy="710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50000"/>
                </a:spcBef>
                <a:buFontTx/>
                <a:buNone/>
              </a:pPr>
              <a:r>
                <a:rPr lang="en-US" altLang="en-US" sz="3600" b="1" dirty="0">
                  <a:solidFill>
                    <a:srgbClr val="002060"/>
                  </a:solidFill>
                  <a:latin typeface="UVN Bach Dang Nang" panose="02070803090706020303" pitchFamily="18" charset="0"/>
                  <a:cs typeface="Arial" panose="020B0604020202020204" pitchFamily="34" charset="0"/>
                </a:rPr>
                <a:t>Kho </a:t>
              </a:r>
              <a:r>
                <a:rPr lang="en-US" altLang="en-US" sz="3600" b="1" dirty="0" err="1">
                  <a:solidFill>
                    <a:srgbClr val="002060"/>
                  </a:solidFill>
                  <a:latin typeface="UVN Bach Dang Nang" panose="02070803090706020303" pitchFamily="18" charset="0"/>
                  <a:cs typeface="Arial" panose="020B0604020202020204" pitchFamily="34" charset="0"/>
                </a:rPr>
                <a:t>đạn</a:t>
              </a:r>
              <a:endParaRPr lang="en-US" altLang="en-US" sz="3600" b="1" dirty="0">
                <a:solidFill>
                  <a:srgbClr val="002060"/>
                </a:solidFill>
                <a:latin typeface="UVN Bach Dang Nang" panose="02070803090706020303" pitchFamily="18" charset="0"/>
                <a:cs typeface="Arial" panose="020B0604020202020204" pitchFamily="34" charset="0"/>
              </a:endParaRPr>
            </a:p>
          </p:txBody>
        </p:sp>
      </p:grpSp>
      <p:pic>
        <p:nvPicPr>
          <p:cNvPr id="58" name="图片 55">
            <a:extLst>
              <a:ext uri="{FF2B5EF4-FFF2-40B4-BE49-F238E27FC236}">
                <a16:creationId xmlns:a16="http://schemas.microsoft.com/office/drawing/2014/main" id="{8EEC9951-9B46-59FC-7CAB-4F477DE2543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906787" y="35672"/>
            <a:ext cx="6378425" cy="2889761"/>
          </a:xfrm>
          <a:prstGeom prst="rect">
            <a:avLst/>
          </a:prstGeom>
        </p:spPr>
      </p:pic>
      <p:sp>
        <p:nvSpPr>
          <p:cNvPr id="59" name="TextBox 58">
            <a:extLst>
              <a:ext uri="{FF2B5EF4-FFF2-40B4-BE49-F238E27FC236}">
                <a16:creationId xmlns:a16="http://schemas.microsoft.com/office/drawing/2014/main" id="{35FC77A7-3C6D-F25D-54C7-640B449F2158}"/>
              </a:ext>
            </a:extLst>
          </p:cNvPr>
          <p:cNvSpPr txBox="1"/>
          <p:nvPr/>
        </p:nvSpPr>
        <p:spPr>
          <a:xfrm>
            <a:off x="3555088" y="1061749"/>
            <a:ext cx="5525541" cy="830997"/>
          </a:xfrm>
          <a:prstGeom prst="rect">
            <a:avLst/>
          </a:prstGeom>
          <a:noFill/>
        </p:spPr>
        <p:txBody>
          <a:bodyPr wrap="square" rtlCol="0">
            <a:spAutoFit/>
          </a:bodyPr>
          <a:lstStyle/>
          <a:p>
            <a:r>
              <a:rPr lang="en-US" sz="4800" dirty="0" err="1">
                <a:solidFill>
                  <a:schemeClr val="accent2">
                    <a:lumMod val="75000"/>
                  </a:schemeClr>
                </a:solidFill>
                <a:latin typeface="UTM Sharnay" panose="02040603050506020204" pitchFamily="18" charset="0"/>
              </a:rPr>
              <a:t>Luyện</a:t>
            </a:r>
            <a:r>
              <a:rPr lang="en-US" sz="4800" dirty="0">
                <a:solidFill>
                  <a:schemeClr val="accent2">
                    <a:lumMod val="75000"/>
                  </a:schemeClr>
                </a:solidFill>
                <a:latin typeface="UTM Sharnay" panose="02040603050506020204" pitchFamily="18" charset="0"/>
              </a:rPr>
              <a:t> </a:t>
            </a:r>
            <a:r>
              <a:rPr lang="en-US" sz="4800" dirty="0" err="1">
                <a:solidFill>
                  <a:schemeClr val="accent2">
                    <a:lumMod val="75000"/>
                  </a:schemeClr>
                </a:solidFill>
                <a:latin typeface="UTM Sharnay" panose="02040603050506020204" pitchFamily="18" charset="0"/>
              </a:rPr>
              <a:t>viết</a:t>
            </a:r>
            <a:r>
              <a:rPr lang="en-US" sz="4800" dirty="0">
                <a:solidFill>
                  <a:schemeClr val="accent2">
                    <a:lumMod val="75000"/>
                  </a:schemeClr>
                </a:solidFill>
                <a:latin typeface="UTM Sharnay" panose="02040603050506020204" pitchFamily="18" charset="0"/>
              </a:rPr>
              <a:t> </a:t>
            </a:r>
            <a:r>
              <a:rPr lang="en-US" sz="4800" dirty="0" err="1">
                <a:solidFill>
                  <a:schemeClr val="accent2">
                    <a:lumMod val="75000"/>
                  </a:schemeClr>
                </a:solidFill>
                <a:latin typeface="UTM Sharnay" panose="02040603050506020204" pitchFamily="18" charset="0"/>
              </a:rPr>
              <a:t>từ</a:t>
            </a:r>
            <a:r>
              <a:rPr lang="en-US" sz="4800" dirty="0">
                <a:solidFill>
                  <a:schemeClr val="accent2">
                    <a:lumMod val="75000"/>
                  </a:schemeClr>
                </a:solidFill>
                <a:latin typeface="UTM Sharnay" panose="02040603050506020204" pitchFamily="18" charset="0"/>
              </a:rPr>
              <a:t> </a:t>
            </a:r>
            <a:r>
              <a:rPr lang="en-US" sz="4800" dirty="0" err="1">
                <a:solidFill>
                  <a:schemeClr val="accent2">
                    <a:lumMod val="75000"/>
                  </a:schemeClr>
                </a:solidFill>
                <a:latin typeface="UTM Sharnay" panose="02040603050506020204" pitchFamily="18" charset="0"/>
              </a:rPr>
              <a:t>khó</a:t>
            </a:r>
            <a:endParaRPr lang="en-US" sz="4800" dirty="0">
              <a:solidFill>
                <a:schemeClr val="accent2">
                  <a:lumMod val="75000"/>
                </a:schemeClr>
              </a:solidFill>
              <a:latin typeface="UTM Sharnay" panose="02040603050506020204" pitchFamily="18" charset="0"/>
            </a:endParaRPr>
          </a:p>
        </p:txBody>
      </p:sp>
    </p:spTree>
    <p:extLst>
      <p:ext uri="{BB962C8B-B14F-4D97-AF65-F5344CB8AC3E}">
        <p14:creationId xmlns:p14="http://schemas.microsoft.com/office/powerpoint/2010/main" val="2528639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2000"/>
                                        <p:tgtEl>
                                          <p:spTgt spid="55"/>
                                        </p:tgtEl>
                                      </p:cBhvr>
                                    </p:animEffect>
                                  </p:childTnLst>
                                </p:cTn>
                              </p:par>
                              <p:par>
                                <p:cTn id="8" presetID="63" presetClass="path" presetSubtype="0" repeatCount="indefinite" autoRev="1" fill="hold" nodeType="withEffect">
                                  <p:stCondLst>
                                    <p:cond delay="100"/>
                                  </p:stCondLst>
                                  <p:childTnLst>
                                    <p:animMotion origin="layout" path="M -2.91667E-6 -1.11111E-6 L 0.09753 -1.11111E-6 " pathEditMode="relative" rAng="0" ptsTypes="AA">
                                      <p:cBhvr>
                                        <p:cTn id="9" dur="5000" spd="-100000" fill="hold"/>
                                        <p:tgtEl>
                                          <p:spTgt spid="55"/>
                                        </p:tgtEl>
                                        <p:attrNameLst>
                                          <p:attrName>ppt_x</p:attrName>
                                          <p:attrName>ppt_y</p:attrName>
                                        </p:attrNameLst>
                                      </p:cBhvr>
                                      <p:rCtr x="4870" y="0"/>
                                    </p:animMotion>
                                  </p:childTnLst>
                                </p:cTn>
                              </p:par>
                              <p:par>
                                <p:cTn id="10" presetID="10" presetClass="entr" presetSubtype="0" fill="hold" nodeType="with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2000"/>
                                        <p:tgtEl>
                                          <p:spTgt spid="49"/>
                                        </p:tgtEl>
                                      </p:cBhvr>
                                    </p:animEffect>
                                  </p:childTnLst>
                                </p:cTn>
                              </p:par>
                              <p:par>
                                <p:cTn id="13" presetID="63" presetClass="path" presetSubtype="0" repeatCount="indefinite" autoRev="1" fill="hold" nodeType="withEffect">
                                  <p:stCondLst>
                                    <p:cond delay="0"/>
                                  </p:stCondLst>
                                  <p:childTnLst>
                                    <p:animMotion origin="layout" path="M -1.25E-6 0 L 0.08985 0.0037 " pathEditMode="relative" rAng="0" ptsTypes="AA">
                                      <p:cBhvr>
                                        <p:cTn id="14" dur="5000" fill="hold"/>
                                        <p:tgtEl>
                                          <p:spTgt spid="49"/>
                                        </p:tgtEl>
                                        <p:attrNameLst>
                                          <p:attrName>ppt_x</p:attrName>
                                          <p:attrName>ppt_y</p:attrName>
                                        </p:attrNameLst>
                                      </p:cBhvr>
                                      <p:rCtr x="4492" y="185"/>
                                    </p:animMotion>
                                  </p:childTnLst>
                                </p:cTn>
                              </p:par>
                              <p:par>
                                <p:cTn id="15" presetID="10" presetClass="entr" presetSubtype="0" fill="hold"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2000"/>
                                        <p:tgtEl>
                                          <p:spTgt spid="56"/>
                                        </p:tgtEl>
                                      </p:cBhvr>
                                    </p:animEffect>
                                  </p:childTnLst>
                                </p:cTn>
                              </p:par>
                              <p:par>
                                <p:cTn id="18" presetID="63" presetClass="path" presetSubtype="0" repeatCount="indefinite" autoRev="1" fill="hold" nodeType="withEffect">
                                  <p:stCondLst>
                                    <p:cond delay="0"/>
                                  </p:stCondLst>
                                  <p:childTnLst>
                                    <p:animMotion origin="layout" path="M -1.25E-6 -1.85185E-6 L 0.08985 0.00371 " pathEditMode="relative" rAng="0" ptsTypes="AA">
                                      <p:cBhvr>
                                        <p:cTn id="19" dur="5000" fill="hold"/>
                                        <p:tgtEl>
                                          <p:spTgt spid="56"/>
                                        </p:tgtEl>
                                        <p:attrNameLst>
                                          <p:attrName>ppt_x</p:attrName>
                                          <p:attrName>ppt_y</p:attrName>
                                        </p:attrNameLst>
                                      </p:cBhvr>
                                      <p:rCtr x="4492" y="185"/>
                                    </p:animMotion>
                                  </p:childTnLst>
                                </p:cTn>
                              </p:par>
                              <p:par>
                                <p:cTn id="20" presetID="42" presetClass="entr" presetSubtype="0" fill="hold" nodeType="with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fade">
                                      <p:cBhvr>
                                        <p:cTn id="22" dur="1000"/>
                                        <p:tgtEl>
                                          <p:spTgt spid="54"/>
                                        </p:tgtEl>
                                      </p:cBhvr>
                                    </p:animEffect>
                                    <p:anim calcmode="lin" valueType="num">
                                      <p:cBhvr>
                                        <p:cTn id="23" dur="1000" fill="hold"/>
                                        <p:tgtEl>
                                          <p:spTgt spid="54"/>
                                        </p:tgtEl>
                                        <p:attrNameLst>
                                          <p:attrName>ppt_x</p:attrName>
                                        </p:attrNameLst>
                                      </p:cBhvr>
                                      <p:tavLst>
                                        <p:tav tm="0">
                                          <p:val>
                                            <p:strVal val="#ppt_x"/>
                                          </p:val>
                                        </p:tav>
                                        <p:tav tm="100000">
                                          <p:val>
                                            <p:strVal val="#ppt_x"/>
                                          </p:val>
                                        </p:tav>
                                      </p:tavLst>
                                    </p:anim>
                                    <p:anim calcmode="lin" valueType="num">
                                      <p:cBhvr>
                                        <p:cTn id="24" dur="1000" fill="hold"/>
                                        <p:tgtEl>
                                          <p:spTgt spid="54"/>
                                        </p:tgtEl>
                                        <p:attrNameLst>
                                          <p:attrName>ppt_y</p:attrName>
                                        </p:attrNameLst>
                                      </p:cBhvr>
                                      <p:tavLst>
                                        <p:tav tm="0">
                                          <p:val>
                                            <p:strVal val="#ppt_y+.1"/>
                                          </p:val>
                                        </p:tav>
                                        <p:tav tm="100000">
                                          <p:val>
                                            <p:strVal val="#ppt_y"/>
                                          </p:val>
                                        </p:tav>
                                      </p:tavLst>
                                    </p:anim>
                                  </p:childTnLst>
                                </p:cTn>
                              </p:par>
                              <p:par>
                                <p:cTn id="25" presetID="10" presetClass="entr" presetSubtype="0"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500"/>
                                        <p:tgtEl>
                                          <p:spTgt spid="53"/>
                                        </p:tgtEl>
                                      </p:cBhvr>
                                    </p:animEffect>
                                  </p:childTnLst>
                                </p:cTn>
                              </p:par>
                              <p:par>
                                <p:cTn id="28" presetID="10" presetClass="entr" presetSubtype="0" fill="hold" nodeType="with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fade">
                                      <p:cBhvr>
                                        <p:cTn id="30" dur="500"/>
                                        <p:tgtEl>
                                          <p:spTgt spid="5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cBhvr additive="base">
                                        <p:cTn id="35" dur="500" fill="hold"/>
                                        <p:tgtEl>
                                          <p:spTgt spid="58"/>
                                        </p:tgtEl>
                                        <p:attrNameLst>
                                          <p:attrName>ppt_x</p:attrName>
                                        </p:attrNameLst>
                                      </p:cBhvr>
                                      <p:tavLst>
                                        <p:tav tm="0">
                                          <p:val>
                                            <p:strVal val="#ppt_x"/>
                                          </p:val>
                                        </p:tav>
                                        <p:tav tm="100000">
                                          <p:val>
                                            <p:strVal val="#ppt_x"/>
                                          </p:val>
                                        </p:tav>
                                      </p:tavLst>
                                    </p:anim>
                                    <p:anim calcmode="lin" valueType="num">
                                      <p:cBhvr additive="base">
                                        <p:cTn id="36" dur="500" fill="hold"/>
                                        <p:tgtEl>
                                          <p:spTgt spid="5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anim calcmode="lin" valueType="num">
                                      <p:cBhvr additive="base">
                                        <p:cTn id="39" dur="500" fill="hold"/>
                                        <p:tgtEl>
                                          <p:spTgt spid="59"/>
                                        </p:tgtEl>
                                        <p:attrNameLst>
                                          <p:attrName>ppt_x</p:attrName>
                                        </p:attrNameLst>
                                      </p:cBhvr>
                                      <p:tavLst>
                                        <p:tav tm="0">
                                          <p:val>
                                            <p:strVal val="#ppt_x"/>
                                          </p:val>
                                        </p:tav>
                                        <p:tav tm="100000">
                                          <p:val>
                                            <p:strVal val="#ppt_x"/>
                                          </p:val>
                                        </p:tav>
                                      </p:tavLst>
                                    </p:anim>
                                    <p:anim calcmode="lin" valueType="num">
                                      <p:cBhvr additive="base">
                                        <p:cTn id="40"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1000"/>
                                        <p:tgtEl>
                                          <p:spTgt spid="10"/>
                                        </p:tgtEl>
                                      </p:cBhvr>
                                    </p:animEffect>
                                    <p:anim calcmode="lin" valueType="num">
                                      <p:cBhvr>
                                        <p:cTn id="46" dur="1000" fill="hold"/>
                                        <p:tgtEl>
                                          <p:spTgt spid="10"/>
                                        </p:tgtEl>
                                        <p:attrNameLst>
                                          <p:attrName>ppt_x</p:attrName>
                                        </p:attrNameLst>
                                      </p:cBhvr>
                                      <p:tavLst>
                                        <p:tav tm="0">
                                          <p:val>
                                            <p:strVal val="#ppt_x"/>
                                          </p:val>
                                        </p:tav>
                                        <p:tav tm="100000">
                                          <p:val>
                                            <p:strVal val="#ppt_x"/>
                                          </p:val>
                                        </p:tav>
                                      </p:tavLst>
                                    </p:anim>
                                    <p:anim calcmode="lin" valueType="num">
                                      <p:cBhvr>
                                        <p:cTn id="4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1000"/>
                                        <p:tgtEl>
                                          <p:spTgt spid="6"/>
                                        </p:tgtEl>
                                      </p:cBhvr>
                                    </p:animEffect>
                                    <p:anim calcmode="lin" valueType="num">
                                      <p:cBhvr>
                                        <p:cTn id="53" dur="1000" fill="hold"/>
                                        <p:tgtEl>
                                          <p:spTgt spid="6"/>
                                        </p:tgtEl>
                                        <p:attrNameLst>
                                          <p:attrName>ppt_x</p:attrName>
                                        </p:attrNameLst>
                                      </p:cBhvr>
                                      <p:tavLst>
                                        <p:tav tm="0">
                                          <p:val>
                                            <p:strVal val="#ppt_x"/>
                                          </p:val>
                                        </p:tav>
                                        <p:tav tm="100000">
                                          <p:val>
                                            <p:strVal val="#ppt_x"/>
                                          </p:val>
                                        </p:tav>
                                      </p:tavLst>
                                    </p:anim>
                                    <p:anim calcmode="lin" valueType="num">
                                      <p:cBhvr>
                                        <p:cTn id="5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fade">
                                      <p:cBhvr>
                                        <p:cTn id="59" dur="1000"/>
                                        <p:tgtEl>
                                          <p:spTgt spid="2"/>
                                        </p:tgtEl>
                                      </p:cBhvr>
                                    </p:animEffect>
                                    <p:anim calcmode="lin" valueType="num">
                                      <p:cBhvr>
                                        <p:cTn id="60" dur="1000" fill="hold"/>
                                        <p:tgtEl>
                                          <p:spTgt spid="2"/>
                                        </p:tgtEl>
                                        <p:attrNameLst>
                                          <p:attrName>ppt_x</p:attrName>
                                        </p:attrNameLst>
                                      </p:cBhvr>
                                      <p:tavLst>
                                        <p:tav tm="0">
                                          <p:val>
                                            <p:strVal val="#ppt_x"/>
                                          </p:val>
                                        </p:tav>
                                        <p:tav tm="100000">
                                          <p:val>
                                            <p:strVal val="#ppt_x"/>
                                          </p:val>
                                        </p:tav>
                                      </p:tavLst>
                                    </p:anim>
                                    <p:anim calcmode="lin" valueType="num">
                                      <p:cBhvr>
                                        <p:cTn id="6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44"/>
                                        </p:tgtEl>
                                        <p:attrNameLst>
                                          <p:attrName>style.visibility</p:attrName>
                                        </p:attrNameLst>
                                      </p:cBhvr>
                                      <p:to>
                                        <p:strVal val="visible"/>
                                      </p:to>
                                    </p:set>
                                    <p:animEffect transition="in" filter="fade">
                                      <p:cBhvr>
                                        <p:cTn id="66" dur="1000"/>
                                        <p:tgtEl>
                                          <p:spTgt spid="44"/>
                                        </p:tgtEl>
                                      </p:cBhvr>
                                    </p:animEffect>
                                    <p:anim calcmode="lin" valueType="num">
                                      <p:cBhvr>
                                        <p:cTn id="67" dur="1000" fill="hold"/>
                                        <p:tgtEl>
                                          <p:spTgt spid="44"/>
                                        </p:tgtEl>
                                        <p:attrNameLst>
                                          <p:attrName>ppt_x</p:attrName>
                                        </p:attrNameLst>
                                      </p:cBhvr>
                                      <p:tavLst>
                                        <p:tav tm="0">
                                          <p:val>
                                            <p:strVal val="#ppt_x"/>
                                          </p:val>
                                        </p:tav>
                                        <p:tav tm="100000">
                                          <p:val>
                                            <p:strVal val="#ppt_x"/>
                                          </p:val>
                                        </p:tav>
                                      </p:tavLst>
                                    </p:anim>
                                    <p:anim calcmode="lin" valueType="num">
                                      <p:cBhvr>
                                        <p:cTn id="68"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5" name="图片 4"/>
          <p:cNvPicPr>
            <a:picLocks noChangeAspect="1"/>
          </p:cNvPicPr>
          <p:nvPr/>
        </p:nvPicPr>
        <p:blipFill>
          <a:blip r:embed="rId4"/>
          <a:stretch>
            <a:fillRect/>
          </a:stretch>
        </p:blipFill>
        <p:spPr>
          <a:xfrm>
            <a:off x="-586943" y="3303282"/>
            <a:ext cx="13046571" cy="3810330"/>
          </a:xfrm>
          <a:prstGeom prst="rect">
            <a:avLst/>
          </a:prstGeom>
        </p:spPr>
      </p:pic>
      <p:pic>
        <p:nvPicPr>
          <p:cNvPr id="6" name="图片 5"/>
          <p:cNvPicPr>
            <a:picLocks noChangeAspect="1"/>
          </p:cNvPicPr>
          <p:nvPr/>
        </p:nvPicPr>
        <p:blipFill>
          <a:blip r:embed="rId5"/>
          <a:stretch>
            <a:fillRect/>
          </a:stretch>
        </p:blipFill>
        <p:spPr>
          <a:xfrm>
            <a:off x="-529" y="4673599"/>
            <a:ext cx="12193057" cy="2440013"/>
          </a:xfrm>
          <a:prstGeom prst="rect">
            <a:avLst/>
          </a:prstGeom>
        </p:spPr>
      </p:pic>
      <p:sp>
        <p:nvSpPr>
          <p:cNvPr id="39" name="Cloud Callout 5">
            <a:extLst>
              <a:ext uri="{FF2B5EF4-FFF2-40B4-BE49-F238E27FC236}">
                <a16:creationId xmlns:a16="http://schemas.microsoft.com/office/drawing/2014/main" id="{3AF9C9C9-A451-2EAF-B926-3D6C3B9392F7}"/>
              </a:ext>
            </a:extLst>
          </p:cNvPr>
          <p:cNvSpPr/>
          <p:nvPr/>
        </p:nvSpPr>
        <p:spPr>
          <a:xfrm>
            <a:off x="551467" y="889509"/>
            <a:ext cx="7176593" cy="3001887"/>
          </a:xfrm>
          <a:custGeom>
            <a:avLst/>
            <a:gdLst>
              <a:gd name="connsiteX0" fmla="*/ 647886 w 7176593"/>
              <a:gd name="connsiteY0" fmla="*/ 998544 h 3001887"/>
              <a:gd name="connsiteX1" fmla="*/ 934119 w 7176593"/>
              <a:gd name="connsiteY1" fmla="*/ 479954 h 3001887"/>
              <a:gd name="connsiteX2" fmla="*/ 2326578 w 7176593"/>
              <a:gd name="connsiteY2" fmla="*/ 361477 h 3001887"/>
              <a:gd name="connsiteX3" fmla="*/ 3730499 w 7176593"/>
              <a:gd name="connsiteY3" fmla="*/ 238483 h 3001887"/>
              <a:gd name="connsiteX4" fmla="*/ 4277548 w 7176593"/>
              <a:gd name="connsiteY4" fmla="*/ 13897 h 3001887"/>
              <a:gd name="connsiteX5" fmla="*/ 4956002 w 7176593"/>
              <a:gd name="connsiteY5" fmla="*/ 172400 h 3001887"/>
              <a:gd name="connsiteX6" fmla="*/ 5891285 w 7176593"/>
              <a:gd name="connsiteY6" fmla="*/ 47946 h 3001887"/>
              <a:gd name="connsiteX7" fmla="*/ 6365571 w 7176593"/>
              <a:gd name="connsiteY7" fmla="*/ 387465 h 3001887"/>
              <a:gd name="connsiteX8" fmla="*/ 6974252 w 7176593"/>
              <a:gd name="connsiteY8" fmla="*/ 716978 h 3001887"/>
              <a:gd name="connsiteX9" fmla="*/ 6947008 w 7176593"/>
              <a:gd name="connsiteY9" fmla="*/ 1074286 h 3001887"/>
              <a:gd name="connsiteX10" fmla="*/ 7146026 w 7176593"/>
              <a:gd name="connsiteY10" fmla="*/ 1620602 h 3001887"/>
              <a:gd name="connsiteX11" fmla="*/ 6213733 w 7176593"/>
              <a:gd name="connsiteY11" fmla="*/ 2098819 h 3001887"/>
              <a:gd name="connsiteX12" fmla="*/ 5879988 w 7176593"/>
              <a:gd name="connsiteY12" fmla="*/ 2508590 h 3001887"/>
              <a:gd name="connsiteX13" fmla="*/ 4743694 w 7176593"/>
              <a:gd name="connsiteY13" fmla="*/ 2558205 h 3001887"/>
              <a:gd name="connsiteX14" fmla="*/ 3931676 w 7176593"/>
              <a:gd name="connsiteY14" fmla="*/ 2995355 h 3001887"/>
              <a:gd name="connsiteX15" fmla="*/ 2737737 w 7176593"/>
              <a:gd name="connsiteY15" fmla="*/ 2728520 h 3001887"/>
              <a:gd name="connsiteX16" fmla="*/ 964188 w 7176593"/>
              <a:gd name="connsiteY16" fmla="*/ 2464882 h 3001887"/>
              <a:gd name="connsiteX17" fmla="*/ 184398 w 7176593"/>
              <a:gd name="connsiteY17" fmla="*/ 2171503 h 3001887"/>
              <a:gd name="connsiteX18" fmla="*/ 351021 w 7176593"/>
              <a:gd name="connsiteY18" fmla="*/ 1775491 h 3001887"/>
              <a:gd name="connsiteX19" fmla="*/ -831 w 7176593"/>
              <a:gd name="connsiteY19" fmla="*/ 1369194 h 3001887"/>
              <a:gd name="connsiteX20" fmla="*/ 641740 w 7176593"/>
              <a:gd name="connsiteY20" fmla="*/ 1008064 h 3001887"/>
              <a:gd name="connsiteX21" fmla="*/ 647886 w 7176593"/>
              <a:gd name="connsiteY21" fmla="*/ 998544 h 3001887"/>
              <a:gd name="connsiteX0" fmla="*/ 6727906 w 7176593"/>
              <a:gd name="connsiteY0" fmla="*/ 3290699 h 3001887"/>
              <a:gd name="connsiteX1" fmla="*/ 6644520 w 7176593"/>
              <a:gd name="connsiteY1" fmla="*/ 3374085 h 3001887"/>
              <a:gd name="connsiteX2" fmla="*/ 6561134 w 7176593"/>
              <a:gd name="connsiteY2" fmla="*/ 3290699 h 3001887"/>
              <a:gd name="connsiteX3" fmla="*/ 6644520 w 7176593"/>
              <a:gd name="connsiteY3" fmla="*/ 3207313 h 3001887"/>
              <a:gd name="connsiteX4" fmla="*/ 6727906 w 7176593"/>
              <a:gd name="connsiteY4" fmla="*/ 3290699 h 3001887"/>
              <a:gd name="connsiteX0" fmla="*/ 6535735 w 7176593"/>
              <a:gd name="connsiteY0" fmla="*/ 3129329 h 3001887"/>
              <a:gd name="connsiteX1" fmla="*/ 6368963 w 7176593"/>
              <a:gd name="connsiteY1" fmla="*/ 3296101 h 3001887"/>
              <a:gd name="connsiteX2" fmla="*/ 6202191 w 7176593"/>
              <a:gd name="connsiteY2" fmla="*/ 3129329 h 3001887"/>
              <a:gd name="connsiteX3" fmla="*/ 6368963 w 7176593"/>
              <a:gd name="connsiteY3" fmla="*/ 2962557 h 3001887"/>
              <a:gd name="connsiteX4" fmla="*/ 6535735 w 7176593"/>
              <a:gd name="connsiteY4" fmla="*/ 3129329 h 3001887"/>
              <a:gd name="connsiteX0" fmla="*/ 6199652 w 7176593"/>
              <a:gd name="connsiteY0" fmla="*/ 2883685 h 3001887"/>
              <a:gd name="connsiteX1" fmla="*/ 5949495 w 7176593"/>
              <a:gd name="connsiteY1" fmla="*/ 3133842 h 3001887"/>
              <a:gd name="connsiteX2" fmla="*/ 5699338 w 7176593"/>
              <a:gd name="connsiteY2" fmla="*/ 2883685 h 3001887"/>
              <a:gd name="connsiteX3" fmla="*/ 5949495 w 7176593"/>
              <a:gd name="connsiteY3" fmla="*/ 2633528 h 3001887"/>
              <a:gd name="connsiteX4" fmla="*/ 6199652 w 7176593"/>
              <a:gd name="connsiteY4" fmla="*/ 2883685 h 3001887"/>
              <a:gd name="connsiteX0" fmla="*/ 779623 w 7176593"/>
              <a:gd name="connsiteY0" fmla="*/ 1818990 h 3001887"/>
              <a:gd name="connsiteX1" fmla="*/ 358829 w 7176593"/>
              <a:gd name="connsiteY1" fmla="*/ 1763608 h 3001887"/>
              <a:gd name="connsiteX2" fmla="*/ 1150912 w 7176593"/>
              <a:gd name="connsiteY2" fmla="*/ 2425066 h 3001887"/>
              <a:gd name="connsiteX3" fmla="*/ 966846 w 7176593"/>
              <a:gd name="connsiteY3" fmla="*/ 2451541 h 3001887"/>
              <a:gd name="connsiteX4" fmla="*/ 2737405 w 7176593"/>
              <a:gd name="connsiteY4" fmla="*/ 2716290 h 3001887"/>
              <a:gd name="connsiteX5" fmla="*/ 2626433 w 7176593"/>
              <a:gd name="connsiteY5" fmla="*/ 2595381 h 3001887"/>
              <a:gd name="connsiteX6" fmla="*/ 4788880 w 7176593"/>
              <a:gd name="connsiteY6" fmla="*/ 2414781 h 3001887"/>
              <a:gd name="connsiteX7" fmla="*/ 4744525 w 7176593"/>
              <a:gd name="connsiteY7" fmla="*/ 2547434 h 3001887"/>
              <a:gd name="connsiteX8" fmla="*/ 5669674 w 7176593"/>
              <a:gd name="connsiteY8" fmla="*/ 1595030 h 3001887"/>
              <a:gd name="connsiteX9" fmla="*/ 6209746 w 7176593"/>
              <a:gd name="connsiteY9" fmla="*/ 2090897 h 3001887"/>
              <a:gd name="connsiteX10" fmla="*/ 6943685 w 7176593"/>
              <a:gd name="connsiteY10" fmla="*/ 1066920 h 3001887"/>
              <a:gd name="connsiteX11" fmla="*/ 6703137 w 7176593"/>
              <a:gd name="connsiteY11" fmla="*/ 1252870 h 3001887"/>
              <a:gd name="connsiteX12" fmla="*/ 6366568 w 7176593"/>
              <a:gd name="connsiteY12" fmla="*/ 377042 h 3001887"/>
              <a:gd name="connsiteX13" fmla="*/ 6379193 w 7176593"/>
              <a:gd name="connsiteY13" fmla="*/ 464875 h 3001887"/>
              <a:gd name="connsiteX14" fmla="*/ 4830578 w 7176593"/>
              <a:gd name="connsiteY14" fmla="*/ 274617 h 3001887"/>
              <a:gd name="connsiteX15" fmla="*/ 4953842 w 7176593"/>
              <a:gd name="connsiteY15" fmla="*/ 162602 h 3001887"/>
              <a:gd name="connsiteX16" fmla="*/ 3678170 w 7176593"/>
              <a:gd name="connsiteY16" fmla="*/ 327983 h 3001887"/>
              <a:gd name="connsiteX17" fmla="*/ 3737808 w 7176593"/>
              <a:gd name="connsiteY17" fmla="*/ 231395 h 3001887"/>
              <a:gd name="connsiteX18" fmla="*/ 2325747 w 7176593"/>
              <a:gd name="connsiteY18" fmla="*/ 360782 h 3001887"/>
              <a:gd name="connsiteX19" fmla="*/ 2541710 w 7176593"/>
              <a:gd name="connsiteY19" fmla="*/ 454452 h 3001887"/>
              <a:gd name="connsiteX20" fmla="*/ 685597 w 7176593"/>
              <a:gd name="connsiteY20" fmla="*/ 1097148 h 3001887"/>
              <a:gd name="connsiteX21" fmla="*/ 647886 w 7176593"/>
              <a:gd name="connsiteY21" fmla="*/ 998544 h 3001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176593" h="3001887" fill="none" extrusionOk="0">
                <a:moveTo>
                  <a:pt x="647886" y="998544"/>
                </a:moveTo>
                <a:cubicBezTo>
                  <a:pt x="592469" y="824621"/>
                  <a:pt x="686877" y="630373"/>
                  <a:pt x="934119" y="479954"/>
                </a:cubicBezTo>
                <a:cubicBezTo>
                  <a:pt x="1318559" y="305055"/>
                  <a:pt x="1886155" y="213508"/>
                  <a:pt x="2326578" y="361477"/>
                </a:cubicBezTo>
                <a:cubicBezTo>
                  <a:pt x="2605042" y="-8464"/>
                  <a:pt x="3292334" y="101227"/>
                  <a:pt x="3730499" y="238483"/>
                </a:cubicBezTo>
                <a:cubicBezTo>
                  <a:pt x="3807938" y="141080"/>
                  <a:pt x="4049840" y="19600"/>
                  <a:pt x="4277548" y="13897"/>
                </a:cubicBezTo>
                <a:cubicBezTo>
                  <a:pt x="4535833" y="4185"/>
                  <a:pt x="4774981" y="57592"/>
                  <a:pt x="4956002" y="172400"/>
                </a:cubicBezTo>
                <a:cubicBezTo>
                  <a:pt x="5190318" y="-21465"/>
                  <a:pt x="5518896" y="6055"/>
                  <a:pt x="5891285" y="47946"/>
                </a:cubicBezTo>
                <a:cubicBezTo>
                  <a:pt x="6137092" y="123022"/>
                  <a:pt x="6306215" y="248850"/>
                  <a:pt x="6365571" y="387465"/>
                </a:cubicBezTo>
                <a:cubicBezTo>
                  <a:pt x="6690435" y="439405"/>
                  <a:pt x="6876833" y="585709"/>
                  <a:pt x="6974252" y="716978"/>
                </a:cubicBezTo>
                <a:cubicBezTo>
                  <a:pt x="7044261" y="821395"/>
                  <a:pt x="7036487" y="968479"/>
                  <a:pt x="6947008" y="1074286"/>
                </a:cubicBezTo>
                <a:cubicBezTo>
                  <a:pt x="7168487" y="1233536"/>
                  <a:pt x="7195619" y="1429724"/>
                  <a:pt x="7146026" y="1620602"/>
                </a:cubicBezTo>
                <a:cubicBezTo>
                  <a:pt x="7094203" y="1954559"/>
                  <a:pt x="6632603" y="1966117"/>
                  <a:pt x="6213733" y="2098819"/>
                </a:cubicBezTo>
                <a:cubicBezTo>
                  <a:pt x="6249446" y="2272500"/>
                  <a:pt x="6057925" y="2377690"/>
                  <a:pt x="5879988" y="2508590"/>
                </a:cubicBezTo>
                <a:cubicBezTo>
                  <a:pt x="5535044" y="2625654"/>
                  <a:pt x="5092631" y="2671360"/>
                  <a:pt x="4743694" y="2558205"/>
                </a:cubicBezTo>
                <a:cubicBezTo>
                  <a:pt x="4667440" y="2786734"/>
                  <a:pt x="4318479" y="3004592"/>
                  <a:pt x="3931676" y="2995355"/>
                </a:cubicBezTo>
                <a:cubicBezTo>
                  <a:pt x="3520597" y="3025800"/>
                  <a:pt x="2975281" y="2872056"/>
                  <a:pt x="2737737" y="2728520"/>
                </a:cubicBezTo>
                <a:cubicBezTo>
                  <a:pt x="2043418" y="2984019"/>
                  <a:pt x="1332275" y="2840467"/>
                  <a:pt x="964188" y="2464882"/>
                </a:cubicBezTo>
                <a:cubicBezTo>
                  <a:pt x="663585" y="2479542"/>
                  <a:pt x="265740" y="2337067"/>
                  <a:pt x="184398" y="2171503"/>
                </a:cubicBezTo>
                <a:cubicBezTo>
                  <a:pt x="111981" y="2015824"/>
                  <a:pt x="188158" y="1871163"/>
                  <a:pt x="351021" y="1775491"/>
                </a:cubicBezTo>
                <a:cubicBezTo>
                  <a:pt x="122415" y="1658964"/>
                  <a:pt x="-63916" y="1536911"/>
                  <a:pt x="-831" y="1369194"/>
                </a:cubicBezTo>
                <a:cubicBezTo>
                  <a:pt x="-11097" y="1231518"/>
                  <a:pt x="332067" y="1024708"/>
                  <a:pt x="641740" y="1008064"/>
                </a:cubicBezTo>
                <a:cubicBezTo>
                  <a:pt x="643923" y="1004267"/>
                  <a:pt x="646245" y="1002030"/>
                  <a:pt x="647886" y="998544"/>
                </a:cubicBezTo>
                <a:close/>
              </a:path>
              <a:path w="7176593" h="3001887" fill="none" extrusionOk="0">
                <a:moveTo>
                  <a:pt x="6727906" y="3290699"/>
                </a:moveTo>
                <a:cubicBezTo>
                  <a:pt x="6723641" y="3339724"/>
                  <a:pt x="6687072" y="3376614"/>
                  <a:pt x="6644520" y="3374085"/>
                </a:cubicBezTo>
                <a:cubicBezTo>
                  <a:pt x="6588998" y="3373577"/>
                  <a:pt x="6554804" y="3338035"/>
                  <a:pt x="6561134" y="3290699"/>
                </a:cubicBezTo>
                <a:cubicBezTo>
                  <a:pt x="6565106" y="3236456"/>
                  <a:pt x="6596309" y="3209758"/>
                  <a:pt x="6644520" y="3207313"/>
                </a:cubicBezTo>
                <a:cubicBezTo>
                  <a:pt x="6692567" y="3208248"/>
                  <a:pt x="6728811" y="3251766"/>
                  <a:pt x="6727906" y="3290699"/>
                </a:cubicBezTo>
                <a:close/>
              </a:path>
              <a:path w="7176593" h="3001887" fill="none" extrusionOk="0">
                <a:moveTo>
                  <a:pt x="6535735" y="3129329"/>
                </a:moveTo>
                <a:cubicBezTo>
                  <a:pt x="6543208" y="3215380"/>
                  <a:pt x="6480854" y="3289736"/>
                  <a:pt x="6368963" y="3296101"/>
                </a:cubicBezTo>
                <a:cubicBezTo>
                  <a:pt x="6287144" y="3289361"/>
                  <a:pt x="6183427" y="3212175"/>
                  <a:pt x="6202191" y="3129329"/>
                </a:cubicBezTo>
                <a:cubicBezTo>
                  <a:pt x="6206243" y="3038598"/>
                  <a:pt x="6287736" y="2948630"/>
                  <a:pt x="6368963" y="2962557"/>
                </a:cubicBezTo>
                <a:cubicBezTo>
                  <a:pt x="6468744" y="2945776"/>
                  <a:pt x="6542305" y="3015804"/>
                  <a:pt x="6535735" y="3129329"/>
                </a:cubicBezTo>
                <a:close/>
              </a:path>
              <a:path w="7176593" h="3001887" fill="none" extrusionOk="0">
                <a:moveTo>
                  <a:pt x="6199652" y="2883685"/>
                </a:moveTo>
                <a:cubicBezTo>
                  <a:pt x="6225897" y="3028272"/>
                  <a:pt x="6093303" y="3137498"/>
                  <a:pt x="5949495" y="3133842"/>
                </a:cubicBezTo>
                <a:cubicBezTo>
                  <a:pt x="5811521" y="3125313"/>
                  <a:pt x="5691316" y="3000920"/>
                  <a:pt x="5699338" y="2883685"/>
                </a:cubicBezTo>
                <a:cubicBezTo>
                  <a:pt x="5705927" y="2755706"/>
                  <a:pt x="5810230" y="2621889"/>
                  <a:pt x="5949495" y="2633528"/>
                </a:cubicBezTo>
                <a:cubicBezTo>
                  <a:pt x="6082707" y="2640738"/>
                  <a:pt x="6177823" y="2739908"/>
                  <a:pt x="6199652" y="2883685"/>
                </a:cubicBezTo>
                <a:close/>
              </a:path>
              <a:path w="7176593" h="3001887" fill="none" extrusionOk="0">
                <a:moveTo>
                  <a:pt x="779623" y="1818990"/>
                </a:moveTo>
                <a:cubicBezTo>
                  <a:pt x="624469" y="1793916"/>
                  <a:pt x="465373" y="1796633"/>
                  <a:pt x="358829" y="1763608"/>
                </a:cubicBezTo>
                <a:moveTo>
                  <a:pt x="1150912" y="2425066"/>
                </a:moveTo>
                <a:cubicBezTo>
                  <a:pt x="1091192" y="2436900"/>
                  <a:pt x="1031087" y="2449700"/>
                  <a:pt x="966846" y="2451541"/>
                </a:cubicBezTo>
                <a:moveTo>
                  <a:pt x="2737405" y="2716290"/>
                </a:moveTo>
                <a:cubicBezTo>
                  <a:pt x="2685377" y="2668411"/>
                  <a:pt x="2656419" y="2632246"/>
                  <a:pt x="2626433" y="2595381"/>
                </a:cubicBezTo>
                <a:moveTo>
                  <a:pt x="4788880" y="2414781"/>
                </a:moveTo>
                <a:cubicBezTo>
                  <a:pt x="4790992" y="2459442"/>
                  <a:pt x="4758412" y="2509396"/>
                  <a:pt x="4744525" y="2547434"/>
                </a:cubicBezTo>
                <a:moveTo>
                  <a:pt x="5669674" y="1595030"/>
                </a:moveTo>
                <a:cubicBezTo>
                  <a:pt x="5976062" y="1654347"/>
                  <a:pt x="6217646" y="1879469"/>
                  <a:pt x="6209746" y="2090897"/>
                </a:cubicBezTo>
                <a:moveTo>
                  <a:pt x="6943685" y="1066920"/>
                </a:moveTo>
                <a:cubicBezTo>
                  <a:pt x="6906034" y="1130279"/>
                  <a:pt x="6792435" y="1182227"/>
                  <a:pt x="6703137" y="1252870"/>
                </a:cubicBezTo>
                <a:moveTo>
                  <a:pt x="6366568" y="377042"/>
                </a:moveTo>
                <a:cubicBezTo>
                  <a:pt x="6372188" y="401768"/>
                  <a:pt x="6382231" y="431659"/>
                  <a:pt x="6379193" y="464875"/>
                </a:cubicBezTo>
                <a:moveTo>
                  <a:pt x="4830578" y="274617"/>
                </a:moveTo>
                <a:cubicBezTo>
                  <a:pt x="4853789" y="227998"/>
                  <a:pt x="4905651" y="200537"/>
                  <a:pt x="4953842" y="162602"/>
                </a:cubicBezTo>
                <a:moveTo>
                  <a:pt x="3678170" y="327983"/>
                </a:moveTo>
                <a:cubicBezTo>
                  <a:pt x="3685106" y="297109"/>
                  <a:pt x="3707652" y="266336"/>
                  <a:pt x="3737808" y="231395"/>
                </a:cubicBezTo>
                <a:moveTo>
                  <a:pt x="2325747" y="360782"/>
                </a:moveTo>
                <a:cubicBezTo>
                  <a:pt x="2417545" y="378975"/>
                  <a:pt x="2467748" y="425155"/>
                  <a:pt x="2541710" y="454452"/>
                </a:cubicBezTo>
                <a:moveTo>
                  <a:pt x="685597" y="1097148"/>
                </a:moveTo>
                <a:cubicBezTo>
                  <a:pt x="669048" y="1059888"/>
                  <a:pt x="652787" y="1028743"/>
                  <a:pt x="647886" y="998544"/>
                </a:cubicBezTo>
              </a:path>
              <a:path w="7176593" h="3001887" stroke="0" extrusionOk="0">
                <a:moveTo>
                  <a:pt x="647886" y="998544"/>
                </a:moveTo>
                <a:cubicBezTo>
                  <a:pt x="591617" y="804404"/>
                  <a:pt x="760925" y="609769"/>
                  <a:pt x="934119" y="479954"/>
                </a:cubicBezTo>
                <a:cubicBezTo>
                  <a:pt x="1249810" y="287385"/>
                  <a:pt x="1928105" y="248382"/>
                  <a:pt x="2326578" y="361477"/>
                </a:cubicBezTo>
                <a:cubicBezTo>
                  <a:pt x="2612797" y="138747"/>
                  <a:pt x="3288925" y="-103596"/>
                  <a:pt x="3730499" y="238483"/>
                </a:cubicBezTo>
                <a:cubicBezTo>
                  <a:pt x="3844000" y="114635"/>
                  <a:pt x="4021290" y="38689"/>
                  <a:pt x="4277548" y="13897"/>
                </a:cubicBezTo>
                <a:cubicBezTo>
                  <a:pt x="4560758" y="-21775"/>
                  <a:pt x="4804265" y="100208"/>
                  <a:pt x="4956002" y="172400"/>
                </a:cubicBezTo>
                <a:cubicBezTo>
                  <a:pt x="5149328" y="-13278"/>
                  <a:pt x="5524979" y="-105245"/>
                  <a:pt x="5891285" y="47946"/>
                </a:cubicBezTo>
                <a:cubicBezTo>
                  <a:pt x="6129313" y="110958"/>
                  <a:pt x="6324625" y="237500"/>
                  <a:pt x="6365571" y="387465"/>
                </a:cubicBezTo>
                <a:cubicBezTo>
                  <a:pt x="6655179" y="407407"/>
                  <a:pt x="6880721" y="532384"/>
                  <a:pt x="6974252" y="716978"/>
                </a:cubicBezTo>
                <a:cubicBezTo>
                  <a:pt x="7068744" y="837869"/>
                  <a:pt x="7050281" y="972010"/>
                  <a:pt x="6947008" y="1074286"/>
                </a:cubicBezTo>
                <a:cubicBezTo>
                  <a:pt x="7169569" y="1239623"/>
                  <a:pt x="7236727" y="1434120"/>
                  <a:pt x="7146026" y="1620602"/>
                </a:cubicBezTo>
                <a:cubicBezTo>
                  <a:pt x="7096940" y="1943116"/>
                  <a:pt x="6574457" y="2109530"/>
                  <a:pt x="6213733" y="2098819"/>
                </a:cubicBezTo>
                <a:cubicBezTo>
                  <a:pt x="6229117" y="2287962"/>
                  <a:pt x="6091073" y="2412602"/>
                  <a:pt x="5879988" y="2508590"/>
                </a:cubicBezTo>
                <a:cubicBezTo>
                  <a:pt x="5488890" y="2706653"/>
                  <a:pt x="5067392" y="2652035"/>
                  <a:pt x="4743694" y="2558205"/>
                </a:cubicBezTo>
                <a:cubicBezTo>
                  <a:pt x="4671801" y="2791614"/>
                  <a:pt x="4380990" y="2915253"/>
                  <a:pt x="3931676" y="2995355"/>
                </a:cubicBezTo>
                <a:cubicBezTo>
                  <a:pt x="3480080" y="3073399"/>
                  <a:pt x="3001443" y="2979382"/>
                  <a:pt x="2737737" y="2728520"/>
                </a:cubicBezTo>
                <a:cubicBezTo>
                  <a:pt x="2130463" y="2894090"/>
                  <a:pt x="1208766" y="2865413"/>
                  <a:pt x="964188" y="2464882"/>
                </a:cubicBezTo>
                <a:cubicBezTo>
                  <a:pt x="612771" y="2481902"/>
                  <a:pt x="294441" y="2391745"/>
                  <a:pt x="184398" y="2171503"/>
                </a:cubicBezTo>
                <a:cubicBezTo>
                  <a:pt x="107153" y="2047282"/>
                  <a:pt x="177151" y="1902995"/>
                  <a:pt x="351021" y="1775491"/>
                </a:cubicBezTo>
                <a:cubicBezTo>
                  <a:pt x="94416" y="1688848"/>
                  <a:pt x="-44310" y="1494119"/>
                  <a:pt x="-831" y="1369194"/>
                </a:cubicBezTo>
                <a:cubicBezTo>
                  <a:pt x="44928" y="1215222"/>
                  <a:pt x="329501" y="1037927"/>
                  <a:pt x="641740" y="1008064"/>
                </a:cubicBezTo>
                <a:cubicBezTo>
                  <a:pt x="644347" y="1005022"/>
                  <a:pt x="646142" y="1001699"/>
                  <a:pt x="647886" y="998544"/>
                </a:cubicBezTo>
                <a:close/>
              </a:path>
              <a:path w="7176593" h="3001887" stroke="0" extrusionOk="0">
                <a:moveTo>
                  <a:pt x="6727906" y="3290699"/>
                </a:moveTo>
                <a:cubicBezTo>
                  <a:pt x="6731714" y="3344406"/>
                  <a:pt x="6698891" y="3375585"/>
                  <a:pt x="6644520" y="3374085"/>
                </a:cubicBezTo>
                <a:cubicBezTo>
                  <a:pt x="6602803" y="3370647"/>
                  <a:pt x="6558336" y="3331208"/>
                  <a:pt x="6561134" y="3290699"/>
                </a:cubicBezTo>
                <a:cubicBezTo>
                  <a:pt x="6564506" y="3244707"/>
                  <a:pt x="6600244" y="3202625"/>
                  <a:pt x="6644520" y="3207313"/>
                </a:cubicBezTo>
                <a:cubicBezTo>
                  <a:pt x="6698423" y="3200397"/>
                  <a:pt x="6724827" y="3238055"/>
                  <a:pt x="6727906" y="3290699"/>
                </a:cubicBezTo>
                <a:close/>
              </a:path>
              <a:path w="7176593" h="3001887" stroke="0" extrusionOk="0">
                <a:moveTo>
                  <a:pt x="6535735" y="3129329"/>
                </a:moveTo>
                <a:cubicBezTo>
                  <a:pt x="6518325" y="3207915"/>
                  <a:pt x="6453180" y="3300389"/>
                  <a:pt x="6368963" y="3296101"/>
                </a:cubicBezTo>
                <a:cubicBezTo>
                  <a:pt x="6279403" y="3304013"/>
                  <a:pt x="6216086" y="3235351"/>
                  <a:pt x="6202191" y="3129329"/>
                </a:cubicBezTo>
                <a:cubicBezTo>
                  <a:pt x="6212678" y="3035117"/>
                  <a:pt x="6293881" y="2958371"/>
                  <a:pt x="6368963" y="2962557"/>
                </a:cubicBezTo>
                <a:cubicBezTo>
                  <a:pt x="6449064" y="2979836"/>
                  <a:pt x="6548388" y="3042172"/>
                  <a:pt x="6535735" y="3129329"/>
                </a:cubicBezTo>
                <a:close/>
              </a:path>
              <a:path w="7176593" h="3001887" stroke="0" extrusionOk="0">
                <a:moveTo>
                  <a:pt x="6199652" y="2883685"/>
                </a:moveTo>
                <a:cubicBezTo>
                  <a:pt x="6200064" y="3017758"/>
                  <a:pt x="6090806" y="3132988"/>
                  <a:pt x="5949495" y="3133842"/>
                </a:cubicBezTo>
                <a:cubicBezTo>
                  <a:pt x="5835210" y="3137871"/>
                  <a:pt x="5666029" y="3028423"/>
                  <a:pt x="5699338" y="2883685"/>
                </a:cubicBezTo>
                <a:cubicBezTo>
                  <a:pt x="5690037" y="2733744"/>
                  <a:pt x="5797068" y="2649229"/>
                  <a:pt x="5949495" y="2633528"/>
                </a:cubicBezTo>
                <a:cubicBezTo>
                  <a:pt x="6081327" y="2632966"/>
                  <a:pt x="6184404" y="2772756"/>
                  <a:pt x="6199652" y="2883685"/>
                </a:cubicBezTo>
                <a:close/>
              </a:path>
              <a:path w="7176593" h="3001887" fill="none" stroke="0" extrusionOk="0">
                <a:moveTo>
                  <a:pt x="779623" y="1818990"/>
                </a:moveTo>
                <a:cubicBezTo>
                  <a:pt x="659449" y="1820571"/>
                  <a:pt x="503431" y="1783446"/>
                  <a:pt x="358829" y="1763608"/>
                </a:cubicBezTo>
                <a:moveTo>
                  <a:pt x="1150912" y="2425066"/>
                </a:moveTo>
                <a:cubicBezTo>
                  <a:pt x="1086879" y="2435462"/>
                  <a:pt x="1022446" y="2452353"/>
                  <a:pt x="966846" y="2451541"/>
                </a:cubicBezTo>
                <a:moveTo>
                  <a:pt x="2737405" y="2716290"/>
                </a:moveTo>
                <a:cubicBezTo>
                  <a:pt x="2686649" y="2689366"/>
                  <a:pt x="2657878" y="2637643"/>
                  <a:pt x="2626433" y="2595381"/>
                </a:cubicBezTo>
                <a:moveTo>
                  <a:pt x="4788880" y="2414781"/>
                </a:moveTo>
                <a:cubicBezTo>
                  <a:pt x="4778014" y="2466183"/>
                  <a:pt x="4760721" y="2506910"/>
                  <a:pt x="4744525" y="2547434"/>
                </a:cubicBezTo>
                <a:moveTo>
                  <a:pt x="5669674" y="1595030"/>
                </a:moveTo>
                <a:cubicBezTo>
                  <a:pt x="6013741" y="1737753"/>
                  <a:pt x="6235464" y="1882531"/>
                  <a:pt x="6209746" y="2090897"/>
                </a:cubicBezTo>
                <a:moveTo>
                  <a:pt x="6943685" y="1066920"/>
                </a:moveTo>
                <a:cubicBezTo>
                  <a:pt x="6880690" y="1127079"/>
                  <a:pt x="6812610" y="1190489"/>
                  <a:pt x="6703137" y="1252870"/>
                </a:cubicBezTo>
                <a:moveTo>
                  <a:pt x="6366568" y="377042"/>
                </a:moveTo>
                <a:cubicBezTo>
                  <a:pt x="6378168" y="403707"/>
                  <a:pt x="6378255" y="436604"/>
                  <a:pt x="6379193" y="464875"/>
                </a:cubicBezTo>
                <a:moveTo>
                  <a:pt x="4830578" y="274617"/>
                </a:moveTo>
                <a:cubicBezTo>
                  <a:pt x="4860291" y="233157"/>
                  <a:pt x="4898332" y="198070"/>
                  <a:pt x="4953842" y="162602"/>
                </a:cubicBezTo>
                <a:moveTo>
                  <a:pt x="3678170" y="327983"/>
                </a:moveTo>
                <a:cubicBezTo>
                  <a:pt x="3688811" y="297330"/>
                  <a:pt x="3712366" y="264994"/>
                  <a:pt x="3737808" y="231395"/>
                </a:cubicBezTo>
                <a:moveTo>
                  <a:pt x="2325747" y="360782"/>
                </a:moveTo>
                <a:cubicBezTo>
                  <a:pt x="2403182" y="397941"/>
                  <a:pt x="2478609" y="422051"/>
                  <a:pt x="2541710" y="454452"/>
                </a:cubicBezTo>
                <a:moveTo>
                  <a:pt x="685597" y="1097148"/>
                </a:moveTo>
                <a:cubicBezTo>
                  <a:pt x="669221" y="1063022"/>
                  <a:pt x="661334" y="1037136"/>
                  <a:pt x="647886" y="998544"/>
                </a:cubicBezTo>
              </a:path>
            </a:pathLst>
          </a:custGeom>
          <a:solidFill>
            <a:schemeClr val="accent2">
              <a:lumMod val="20000"/>
              <a:lumOff val="80000"/>
              <a:alpha val="78000"/>
            </a:schemeClr>
          </a:solidFill>
          <a:ln w="57150">
            <a:solidFill>
              <a:schemeClr val="accent2">
                <a:lumMod val="75000"/>
              </a:schemeClr>
            </a:solidFill>
            <a:extLst>
              <a:ext uri="{C807C97D-BFC1-408E-A445-0C87EB9F89A2}">
                <ask:lineSketchStyleProps xmlns:ask="http://schemas.microsoft.com/office/drawing/2018/sketchyshapes" sd="2377533135">
                  <a:prstGeom prst="cloudCallout">
                    <a:avLst>
                      <a:gd name="adj1" fmla="val 42586"/>
                      <a:gd name="adj2" fmla="val 59621"/>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en-US" sz="6000" b="1" dirty="0">
                <a:ln/>
                <a:solidFill>
                  <a:srgbClr val="36778B"/>
                </a:solidFill>
                <a:effectLst/>
                <a:latin typeface="UVN Bach Tuyet Nang" panose="02090907080705020403" pitchFamily="18" charset="0"/>
                <a:cs typeface="Times New Roman" panose="02020603050405020304" pitchFamily="18" charset="0"/>
              </a:rPr>
              <a:t>VIẾT CHÍNH TẢ</a:t>
            </a:r>
          </a:p>
        </p:txBody>
      </p:sp>
      <p:pic>
        <p:nvPicPr>
          <p:cNvPr id="40" name="图片 48">
            <a:extLst>
              <a:ext uri="{FF2B5EF4-FFF2-40B4-BE49-F238E27FC236}">
                <a16:creationId xmlns:a16="http://schemas.microsoft.com/office/drawing/2014/main" id="{F6881085-280D-EE66-D0B7-B478EB5D0D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6611" y="1210173"/>
            <a:ext cx="1338078" cy="568162"/>
          </a:xfrm>
          <a:prstGeom prst="rect">
            <a:avLst/>
          </a:prstGeom>
        </p:spPr>
      </p:pic>
      <p:pic>
        <p:nvPicPr>
          <p:cNvPr id="41" name="图片 31">
            <a:extLst>
              <a:ext uri="{FF2B5EF4-FFF2-40B4-BE49-F238E27FC236}">
                <a16:creationId xmlns:a16="http://schemas.microsoft.com/office/drawing/2014/main" id="{15E8ECAD-C15B-CDEC-2154-917B74801B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1063" y="83657"/>
            <a:ext cx="2150085" cy="736001"/>
          </a:xfrm>
          <a:prstGeom prst="rect">
            <a:avLst/>
          </a:prstGeom>
        </p:spPr>
      </p:pic>
      <p:pic>
        <p:nvPicPr>
          <p:cNvPr id="42" name="图片 48">
            <a:extLst>
              <a:ext uri="{FF2B5EF4-FFF2-40B4-BE49-F238E27FC236}">
                <a16:creationId xmlns:a16="http://schemas.microsoft.com/office/drawing/2014/main" id="{407238FA-A16F-68A8-8751-F692C8DF79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72859" y="451657"/>
            <a:ext cx="1338078" cy="568162"/>
          </a:xfrm>
          <a:prstGeom prst="rect">
            <a:avLst/>
          </a:prstGeom>
        </p:spPr>
      </p:pic>
      <p:pic>
        <p:nvPicPr>
          <p:cNvPr id="44" name="图片 35">
            <a:extLst>
              <a:ext uri="{FF2B5EF4-FFF2-40B4-BE49-F238E27FC236}">
                <a16:creationId xmlns:a16="http://schemas.microsoft.com/office/drawing/2014/main" id="{544E49F6-8EE6-FC41-DBEB-D4BBFDF844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30168" b="23543"/>
          <a:stretch/>
        </p:blipFill>
        <p:spPr>
          <a:xfrm>
            <a:off x="5050719" y="3186374"/>
            <a:ext cx="7728223" cy="4471718"/>
          </a:xfrm>
          <a:prstGeom prst="rect">
            <a:avLst/>
          </a:prstGeom>
        </p:spPr>
      </p:pic>
    </p:spTree>
    <p:extLst>
      <p:ext uri="{BB962C8B-B14F-4D97-AF65-F5344CB8AC3E}">
        <p14:creationId xmlns:p14="http://schemas.microsoft.com/office/powerpoint/2010/main" val="2124331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2000"/>
                                        <p:tgtEl>
                                          <p:spTgt spid="41"/>
                                        </p:tgtEl>
                                      </p:cBhvr>
                                    </p:animEffect>
                                  </p:childTnLst>
                                </p:cTn>
                              </p:par>
                              <p:par>
                                <p:cTn id="8" presetID="63" presetClass="path" presetSubtype="0" repeatCount="indefinite" autoRev="1" fill="hold" nodeType="withEffect">
                                  <p:stCondLst>
                                    <p:cond delay="100"/>
                                  </p:stCondLst>
                                  <p:childTnLst>
                                    <p:animMotion origin="layout" path="M -4.16667E-6 -7.40741E-7 L 0.09753 -7.40741E-7 " pathEditMode="relative" rAng="0" ptsTypes="AA">
                                      <p:cBhvr>
                                        <p:cTn id="9" dur="5000" spd="-100000" fill="hold"/>
                                        <p:tgtEl>
                                          <p:spTgt spid="41"/>
                                        </p:tgtEl>
                                        <p:attrNameLst>
                                          <p:attrName>ppt_x</p:attrName>
                                          <p:attrName>ppt_y</p:attrName>
                                        </p:attrNameLst>
                                      </p:cBhvr>
                                      <p:rCtr x="4870" y="0"/>
                                    </p:animMotion>
                                  </p:childTnLst>
                                </p:cTn>
                              </p:par>
                              <p:par>
                                <p:cTn id="10" presetID="10" presetClass="entr" presetSubtype="0" fill="hold" nodeType="with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2000"/>
                                        <p:tgtEl>
                                          <p:spTgt spid="40"/>
                                        </p:tgtEl>
                                      </p:cBhvr>
                                    </p:animEffect>
                                  </p:childTnLst>
                                </p:cTn>
                              </p:par>
                              <p:par>
                                <p:cTn id="13" presetID="63" presetClass="path" presetSubtype="0" repeatCount="indefinite" autoRev="1" fill="hold" nodeType="withEffect">
                                  <p:stCondLst>
                                    <p:cond delay="0"/>
                                  </p:stCondLst>
                                  <p:childTnLst>
                                    <p:animMotion origin="layout" path="M -4.58333E-6 -4.07407E-6 L 0.08985 0.00371 " pathEditMode="relative" rAng="0" ptsTypes="AA">
                                      <p:cBhvr>
                                        <p:cTn id="14" dur="5000" fill="hold"/>
                                        <p:tgtEl>
                                          <p:spTgt spid="40"/>
                                        </p:tgtEl>
                                        <p:attrNameLst>
                                          <p:attrName>ppt_x</p:attrName>
                                          <p:attrName>ppt_y</p:attrName>
                                        </p:attrNameLst>
                                      </p:cBhvr>
                                      <p:rCtr x="4492" y="185"/>
                                    </p:animMotion>
                                  </p:childTnLst>
                                </p:cTn>
                              </p:par>
                              <p:par>
                                <p:cTn id="15" presetID="10" presetClass="entr" presetSubtype="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2000"/>
                                        <p:tgtEl>
                                          <p:spTgt spid="42"/>
                                        </p:tgtEl>
                                      </p:cBhvr>
                                    </p:animEffect>
                                  </p:childTnLst>
                                </p:cTn>
                              </p:par>
                              <p:par>
                                <p:cTn id="18" presetID="63" presetClass="path" presetSubtype="0" repeatCount="indefinite" autoRev="1" fill="hold" nodeType="withEffect">
                                  <p:stCondLst>
                                    <p:cond delay="0"/>
                                  </p:stCondLst>
                                  <p:childTnLst>
                                    <p:animMotion origin="layout" path="M 1.04167E-6 4.07407E-6 L 0.08984 0.0037 " pathEditMode="relative" rAng="0" ptsTypes="AA">
                                      <p:cBhvr>
                                        <p:cTn id="19" dur="5000" fill="hold"/>
                                        <p:tgtEl>
                                          <p:spTgt spid="42"/>
                                        </p:tgtEl>
                                        <p:attrNameLst>
                                          <p:attrName>ppt_x</p:attrName>
                                          <p:attrName>ppt_y</p:attrName>
                                        </p:attrNameLst>
                                      </p:cBhvr>
                                      <p:rCtr x="4492" y="185"/>
                                    </p:animMotion>
                                  </p:childTnLst>
                                </p:cTn>
                              </p:par>
                              <p:par>
                                <p:cTn id="20" presetID="22" presetClass="entr" presetSubtype="4" fill="hold" grpId="0"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down)">
                                      <p:cBhvr>
                                        <p:cTn id="22" dur="1250"/>
                                        <p:tgtEl>
                                          <p:spTgt spid="39"/>
                                        </p:tgtEl>
                                      </p:cBhvr>
                                    </p:animEffect>
                                  </p:childTnLst>
                                </p:cTn>
                              </p:par>
                              <p:par>
                                <p:cTn id="23" presetID="53" presetClass="entr" presetSubtype="16" fill="hold" nodeType="with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p:cTn id="25" dur="500" fill="hold"/>
                                        <p:tgtEl>
                                          <p:spTgt spid="44"/>
                                        </p:tgtEl>
                                        <p:attrNameLst>
                                          <p:attrName>ppt_w</p:attrName>
                                        </p:attrNameLst>
                                      </p:cBhvr>
                                      <p:tavLst>
                                        <p:tav tm="0">
                                          <p:val>
                                            <p:fltVal val="0"/>
                                          </p:val>
                                        </p:tav>
                                        <p:tav tm="100000">
                                          <p:val>
                                            <p:strVal val="#ppt_w"/>
                                          </p:val>
                                        </p:tav>
                                      </p:tavLst>
                                    </p:anim>
                                    <p:anim calcmode="lin" valueType="num">
                                      <p:cBhvr>
                                        <p:cTn id="26" dur="500" fill="hold"/>
                                        <p:tgtEl>
                                          <p:spTgt spid="44"/>
                                        </p:tgtEl>
                                        <p:attrNameLst>
                                          <p:attrName>ppt_h</p:attrName>
                                        </p:attrNameLst>
                                      </p:cBhvr>
                                      <p:tavLst>
                                        <p:tav tm="0">
                                          <p:val>
                                            <p:fltVal val="0"/>
                                          </p:val>
                                        </p:tav>
                                        <p:tav tm="100000">
                                          <p:val>
                                            <p:strVal val="#ppt_h"/>
                                          </p:val>
                                        </p:tav>
                                      </p:tavLst>
                                    </p:anim>
                                    <p:animEffect transition="in" filter="fade">
                                      <p:cBhvr>
                                        <p:cTn id="2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2" name="Picture 5" descr="E:\大赛\18\1_0002s_0002_Layer-14.png">
            <a:extLst>
              <a:ext uri="{FF2B5EF4-FFF2-40B4-BE49-F238E27FC236}">
                <a16:creationId xmlns:a16="http://schemas.microsoft.com/office/drawing/2014/main" id="{236E83D2-E022-8401-DA17-3F49B52188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274" y="-1058983"/>
            <a:ext cx="3294062"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E:\大赛\18\1_0002s_0002_Layer-14.png">
            <a:extLst>
              <a:ext uri="{FF2B5EF4-FFF2-40B4-BE49-F238E27FC236}">
                <a16:creationId xmlns:a16="http://schemas.microsoft.com/office/drawing/2014/main" id="{B629BDD1-D2CB-789E-5CBE-675C417275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999" y="639685"/>
            <a:ext cx="1925637"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Table 15">
            <a:extLst>
              <a:ext uri="{FF2B5EF4-FFF2-40B4-BE49-F238E27FC236}">
                <a16:creationId xmlns:a16="http://schemas.microsoft.com/office/drawing/2014/main" id="{459463F7-A76F-DDA6-28F2-DD3238A610CD}"/>
              </a:ext>
            </a:extLst>
          </p:cNvPr>
          <p:cNvGraphicFramePr>
            <a:graphicFrameLocks noGrp="1"/>
          </p:cNvGraphicFramePr>
          <p:nvPr>
            <p:extLst>
              <p:ext uri="{D42A27DB-BD31-4B8C-83A1-F6EECF244321}">
                <p14:modId xmlns:p14="http://schemas.microsoft.com/office/powerpoint/2010/main" val="4079832971"/>
              </p:ext>
            </p:extLst>
          </p:nvPr>
        </p:nvGraphicFramePr>
        <p:xfrm>
          <a:off x="297455" y="1514771"/>
          <a:ext cx="11554908" cy="5337721"/>
        </p:xfrm>
        <a:graphic>
          <a:graphicData uri="http://schemas.openxmlformats.org/drawingml/2006/table">
            <a:tbl>
              <a:tblPr firstRow="1" bandRow="1">
                <a:effectLst>
                  <a:innerShdw blurRad="63500" dist="50800" dir="8100000">
                    <a:prstClr val="black">
                      <a:alpha val="50000"/>
                    </a:prstClr>
                  </a:innerShdw>
                  <a:reflection blurRad="6350" stA="50000" endA="300" endPos="38500" dist="50800" dir="5400000" sy="-100000" algn="bl" rotWithShape="0"/>
                </a:effectLst>
                <a:tableStyleId>{00A15C55-8517-42AA-B614-E9B94910E393}</a:tableStyleId>
              </a:tblPr>
              <a:tblGrid>
                <a:gridCol w="3657600">
                  <a:extLst>
                    <a:ext uri="{9D8B030D-6E8A-4147-A177-3AD203B41FA5}">
                      <a16:colId xmlns:a16="http://schemas.microsoft.com/office/drawing/2014/main" val="20000"/>
                    </a:ext>
                  </a:extLst>
                </a:gridCol>
                <a:gridCol w="5089793">
                  <a:extLst>
                    <a:ext uri="{9D8B030D-6E8A-4147-A177-3AD203B41FA5}">
                      <a16:colId xmlns:a16="http://schemas.microsoft.com/office/drawing/2014/main" val="20001"/>
                    </a:ext>
                  </a:extLst>
                </a:gridCol>
                <a:gridCol w="2807515">
                  <a:extLst>
                    <a:ext uri="{9D8B030D-6E8A-4147-A177-3AD203B41FA5}">
                      <a16:colId xmlns:a16="http://schemas.microsoft.com/office/drawing/2014/main" val="20002"/>
                    </a:ext>
                  </a:extLst>
                </a:gridCol>
              </a:tblGrid>
              <a:tr h="622501">
                <a:tc>
                  <a:txBody>
                    <a:bodyPr/>
                    <a:lstStyle/>
                    <a:p>
                      <a:pPr algn="ctr"/>
                      <a:r>
                        <a:rPr lang="en-US" sz="3200" b="1" dirty="0" err="1">
                          <a:latin typeface="Times New Roman" pitchFamily="18" charset="0"/>
                          <a:cs typeface="Times New Roman" pitchFamily="18" charset="0"/>
                        </a:rPr>
                        <a:t>Các</a:t>
                      </a:r>
                      <a:r>
                        <a:rPr lang="en-US" sz="3200" b="1" baseline="0" dirty="0">
                          <a:latin typeface="Times New Roman" pitchFamily="18" charset="0"/>
                          <a:cs typeface="Times New Roman" pitchFamily="18" charset="0"/>
                        </a:rPr>
                        <a:t> </a:t>
                      </a:r>
                      <a:r>
                        <a:rPr lang="en-US" sz="3200" b="1" baseline="0" dirty="0" err="1">
                          <a:latin typeface="Times New Roman" pitchFamily="18" charset="0"/>
                          <a:cs typeface="Times New Roman" pitchFamily="18" charset="0"/>
                        </a:rPr>
                        <a:t>loại</a:t>
                      </a:r>
                      <a:r>
                        <a:rPr lang="en-US" sz="3200" b="1" baseline="0" dirty="0">
                          <a:latin typeface="Times New Roman" pitchFamily="18" charset="0"/>
                          <a:cs typeface="Times New Roman" pitchFamily="18" charset="0"/>
                        </a:rPr>
                        <a:t> </a:t>
                      </a:r>
                      <a:r>
                        <a:rPr lang="en-US" sz="3200" b="1" baseline="0" dirty="0" err="1">
                          <a:latin typeface="Times New Roman" pitchFamily="18" charset="0"/>
                          <a:cs typeface="Times New Roman" pitchFamily="18" charset="0"/>
                        </a:rPr>
                        <a:t>tên</a:t>
                      </a:r>
                      <a:r>
                        <a:rPr lang="en-US" sz="3200" b="1" baseline="0" dirty="0">
                          <a:latin typeface="Times New Roman" pitchFamily="18" charset="0"/>
                          <a:cs typeface="Times New Roman" pitchFamily="18" charset="0"/>
                        </a:rPr>
                        <a:t> </a:t>
                      </a:r>
                      <a:r>
                        <a:rPr lang="en-US" sz="3200" b="1" baseline="0" dirty="0" err="1">
                          <a:latin typeface="Times New Roman" pitchFamily="18" charset="0"/>
                          <a:cs typeface="Times New Roman" pitchFamily="18" charset="0"/>
                        </a:rPr>
                        <a:t>riêng</a:t>
                      </a:r>
                      <a:endParaRPr lang="en-US" sz="3200" b="1" dirty="0">
                        <a:latin typeface="Times New Roman" pitchFamily="18" charset="0"/>
                        <a:cs typeface="Times New Roman" pitchFamily="18" charset="0"/>
                      </a:endParaRPr>
                    </a:p>
                  </a:txBody>
                  <a:tcPr anchor="ctr">
                    <a:solidFill>
                      <a:schemeClr val="accent1"/>
                    </a:solidFill>
                  </a:tcPr>
                </a:tc>
                <a:tc>
                  <a:txBody>
                    <a:bodyPr/>
                    <a:lstStyle/>
                    <a:p>
                      <a:pPr algn="ctr"/>
                      <a:r>
                        <a:rPr lang="en-US" sz="3200" b="1" dirty="0" err="1">
                          <a:latin typeface="Times New Roman" pitchFamily="18" charset="0"/>
                          <a:cs typeface="Times New Roman" pitchFamily="18" charset="0"/>
                        </a:rPr>
                        <a:t>Quy</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tắc</a:t>
                      </a:r>
                      <a:r>
                        <a:rPr lang="en-US" sz="3200" b="1" baseline="0" dirty="0">
                          <a:latin typeface="Times New Roman" pitchFamily="18" charset="0"/>
                          <a:cs typeface="Times New Roman" pitchFamily="18" charset="0"/>
                        </a:rPr>
                        <a:t> </a:t>
                      </a:r>
                      <a:r>
                        <a:rPr lang="en-US" sz="3200" b="1" baseline="0" dirty="0" err="1">
                          <a:latin typeface="Times New Roman" pitchFamily="18" charset="0"/>
                          <a:cs typeface="Times New Roman" pitchFamily="18" charset="0"/>
                        </a:rPr>
                        <a:t>viết</a:t>
                      </a:r>
                      <a:endParaRPr lang="en-US" sz="3200" b="1" dirty="0">
                        <a:latin typeface="Times New Roman" pitchFamily="18" charset="0"/>
                        <a:cs typeface="Times New Roman" pitchFamily="18" charset="0"/>
                      </a:endParaRPr>
                    </a:p>
                  </a:txBody>
                  <a:tcPr anchor="ctr">
                    <a:solidFill>
                      <a:schemeClr val="accent6"/>
                    </a:solidFill>
                  </a:tcPr>
                </a:tc>
                <a:tc>
                  <a:txBody>
                    <a:bodyPr/>
                    <a:lstStyle/>
                    <a:p>
                      <a:pPr algn="ctr"/>
                      <a:r>
                        <a:rPr lang="en-US" sz="3200" b="1" dirty="0" err="1">
                          <a:latin typeface="Times New Roman" pitchFamily="18" charset="0"/>
                          <a:cs typeface="Times New Roman" pitchFamily="18" charset="0"/>
                        </a:rPr>
                        <a:t>Ví</a:t>
                      </a:r>
                      <a:r>
                        <a:rPr lang="en-US" sz="3200" b="1" baseline="0" dirty="0">
                          <a:latin typeface="Times New Roman" pitchFamily="18" charset="0"/>
                          <a:cs typeface="Times New Roman" pitchFamily="18" charset="0"/>
                        </a:rPr>
                        <a:t> </a:t>
                      </a:r>
                      <a:r>
                        <a:rPr lang="en-US" sz="3200" b="1" baseline="0" dirty="0" err="1">
                          <a:latin typeface="Times New Roman" pitchFamily="18" charset="0"/>
                          <a:cs typeface="Times New Roman" pitchFamily="18" charset="0"/>
                        </a:rPr>
                        <a:t>dụ</a:t>
                      </a:r>
                      <a:endParaRPr lang="en-US" sz="3200" b="1" dirty="0">
                        <a:latin typeface="Times New Roman" pitchFamily="18" charset="0"/>
                        <a:cs typeface="Times New Roman" pitchFamily="18" charset="0"/>
                      </a:endParaRPr>
                    </a:p>
                  </a:txBody>
                  <a:tcPr anchor="ctr">
                    <a:solidFill>
                      <a:schemeClr val="accent4"/>
                    </a:solidFill>
                  </a:tcPr>
                </a:tc>
                <a:extLst>
                  <a:ext uri="{0D108BD9-81ED-4DB2-BD59-A6C34878D82A}">
                    <a16:rowId xmlns:a16="http://schemas.microsoft.com/office/drawing/2014/main" val="10000"/>
                  </a:ext>
                </a:extLst>
              </a:tr>
              <a:tr h="1166229">
                <a:tc>
                  <a:txBody>
                    <a:bodyPr/>
                    <a:lstStyle/>
                    <a:p>
                      <a:pPr algn="ctr"/>
                      <a:endParaRPr lang="en-US" sz="2400" b="1" dirty="0">
                        <a:latin typeface="Times New Roman" pitchFamily="18" charset="0"/>
                        <a:cs typeface="Times New Roman" pitchFamily="18" charset="0"/>
                      </a:endParaRPr>
                    </a:p>
                  </a:txBody>
                  <a:tcPr anchor="ctr">
                    <a:solidFill>
                      <a:schemeClr val="accent1">
                        <a:lumMod val="40000"/>
                        <a:lumOff val="60000"/>
                      </a:schemeClr>
                    </a:solidFill>
                  </a:tcPr>
                </a:tc>
                <a:tc>
                  <a:txBody>
                    <a:bodyPr/>
                    <a:lstStyle/>
                    <a:p>
                      <a:pPr algn="ctr"/>
                      <a:endParaRPr lang="en-US" sz="2400" b="1" dirty="0">
                        <a:latin typeface="Times New Roman" pitchFamily="18" charset="0"/>
                        <a:cs typeface="Times New Roman" pitchFamily="18" charset="0"/>
                      </a:endParaRPr>
                    </a:p>
                  </a:txBody>
                  <a:tcPr anchor="ctr">
                    <a:solidFill>
                      <a:schemeClr val="accent6">
                        <a:lumMod val="40000"/>
                        <a:lumOff val="60000"/>
                      </a:schemeClr>
                    </a:solidFill>
                  </a:tcPr>
                </a:tc>
                <a:tc>
                  <a:txBody>
                    <a:bodyPr/>
                    <a:lstStyle/>
                    <a:p>
                      <a:pPr algn="ctr"/>
                      <a:endParaRPr lang="en-US" sz="2400" b="1" dirty="0">
                        <a:latin typeface="Times New Roman" pitchFamily="18" charset="0"/>
                        <a:cs typeface="Times New Roman" pitchFamily="18" charset="0"/>
                      </a:endParaRPr>
                    </a:p>
                  </a:txBody>
                  <a:tcPr anchor="ctr">
                    <a:solidFill>
                      <a:schemeClr val="accent4">
                        <a:lumMod val="40000"/>
                        <a:lumOff val="60000"/>
                      </a:schemeClr>
                    </a:solidFill>
                  </a:tcPr>
                </a:tc>
                <a:extLst>
                  <a:ext uri="{0D108BD9-81ED-4DB2-BD59-A6C34878D82A}">
                    <a16:rowId xmlns:a16="http://schemas.microsoft.com/office/drawing/2014/main" val="10001"/>
                  </a:ext>
                </a:extLst>
              </a:tr>
              <a:tr h="3548991">
                <a:tc>
                  <a:txBody>
                    <a:bodyPr/>
                    <a:lstStyle/>
                    <a:p>
                      <a:pPr algn="ctr"/>
                      <a:endParaRPr lang="en-US" sz="2400" b="1" dirty="0">
                        <a:latin typeface="Times New Roman" pitchFamily="18" charset="0"/>
                        <a:cs typeface="Times New Roman" pitchFamily="18" charset="0"/>
                      </a:endParaRPr>
                    </a:p>
                  </a:txBody>
                  <a:tcPr anchor="ctr">
                    <a:solidFill>
                      <a:schemeClr val="accent1">
                        <a:lumMod val="40000"/>
                        <a:lumOff val="60000"/>
                      </a:schemeClr>
                    </a:solidFill>
                  </a:tcPr>
                </a:tc>
                <a:tc>
                  <a:txBody>
                    <a:bodyPr/>
                    <a:lstStyle/>
                    <a:p>
                      <a:pPr algn="ctr"/>
                      <a:endParaRPr lang="en-US" sz="2400" b="1" dirty="0">
                        <a:latin typeface="Times New Roman" pitchFamily="18" charset="0"/>
                        <a:cs typeface="Times New Roman" pitchFamily="18" charset="0"/>
                      </a:endParaRPr>
                    </a:p>
                  </a:txBody>
                  <a:tcPr anchor="ctr">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b="1" i="0" kern="1200" dirty="0">
                        <a:solidFill>
                          <a:schemeClr val="dk1"/>
                        </a:solidFill>
                        <a:effectLst/>
                        <a:latin typeface="Times New Roman" pitchFamily="18" charset="0"/>
                        <a:ea typeface="+mn-ea"/>
                        <a:cs typeface="Times New Roman" pitchFamily="18" charset="0"/>
                      </a:endParaRPr>
                    </a:p>
                  </a:txBody>
                  <a:tcPr anchor="ctr">
                    <a:solidFill>
                      <a:schemeClr val="accent4">
                        <a:lumMod val="40000"/>
                        <a:lumOff val="60000"/>
                      </a:schemeClr>
                    </a:solidFill>
                  </a:tcPr>
                </a:tc>
                <a:extLst>
                  <a:ext uri="{0D108BD9-81ED-4DB2-BD59-A6C34878D82A}">
                    <a16:rowId xmlns:a16="http://schemas.microsoft.com/office/drawing/2014/main" val="10002"/>
                  </a:ext>
                </a:extLst>
              </a:tr>
            </a:tbl>
          </a:graphicData>
        </a:graphic>
      </p:graphicFrame>
      <p:sp>
        <p:nvSpPr>
          <p:cNvPr id="18" name="TextBox 17">
            <a:extLst>
              <a:ext uri="{FF2B5EF4-FFF2-40B4-BE49-F238E27FC236}">
                <a16:creationId xmlns:a16="http://schemas.microsoft.com/office/drawing/2014/main" id="{4F402BE9-1401-AEFA-BADA-601C69A001B2}"/>
              </a:ext>
            </a:extLst>
          </p:cNvPr>
          <p:cNvSpPr txBox="1"/>
          <p:nvPr/>
        </p:nvSpPr>
        <p:spPr>
          <a:xfrm>
            <a:off x="0" y="2231171"/>
            <a:ext cx="4195346" cy="954107"/>
          </a:xfrm>
          <a:prstGeom prst="rect">
            <a:avLst/>
          </a:prstGeom>
          <a:noFill/>
        </p:spPr>
        <p:txBody>
          <a:bodyPr wrap="square" rtlCol="0">
            <a:spAutoFit/>
            <a:scene3d>
              <a:camera prst="orthographicFront"/>
              <a:lightRig rig="threePt" dir="t"/>
            </a:scene3d>
            <a:sp3d extrusionH="57150">
              <a:bevelT w="38100" h="38100"/>
            </a:sp3d>
          </a:bodyPr>
          <a:lstStyle/>
          <a:p>
            <a:pPr algn="ctr"/>
            <a:r>
              <a:rPr lang="en-US" sz="2800" b="1" dirty="0">
                <a:solidFill>
                  <a:srgbClr val="C00000"/>
                </a:solidFill>
                <a:latin typeface="Times New Roman" pitchFamily="18" charset="0"/>
                <a:cs typeface="Times New Roman" pitchFamily="18" charset="0"/>
              </a:rPr>
              <a:t>1. </a:t>
            </a:r>
            <a:r>
              <a:rPr lang="en-US" sz="2800" b="1" dirty="0" err="1">
                <a:solidFill>
                  <a:srgbClr val="C00000"/>
                </a:solidFill>
                <a:latin typeface="Times New Roman" pitchFamily="18" charset="0"/>
                <a:cs typeface="Times New Roman" pitchFamily="18" charset="0"/>
              </a:rPr>
              <a:t>Tên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người</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tên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địa</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lí</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Việt</a:t>
            </a:r>
            <a:r>
              <a:rPr lang="en-US" sz="2800" b="1" dirty="0">
                <a:solidFill>
                  <a:srgbClr val="C00000"/>
                </a:solidFill>
                <a:latin typeface="Times New Roman" pitchFamily="18" charset="0"/>
                <a:cs typeface="Times New Roman" pitchFamily="18" charset="0"/>
              </a:rPr>
              <a:t> Nam</a:t>
            </a:r>
          </a:p>
        </p:txBody>
      </p:sp>
      <p:sp>
        <p:nvSpPr>
          <p:cNvPr id="19" name="TextBox 18">
            <a:extLst>
              <a:ext uri="{FF2B5EF4-FFF2-40B4-BE49-F238E27FC236}">
                <a16:creationId xmlns:a16="http://schemas.microsoft.com/office/drawing/2014/main" id="{7C3C909D-AFF2-C19B-86E6-30CDAB01741B}"/>
              </a:ext>
            </a:extLst>
          </p:cNvPr>
          <p:cNvSpPr txBox="1"/>
          <p:nvPr/>
        </p:nvSpPr>
        <p:spPr>
          <a:xfrm>
            <a:off x="19419" y="4407715"/>
            <a:ext cx="4195345" cy="954107"/>
          </a:xfrm>
          <a:prstGeom prst="rect">
            <a:avLst/>
          </a:prstGeom>
          <a:noFill/>
        </p:spPr>
        <p:txBody>
          <a:bodyPr wrap="square" rtlCol="0">
            <a:spAutoFit/>
            <a:scene3d>
              <a:camera prst="orthographicFront"/>
              <a:lightRig rig="threePt" dir="t"/>
            </a:scene3d>
            <a:sp3d extrusionH="57150">
              <a:bevelT w="38100" h="38100"/>
            </a:sp3d>
          </a:bodyPr>
          <a:lstStyle>
            <a:defPPr>
              <a:defRPr lang="zh-CN"/>
            </a:defPPr>
            <a:lvl1pPr algn="ctr">
              <a:defRPr sz="2800" b="1">
                <a:solidFill>
                  <a:srgbClr val="C00000"/>
                </a:solidFill>
                <a:latin typeface="Times New Roman" pitchFamily="18" charset="0"/>
                <a:cs typeface="Times New Roman" pitchFamily="18" charset="0"/>
              </a:defRPr>
            </a:lvl1pPr>
          </a:lstStyle>
          <a:p>
            <a:r>
              <a:rPr lang="en-US" dirty="0"/>
              <a:t>2. </a:t>
            </a:r>
            <a:r>
              <a:rPr lang="en-US" dirty="0" err="1"/>
              <a:t>Tên</a:t>
            </a:r>
            <a:r>
              <a:rPr lang="en-US" dirty="0"/>
              <a:t> </a:t>
            </a:r>
            <a:r>
              <a:rPr lang="en-US" dirty="0" err="1"/>
              <a:t>người</a:t>
            </a:r>
            <a:r>
              <a:rPr lang="en-US" dirty="0"/>
              <a:t>, </a:t>
            </a:r>
            <a:r>
              <a:rPr lang="en-US" dirty="0" err="1"/>
              <a:t>tên</a:t>
            </a:r>
            <a:r>
              <a:rPr lang="en-US" dirty="0"/>
              <a:t> </a:t>
            </a:r>
            <a:r>
              <a:rPr lang="en-US" dirty="0" err="1"/>
              <a:t>địa</a:t>
            </a:r>
            <a:r>
              <a:rPr lang="en-US" dirty="0"/>
              <a:t> </a:t>
            </a:r>
            <a:r>
              <a:rPr lang="en-US" dirty="0" err="1"/>
              <a:t>lí</a:t>
            </a:r>
            <a:r>
              <a:rPr lang="en-US" dirty="0"/>
              <a:t> </a:t>
            </a:r>
            <a:r>
              <a:rPr lang="en-US" dirty="0" err="1"/>
              <a:t>nước</a:t>
            </a:r>
            <a:r>
              <a:rPr lang="en-US" dirty="0"/>
              <a:t> </a:t>
            </a:r>
            <a:r>
              <a:rPr lang="en-US" dirty="0" err="1"/>
              <a:t>ngoài</a:t>
            </a:r>
            <a:endParaRPr lang="en-US" dirty="0"/>
          </a:p>
        </p:txBody>
      </p:sp>
      <p:sp>
        <p:nvSpPr>
          <p:cNvPr id="20" name="TextBox 19">
            <a:extLst>
              <a:ext uri="{FF2B5EF4-FFF2-40B4-BE49-F238E27FC236}">
                <a16:creationId xmlns:a16="http://schemas.microsoft.com/office/drawing/2014/main" id="{8C87A663-EA17-5975-E48D-BEFE82B77A3C}"/>
              </a:ext>
            </a:extLst>
          </p:cNvPr>
          <p:cNvSpPr txBox="1"/>
          <p:nvPr/>
        </p:nvSpPr>
        <p:spPr>
          <a:xfrm>
            <a:off x="4067954" y="2238022"/>
            <a:ext cx="4483865" cy="954107"/>
          </a:xfrm>
          <a:prstGeom prst="rect">
            <a:avLst/>
          </a:prstGeom>
          <a:noFill/>
        </p:spPr>
        <p:txBody>
          <a:bodyPr wrap="square" rtlCol="0">
            <a:spAutoFit/>
          </a:bodyPr>
          <a:lstStyle/>
          <a:p>
            <a:pPr algn="just"/>
            <a:r>
              <a:rPr lang="nl-NL" sz="2800" b="1" dirty="0">
                <a:solidFill>
                  <a:schemeClr val="dk1"/>
                </a:solidFill>
                <a:latin typeface="Times New Roman" pitchFamily="18" charset="0"/>
                <a:cs typeface="Times New Roman" pitchFamily="18" charset="0"/>
              </a:rPr>
              <a:t>  Viết hoa chữ cái đầu của mỗi tiếng tạo thành tên đó. </a:t>
            </a:r>
            <a:endParaRPr lang="en-US" sz="2800" b="1" dirty="0">
              <a:latin typeface="Times New Roman" pitchFamily="18" charset="0"/>
              <a:cs typeface="Times New Roman" pitchFamily="18" charset="0"/>
            </a:endParaRPr>
          </a:p>
        </p:txBody>
      </p:sp>
      <p:sp>
        <p:nvSpPr>
          <p:cNvPr id="21" name="TextBox 20">
            <a:extLst>
              <a:ext uri="{FF2B5EF4-FFF2-40B4-BE49-F238E27FC236}">
                <a16:creationId xmlns:a16="http://schemas.microsoft.com/office/drawing/2014/main" id="{36A3740F-1794-659A-1D17-15DEBB1D8A19}"/>
              </a:ext>
            </a:extLst>
          </p:cNvPr>
          <p:cNvSpPr txBox="1"/>
          <p:nvPr/>
        </p:nvSpPr>
        <p:spPr>
          <a:xfrm>
            <a:off x="4030397" y="3237716"/>
            <a:ext cx="4967504" cy="2246769"/>
          </a:xfrm>
          <a:prstGeom prst="rect">
            <a:avLst/>
          </a:prstGeom>
          <a:noFill/>
        </p:spPr>
        <p:txBody>
          <a:bodyPr wrap="square" rtlCol="0">
            <a:spAutoFit/>
          </a:bodyPr>
          <a:lstStyle/>
          <a:p>
            <a:pPr algn="just"/>
            <a:r>
              <a:rPr lang="nl-NL" sz="2400" b="1" dirty="0">
                <a:solidFill>
                  <a:schemeClr val="dk1"/>
                </a:solidFill>
                <a:latin typeface="Times New Roman" pitchFamily="18" charset="0"/>
                <a:cs typeface="Times New Roman" pitchFamily="18" charset="0"/>
              </a:rPr>
              <a:t>- </a:t>
            </a:r>
            <a:r>
              <a:rPr lang="nl-NL" sz="2800" b="1" dirty="0">
                <a:solidFill>
                  <a:schemeClr val="dk1"/>
                </a:solidFill>
                <a:latin typeface="Times New Roman" pitchFamily="18" charset="0"/>
                <a:cs typeface="Times New Roman" pitchFamily="18" charset="0"/>
              </a:rPr>
              <a:t>Viết hoa chữ cái đầu của mỗi bộ phận tạo thành tên đó. Nếu bộ phận tạo thành tên gồm nhiều tiếng thì giữa các tiếng có gạch nối.</a:t>
            </a:r>
            <a:endParaRPr lang="en-US" sz="2400" b="1" dirty="0">
              <a:latin typeface="Times New Roman" pitchFamily="18" charset="0"/>
              <a:cs typeface="Times New Roman" pitchFamily="18" charset="0"/>
            </a:endParaRPr>
          </a:p>
        </p:txBody>
      </p:sp>
      <p:sp>
        <p:nvSpPr>
          <p:cNvPr id="22" name="TextBox 21">
            <a:extLst>
              <a:ext uri="{FF2B5EF4-FFF2-40B4-BE49-F238E27FC236}">
                <a16:creationId xmlns:a16="http://schemas.microsoft.com/office/drawing/2014/main" id="{3270E41D-71AA-A058-FC11-7A77A2CF18A6}"/>
              </a:ext>
            </a:extLst>
          </p:cNvPr>
          <p:cNvSpPr txBox="1"/>
          <p:nvPr/>
        </p:nvSpPr>
        <p:spPr>
          <a:xfrm>
            <a:off x="8826525" y="2306429"/>
            <a:ext cx="3810000" cy="954107"/>
          </a:xfrm>
          <a:prstGeom prst="rect">
            <a:avLst/>
          </a:prstGeom>
          <a:noFill/>
        </p:spPr>
        <p:txBody>
          <a:bodyPr wrap="square" rtlCol="0">
            <a:spAutoFit/>
          </a:bodyPr>
          <a:lstStyle/>
          <a:p>
            <a:r>
              <a:rPr lang="nl-NL" sz="2800" b="1" dirty="0">
                <a:solidFill>
                  <a:schemeClr val="dk1"/>
                </a:solidFill>
                <a:latin typeface="Times New Roman" pitchFamily="18" charset="0"/>
                <a:cs typeface="Times New Roman" pitchFamily="18" charset="0"/>
              </a:rPr>
              <a:t>    Hồ Chí Minh</a:t>
            </a:r>
          </a:p>
          <a:p>
            <a:r>
              <a:rPr lang="nl-NL" sz="2800" b="1" dirty="0">
                <a:solidFill>
                  <a:schemeClr val="dk1"/>
                </a:solidFill>
                <a:latin typeface="Times New Roman" pitchFamily="18" charset="0"/>
                <a:cs typeface="Times New Roman" pitchFamily="18" charset="0"/>
              </a:rPr>
              <a:t>    </a:t>
            </a:r>
            <a:r>
              <a:rPr lang="en-US" sz="2800" b="1" dirty="0" err="1">
                <a:solidFill>
                  <a:schemeClr val="dk1"/>
                </a:solidFill>
                <a:latin typeface="Times New Roman" pitchFamily="18" charset="0"/>
                <a:cs typeface="Times New Roman" pitchFamily="18" charset="0"/>
              </a:rPr>
              <a:t>Điện</a:t>
            </a:r>
            <a:r>
              <a:rPr lang="en-US" sz="2800" b="1" dirty="0">
                <a:solidFill>
                  <a:schemeClr val="dk1"/>
                </a:solidFill>
                <a:latin typeface="Times New Roman" pitchFamily="18" charset="0"/>
                <a:cs typeface="Times New Roman" pitchFamily="18" charset="0"/>
              </a:rPr>
              <a:t> </a:t>
            </a:r>
            <a:r>
              <a:rPr lang="en-US" sz="2800" b="1" dirty="0" err="1">
                <a:solidFill>
                  <a:schemeClr val="dk1"/>
                </a:solidFill>
                <a:latin typeface="Times New Roman" pitchFamily="18" charset="0"/>
                <a:cs typeface="Times New Roman" pitchFamily="18" charset="0"/>
              </a:rPr>
              <a:t>Biên</a:t>
            </a:r>
            <a:r>
              <a:rPr lang="en-US" sz="2800" b="1" dirty="0">
                <a:solidFill>
                  <a:schemeClr val="dk1"/>
                </a:solidFill>
                <a:latin typeface="Times New Roman" pitchFamily="18" charset="0"/>
                <a:cs typeface="Times New Roman" pitchFamily="18" charset="0"/>
              </a:rPr>
              <a:t> </a:t>
            </a:r>
            <a:r>
              <a:rPr lang="en-US" sz="2800" b="1" dirty="0" err="1">
                <a:solidFill>
                  <a:schemeClr val="dk1"/>
                </a:solidFill>
                <a:latin typeface="Times New Roman" pitchFamily="18" charset="0"/>
                <a:cs typeface="Times New Roman" pitchFamily="18" charset="0"/>
              </a:rPr>
              <a:t>Phủ</a:t>
            </a:r>
            <a:endParaRPr lang="en-US" sz="2800" b="1" dirty="0">
              <a:solidFill>
                <a:schemeClr val="dk1"/>
              </a:solidFill>
              <a:latin typeface="Times New Roman" pitchFamily="18" charset="0"/>
              <a:cs typeface="Times New Roman" pitchFamily="18" charset="0"/>
            </a:endParaRPr>
          </a:p>
        </p:txBody>
      </p:sp>
      <p:sp>
        <p:nvSpPr>
          <p:cNvPr id="23" name="TextBox 22">
            <a:extLst>
              <a:ext uri="{FF2B5EF4-FFF2-40B4-BE49-F238E27FC236}">
                <a16:creationId xmlns:a16="http://schemas.microsoft.com/office/drawing/2014/main" id="{49D22C06-A423-2F11-39C5-36BE103D68C9}"/>
              </a:ext>
            </a:extLst>
          </p:cNvPr>
          <p:cNvSpPr txBox="1"/>
          <p:nvPr/>
        </p:nvSpPr>
        <p:spPr>
          <a:xfrm>
            <a:off x="8731330" y="3240632"/>
            <a:ext cx="3810000" cy="1815882"/>
          </a:xfrm>
          <a:prstGeom prst="rect">
            <a:avLst/>
          </a:prstGeom>
          <a:noFill/>
        </p:spPr>
        <p:txBody>
          <a:bodyPr wrap="square" rtlCol="0">
            <a:spAutoFit/>
          </a:bodyPr>
          <a:lstStyle/>
          <a:p>
            <a:pPr>
              <a:defRPr/>
            </a:pPr>
            <a:r>
              <a:rPr lang="en-US" sz="2800" b="1" dirty="0">
                <a:solidFill>
                  <a:schemeClr val="dk1"/>
                </a:solidFill>
                <a:latin typeface="Times New Roman" pitchFamily="18" charset="0"/>
                <a:cs typeface="Times New Roman" pitchFamily="18" charset="0"/>
              </a:rPr>
              <a:t>     Lu-</a:t>
            </a:r>
            <a:r>
              <a:rPr lang="en-US" sz="2800" b="1" dirty="0" err="1">
                <a:solidFill>
                  <a:schemeClr val="dk1"/>
                </a:solidFill>
                <a:latin typeface="Times New Roman" pitchFamily="18" charset="0"/>
                <a:cs typeface="Times New Roman" pitchFamily="18" charset="0"/>
              </a:rPr>
              <a:t>i</a:t>
            </a:r>
            <a:r>
              <a:rPr lang="en-US" sz="2800" b="1" dirty="0">
                <a:solidFill>
                  <a:schemeClr val="dk1"/>
                </a:solidFill>
                <a:latin typeface="Times New Roman" pitchFamily="18" charset="0"/>
                <a:cs typeface="Times New Roman" pitchFamily="18" charset="0"/>
              </a:rPr>
              <a:t> Pa-</a:t>
            </a:r>
            <a:r>
              <a:rPr lang="en-US" sz="2800" b="1" dirty="0" err="1">
                <a:solidFill>
                  <a:schemeClr val="dk1"/>
                </a:solidFill>
                <a:latin typeface="Times New Roman" pitchFamily="18" charset="0"/>
                <a:cs typeface="Times New Roman" pitchFamily="18" charset="0"/>
              </a:rPr>
              <a:t>xtơ</a:t>
            </a:r>
            <a:endParaRPr lang="en-US" sz="2800" b="1" dirty="0">
              <a:solidFill>
                <a:schemeClr val="dk1"/>
              </a:solidFill>
              <a:latin typeface="Times New Roman" pitchFamily="18" charset="0"/>
              <a:cs typeface="Times New Roman" pitchFamily="18" charset="0"/>
            </a:endParaRPr>
          </a:p>
          <a:p>
            <a:pPr>
              <a:defRPr/>
            </a:pPr>
            <a:r>
              <a:rPr lang="en-US" altLang="zh-CN" sz="2800" b="1"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2800" b="1" dirty="0" err="1">
                <a:latin typeface="Times New Roman" panose="02020603050405020304" pitchFamily="18" charset="0"/>
                <a:ea typeface="Microsoft YaHei" panose="020B0503020204020204" pitchFamily="34" charset="-122"/>
                <a:cs typeface="Times New Roman" panose="02020603050405020304" pitchFamily="18" charset="0"/>
              </a:rPr>
              <a:t>Tuốc-ghê-nhép</a:t>
            </a:r>
            <a:endParaRPr lang="en-US" sz="2800" b="1" dirty="0">
              <a:latin typeface="Times New Roman" pitchFamily="18" charset="0"/>
              <a:cs typeface="Times New Roman" pitchFamily="18" charset="0"/>
            </a:endParaRPr>
          </a:p>
          <a:p>
            <a:pPr>
              <a:defRPr/>
            </a:pPr>
            <a:r>
              <a:rPr lang="en-US" sz="2800" b="1" dirty="0">
                <a:solidFill>
                  <a:schemeClr val="dk1"/>
                </a:solidFill>
                <a:latin typeface="Times New Roman" pitchFamily="18" charset="0"/>
                <a:cs typeface="Times New Roman" pitchFamily="18" charset="0"/>
              </a:rPr>
              <a:t>     </a:t>
            </a:r>
            <a:r>
              <a:rPr lang="en-US" sz="2800" b="1" dirty="0" err="1">
                <a:solidFill>
                  <a:schemeClr val="dk1"/>
                </a:solidFill>
                <a:latin typeface="Times New Roman" pitchFamily="18" charset="0"/>
                <a:cs typeface="Times New Roman" pitchFamily="18" charset="0"/>
              </a:rPr>
              <a:t>Tô</a:t>
            </a:r>
            <a:r>
              <a:rPr lang="en-US" sz="2800" b="1" dirty="0">
                <a:solidFill>
                  <a:schemeClr val="dk1"/>
                </a:solidFill>
                <a:latin typeface="Times New Roman" pitchFamily="18" charset="0"/>
                <a:cs typeface="Times New Roman" pitchFamily="18" charset="0"/>
              </a:rPr>
              <a:t> – ki – ô</a:t>
            </a:r>
          </a:p>
          <a:p>
            <a:pPr>
              <a:defRPr/>
            </a:pPr>
            <a:r>
              <a:rPr lang="en-US" sz="2800" b="1" dirty="0">
                <a:latin typeface="Times New Roman" panose="02020603050405020304" pitchFamily="18" charset="0"/>
                <a:ea typeface="字体管家天蝎座" panose="00020600040101010101" charset="-122"/>
                <a:cs typeface="Times New Roman" panose="02020603050405020304" pitchFamily="18" charset="0"/>
              </a:rPr>
              <a:t>     </a:t>
            </a:r>
            <a:r>
              <a:rPr lang="en-US" sz="2800" b="1" dirty="0" err="1">
                <a:latin typeface="Times New Roman" panose="02020603050405020304" pitchFamily="18" charset="0"/>
                <a:ea typeface="字体管家天蝎座" panose="00020600040101010101" charset="-122"/>
                <a:cs typeface="Times New Roman" panose="02020603050405020304" pitchFamily="18" charset="0"/>
              </a:rPr>
              <a:t>Xanh</a:t>
            </a:r>
            <a:r>
              <a:rPr lang="en-US" sz="2800" b="1" dirty="0">
                <a:latin typeface="Times New Roman" panose="02020603050405020304" pitchFamily="18" charset="0"/>
                <a:ea typeface="字体管家天蝎座" panose="00020600040101010101" charset="-122"/>
                <a:cs typeface="Times New Roman" panose="02020603050405020304" pitchFamily="18" charset="0"/>
              </a:rPr>
              <a:t> </a:t>
            </a:r>
            <a:r>
              <a:rPr lang="en-US" sz="2800" b="1" dirty="0" err="1">
                <a:latin typeface="Times New Roman" panose="02020603050405020304" pitchFamily="18" charset="0"/>
                <a:ea typeface="字体管家天蝎座" panose="00020600040101010101" charset="-122"/>
                <a:cs typeface="Times New Roman" panose="02020603050405020304" pitchFamily="18" charset="0"/>
              </a:rPr>
              <a:t>Pê-téc-bua</a:t>
            </a:r>
            <a:endParaRPr lang="en-US" sz="2800" b="1" dirty="0">
              <a:solidFill>
                <a:schemeClr val="dk1"/>
              </a:solidFill>
              <a:latin typeface="Times New Roman" pitchFamily="18" charset="0"/>
              <a:cs typeface="Times New Roman" pitchFamily="18" charset="0"/>
            </a:endParaRPr>
          </a:p>
        </p:txBody>
      </p:sp>
      <p:pic>
        <p:nvPicPr>
          <p:cNvPr id="6" name="Picture 5">
            <a:extLst>
              <a:ext uri="{FF2B5EF4-FFF2-40B4-BE49-F238E27FC236}">
                <a16:creationId xmlns:a16="http://schemas.microsoft.com/office/drawing/2014/main" id="{7B6CFA21-4D87-F562-29A4-2C186BB152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82748" y="129387"/>
            <a:ext cx="7654586" cy="1233549"/>
          </a:xfrm>
          <a:prstGeom prst="rect">
            <a:avLst/>
          </a:prstGeom>
        </p:spPr>
      </p:pic>
      <p:pic>
        <p:nvPicPr>
          <p:cNvPr id="7" name="Picture 6">
            <a:extLst>
              <a:ext uri="{FF2B5EF4-FFF2-40B4-BE49-F238E27FC236}">
                <a16:creationId xmlns:a16="http://schemas.microsoft.com/office/drawing/2014/main" id="{AFD3165C-64FF-9674-0623-9445522BD1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65819" y="-118265"/>
            <a:ext cx="1494162" cy="1494162"/>
          </a:xfrm>
          <a:prstGeom prst="rect">
            <a:avLst/>
          </a:prstGeom>
        </p:spPr>
      </p:pic>
      <p:sp>
        <p:nvSpPr>
          <p:cNvPr id="28" name="TextBox 2">
            <a:extLst>
              <a:ext uri="{FF2B5EF4-FFF2-40B4-BE49-F238E27FC236}">
                <a16:creationId xmlns:a16="http://schemas.microsoft.com/office/drawing/2014/main" id="{4260DFA3-1F1B-1C8A-1672-6E8ED57413E5}"/>
              </a:ext>
            </a:extLst>
          </p:cNvPr>
          <p:cNvSpPr txBox="1"/>
          <p:nvPr/>
        </p:nvSpPr>
        <p:spPr>
          <a:xfrm>
            <a:off x="3144457" y="72225"/>
            <a:ext cx="6596139" cy="1323439"/>
          </a:xfrm>
          <a:prstGeom prst="rect">
            <a:avLst/>
          </a:prstGeom>
          <a:noFill/>
        </p:spPr>
        <p:txBody>
          <a:bodyPr wrap="square" rtlCol="0">
            <a:spAutoFit/>
            <a:scene3d>
              <a:camera prst="orthographicFront"/>
              <a:lightRig rig="threePt" dir="t"/>
            </a:scene3d>
            <a:sp3d extrusionH="57150">
              <a:bevelT w="38100" h="38100"/>
            </a:sp3d>
          </a:bodyPr>
          <a:lstStyle/>
          <a:p>
            <a:pPr algn="ct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Lập</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bảng</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tổng</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kết</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quy</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tắc</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viết</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tên</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riêng</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theo</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mẫu</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 </a:t>
            </a:r>
            <a:r>
              <a:rPr lang="en-US" altLang="zh-CN" sz="4000" b="1" dirty="0" err="1">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sau</a:t>
            </a:r>
            <a:r>
              <a:rPr lang="en-US" altLang="zh-CN" sz="4000" b="1" dirty="0">
                <a:solidFill>
                  <a:srgbClr val="C00000"/>
                </a:solidFill>
                <a:latin typeface="UVN Bach Dang Nang" panose="02070803090706020303" pitchFamily="18" charset="0"/>
                <a:ea typeface="字体管家天蝎座" panose="00020600040101010101" charset="-122"/>
                <a:cs typeface="Times New Roman" panose="02020603050405020304" pitchFamily="18" charset="0"/>
              </a:rPr>
              <a:t>:</a:t>
            </a:r>
            <a:endParaRPr lang="zh-CN" altLang="en-US" sz="4000" b="1" spc="300" dirty="0">
              <a:solidFill>
                <a:srgbClr val="C00000"/>
              </a:solidFill>
              <a:uFillTx/>
              <a:latin typeface="UVN Bach Dang Nang" panose="02070803090706020303" pitchFamily="18" charset="0"/>
              <a:ea typeface="字体管家天蝎座" panose="00020600040101010101" charset="-122"/>
              <a:cs typeface="Times New Roman" panose="02020603050405020304" pitchFamily="18" charset="0"/>
            </a:endParaRPr>
          </a:p>
        </p:txBody>
      </p:sp>
      <p:sp>
        <p:nvSpPr>
          <p:cNvPr id="8" name="TextBox 7">
            <a:extLst>
              <a:ext uri="{FF2B5EF4-FFF2-40B4-BE49-F238E27FC236}">
                <a16:creationId xmlns:a16="http://schemas.microsoft.com/office/drawing/2014/main" id="{901E8C26-7ED5-EEC8-9321-F85E11E82668}"/>
              </a:ext>
            </a:extLst>
          </p:cNvPr>
          <p:cNvSpPr txBox="1"/>
          <p:nvPr/>
        </p:nvSpPr>
        <p:spPr>
          <a:xfrm>
            <a:off x="4030397" y="5407409"/>
            <a:ext cx="4967504" cy="1384995"/>
          </a:xfrm>
          <a:prstGeom prst="rect">
            <a:avLst/>
          </a:prstGeom>
          <a:noFill/>
        </p:spPr>
        <p:txBody>
          <a:bodyPr wrap="square" rtlCol="0">
            <a:spAutoFit/>
          </a:bodyPr>
          <a:lstStyle/>
          <a:p>
            <a:pPr algn="just"/>
            <a:r>
              <a:rPr lang="nl-NL" sz="2800" b="1" dirty="0">
                <a:solidFill>
                  <a:schemeClr val="dk1"/>
                </a:solidFill>
                <a:latin typeface="Times New Roman" pitchFamily="18" charset="0"/>
                <a:cs typeface="Times New Roman" pitchFamily="18" charset="0"/>
              </a:rPr>
              <a:t>- Những tên riêng được phiên âm theo âm Hán Việt, viết như cách viết tên riêng Việt Nam</a:t>
            </a:r>
            <a:endParaRPr lang="en-US" sz="2800" b="1" dirty="0">
              <a:latin typeface="Times New Roman" pitchFamily="18" charset="0"/>
              <a:cs typeface="Times New Roman" pitchFamily="18" charset="0"/>
            </a:endParaRPr>
          </a:p>
        </p:txBody>
      </p:sp>
      <p:sp>
        <p:nvSpPr>
          <p:cNvPr id="9" name="TextBox 8">
            <a:extLst>
              <a:ext uri="{FF2B5EF4-FFF2-40B4-BE49-F238E27FC236}">
                <a16:creationId xmlns:a16="http://schemas.microsoft.com/office/drawing/2014/main" id="{02B4221C-6C6A-A820-20D2-15D68555FCD4}"/>
              </a:ext>
            </a:extLst>
          </p:cNvPr>
          <p:cNvSpPr txBox="1"/>
          <p:nvPr/>
        </p:nvSpPr>
        <p:spPr>
          <a:xfrm>
            <a:off x="9204421" y="5407409"/>
            <a:ext cx="3810000" cy="954107"/>
          </a:xfrm>
          <a:prstGeom prst="rect">
            <a:avLst/>
          </a:prstGeom>
          <a:noFill/>
        </p:spPr>
        <p:txBody>
          <a:bodyPr wrap="square" rtlCol="0">
            <a:spAutoFit/>
          </a:bodyPr>
          <a:lstStyle/>
          <a:p>
            <a:pPr>
              <a:defRPr/>
            </a:pPr>
            <a:r>
              <a:rPr lang="en-US" sz="2800" b="1" dirty="0" err="1">
                <a:solidFill>
                  <a:schemeClr val="dk1"/>
                </a:solidFill>
                <a:latin typeface="Times New Roman" pitchFamily="18" charset="0"/>
                <a:cs typeface="Times New Roman" pitchFamily="18" charset="0"/>
              </a:rPr>
              <a:t>Luân</a:t>
            </a:r>
            <a:r>
              <a:rPr lang="en-US" sz="2800" b="1" dirty="0">
                <a:solidFill>
                  <a:schemeClr val="dk1"/>
                </a:solidFill>
                <a:latin typeface="Times New Roman" pitchFamily="18" charset="0"/>
                <a:cs typeface="Times New Roman" pitchFamily="18" charset="0"/>
              </a:rPr>
              <a:t> </a:t>
            </a:r>
            <a:r>
              <a:rPr lang="en-US" sz="2800" b="1" dirty="0" err="1">
                <a:solidFill>
                  <a:schemeClr val="dk1"/>
                </a:solidFill>
                <a:latin typeface="Times New Roman" pitchFamily="18" charset="0"/>
                <a:cs typeface="Times New Roman" pitchFamily="18" charset="0"/>
              </a:rPr>
              <a:t>Đôn</a:t>
            </a:r>
            <a:endParaRPr lang="en-US" sz="2800" b="1" dirty="0">
              <a:solidFill>
                <a:schemeClr val="dk1"/>
              </a:solidFill>
              <a:latin typeface="Times New Roman" pitchFamily="18" charset="0"/>
              <a:cs typeface="Times New Roman" pitchFamily="18" charset="0"/>
            </a:endParaRPr>
          </a:p>
          <a:p>
            <a:pPr>
              <a:defRPr/>
            </a:pPr>
            <a:r>
              <a:rPr lang="en-US" sz="2800" b="1" dirty="0" err="1">
                <a:solidFill>
                  <a:schemeClr val="dk1"/>
                </a:solidFill>
                <a:latin typeface="Times New Roman" pitchFamily="18" charset="0"/>
                <a:cs typeface="Times New Roman" pitchFamily="18" charset="0"/>
              </a:rPr>
              <a:t>Bạch</a:t>
            </a:r>
            <a:r>
              <a:rPr lang="en-US" sz="2800" b="1" dirty="0">
                <a:solidFill>
                  <a:schemeClr val="dk1"/>
                </a:solidFill>
                <a:latin typeface="Times New Roman" pitchFamily="18" charset="0"/>
                <a:cs typeface="Times New Roman" pitchFamily="18" charset="0"/>
              </a:rPr>
              <a:t> </a:t>
            </a:r>
            <a:r>
              <a:rPr lang="en-US" sz="2800" b="1" dirty="0" err="1">
                <a:solidFill>
                  <a:schemeClr val="dk1"/>
                </a:solidFill>
                <a:latin typeface="Times New Roman" pitchFamily="18" charset="0"/>
                <a:cs typeface="Times New Roman" pitchFamily="18" charset="0"/>
              </a:rPr>
              <a:t>Cư</a:t>
            </a:r>
            <a:r>
              <a:rPr lang="en-US" sz="2800" b="1" dirty="0">
                <a:solidFill>
                  <a:schemeClr val="dk1"/>
                </a:solidFill>
                <a:latin typeface="Times New Roman" pitchFamily="18" charset="0"/>
                <a:cs typeface="Times New Roman" pitchFamily="18" charset="0"/>
              </a:rPr>
              <a:t> </a:t>
            </a:r>
            <a:r>
              <a:rPr lang="en-US" sz="2800" b="1" dirty="0" err="1">
                <a:solidFill>
                  <a:schemeClr val="dk1"/>
                </a:solidFill>
                <a:latin typeface="Times New Roman" pitchFamily="18" charset="0"/>
                <a:cs typeface="Times New Roman" pitchFamily="18" charset="0"/>
              </a:rPr>
              <a:t>Dị</a:t>
            </a:r>
            <a:endParaRPr lang="en-US" sz="2800" b="1" dirty="0">
              <a:solidFill>
                <a:schemeClr val="dk1"/>
              </a:solidFill>
              <a:latin typeface="Times New Roman" pitchFamily="18" charset="0"/>
              <a:cs typeface="Times New Roman" pitchFamily="18" charset="0"/>
            </a:endParaRPr>
          </a:p>
        </p:txBody>
      </p:sp>
    </p:spTree>
    <p:extLst>
      <p:ext uri="{BB962C8B-B14F-4D97-AF65-F5344CB8AC3E}">
        <p14:creationId xmlns:p14="http://schemas.microsoft.com/office/powerpoint/2010/main" val="882151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63" presetClass="path" presetSubtype="0" repeatCount="indefinite" autoRev="1" fill="hold" nodeType="withEffect">
                                  <p:stCondLst>
                                    <p:cond delay="0"/>
                                  </p:stCondLst>
                                  <p:childTnLst>
                                    <p:animMotion origin="layout" path="M -8.33333E-7 3.33333E-6 L 0.12357 0.00764 " pathEditMode="relative" rAng="0" ptsTypes="AA">
                                      <p:cBhvr>
                                        <p:cTn id="9" dur="5000" fill="hold"/>
                                        <p:tgtEl>
                                          <p:spTgt spid="2"/>
                                        </p:tgtEl>
                                        <p:attrNameLst>
                                          <p:attrName>ppt_x</p:attrName>
                                          <p:attrName>ppt_y</p:attrName>
                                        </p:attrNameLst>
                                      </p:cBhvr>
                                      <p:rCtr x="6172" y="370"/>
                                    </p:animMotion>
                                  </p:childTnLst>
                                </p:cTn>
                              </p:par>
                              <p:par>
                                <p:cTn id="10" presetID="10" presetClass="entr" presetSubtype="0" fill="hold" nodeType="withEffect">
                                  <p:stCondLst>
                                    <p:cond delay="13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par>
                                <p:cTn id="13" presetID="63" presetClass="path" presetSubtype="0" repeatCount="indefinite" autoRev="1" fill="hold" nodeType="withEffect">
                                  <p:stCondLst>
                                    <p:cond delay="1400"/>
                                  </p:stCondLst>
                                  <p:childTnLst>
                                    <p:animMotion origin="layout" path="M -4.375E-6 -3.7037E-7 L 0.09753 -3.7037E-7 " pathEditMode="relative" rAng="0" ptsTypes="AA">
                                      <p:cBhvr>
                                        <p:cTn id="14" dur="5000" spd="-100000" fill="hold"/>
                                        <p:tgtEl>
                                          <p:spTgt spid="3"/>
                                        </p:tgtEl>
                                        <p:attrNameLst>
                                          <p:attrName>ppt_x</p:attrName>
                                          <p:attrName>ppt_y</p:attrName>
                                        </p:attrNameLst>
                                      </p:cBhvr>
                                      <p:rCtr x="4870" y="0"/>
                                    </p:animMotion>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700"/>
                                        <p:tgtEl>
                                          <p:spTgt spid="7"/>
                                        </p:tgtEl>
                                      </p:cBhvr>
                                    </p:animEffect>
                                    <p:anim calcmode="lin" valueType="num">
                                      <p:cBhvr>
                                        <p:cTn id="20" dur="700" fill="hold"/>
                                        <p:tgtEl>
                                          <p:spTgt spid="7"/>
                                        </p:tgtEl>
                                        <p:attrNameLst>
                                          <p:attrName>ppt_x</p:attrName>
                                        </p:attrNameLst>
                                      </p:cBhvr>
                                      <p:tavLst>
                                        <p:tav tm="0">
                                          <p:val>
                                            <p:strVal val="#ppt_x"/>
                                          </p:val>
                                        </p:tav>
                                        <p:tav tm="100000">
                                          <p:val>
                                            <p:strVal val="#ppt_x"/>
                                          </p:val>
                                        </p:tav>
                                      </p:tavLst>
                                    </p:anim>
                                    <p:anim calcmode="lin" valueType="num">
                                      <p:cBhvr>
                                        <p:cTn id="21" dur="630" decel="100000" fill="hold"/>
                                        <p:tgtEl>
                                          <p:spTgt spid="7"/>
                                        </p:tgtEl>
                                        <p:attrNameLst>
                                          <p:attrName>ppt_y</p:attrName>
                                        </p:attrNameLst>
                                      </p:cBhvr>
                                      <p:tavLst>
                                        <p:tav tm="0">
                                          <p:val>
                                            <p:strVal val="#ppt_y+1"/>
                                          </p:val>
                                        </p:tav>
                                        <p:tav tm="100000">
                                          <p:val>
                                            <p:strVal val="#ppt_y-.03"/>
                                          </p:val>
                                        </p:tav>
                                      </p:tavLst>
                                    </p:anim>
                                    <p:anim calcmode="lin" valueType="num">
                                      <p:cBhvr>
                                        <p:cTn id="22" dur="70" accel="100000" fill="hold">
                                          <p:stCondLst>
                                            <p:cond delay="630"/>
                                          </p:stCondLst>
                                        </p:cTn>
                                        <p:tgtEl>
                                          <p:spTgt spid="7"/>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900" decel="100000" fill="hold"/>
                                        <p:tgtEl>
                                          <p:spTgt spid="6"/>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29" presetID="16" presetClass="entr" presetSubtype="21"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barn(inVertical)">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1000"/>
                                        <p:tgtEl>
                                          <p:spTgt spid="18"/>
                                        </p:tgtEl>
                                      </p:cBhvr>
                                    </p:animEffect>
                                    <p:anim calcmode="lin" valueType="num">
                                      <p:cBhvr>
                                        <p:cTn id="42" dur="1000" fill="hold"/>
                                        <p:tgtEl>
                                          <p:spTgt spid="18"/>
                                        </p:tgtEl>
                                        <p:attrNameLst>
                                          <p:attrName>ppt_x</p:attrName>
                                        </p:attrNameLst>
                                      </p:cBhvr>
                                      <p:tavLst>
                                        <p:tav tm="0">
                                          <p:val>
                                            <p:strVal val="#ppt_x"/>
                                          </p:val>
                                        </p:tav>
                                        <p:tav tm="100000">
                                          <p:val>
                                            <p:strVal val="#ppt_x"/>
                                          </p:val>
                                        </p:tav>
                                      </p:tavLst>
                                    </p:anim>
                                    <p:anim calcmode="lin" valueType="num">
                                      <p:cBhvr>
                                        <p:cTn id="4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checkerboard(across)">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5" presetClass="entr" presetSubtype="10"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checkerboard(across)">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1000"/>
                                        <p:tgtEl>
                                          <p:spTgt spid="19"/>
                                        </p:tgtEl>
                                      </p:cBhvr>
                                    </p:animEffect>
                                    <p:anim calcmode="lin" valueType="num">
                                      <p:cBhvr>
                                        <p:cTn id="59" dur="1000" fill="hold"/>
                                        <p:tgtEl>
                                          <p:spTgt spid="19"/>
                                        </p:tgtEl>
                                        <p:attrNameLst>
                                          <p:attrName>ppt_x</p:attrName>
                                        </p:attrNameLst>
                                      </p:cBhvr>
                                      <p:tavLst>
                                        <p:tav tm="0">
                                          <p:val>
                                            <p:strVal val="#ppt_x"/>
                                          </p:val>
                                        </p:tav>
                                        <p:tav tm="100000">
                                          <p:val>
                                            <p:strVal val="#ppt_x"/>
                                          </p:val>
                                        </p:tav>
                                      </p:tavLst>
                                    </p:anim>
                                    <p:anim calcmode="lin" valueType="num">
                                      <p:cBhvr>
                                        <p:cTn id="6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5" presetClass="entr" presetSubtype="10"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checkerboard(across)">
                                      <p:cBhvr>
                                        <p:cTn id="65" dur="5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5" presetClass="entr" presetSubtype="1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checkerboard(across)">
                                      <p:cBhvr>
                                        <p:cTn id="70" dur="500"/>
                                        <p:tgtEl>
                                          <p:spTgt spid="23"/>
                                        </p:tgtEl>
                                      </p:cBhvr>
                                    </p:animEffect>
                                  </p:childTnLst>
                                </p:cTn>
                              </p:par>
                            </p:childTnLst>
                          </p:cTn>
                        </p:par>
                      </p:childTnLst>
                    </p:cTn>
                  </p:par>
                  <p:par>
                    <p:cTn id="71" fill="hold">
                      <p:stCondLst>
                        <p:cond delay="indefinite"/>
                      </p:stCondLst>
                      <p:childTnLst>
                        <p:par>
                          <p:cTn id="72" fill="hold">
                            <p:stCondLst>
                              <p:cond delay="0"/>
                            </p:stCondLst>
                            <p:childTnLst>
                              <p:par>
                                <p:cTn id="73" presetID="5" presetClass="entr" presetSubtype="10"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animEffect transition="in" filter="checkerboard(across)">
                                      <p:cBhvr>
                                        <p:cTn id="75" dur="500"/>
                                        <p:tgtEl>
                                          <p:spTgt spid="8"/>
                                        </p:tgtEl>
                                      </p:cBhvr>
                                    </p:animEffect>
                                  </p:childTnLst>
                                </p:cTn>
                              </p:par>
                            </p:childTnLst>
                          </p:cTn>
                        </p:par>
                      </p:childTnLst>
                    </p:cTn>
                  </p:par>
                  <p:par>
                    <p:cTn id="76" fill="hold">
                      <p:stCondLst>
                        <p:cond delay="indefinite"/>
                      </p:stCondLst>
                      <p:childTnLst>
                        <p:par>
                          <p:cTn id="77" fill="hold">
                            <p:stCondLst>
                              <p:cond delay="0"/>
                            </p:stCondLst>
                            <p:childTnLst>
                              <p:par>
                                <p:cTn id="78" presetID="5" presetClass="entr" presetSubtype="10" fill="hold" grpId="0" nodeType="clickEffect">
                                  <p:stCondLst>
                                    <p:cond delay="0"/>
                                  </p:stCondLst>
                                  <p:childTnLst>
                                    <p:set>
                                      <p:cBhvr>
                                        <p:cTn id="79" dur="1" fill="hold">
                                          <p:stCondLst>
                                            <p:cond delay="0"/>
                                          </p:stCondLst>
                                        </p:cTn>
                                        <p:tgtEl>
                                          <p:spTgt spid="9"/>
                                        </p:tgtEl>
                                        <p:attrNameLst>
                                          <p:attrName>style.visibility</p:attrName>
                                        </p:attrNameLst>
                                      </p:cBhvr>
                                      <p:to>
                                        <p:strVal val="visible"/>
                                      </p:to>
                                    </p:set>
                                    <p:animEffect transition="in" filter="checkerboard(across)">
                                      <p:cBhvr>
                                        <p:cTn id="8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8"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586943" y="3303282"/>
            <a:ext cx="13046571" cy="3810330"/>
          </a:xfrm>
          <a:prstGeom prst="rect">
            <a:avLst/>
          </a:prstGeom>
        </p:spPr>
      </p:pic>
      <p:pic>
        <p:nvPicPr>
          <p:cNvPr id="6" name="图片 5"/>
          <p:cNvPicPr>
            <a:picLocks noChangeAspect="1"/>
          </p:cNvPicPr>
          <p:nvPr/>
        </p:nvPicPr>
        <p:blipFill>
          <a:blip r:embed="rId4"/>
          <a:stretch>
            <a:fillRect/>
          </a:stretch>
        </p:blipFill>
        <p:spPr>
          <a:xfrm>
            <a:off x="-529" y="4673599"/>
            <a:ext cx="12193057" cy="2440013"/>
          </a:xfrm>
          <a:prstGeom prst="rect">
            <a:avLst/>
          </a:prstGeom>
        </p:spPr>
      </p:pic>
      <p:pic>
        <p:nvPicPr>
          <p:cNvPr id="13" name="图片 12"/>
          <p:cNvPicPr>
            <a:picLocks noChangeAspect="1"/>
          </p:cNvPicPr>
          <p:nvPr/>
        </p:nvPicPr>
        <p:blipFill>
          <a:blip r:embed="rId5"/>
          <a:stretch>
            <a:fillRect/>
          </a:stretch>
        </p:blipFill>
        <p:spPr>
          <a:xfrm>
            <a:off x="8134291" y="2541980"/>
            <a:ext cx="3553298" cy="4870813"/>
          </a:xfrm>
          <a:prstGeom prst="rect">
            <a:avLst/>
          </a:prstGeom>
        </p:spPr>
      </p:pic>
      <p:grpSp>
        <p:nvGrpSpPr>
          <p:cNvPr id="2" name="Group 1">
            <a:extLst>
              <a:ext uri="{FF2B5EF4-FFF2-40B4-BE49-F238E27FC236}">
                <a16:creationId xmlns:a16="http://schemas.microsoft.com/office/drawing/2014/main" id="{F141BFBC-DF76-C91C-705F-9EF2A71C1347}"/>
              </a:ext>
            </a:extLst>
          </p:cNvPr>
          <p:cNvGrpSpPr/>
          <p:nvPr/>
        </p:nvGrpSpPr>
        <p:grpSpPr>
          <a:xfrm>
            <a:off x="4241221" y="-234286"/>
            <a:ext cx="3390241" cy="1673045"/>
            <a:chOff x="3237411" y="1080790"/>
            <a:chExt cx="6841442" cy="1673045"/>
          </a:xfrm>
        </p:grpSpPr>
        <p:sp>
          <p:nvSpPr>
            <p:cNvPr id="3" name="TextBox 4">
              <a:extLst>
                <a:ext uri="{FF2B5EF4-FFF2-40B4-BE49-F238E27FC236}">
                  <a16:creationId xmlns:a16="http://schemas.microsoft.com/office/drawing/2014/main" id="{2D995C53-4718-0871-24D1-51324BD458E0}"/>
                </a:ext>
              </a:extLst>
            </p:cNvPr>
            <p:cNvSpPr txBox="1"/>
            <p:nvPr/>
          </p:nvSpPr>
          <p:spPr>
            <a:xfrm>
              <a:off x="3314700" y="1107550"/>
              <a:ext cx="6340926" cy="164628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altLang="zh-CN" sz="8000" b="1">
                  <a:solidFill>
                    <a:srgbClr val="31C3FD"/>
                  </a:solidFill>
                  <a:latin typeface="UTM Gradoo" panose="02040603050506020204" pitchFamily="18" charset="0"/>
                  <a:ea typeface="字魂27号-布丁体" panose="00000500000000000000" pitchFamily="2" charset="-122"/>
                </a:rPr>
                <a:t>Dặn dò</a:t>
              </a:r>
              <a:endParaRPr lang="zh-CN" altLang="en-US" sz="8000" b="1" dirty="0">
                <a:solidFill>
                  <a:srgbClr val="31C3FD"/>
                </a:solidFill>
                <a:latin typeface="UTM Gradoo" panose="02040603050506020204" pitchFamily="18" charset="0"/>
                <a:ea typeface="字魂27号-布丁体" panose="00000500000000000000" pitchFamily="2" charset="-122"/>
              </a:endParaRPr>
            </a:p>
          </p:txBody>
        </p:sp>
        <p:sp>
          <p:nvSpPr>
            <p:cNvPr id="4" name="TextBox 5">
              <a:extLst>
                <a:ext uri="{FF2B5EF4-FFF2-40B4-BE49-F238E27FC236}">
                  <a16:creationId xmlns:a16="http://schemas.microsoft.com/office/drawing/2014/main" id="{0A4F4CCF-45AC-AC01-3401-015DBA3EC920}"/>
                </a:ext>
              </a:extLst>
            </p:cNvPr>
            <p:cNvSpPr txBox="1"/>
            <p:nvPr/>
          </p:nvSpPr>
          <p:spPr>
            <a:xfrm>
              <a:off x="3237411" y="1080790"/>
              <a:ext cx="6841442" cy="164628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altLang="zh-CN" sz="8000" b="1" dirty="0">
                  <a:solidFill>
                    <a:schemeClr val="bg1"/>
                  </a:solidFill>
                  <a:effectLst>
                    <a:glow rad="63500">
                      <a:schemeClr val="accent5">
                        <a:satMod val="175000"/>
                        <a:alpha val="40000"/>
                      </a:schemeClr>
                    </a:glow>
                  </a:effectLst>
                  <a:latin typeface="UTM Gradoo" panose="02040603050506020204" pitchFamily="18" charset="0"/>
                  <a:ea typeface="字魂27号-布丁体" panose="00000500000000000000" pitchFamily="2" charset="-122"/>
                </a:rPr>
                <a:t>DẶN DÒ</a:t>
              </a:r>
              <a:endParaRPr lang="zh-CN" altLang="en-US" sz="8000" b="1" dirty="0">
                <a:solidFill>
                  <a:schemeClr val="bg1"/>
                </a:solidFill>
                <a:effectLst>
                  <a:glow rad="63500">
                    <a:schemeClr val="accent5">
                      <a:satMod val="175000"/>
                      <a:alpha val="40000"/>
                    </a:schemeClr>
                  </a:glow>
                </a:effectLst>
                <a:latin typeface="UTM Gradoo" panose="02040603050506020204" pitchFamily="18" charset="0"/>
                <a:ea typeface="字魂27号-布丁体" panose="00000500000000000000" pitchFamily="2" charset="-122"/>
              </a:endParaRPr>
            </a:p>
          </p:txBody>
        </p:sp>
      </p:grpSp>
      <p:sp>
        <p:nvSpPr>
          <p:cNvPr id="26" name="任意多边形 12">
            <a:extLst>
              <a:ext uri="{FF2B5EF4-FFF2-40B4-BE49-F238E27FC236}">
                <a16:creationId xmlns:a16="http://schemas.microsoft.com/office/drawing/2014/main" id="{6B7E619D-E743-BE8D-50D6-F4C5F98A0955}"/>
              </a:ext>
            </a:extLst>
          </p:cNvPr>
          <p:cNvSpPr/>
          <p:nvPr/>
        </p:nvSpPr>
        <p:spPr>
          <a:xfrm>
            <a:off x="1421058" y="1759342"/>
            <a:ext cx="5315129" cy="1261526"/>
          </a:xfrm>
          <a:custGeom>
            <a:avLst/>
            <a:gdLst>
              <a:gd name="connsiteX0" fmla="*/ 3725000 w 4209142"/>
              <a:gd name="connsiteY0" fmla="*/ 277575 h 870857"/>
              <a:gd name="connsiteX1" fmla="*/ 3570514 w 4209142"/>
              <a:gd name="connsiteY1" fmla="*/ 432061 h 870857"/>
              <a:gd name="connsiteX2" fmla="*/ 3725000 w 4209142"/>
              <a:gd name="connsiteY2" fmla="*/ 586547 h 870857"/>
              <a:gd name="connsiteX3" fmla="*/ 3879486 w 4209142"/>
              <a:gd name="connsiteY3" fmla="*/ 432061 h 870857"/>
              <a:gd name="connsiteX4" fmla="*/ 3725000 w 4209142"/>
              <a:gd name="connsiteY4" fmla="*/ 277575 h 870857"/>
              <a:gd name="connsiteX5" fmla="*/ 0 w 4209142"/>
              <a:gd name="connsiteY5" fmla="*/ 0 h 870857"/>
              <a:gd name="connsiteX6" fmla="*/ 3773714 w 4209142"/>
              <a:gd name="connsiteY6" fmla="*/ 0 h 870857"/>
              <a:gd name="connsiteX7" fmla="*/ 4209142 w 4209142"/>
              <a:gd name="connsiteY7" fmla="*/ 435429 h 870857"/>
              <a:gd name="connsiteX8" fmla="*/ 3773714 w 4209142"/>
              <a:gd name="connsiteY8" fmla="*/ 870857 h 870857"/>
              <a:gd name="connsiteX9" fmla="*/ 0 w 4209142"/>
              <a:gd name="connsiteY9" fmla="*/ 870857 h 87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09142" h="870857">
                <a:moveTo>
                  <a:pt x="3725000" y="277575"/>
                </a:moveTo>
                <a:cubicBezTo>
                  <a:pt x="3639680" y="277575"/>
                  <a:pt x="3570514" y="346741"/>
                  <a:pt x="3570514" y="432061"/>
                </a:cubicBezTo>
                <a:cubicBezTo>
                  <a:pt x="3570514" y="517381"/>
                  <a:pt x="3639680" y="586547"/>
                  <a:pt x="3725000" y="586547"/>
                </a:cubicBezTo>
                <a:cubicBezTo>
                  <a:pt x="3810320" y="586547"/>
                  <a:pt x="3879486" y="517381"/>
                  <a:pt x="3879486" y="432061"/>
                </a:cubicBezTo>
                <a:cubicBezTo>
                  <a:pt x="3879486" y="346741"/>
                  <a:pt x="3810320" y="277575"/>
                  <a:pt x="3725000" y="277575"/>
                </a:cubicBezTo>
                <a:close/>
                <a:moveTo>
                  <a:pt x="0" y="0"/>
                </a:moveTo>
                <a:lnTo>
                  <a:pt x="3773714" y="0"/>
                </a:lnTo>
                <a:lnTo>
                  <a:pt x="4209142" y="435429"/>
                </a:lnTo>
                <a:lnTo>
                  <a:pt x="3773714" y="870857"/>
                </a:lnTo>
                <a:lnTo>
                  <a:pt x="0" y="870857"/>
                </a:lnTo>
                <a:close/>
              </a:path>
            </a:pathLst>
          </a:custGeom>
          <a:solidFill>
            <a:srgbClr val="F8AF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1" name="任意多边形 19">
            <a:extLst>
              <a:ext uri="{FF2B5EF4-FFF2-40B4-BE49-F238E27FC236}">
                <a16:creationId xmlns:a16="http://schemas.microsoft.com/office/drawing/2014/main" id="{2642B0F4-92F1-D9C7-A5D5-628C271AE59D}"/>
              </a:ext>
            </a:extLst>
          </p:cNvPr>
          <p:cNvSpPr/>
          <p:nvPr/>
        </p:nvSpPr>
        <p:spPr>
          <a:xfrm>
            <a:off x="3476286" y="3611642"/>
            <a:ext cx="4499427" cy="1212714"/>
          </a:xfrm>
          <a:custGeom>
            <a:avLst/>
            <a:gdLst>
              <a:gd name="connsiteX0" fmla="*/ 3725000 w 4209142"/>
              <a:gd name="connsiteY0" fmla="*/ 277575 h 870857"/>
              <a:gd name="connsiteX1" fmla="*/ 3570514 w 4209142"/>
              <a:gd name="connsiteY1" fmla="*/ 432061 h 870857"/>
              <a:gd name="connsiteX2" fmla="*/ 3725000 w 4209142"/>
              <a:gd name="connsiteY2" fmla="*/ 586547 h 870857"/>
              <a:gd name="connsiteX3" fmla="*/ 3879486 w 4209142"/>
              <a:gd name="connsiteY3" fmla="*/ 432061 h 870857"/>
              <a:gd name="connsiteX4" fmla="*/ 3725000 w 4209142"/>
              <a:gd name="connsiteY4" fmla="*/ 277575 h 870857"/>
              <a:gd name="connsiteX5" fmla="*/ 0 w 4209142"/>
              <a:gd name="connsiteY5" fmla="*/ 0 h 870857"/>
              <a:gd name="connsiteX6" fmla="*/ 3773714 w 4209142"/>
              <a:gd name="connsiteY6" fmla="*/ 0 h 870857"/>
              <a:gd name="connsiteX7" fmla="*/ 4209142 w 4209142"/>
              <a:gd name="connsiteY7" fmla="*/ 435429 h 870857"/>
              <a:gd name="connsiteX8" fmla="*/ 3773714 w 4209142"/>
              <a:gd name="connsiteY8" fmla="*/ 870857 h 870857"/>
              <a:gd name="connsiteX9" fmla="*/ 0 w 4209142"/>
              <a:gd name="connsiteY9" fmla="*/ 870857 h 87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09142" h="870857">
                <a:moveTo>
                  <a:pt x="3725000" y="277575"/>
                </a:moveTo>
                <a:cubicBezTo>
                  <a:pt x="3639680" y="277575"/>
                  <a:pt x="3570514" y="346741"/>
                  <a:pt x="3570514" y="432061"/>
                </a:cubicBezTo>
                <a:cubicBezTo>
                  <a:pt x="3570514" y="517381"/>
                  <a:pt x="3639680" y="586547"/>
                  <a:pt x="3725000" y="586547"/>
                </a:cubicBezTo>
                <a:cubicBezTo>
                  <a:pt x="3810320" y="586547"/>
                  <a:pt x="3879486" y="517381"/>
                  <a:pt x="3879486" y="432061"/>
                </a:cubicBezTo>
                <a:cubicBezTo>
                  <a:pt x="3879486" y="346741"/>
                  <a:pt x="3810320" y="277575"/>
                  <a:pt x="3725000" y="277575"/>
                </a:cubicBezTo>
                <a:close/>
                <a:moveTo>
                  <a:pt x="0" y="0"/>
                </a:moveTo>
                <a:lnTo>
                  <a:pt x="3773714" y="0"/>
                </a:lnTo>
                <a:lnTo>
                  <a:pt x="4209142" y="435429"/>
                </a:lnTo>
                <a:lnTo>
                  <a:pt x="3773714" y="870857"/>
                </a:lnTo>
                <a:lnTo>
                  <a:pt x="0" y="870857"/>
                </a:lnTo>
                <a:close/>
              </a:path>
            </a:pathLst>
          </a:custGeom>
          <a:solidFill>
            <a:srgbClr val="E9797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9" name="TextBox 18">
            <a:extLst>
              <a:ext uri="{FF2B5EF4-FFF2-40B4-BE49-F238E27FC236}">
                <a16:creationId xmlns:a16="http://schemas.microsoft.com/office/drawing/2014/main" id="{8EEBBB28-D0B5-7670-AED8-18D06AFAE0D5}"/>
              </a:ext>
            </a:extLst>
          </p:cNvPr>
          <p:cNvSpPr txBox="1"/>
          <p:nvPr/>
        </p:nvSpPr>
        <p:spPr>
          <a:xfrm>
            <a:off x="1707142" y="1872696"/>
            <a:ext cx="4018857" cy="1077218"/>
          </a:xfrm>
          <a:prstGeom prst="rect">
            <a:avLst/>
          </a:prstGeom>
          <a:noFill/>
        </p:spPr>
        <p:txBody>
          <a:bodyPr wrap="none" rtlCol="0">
            <a:spAutoFit/>
          </a:bodyPr>
          <a:lstStyle/>
          <a:p>
            <a:pPr algn="ctr"/>
            <a:r>
              <a:rPr lang="en-US" sz="3200" b="1" dirty="0" err="1">
                <a:latin typeface="UTM Futura Extra" panose="02040603050506020204" pitchFamily="18" charset="0"/>
              </a:rPr>
              <a:t>Viết</a:t>
            </a:r>
            <a:r>
              <a:rPr lang="en-US" sz="3200" b="1" dirty="0">
                <a:latin typeface="UTM Futura Extra" panose="02040603050506020204" pitchFamily="18" charset="0"/>
              </a:rPr>
              <a:t> </a:t>
            </a:r>
            <a:r>
              <a:rPr lang="en-US" sz="3200" b="1" dirty="0" err="1">
                <a:latin typeface="UTM Futura Extra" panose="02040603050506020204" pitchFamily="18" charset="0"/>
              </a:rPr>
              <a:t>chính</a:t>
            </a:r>
            <a:r>
              <a:rPr lang="en-US" sz="3200" b="1" dirty="0">
                <a:latin typeface="UTM Futura Extra" panose="02040603050506020204" pitchFamily="18" charset="0"/>
              </a:rPr>
              <a:t> </a:t>
            </a:r>
            <a:r>
              <a:rPr lang="en-US" sz="3200" b="1" dirty="0" err="1">
                <a:latin typeface="UTM Futura Extra" panose="02040603050506020204" pitchFamily="18" charset="0"/>
              </a:rPr>
              <a:t>tả</a:t>
            </a:r>
            <a:r>
              <a:rPr lang="en-US" sz="3200" b="1" dirty="0">
                <a:latin typeface="UTM Futura Extra" panose="02040603050506020204" pitchFamily="18" charset="0"/>
              </a:rPr>
              <a:t> </a:t>
            </a:r>
            <a:r>
              <a:rPr lang="en-US" sz="3200" b="1" dirty="0" err="1">
                <a:latin typeface="UTM Futura Extra" panose="02040603050506020204" pitchFamily="18" charset="0"/>
              </a:rPr>
              <a:t>vào</a:t>
            </a:r>
            <a:r>
              <a:rPr lang="en-US" sz="3200" b="1" dirty="0">
                <a:latin typeface="UTM Futura Extra" panose="02040603050506020204" pitchFamily="18" charset="0"/>
              </a:rPr>
              <a:t> </a:t>
            </a:r>
          </a:p>
          <a:p>
            <a:pPr algn="ctr"/>
            <a:r>
              <a:rPr lang="en-US" sz="3200" b="1" dirty="0" err="1">
                <a:latin typeface="UTM Futura Extra" panose="02040603050506020204" pitchFamily="18" charset="0"/>
              </a:rPr>
              <a:t>vở</a:t>
            </a:r>
            <a:r>
              <a:rPr lang="en-US" sz="3200" b="1" dirty="0">
                <a:latin typeface="UTM Futura Extra" panose="02040603050506020204" pitchFamily="18" charset="0"/>
              </a:rPr>
              <a:t> </a:t>
            </a:r>
            <a:r>
              <a:rPr lang="en-US" sz="3200" b="1" dirty="0" err="1">
                <a:latin typeface="UTM Futura Extra" panose="02040603050506020204" pitchFamily="18" charset="0"/>
              </a:rPr>
              <a:t>Tiếng</a:t>
            </a:r>
            <a:r>
              <a:rPr lang="en-US" sz="3200" b="1" dirty="0">
                <a:latin typeface="UTM Futura Extra" panose="02040603050506020204" pitchFamily="18" charset="0"/>
              </a:rPr>
              <a:t> </a:t>
            </a:r>
            <a:r>
              <a:rPr lang="en-US" sz="3200" b="1" dirty="0" err="1">
                <a:latin typeface="UTM Futura Extra" panose="02040603050506020204" pitchFamily="18" charset="0"/>
              </a:rPr>
              <a:t>Việt</a:t>
            </a:r>
            <a:endParaRPr lang="en-US" sz="3200" b="1" dirty="0">
              <a:latin typeface="UTM Futura Extra" panose="02040603050506020204" pitchFamily="18" charset="0"/>
            </a:endParaRPr>
          </a:p>
        </p:txBody>
      </p:sp>
      <p:sp>
        <p:nvSpPr>
          <p:cNvPr id="22" name="TextBox 21">
            <a:extLst>
              <a:ext uri="{FF2B5EF4-FFF2-40B4-BE49-F238E27FC236}">
                <a16:creationId xmlns:a16="http://schemas.microsoft.com/office/drawing/2014/main" id="{1D696C45-3200-416C-C25A-61D6E2215F64}"/>
              </a:ext>
            </a:extLst>
          </p:cNvPr>
          <p:cNvSpPr txBox="1"/>
          <p:nvPr/>
        </p:nvSpPr>
        <p:spPr>
          <a:xfrm>
            <a:off x="3716570" y="3701053"/>
            <a:ext cx="3282092" cy="1077218"/>
          </a:xfrm>
          <a:prstGeom prst="rect">
            <a:avLst/>
          </a:prstGeom>
          <a:noFill/>
        </p:spPr>
        <p:txBody>
          <a:bodyPr wrap="square" rtlCol="0">
            <a:spAutoFit/>
          </a:bodyPr>
          <a:lstStyle/>
          <a:p>
            <a:pPr algn="ctr"/>
            <a:r>
              <a:rPr lang="en-US" sz="3200" b="1" dirty="0" err="1">
                <a:latin typeface="UTM Futura Extra" panose="02040603050506020204" pitchFamily="18" charset="0"/>
              </a:rPr>
              <a:t>Chuẩn</a:t>
            </a:r>
            <a:r>
              <a:rPr lang="en-US" sz="3200" b="1" dirty="0">
                <a:latin typeface="UTM Futura Extra" panose="02040603050506020204" pitchFamily="18" charset="0"/>
              </a:rPr>
              <a:t> </a:t>
            </a:r>
            <a:r>
              <a:rPr lang="en-US" sz="3200" b="1" dirty="0" err="1">
                <a:latin typeface="UTM Futura Extra" panose="02040603050506020204" pitchFamily="18" charset="0"/>
              </a:rPr>
              <a:t>bị</a:t>
            </a:r>
            <a:r>
              <a:rPr lang="en-US" sz="3200" b="1" dirty="0">
                <a:latin typeface="UTM Futura Extra" panose="02040603050506020204" pitchFamily="18" charset="0"/>
              </a:rPr>
              <a:t> </a:t>
            </a:r>
            <a:r>
              <a:rPr lang="en-US" sz="3200" b="1" dirty="0" err="1">
                <a:latin typeface="UTM Futura Extra" panose="02040603050506020204" pitchFamily="18" charset="0"/>
              </a:rPr>
              <a:t>bài</a:t>
            </a:r>
            <a:r>
              <a:rPr lang="en-US" sz="3200" b="1" dirty="0">
                <a:latin typeface="UTM Futura Extra" panose="02040603050506020204" pitchFamily="18" charset="0"/>
              </a:rPr>
              <a:t> </a:t>
            </a:r>
            <a:r>
              <a:rPr lang="en-US" sz="3200" b="1" dirty="0" err="1">
                <a:latin typeface="UTM Futura Extra" panose="02040603050506020204" pitchFamily="18" charset="0"/>
              </a:rPr>
              <a:t>tiếp</a:t>
            </a:r>
            <a:r>
              <a:rPr lang="en-US" sz="3200" b="1" dirty="0">
                <a:latin typeface="UTM Futura Extra" panose="02040603050506020204" pitchFamily="18" charset="0"/>
              </a:rPr>
              <a:t> </a:t>
            </a:r>
            <a:r>
              <a:rPr lang="en-US" sz="3200" b="1" dirty="0" err="1">
                <a:latin typeface="UTM Futura Extra" panose="02040603050506020204" pitchFamily="18" charset="0"/>
              </a:rPr>
              <a:t>theo</a:t>
            </a:r>
            <a:endParaRPr lang="en-US" sz="3200" b="1" dirty="0">
              <a:latin typeface="UTM Futura Extra" panose="02040603050506020204" pitchFamily="18" charset="0"/>
            </a:endParaRPr>
          </a:p>
        </p:txBody>
      </p:sp>
      <p:pic>
        <p:nvPicPr>
          <p:cNvPr id="33" name="图片 22">
            <a:extLst>
              <a:ext uri="{FF2B5EF4-FFF2-40B4-BE49-F238E27FC236}">
                <a16:creationId xmlns:a16="http://schemas.microsoft.com/office/drawing/2014/main" id="{1D8E4887-1EC6-0F06-E4C2-B02D5D1093A7}"/>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44959" l="0" r="17968">
                        <a14:foregroundMark x1="1735" y1="31074" x2="6609" y2="41488"/>
                        <a14:foregroundMark x1="207" y1="25868" x2="3346" y2="32727"/>
                        <a14:foregroundMark x1="3346" y1="32727" x2="3346" y2="32727"/>
                        <a14:foregroundMark x1="330" y1="26446" x2="3263" y2="35124"/>
                        <a14:foregroundMark x1="3057" y1="35124" x2="5907" y2="41074"/>
                        <a14:foregroundMark x1="6981" y1="42397" x2="6981" y2="42397"/>
                        <a14:foregroundMark x1="6857" y1="41653" x2="6857" y2="41653"/>
                      </a14:backgroundRemoval>
                    </a14:imgEffect>
                  </a14:imgLayer>
                </a14:imgProps>
              </a:ext>
              <a:ext uri="{28A0092B-C50C-407E-A947-70E740481C1C}">
                <a14:useLocalDpi xmlns:a14="http://schemas.microsoft.com/office/drawing/2010/main" val="0"/>
              </a:ext>
            </a:extLst>
          </a:blip>
          <a:srcRect r="81674" b="53894"/>
          <a:stretch/>
        </p:blipFill>
        <p:spPr>
          <a:xfrm flipH="1">
            <a:off x="9836515" y="-62072"/>
            <a:ext cx="2378245" cy="2992052"/>
          </a:xfrm>
          <a:prstGeom prst="rect">
            <a:avLst/>
          </a:prstGeom>
        </p:spPr>
      </p:pic>
    </p:spTree>
    <p:extLst>
      <p:ext uri="{BB962C8B-B14F-4D97-AF65-F5344CB8AC3E}">
        <p14:creationId xmlns:p14="http://schemas.microsoft.com/office/powerpoint/2010/main" val="2888923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2">
                                            <p:txEl>
                                              <p:pRg st="0" end="0"/>
                                            </p:txEl>
                                          </p:spTgt>
                                        </p:tgtEl>
                                        <p:attrNameLst>
                                          <p:attrName>style.visibility</p:attrName>
                                        </p:attrNameLst>
                                      </p:cBhvr>
                                      <p:to>
                                        <p:strVal val="visible"/>
                                      </p:to>
                                    </p:set>
                                    <p:animEffect transition="in" filter="wipe(down)">
                                      <p:cBhvr>
                                        <p:cTn id="24"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sp>
        <p:nvSpPr>
          <p:cNvPr id="23" name="任意多边形 22"/>
          <p:cNvSpPr/>
          <p:nvPr/>
        </p:nvSpPr>
        <p:spPr>
          <a:xfrm>
            <a:off x="1420504" y="579916"/>
            <a:ext cx="9238777" cy="4965855"/>
          </a:xfrm>
          <a:custGeom>
            <a:avLst/>
            <a:gdLst>
              <a:gd name="connsiteX0" fmla="*/ 2685143 w 12653279"/>
              <a:gd name="connsiteY0" fmla="*/ 0 h 6801154"/>
              <a:gd name="connsiteX1" fmla="*/ 4393143 w 12653279"/>
              <a:gd name="connsiteY1" fmla="*/ 613156 h 6801154"/>
              <a:gd name="connsiteX2" fmla="*/ 4406359 w 12653279"/>
              <a:gd name="connsiteY2" fmla="*/ 625167 h 6801154"/>
              <a:gd name="connsiteX3" fmla="*/ 4444769 w 12653279"/>
              <a:gd name="connsiteY3" fmla="*/ 607320 h 6801154"/>
              <a:gd name="connsiteX4" fmla="*/ 6064226 w 12653279"/>
              <a:gd name="connsiteY4" fmla="*/ 303356 h 6801154"/>
              <a:gd name="connsiteX5" fmla="*/ 8425287 w 12653279"/>
              <a:gd name="connsiteY5" fmla="*/ 1089782 h 6801154"/>
              <a:gd name="connsiteX6" fmla="*/ 8465244 w 12653279"/>
              <a:gd name="connsiteY6" fmla="*/ 1136201 h 6801154"/>
              <a:gd name="connsiteX7" fmla="*/ 8631587 w 12653279"/>
              <a:gd name="connsiteY7" fmla="*/ 1030976 h 6801154"/>
              <a:gd name="connsiteX8" fmla="*/ 9968136 w 12653279"/>
              <a:gd name="connsiteY8" fmla="*/ 675225 h 6801154"/>
              <a:gd name="connsiteX9" fmla="*/ 12653279 w 12653279"/>
              <a:gd name="connsiteY9" fmla="*/ 3360368 h 6801154"/>
              <a:gd name="connsiteX10" fmla="*/ 9968136 w 12653279"/>
              <a:gd name="connsiteY10" fmla="*/ 6045511 h 6801154"/>
              <a:gd name="connsiteX11" fmla="*/ 8466847 w 12653279"/>
              <a:gd name="connsiteY11" fmla="*/ 5586931 h 6801154"/>
              <a:gd name="connsiteX12" fmla="*/ 8412544 w 12653279"/>
              <a:gd name="connsiteY12" fmla="*/ 5546324 h 6801154"/>
              <a:gd name="connsiteX13" fmla="*/ 8326897 w 12653279"/>
              <a:gd name="connsiteY13" fmla="*/ 5724116 h 6801154"/>
              <a:gd name="connsiteX14" fmla="*/ 6517281 w 12653279"/>
              <a:gd name="connsiteY14" fmla="*/ 6801154 h 6801154"/>
              <a:gd name="connsiteX15" fmla="*/ 4707666 w 12653279"/>
              <a:gd name="connsiteY15" fmla="*/ 5724116 h 6801154"/>
              <a:gd name="connsiteX16" fmla="*/ 4636328 w 12653279"/>
              <a:gd name="connsiteY16" fmla="*/ 5576028 h 6801154"/>
              <a:gd name="connsiteX17" fmla="*/ 4585853 w 12653279"/>
              <a:gd name="connsiteY17" fmla="*/ 5600343 h 6801154"/>
              <a:gd name="connsiteX18" fmla="*/ 3784784 w 12653279"/>
              <a:gd name="connsiteY18" fmla="*/ 5762071 h 6801154"/>
              <a:gd name="connsiteX19" fmla="*/ 2634134 w 12653279"/>
              <a:gd name="connsiteY19" fmla="*/ 5410596 h 6801154"/>
              <a:gd name="connsiteX20" fmla="*/ 2572631 w 12653279"/>
              <a:gd name="connsiteY20" fmla="*/ 5364605 h 6801154"/>
              <a:gd name="connsiteX21" fmla="*/ 2410603 w 12653279"/>
              <a:gd name="connsiteY21" fmla="*/ 5356423 h 6801154"/>
              <a:gd name="connsiteX22" fmla="*/ 0 w 12653279"/>
              <a:gd name="connsiteY22" fmla="*/ 2685143 h 6801154"/>
              <a:gd name="connsiteX23" fmla="*/ 2685143 w 12653279"/>
              <a:gd name="connsiteY23" fmla="*/ 0 h 6801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653279" h="6801154">
                <a:moveTo>
                  <a:pt x="2685143" y="0"/>
                </a:moveTo>
                <a:cubicBezTo>
                  <a:pt x="3333940" y="0"/>
                  <a:pt x="3928992" y="230105"/>
                  <a:pt x="4393143" y="613156"/>
                </a:cubicBezTo>
                <a:lnTo>
                  <a:pt x="4406359" y="625167"/>
                </a:lnTo>
                <a:lnTo>
                  <a:pt x="4444769" y="607320"/>
                </a:lnTo>
                <a:cubicBezTo>
                  <a:pt x="4894969" y="416537"/>
                  <a:pt x="5455980" y="303356"/>
                  <a:pt x="6064226" y="303356"/>
                </a:cubicBezTo>
                <a:cubicBezTo>
                  <a:pt x="7083764" y="303356"/>
                  <a:pt x="7970587" y="621351"/>
                  <a:pt x="8425287" y="1089782"/>
                </a:cubicBezTo>
                <a:lnTo>
                  <a:pt x="8465244" y="1136201"/>
                </a:lnTo>
                <a:lnTo>
                  <a:pt x="8631587" y="1030976"/>
                </a:lnTo>
                <a:cubicBezTo>
                  <a:pt x="9025172" y="804659"/>
                  <a:pt x="9481539" y="675225"/>
                  <a:pt x="9968136" y="675225"/>
                </a:cubicBezTo>
                <a:cubicBezTo>
                  <a:pt x="11451100" y="675225"/>
                  <a:pt x="12653279" y="1877404"/>
                  <a:pt x="12653279" y="3360368"/>
                </a:cubicBezTo>
                <a:cubicBezTo>
                  <a:pt x="12653279" y="4843332"/>
                  <a:pt x="11451100" y="6045511"/>
                  <a:pt x="9968136" y="6045511"/>
                </a:cubicBezTo>
                <a:cubicBezTo>
                  <a:pt x="9412025" y="6045511"/>
                  <a:pt x="8895398" y="5876455"/>
                  <a:pt x="8466847" y="5586931"/>
                </a:cubicBezTo>
                <a:lnTo>
                  <a:pt x="8412544" y="5546324"/>
                </a:lnTo>
                <a:lnTo>
                  <a:pt x="8326897" y="5724116"/>
                </a:lnTo>
                <a:cubicBezTo>
                  <a:pt x="7978395" y="6365648"/>
                  <a:pt x="7298697" y="6801154"/>
                  <a:pt x="6517281" y="6801154"/>
                </a:cubicBezTo>
                <a:cubicBezTo>
                  <a:pt x="5735865" y="6801154"/>
                  <a:pt x="5056167" y="6365648"/>
                  <a:pt x="4707666" y="5724116"/>
                </a:cubicBezTo>
                <a:lnTo>
                  <a:pt x="4636328" y="5576028"/>
                </a:lnTo>
                <a:lnTo>
                  <a:pt x="4585853" y="5600343"/>
                </a:lnTo>
                <a:cubicBezTo>
                  <a:pt x="4339636" y="5704484"/>
                  <a:pt x="4068936" y="5762071"/>
                  <a:pt x="3784784" y="5762071"/>
                </a:cubicBezTo>
                <a:cubicBezTo>
                  <a:pt x="3358557" y="5762071"/>
                  <a:pt x="2962594" y="5632499"/>
                  <a:pt x="2634134" y="5410596"/>
                </a:cubicBezTo>
                <a:lnTo>
                  <a:pt x="2572631" y="5364605"/>
                </a:lnTo>
                <a:lnTo>
                  <a:pt x="2410603" y="5356423"/>
                </a:lnTo>
                <a:cubicBezTo>
                  <a:pt x="1056603" y="5218917"/>
                  <a:pt x="0" y="4075422"/>
                  <a:pt x="0" y="2685143"/>
                </a:cubicBezTo>
                <a:cubicBezTo>
                  <a:pt x="0" y="1202179"/>
                  <a:pt x="1202179" y="0"/>
                  <a:pt x="26851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8" name="图片 7"/>
          <p:cNvPicPr>
            <a:picLocks noChangeAspect="1"/>
          </p:cNvPicPr>
          <p:nvPr/>
        </p:nvPicPr>
        <p:blipFill>
          <a:blip r:embed="rId4"/>
          <a:stretch>
            <a:fillRect/>
          </a:stretch>
        </p:blipFill>
        <p:spPr>
          <a:xfrm>
            <a:off x="-529" y="3394731"/>
            <a:ext cx="12193057" cy="3718882"/>
          </a:xfrm>
          <a:prstGeom prst="rect">
            <a:avLst/>
          </a:prstGeom>
        </p:spPr>
      </p:pic>
      <p:pic>
        <p:nvPicPr>
          <p:cNvPr id="12" name="图片 11"/>
          <p:cNvPicPr>
            <a:picLocks noChangeAspect="1"/>
          </p:cNvPicPr>
          <p:nvPr/>
        </p:nvPicPr>
        <p:blipFill>
          <a:blip r:embed="rId5"/>
          <a:stretch>
            <a:fillRect/>
          </a:stretch>
        </p:blipFill>
        <p:spPr>
          <a:xfrm>
            <a:off x="-601458" y="2758402"/>
            <a:ext cx="13046571" cy="3810330"/>
          </a:xfrm>
          <a:prstGeom prst="rect">
            <a:avLst/>
          </a:prstGeom>
        </p:spPr>
      </p:pic>
      <p:pic>
        <p:nvPicPr>
          <p:cNvPr id="7" name="图片 6"/>
          <p:cNvPicPr>
            <a:picLocks noChangeAspect="1"/>
          </p:cNvPicPr>
          <p:nvPr/>
        </p:nvPicPr>
        <p:blipFill>
          <a:blip r:embed="rId6"/>
          <a:stretch>
            <a:fillRect/>
          </a:stretch>
        </p:blipFill>
        <p:spPr>
          <a:xfrm>
            <a:off x="523781" y="2805742"/>
            <a:ext cx="2147182" cy="2599538"/>
          </a:xfrm>
          <a:prstGeom prst="rect">
            <a:avLst/>
          </a:prstGeom>
        </p:spPr>
      </p:pic>
      <p:pic>
        <p:nvPicPr>
          <p:cNvPr id="9" name="图片 8"/>
          <p:cNvPicPr>
            <a:picLocks noChangeAspect="1"/>
          </p:cNvPicPr>
          <p:nvPr/>
        </p:nvPicPr>
        <p:blipFill rotWithShape="1">
          <a:blip r:embed="rId7" cstate="print">
            <a:extLst>
              <a:ext uri="{28A0092B-C50C-407E-A947-70E740481C1C}">
                <a14:useLocalDpi xmlns:a14="http://schemas.microsoft.com/office/drawing/2010/main" val="0"/>
              </a:ext>
            </a:extLst>
          </a:blip>
          <a:srcRect l="48730" t="38730" b="28254"/>
          <a:stretch/>
        </p:blipFill>
        <p:spPr>
          <a:xfrm>
            <a:off x="7489636" y="2786724"/>
            <a:ext cx="4702628" cy="4542894"/>
          </a:xfrm>
          <a:prstGeom prst="rect">
            <a:avLst/>
          </a:prstGeom>
        </p:spPr>
      </p:pic>
      <p:pic>
        <p:nvPicPr>
          <p:cNvPr id="13" name="图片 12"/>
          <p:cNvPicPr>
            <a:picLocks noChangeAspect="1"/>
          </p:cNvPicPr>
          <p:nvPr/>
        </p:nvPicPr>
        <p:blipFill>
          <a:blip r:embed="rId8"/>
          <a:stretch>
            <a:fillRect/>
          </a:stretch>
        </p:blipFill>
        <p:spPr>
          <a:xfrm>
            <a:off x="890106" y="238364"/>
            <a:ext cx="1304289" cy="762393"/>
          </a:xfrm>
          <a:prstGeom prst="rect">
            <a:avLst/>
          </a:prstGeom>
        </p:spPr>
      </p:pic>
      <p:pic>
        <p:nvPicPr>
          <p:cNvPr id="14" name="图片 13"/>
          <p:cNvPicPr>
            <a:picLocks noChangeAspect="1"/>
          </p:cNvPicPr>
          <p:nvPr/>
        </p:nvPicPr>
        <p:blipFill>
          <a:blip r:embed="rId8"/>
          <a:stretch>
            <a:fillRect/>
          </a:stretch>
        </p:blipFill>
        <p:spPr>
          <a:xfrm>
            <a:off x="10728547" y="2187925"/>
            <a:ext cx="1328401" cy="776487"/>
          </a:xfrm>
          <a:prstGeom prst="rect">
            <a:avLst/>
          </a:prstGeom>
        </p:spPr>
      </p:pic>
      <p:pic>
        <p:nvPicPr>
          <p:cNvPr id="16" name="图片 15"/>
          <p:cNvPicPr>
            <a:picLocks noChangeAspect="1"/>
          </p:cNvPicPr>
          <p:nvPr/>
        </p:nvPicPr>
        <p:blipFill>
          <a:blip r:embed="rId9"/>
          <a:stretch>
            <a:fillRect/>
          </a:stretch>
        </p:blipFill>
        <p:spPr>
          <a:xfrm>
            <a:off x="10124044" y="345444"/>
            <a:ext cx="1603387" cy="1975275"/>
          </a:xfrm>
          <a:prstGeom prst="rect">
            <a:avLst/>
          </a:prstGeom>
        </p:spPr>
      </p:pic>
      <p:pic>
        <p:nvPicPr>
          <p:cNvPr id="17" name="图片 16"/>
          <p:cNvPicPr>
            <a:picLocks noChangeAspect="1"/>
          </p:cNvPicPr>
          <p:nvPr/>
        </p:nvPicPr>
        <p:blipFill>
          <a:blip r:embed="rId9"/>
          <a:stretch>
            <a:fillRect/>
          </a:stretch>
        </p:blipFill>
        <p:spPr>
          <a:xfrm>
            <a:off x="528135" y="1647081"/>
            <a:ext cx="1153096" cy="1420544"/>
          </a:xfrm>
          <a:prstGeom prst="rect">
            <a:avLst/>
          </a:prstGeom>
        </p:spPr>
      </p:pic>
      <p:grpSp>
        <p:nvGrpSpPr>
          <p:cNvPr id="2" name="组合 1"/>
          <p:cNvGrpSpPr/>
          <p:nvPr/>
        </p:nvGrpSpPr>
        <p:grpSpPr>
          <a:xfrm>
            <a:off x="2006209" y="1849907"/>
            <a:ext cx="9371753" cy="1255446"/>
            <a:chOff x="2003199" y="1330218"/>
            <a:chExt cx="8681670" cy="1255446"/>
          </a:xfrm>
        </p:grpSpPr>
        <p:sp>
          <p:nvSpPr>
            <p:cNvPr id="24" name="文本框 23"/>
            <p:cNvSpPr txBox="1"/>
            <p:nvPr/>
          </p:nvSpPr>
          <p:spPr>
            <a:xfrm>
              <a:off x="2003199" y="1385335"/>
              <a:ext cx="2719769" cy="1200329"/>
            </a:xfrm>
            <a:prstGeom prst="rect">
              <a:avLst/>
            </a:prstGeom>
            <a:noFill/>
          </p:spPr>
          <p:txBody>
            <a:bodyPr wrap="square" rtlCol="0">
              <a:spAutoFit/>
            </a:bodyPr>
            <a:lstStyle/>
            <a:p>
              <a:r>
                <a:rPr lang="en-US" altLang="zh-CN" sz="7200" b="1" dirty="0">
                  <a:solidFill>
                    <a:srgbClr val="E97974"/>
                  </a:solidFill>
                  <a:latin typeface="UTM Sharnay" panose="02040603050506020204" pitchFamily="18" charset="0"/>
                  <a:ea typeface="inpin heiti" panose="00000500000000000000" pitchFamily="2" charset="-122"/>
                  <a:sym typeface="inpin heiti" panose="00000500000000000000" pitchFamily="2" charset="-122"/>
                </a:rPr>
                <a:t>TẠM</a:t>
              </a:r>
              <a:endParaRPr lang="zh-CN" altLang="en-US" sz="7200" b="1" dirty="0">
                <a:solidFill>
                  <a:srgbClr val="E97974"/>
                </a:solidFill>
                <a:latin typeface="UTM Sharnay" panose="02040603050506020204" pitchFamily="18" charset="0"/>
                <a:ea typeface="inpin heiti" panose="00000500000000000000" pitchFamily="2" charset="-122"/>
                <a:sym typeface="inpin heiti" panose="00000500000000000000" pitchFamily="2" charset="-122"/>
              </a:endParaRPr>
            </a:p>
          </p:txBody>
        </p:sp>
        <p:sp>
          <p:nvSpPr>
            <p:cNvPr id="26" name="文本框 25"/>
            <p:cNvSpPr txBox="1"/>
            <p:nvPr/>
          </p:nvSpPr>
          <p:spPr>
            <a:xfrm>
              <a:off x="4084504" y="1380218"/>
              <a:ext cx="2719769" cy="1200329"/>
            </a:xfrm>
            <a:prstGeom prst="rect">
              <a:avLst/>
            </a:prstGeom>
            <a:noFill/>
          </p:spPr>
          <p:txBody>
            <a:bodyPr wrap="square" rtlCol="0">
              <a:spAutoFit/>
            </a:bodyPr>
            <a:lstStyle/>
            <a:p>
              <a:r>
                <a:rPr lang="en-US" altLang="zh-CN" sz="7200" b="1" dirty="0">
                  <a:solidFill>
                    <a:srgbClr val="386847"/>
                  </a:solidFill>
                  <a:latin typeface="UTM Sharnay" panose="02040603050506020204" pitchFamily="18" charset="0"/>
                  <a:ea typeface="inpin heiti" panose="00000500000000000000" pitchFamily="2" charset="-122"/>
                  <a:sym typeface="inpin heiti" panose="00000500000000000000" pitchFamily="2" charset="-122"/>
                </a:rPr>
                <a:t>BIỆT</a:t>
              </a:r>
              <a:endParaRPr lang="zh-CN" altLang="en-US" sz="7200" b="1" dirty="0">
                <a:solidFill>
                  <a:srgbClr val="386847"/>
                </a:solidFill>
                <a:latin typeface="UTM Sharnay" panose="02040603050506020204" pitchFamily="18" charset="0"/>
                <a:ea typeface="inpin heiti" panose="00000500000000000000" pitchFamily="2" charset="-122"/>
                <a:sym typeface="inpin heiti" panose="00000500000000000000" pitchFamily="2" charset="-122"/>
              </a:endParaRPr>
            </a:p>
          </p:txBody>
        </p:sp>
        <p:sp>
          <p:nvSpPr>
            <p:cNvPr id="34" name="文本框 33"/>
            <p:cNvSpPr txBox="1"/>
            <p:nvPr/>
          </p:nvSpPr>
          <p:spPr>
            <a:xfrm>
              <a:off x="6020874" y="1356548"/>
              <a:ext cx="2719769" cy="1200329"/>
            </a:xfrm>
            <a:prstGeom prst="rect">
              <a:avLst/>
            </a:prstGeom>
            <a:noFill/>
          </p:spPr>
          <p:txBody>
            <a:bodyPr wrap="square" rtlCol="0">
              <a:spAutoFit/>
            </a:bodyPr>
            <a:lstStyle/>
            <a:p>
              <a:r>
                <a:rPr lang="en-US" altLang="zh-CN" sz="7200" b="1" dirty="0">
                  <a:solidFill>
                    <a:srgbClr val="F8AF00"/>
                  </a:solidFill>
                  <a:latin typeface="UTM Sharnay" panose="02040603050506020204" pitchFamily="18" charset="0"/>
                  <a:ea typeface="inpin heiti" panose="00000500000000000000" pitchFamily="2" charset="-122"/>
                  <a:sym typeface="inpin heiti" panose="00000500000000000000" pitchFamily="2" charset="-122"/>
                </a:rPr>
                <a:t>CÁC</a:t>
              </a:r>
              <a:endParaRPr lang="zh-CN" altLang="en-US" sz="7200" b="1" dirty="0">
                <a:solidFill>
                  <a:srgbClr val="F8AF00"/>
                </a:solidFill>
                <a:latin typeface="UTM Sharnay" panose="02040603050506020204" pitchFamily="18" charset="0"/>
                <a:ea typeface="inpin heiti" panose="00000500000000000000" pitchFamily="2" charset="-122"/>
                <a:sym typeface="inpin heiti" panose="00000500000000000000" pitchFamily="2" charset="-122"/>
              </a:endParaRPr>
            </a:p>
          </p:txBody>
        </p:sp>
        <p:sp>
          <p:nvSpPr>
            <p:cNvPr id="36" name="文本框 35"/>
            <p:cNvSpPr txBox="1"/>
            <p:nvPr/>
          </p:nvSpPr>
          <p:spPr>
            <a:xfrm>
              <a:off x="7965100" y="1330218"/>
              <a:ext cx="2719769" cy="1200329"/>
            </a:xfrm>
            <a:prstGeom prst="rect">
              <a:avLst/>
            </a:prstGeom>
            <a:noFill/>
          </p:spPr>
          <p:txBody>
            <a:bodyPr wrap="square" rtlCol="0">
              <a:spAutoFit/>
            </a:bodyPr>
            <a:lstStyle/>
            <a:p>
              <a:r>
                <a:rPr lang="en-US" altLang="zh-CN" sz="7200" b="1" dirty="0">
                  <a:solidFill>
                    <a:srgbClr val="386847"/>
                  </a:solidFill>
                  <a:latin typeface="UTM Sharnay" panose="02040603050506020204" pitchFamily="18" charset="0"/>
                  <a:ea typeface="inpin heiti" panose="00000500000000000000" pitchFamily="2" charset="-122"/>
                  <a:sym typeface="inpin heiti" panose="00000500000000000000" pitchFamily="2" charset="-122"/>
                </a:rPr>
                <a:t>EM!</a:t>
              </a:r>
              <a:endParaRPr lang="zh-CN" altLang="en-US" sz="7200" b="1" dirty="0">
                <a:solidFill>
                  <a:srgbClr val="386847"/>
                </a:solidFill>
                <a:latin typeface="UTM Sharnay" panose="02040603050506020204" pitchFamily="18" charset="0"/>
                <a:ea typeface="inpin heiti" panose="00000500000000000000" pitchFamily="2" charset="-122"/>
                <a:sym typeface="inpin heiti" panose="00000500000000000000" pitchFamily="2" charset="-122"/>
              </a:endParaRPr>
            </a:p>
          </p:txBody>
        </p:sp>
      </p:grpSp>
    </p:spTree>
    <p:extLst>
      <p:ext uri="{BB962C8B-B14F-4D97-AF65-F5344CB8AC3E}">
        <p14:creationId xmlns:p14="http://schemas.microsoft.com/office/powerpoint/2010/main" val="4057065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634508" y="1"/>
            <a:ext cx="13046571" cy="7932998"/>
            <a:chOff x="-601458" y="0"/>
            <a:chExt cx="13046571" cy="7113613"/>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5" name="图片 4"/>
            <p:cNvPicPr>
              <a:picLocks noChangeAspect="1"/>
            </p:cNvPicPr>
            <p:nvPr/>
          </p:nvPicPr>
          <p:blipFill>
            <a:blip r:embed="rId4"/>
            <a:stretch>
              <a:fillRect/>
            </a:stretch>
          </p:blipFill>
          <p:spPr>
            <a:xfrm>
              <a:off x="-529" y="3394731"/>
              <a:ext cx="12193057" cy="3718882"/>
            </a:xfrm>
            <a:prstGeom prst="rect">
              <a:avLst/>
            </a:prstGeom>
          </p:spPr>
        </p:pic>
        <p:pic>
          <p:nvPicPr>
            <p:cNvPr id="6" name="图片 5"/>
            <p:cNvPicPr>
              <a:picLocks noChangeAspect="1"/>
            </p:cNvPicPr>
            <p:nvPr/>
          </p:nvPicPr>
          <p:blipFill>
            <a:blip r:embed="rId5"/>
            <a:stretch>
              <a:fillRect/>
            </a:stretch>
          </p:blipFill>
          <p:spPr>
            <a:xfrm>
              <a:off x="-601458" y="2758402"/>
              <a:ext cx="13046571" cy="3810330"/>
            </a:xfrm>
            <a:prstGeom prst="rect">
              <a:avLst/>
            </a:prstGeom>
          </p:spPr>
        </p:pic>
        <p:pic>
          <p:nvPicPr>
            <p:cNvPr id="7" name="图片 6"/>
            <p:cNvPicPr>
              <a:picLocks noChangeAspect="1"/>
            </p:cNvPicPr>
            <p:nvPr/>
          </p:nvPicPr>
          <p:blipFill>
            <a:blip r:embed="rId6"/>
            <a:stretch>
              <a:fillRect/>
            </a:stretch>
          </p:blipFill>
          <p:spPr>
            <a:xfrm>
              <a:off x="890106" y="238364"/>
              <a:ext cx="1304289" cy="762393"/>
            </a:xfrm>
            <a:prstGeom prst="rect">
              <a:avLst/>
            </a:prstGeom>
          </p:spPr>
        </p:pic>
        <p:pic>
          <p:nvPicPr>
            <p:cNvPr id="8" name="图片 7"/>
            <p:cNvPicPr>
              <a:picLocks noChangeAspect="1"/>
            </p:cNvPicPr>
            <p:nvPr/>
          </p:nvPicPr>
          <p:blipFill>
            <a:blip r:embed="rId6"/>
            <a:stretch>
              <a:fillRect/>
            </a:stretch>
          </p:blipFill>
          <p:spPr>
            <a:xfrm>
              <a:off x="10728547" y="2187925"/>
              <a:ext cx="1328401" cy="776487"/>
            </a:xfrm>
            <a:prstGeom prst="rect">
              <a:avLst/>
            </a:prstGeom>
          </p:spPr>
        </p:pic>
      </p:grpSp>
      <p:grpSp>
        <p:nvGrpSpPr>
          <p:cNvPr id="2" name="组合 1"/>
          <p:cNvGrpSpPr/>
          <p:nvPr/>
        </p:nvGrpSpPr>
        <p:grpSpPr>
          <a:xfrm>
            <a:off x="3514382" y="0"/>
            <a:ext cx="5431314" cy="1025175"/>
            <a:chOff x="5094514" y="0"/>
            <a:chExt cx="2380343" cy="1342769"/>
          </a:xfrm>
        </p:grpSpPr>
        <p:grpSp>
          <p:nvGrpSpPr>
            <p:cNvPr id="17" name="组合 16"/>
            <p:cNvGrpSpPr/>
            <p:nvPr/>
          </p:nvGrpSpPr>
          <p:grpSpPr>
            <a:xfrm>
              <a:off x="5094514" y="0"/>
              <a:ext cx="2380343" cy="1342769"/>
              <a:chOff x="5021943" y="0"/>
              <a:chExt cx="3309257" cy="1000757"/>
            </a:xfrm>
          </p:grpSpPr>
          <p:sp>
            <p:nvSpPr>
              <p:cNvPr id="15" name="流程图: 离页连接符 14"/>
              <p:cNvSpPr/>
              <p:nvPr/>
            </p:nvSpPr>
            <p:spPr>
              <a:xfrm>
                <a:off x="5021943" y="0"/>
                <a:ext cx="3309257" cy="1000757"/>
              </a:xfrm>
              <a:prstGeom prst="flowChartOffpageConnector">
                <a:avLst/>
              </a:prstGeom>
              <a:solidFill>
                <a:srgbClr val="E979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00">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16" name="流程图: 离页连接符 15"/>
              <p:cNvSpPr/>
              <p:nvPr/>
            </p:nvSpPr>
            <p:spPr>
              <a:xfrm>
                <a:off x="5148942" y="0"/>
                <a:ext cx="3055257" cy="923945"/>
              </a:xfrm>
              <a:prstGeom prst="flowChartOffpageConnector">
                <a:avLst/>
              </a:prstGeom>
              <a:no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00">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sp>
          <p:nvSpPr>
            <p:cNvPr id="18" name="矩形 17"/>
            <p:cNvSpPr/>
            <p:nvPr/>
          </p:nvSpPr>
          <p:spPr>
            <a:xfrm>
              <a:off x="5343130" y="0"/>
              <a:ext cx="2040639" cy="604686"/>
            </a:xfrm>
            <a:prstGeom prst="rect">
              <a:avLst/>
            </a:prstGeom>
          </p:spPr>
          <p:txBody>
            <a:bodyPr wrap="square">
              <a:spAutoFit/>
            </a:bodyPr>
            <a:lstStyle/>
            <a:p>
              <a:endParaRPr lang="zh-CN" altLang="en-US" sz="2300" b="1" dirty="0">
                <a:solidFill>
                  <a:schemeClr val="bg1"/>
                </a:solidFill>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grpSp>
        <p:nvGrpSpPr>
          <p:cNvPr id="22" name="组合 21"/>
          <p:cNvGrpSpPr/>
          <p:nvPr/>
        </p:nvGrpSpPr>
        <p:grpSpPr>
          <a:xfrm>
            <a:off x="239799" y="831172"/>
            <a:ext cx="6316935" cy="3060662"/>
            <a:chOff x="1930400" y="1614864"/>
            <a:chExt cx="6316935" cy="3060662"/>
          </a:xfrm>
        </p:grpSpPr>
        <p:grpSp>
          <p:nvGrpSpPr>
            <p:cNvPr id="20" name="组合 19"/>
            <p:cNvGrpSpPr/>
            <p:nvPr/>
          </p:nvGrpSpPr>
          <p:grpSpPr>
            <a:xfrm>
              <a:off x="1930400" y="1614864"/>
              <a:ext cx="3184352" cy="943429"/>
              <a:chOff x="2481943" y="1342769"/>
              <a:chExt cx="3184352" cy="943429"/>
            </a:xfrm>
          </p:grpSpPr>
          <p:grpSp>
            <p:nvGrpSpPr>
              <p:cNvPr id="13" name="组合 12"/>
              <p:cNvGrpSpPr/>
              <p:nvPr/>
            </p:nvGrpSpPr>
            <p:grpSpPr>
              <a:xfrm>
                <a:off x="2481943" y="1342769"/>
                <a:ext cx="954930" cy="943429"/>
                <a:chOff x="2656114" y="1146629"/>
                <a:chExt cx="954930" cy="943429"/>
              </a:xfrm>
            </p:grpSpPr>
            <p:sp>
              <p:nvSpPr>
                <p:cNvPr id="9" name="椭圆 8"/>
                <p:cNvSpPr/>
                <p:nvPr/>
              </p:nvSpPr>
              <p:spPr>
                <a:xfrm>
                  <a:off x="2656114" y="1146629"/>
                  <a:ext cx="943429" cy="943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00">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10" name="椭圆 9"/>
                <p:cNvSpPr/>
                <p:nvPr/>
              </p:nvSpPr>
              <p:spPr>
                <a:xfrm>
                  <a:off x="2722978" y="1209682"/>
                  <a:ext cx="809699" cy="809699"/>
                </a:xfrm>
                <a:prstGeom prst="ellipse">
                  <a:avLst/>
                </a:prstGeom>
                <a:noFill/>
                <a:ln w="38100">
                  <a:solidFill>
                    <a:srgbClr val="E9797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00">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11" name="文本框 10"/>
                <p:cNvSpPr txBox="1"/>
                <p:nvPr/>
              </p:nvSpPr>
              <p:spPr>
                <a:xfrm>
                  <a:off x="2827273" y="1295144"/>
                  <a:ext cx="783771" cy="584775"/>
                </a:xfrm>
                <a:prstGeom prst="rect">
                  <a:avLst/>
                </a:prstGeom>
                <a:noFill/>
              </p:spPr>
              <p:txBody>
                <a:bodyPr wrap="square" rtlCol="0">
                  <a:spAutoFit/>
                </a:bodyPr>
                <a:lstStyle/>
                <a:p>
                  <a:r>
                    <a:rPr lang="en-US" altLang="zh-CN" sz="3200" dirty="0">
                      <a:solidFill>
                        <a:srgbClr val="E97974"/>
                      </a:solidFill>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rPr>
                    <a:t>01</a:t>
                  </a:r>
                  <a:endParaRPr lang="zh-CN" altLang="en-US" sz="3200" dirty="0">
                    <a:solidFill>
                      <a:srgbClr val="E97974"/>
                    </a:solidFill>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sp>
            <p:nvSpPr>
              <p:cNvPr id="19" name="矩形 18"/>
              <p:cNvSpPr/>
              <p:nvPr/>
            </p:nvSpPr>
            <p:spPr>
              <a:xfrm>
                <a:off x="3394519" y="1400314"/>
                <a:ext cx="2271776" cy="584775"/>
              </a:xfrm>
              <a:prstGeom prst="rect">
                <a:avLst/>
              </a:prstGeom>
            </p:spPr>
            <p:txBody>
              <a:bodyPr wrap="none">
                <a:spAutoFit/>
              </a:bodyPr>
              <a:lstStyle/>
              <a:p>
                <a:r>
                  <a:rPr lang="nl-NL" sz="3200" b="1" dirty="0">
                    <a:solidFill>
                      <a:srgbClr val="000000"/>
                    </a:solidFill>
                    <a:effectLst/>
                    <a:latin typeface="UVN Bach Dang Nang" panose="02070803090706020303" pitchFamily="18" charset="0"/>
                    <a:ea typeface="Times New Roman" panose="02020603050405020304" pitchFamily="18" charset="0"/>
                    <a:cs typeface="Times New Roman" panose="02020603050405020304" pitchFamily="18" charset="0"/>
                  </a:rPr>
                  <a:t>Kiến thức:</a:t>
                </a:r>
                <a:r>
                  <a:rPr lang="nl-NL" sz="3200" dirty="0">
                    <a:solidFill>
                      <a:srgbClr val="000000"/>
                    </a:solidFill>
                    <a:effectLst/>
                    <a:latin typeface="UVN Bach Dang Nang" panose="02070803090706020303" pitchFamily="18" charset="0"/>
                    <a:ea typeface="Times New Roman" panose="02020603050405020304" pitchFamily="18" charset="0"/>
                    <a:cs typeface="Times New Roman" panose="02020603050405020304" pitchFamily="18" charset="0"/>
                  </a:rPr>
                  <a:t> </a:t>
                </a:r>
                <a:endParaRPr lang="en-US" sz="3200" dirty="0">
                  <a:effectLst/>
                  <a:latin typeface="UVN Bach Dang Nang" panose="02070803090706020303" pitchFamily="18" charset="0"/>
                  <a:ea typeface="Times New Roman" panose="02020603050405020304" pitchFamily="18" charset="0"/>
                  <a:cs typeface="Times New Roman" panose="02020603050405020304" pitchFamily="18" charset="0"/>
                </a:endParaRPr>
              </a:p>
            </p:txBody>
          </p:sp>
        </p:grpSp>
        <p:sp>
          <p:nvSpPr>
            <p:cNvPr id="21" name="矩形 20"/>
            <p:cNvSpPr/>
            <p:nvPr/>
          </p:nvSpPr>
          <p:spPr>
            <a:xfrm>
              <a:off x="2236083" y="2459535"/>
              <a:ext cx="6011252" cy="2215991"/>
            </a:xfrm>
            <a:prstGeom prst="rect">
              <a:avLst/>
            </a:prstGeom>
          </p:spPr>
          <p:txBody>
            <a:bodyPr wrap="square">
              <a:spAutoFit/>
            </a:bodyPr>
            <a:lstStyle/>
            <a:p>
              <a:pPr algn="just"/>
              <a:r>
                <a:rPr lang="pt-BR" sz="2300" dirty="0">
                  <a:effectLst/>
                  <a:latin typeface="UVN Bach Dang Nang" panose="02070803090706020303" pitchFamily="18" charset="0"/>
                  <a:ea typeface="Times New Roman" panose="02020603050405020304" pitchFamily="18" charset="0"/>
                  <a:cs typeface="Times New Roman" panose="02020603050405020304" pitchFamily="18" charset="0"/>
                </a:rPr>
                <a:t>- Ôn tập kiến thức về</a:t>
              </a:r>
              <a:r>
                <a:rPr lang="nl-NL" sz="2300" dirty="0">
                  <a:effectLst/>
                  <a:latin typeface="UVN Bach Dang Nang" panose="02070803090706020303" pitchFamily="18" charset="0"/>
                  <a:ea typeface="Times New Roman" panose="02020603050405020304" pitchFamily="18" charset="0"/>
                  <a:cs typeface="Times New Roman" panose="02020603050405020304" pitchFamily="18" charset="0"/>
                </a:rPr>
                <a:t> qui tắc viết hoa tên riêng (Việt Nam và nước ngoài);  tác dụng của dấu ngoặc kép trong bài</a:t>
              </a:r>
              <a:endParaRPr lang="en-US" sz="2300" dirty="0">
                <a:effectLst/>
                <a:latin typeface="UVN Bach Dang Nang" panose="02070803090706020303" pitchFamily="18" charset="0"/>
                <a:ea typeface="Times New Roman" panose="02020603050405020304" pitchFamily="18" charset="0"/>
                <a:cs typeface="Times New Roman" panose="02020603050405020304" pitchFamily="18" charset="0"/>
              </a:endParaRPr>
            </a:p>
            <a:p>
              <a:r>
                <a:rPr lang="nl-NL" sz="2300" dirty="0">
                  <a:effectLst/>
                  <a:latin typeface="UVN Bach Dang Nang" panose="02070803090706020303" pitchFamily="18" charset="0"/>
                  <a:ea typeface="Times New Roman" panose="02020603050405020304" pitchFamily="18" charset="0"/>
                  <a:cs typeface="Times New Roman" panose="02020603050405020304" pitchFamily="18" charset="0"/>
                </a:rPr>
                <a:t>- Nghe-viết đúng bài CT (tốc độ viết khoảng 75 chữ/15 phút), không mắc quá 5 lỗi trong bài; trình bày đúng bài văn có lời đối thoại. </a:t>
              </a:r>
              <a:endParaRPr lang="en-US" sz="2300" dirty="0">
                <a:effectLst/>
                <a:latin typeface="UVN Bach Dang Nang" panose="02070803090706020303" pitchFamily="18" charset="0"/>
                <a:ea typeface="Times New Roman" panose="02020603050405020304" pitchFamily="18" charset="0"/>
                <a:cs typeface="Times New Roman" panose="02020603050405020304" pitchFamily="18" charset="0"/>
              </a:endParaRPr>
            </a:p>
          </p:txBody>
        </p:sp>
      </p:grpSp>
      <p:grpSp>
        <p:nvGrpSpPr>
          <p:cNvPr id="23" name="组合 22"/>
          <p:cNvGrpSpPr/>
          <p:nvPr/>
        </p:nvGrpSpPr>
        <p:grpSpPr>
          <a:xfrm>
            <a:off x="6490398" y="1381206"/>
            <a:ext cx="5668552" cy="2389913"/>
            <a:chOff x="2211897" y="1372463"/>
            <a:chExt cx="5668552" cy="2389913"/>
          </a:xfrm>
        </p:grpSpPr>
        <p:grpSp>
          <p:nvGrpSpPr>
            <p:cNvPr id="24" name="组合 23"/>
            <p:cNvGrpSpPr/>
            <p:nvPr/>
          </p:nvGrpSpPr>
          <p:grpSpPr>
            <a:xfrm>
              <a:off x="2211897" y="1372463"/>
              <a:ext cx="3153725" cy="943429"/>
              <a:chOff x="2763440" y="1100368"/>
              <a:chExt cx="3153725" cy="943429"/>
            </a:xfrm>
          </p:grpSpPr>
          <p:grpSp>
            <p:nvGrpSpPr>
              <p:cNvPr id="26" name="组合 25"/>
              <p:cNvGrpSpPr/>
              <p:nvPr/>
            </p:nvGrpSpPr>
            <p:grpSpPr>
              <a:xfrm>
                <a:off x="2763440" y="1100368"/>
                <a:ext cx="943693" cy="943429"/>
                <a:chOff x="2937611" y="904228"/>
                <a:chExt cx="943693" cy="943429"/>
              </a:xfrm>
            </p:grpSpPr>
            <p:sp>
              <p:nvSpPr>
                <p:cNvPr id="28" name="椭圆 27"/>
                <p:cNvSpPr/>
                <p:nvPr/>
              </p:nvSpPr>
              <p:spPr>
                <a:xfrm>
                  <a:off x="2937611" y="904228"/>
                  <a:ext cx="943429" cy="943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00">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9" name="椭圆 28"/>
                <p:cNvSpPr/>
                <p:nvPr/>
              </p:nvSpPr>
              <p:spPr>
                <a:xfrm>
                  <a:off x="3004475" y="967281"/>
                  <a:ext cx="809699" cy="809699"/>
                </a:xfrm>
                <a:prstGeom prst="ellipse">
                  <a:avLst/>
                </a:prstGeom>
                <a:noFill/>
                <a:ln w="38100">
                  <a:solidFill>
                    <a:srgbClr val="E9797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00">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30" name="文本框 29"/>
                <p:cNvSpPr txBox="1"/>
                <p:nvPr/>
              </p:nvSpPr>
              <p:spPr>
                <a:xfrm>
                  <a:off x="3097533" y="1080661"/>
                  <a:ext cx="783771" cy="584775"/>
                </a:xfrm>
                <a:prstGeom prst="rect">
                  <a:avLst/>
                </a:prstGeom>
                <a:noFill/>
              </p:spPr>
              <p:txBody>
                <a:bodyPr wrap="square" rtlCol="0">
                  <a:spAutoFit/>
                </a:bodyPr>
                <a:lstStyle/>
                <a:p>
                  <a:r>
                    <a:rPr lang="en-US" altLang="zh-CN" sz="3200" dirty="0">
                      <a:solidFill>
                        <a:srgbClr val="E97974"/>
                      </a:solidFill>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rPr>
                    <a:t>02</a:t>
                  </a:r>
                  <a:endParaRPr lang="zh-CN" altLang="en-US" sz="3200" dirty="0">
                    <a:solidFill>
                      <a:srgbClr val="E97974"/>
                    </a:solidFill>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sp>
            <p:nvSpPr>
              <p:cNvPr id="27" name="矩形 26"/>
              <p:cNvSpPr/>
              <p:nvPr/>
            </p:nvSpPr>
            <p:spPr>
              <a:xfrm>
                <a:off x="4150335" y="1400314"/>
                <a:ext cx="1766830" cy="584775"/>
              </a:xfrm>
              <a:prstGeom prst="rect">
                <a:avLst/>
              </a:prstGeom>
            </p:spPr>
            <p:txBody>
              <a:bodyPr wrap="none">
                <a:spAutoFit/>
              </a:bodyPr>
              <a:lstStyle/>
              <a:p>
                <a:pPr algn="just"/>
                <a:r>
                  <a:rPr lang="nl-NL" sz="3200" b="1" dirty="0">
                    <a:solidFill>
                      <a:srgbClr val="000000"/>
                    </a:solidFill>
                    <a:effectLst/>
                    <a:latin typeface="UVN Bach Dang Nang" panose="02070803090706020303" pitchFamily="18" charset="0"/>
                    <a:ea typeface="Times New Roman" panose="02020603050405020304" pitchFamily="18" charset="0"/>
                    <a:cs typeface="Times New Roman" panose="02020603050405020304" pitchFamily="18" charset="0"/>
                  </a:rPr>
                  <a:t>Kĩ năng:</a:t>
                </a:r>
                <a:endParaRPr lang="en-US" sz="3200" dirty="0">
                  <a:effectLst/>
                  <a:latin typeface="UVN Bach Dang Nang" panose="02070803090706020303" pitchFamily="18" charset="0"/>
                  <a:ea typeface="Times New Roman" panose="02020603050405020304" pitchFamily="18" charset="0"/>
                  <a:cs typeface="Times New Roman" panose="02020603050405020304" pitchFamily="18" charset="0"/>
                </a:endParaRPr>
              </a:p>
            </p:txBody>
          </p:sp>
        </p:grpSp>
        <p:sp>
          <p:nvSpPr>
            <p:cNvPr id="25" name="矩形 24"/>
            <p:cNvSpPr/>
            <p:nvPr/>
          </p:nvSpPr>
          <p:spPr>
            <a:xfrm>
              <a:off x="2744638" y="2254271"/>
              <a:ext cx="5135811" cy="1508105"/>
            </a:xfrm>
            <a:prstGeom prst="rect">
              <a:avLst/>
            </a:prstGeom>
          </p:spPr>
          <p:txBody>
            <a:bodyPr wrap="square">
              <a:spAutoFit/>
            </a:bodyPr>
            <a:lstStyle/>
            <a:p>
              <a:r>
                <a:rPr lang="nl-NL" sz="2300" b="1" dirty="0">
                  <a:solidFill>
                    <a:srgbClr val="000000"/>
                  </a:solidFill>
                  <a:effectLst/>
                  <a:latin typeface="UVN Bach Dang Nang" panose="02070803090706020303" pitchFamily="18" charset="0"/>
                  <a:ea typeface="Times New Roman" panose="02020603050405020304" pitchFamily="18" charset="0"/>
                  <a:cs typeface="Times New Roman" panose="02020603050405020304" pitchFamily="18" charset="0"/>
                </a:rPr>
                <a:t>-  </a:t>
              </a:r>
              <a:r>
                <a:rPr lang="nl-NL" sz="2300" dirty="0">
                  <a:effectLst/>
                  <a:latin typeface="UVN Bach Dang Nang" panose="02070803090706020303" pitchFamily="18" charset="0"/>
                  <a:ea typeface="Times New Roman" panose="02020603050405020304" pitchFamily="18" charset="0"/>
                  <a:cs typeface="Times New Roman" panose="02020603050405020304" pitchFamily="18" charset="0"/>
                </a:rPr>
                <a:t>Rèn KN viết, kĩ năng trình bày</a:t>
              </a:r>
              <a:endParaRPr lang="en-US" sz="2300" dirty="0">
                <a:effectLst/>
                <a:latin typeface="UVN Bach Dang Nang" panose="02070803090706020303" pitchFamily="18" charset="0"/>
                <a:ea typeface="Times New Roman" panose="02020603050405020304" pitchFamily="18" charset="0"/>
                <a:cs typeface="Times New Roman" panose="02020603050405020304" pitchFamily="18" charset="0"/>
              </a:endParaRPr>
            </a:p>
            <a:p>
              <a:pPr algn="just"/>
              <a:r>
                <a:rPr lang="nl-NL" sz="2300" dirty="0">
                  <a:effectLst/>
                  <a:latin typeface="UVN Bach Dang Nang" panose="02070803090706020303" pitchFamily="18" charset="0"/>
                  <a:ea typeface="Times New Roman" panose="02020603050405020304" pitchFamily="18" charset="0"/>
                  <a:cs typeface="Times New Roman" panose="02020603050405020304" pitchFamily="18" charset="0"/>
                </a:rPr>
                <a:t> * HS năng khiếu viết đúng và tương đối đẹp bài CT (tốc độ trên 75 chữ/15 phút); hiểu nội dung của bài.</a:t>
              </a:r>
              <a:endParaRPr lang="en-US" sz="2300" dirty="0">
                <a:effectLst/>
                <a:latin typeface="UVN Bach Dang Nang" panose="02070803090706020303" pitchFamily="18" charset="0"/>
                <a:ea typeface="Times New Roman" panose="02020603050405020304" pitchFamily="18" charset="0"/>
                <a:cs typeface="Times New Roman" panose="02020603050405020304" pitchFamily="18" charset="0"/>
              </a:endParaRPr>
            </a:p>
          </p:txBody>
        </p:sp>
      </p:grpSp>
      <p:grpSp>
        <p:nvGrpSpPr>
          <p:cNvPr id="31" name="组合 30"/>
          <p:cNvGrpSpPr/>
          <p:nvPr/>
        </p:nvGrpSpPr>
        <p:grpSpPr>
          <a:xfrm>
            <a:off x="1116362" y="3873164"/>
            <a:ext cx="5544936" cy="1532868"/>
            <a:chOff x="1930400" y="1614864"/>
            <a:chExt cx="5544936" cy="1532868"/>
          </a:xfrm>
        </p:grpSpPr>
        <p:grpSp>
          <p:nvGrpSpPr>
            <p:cNvPr id="32" name="组合 31"/>
            <p:cNvGrpSpPr/>
            <p:nvPr/>
          </p:nvGrpSpPr>
          <p:grpSpPr>
            <a:xfrm>
              <a:off x="1930400" y="1614864"/>
              <a:ext cx="3351064" cy="943429"/>
              <a:chOff x="2481943" y="1342769"/>
              <a:chExt cx="3351064" cy="943429"/>
            </a:xfrm>
          </p:grpSpPr>
          <p:grpSp>
            <p:nvGrpSpPr>
              <p:cNvPr id="34" name="组合 33"/>
              <p:cNvGrpSpPr/>
              <p:nvPr/>
            </p:nvGrpSpPr>
            <p:grpSpPr>
              <a:xfrm>
                <a:off x="2481943" y="1342769"/>
                <a:ext cx="943429" cy="943429"/>
                <a:chOff x="2656114" y="1146629"/>
                <a:chExt cx="943429" cy="943429"/>
              </a:xfrm>
            </p:grpSpPr>
            <p:sp>
              <p:nvSpPr>
                <p:cNvPr id="36" name="椭圆 35"/>
                <p:cNvSpPr/>
                <p:nvPr/>
              </p:nvSpPr>
              <p:spPr>
                <a:xfrm>
                  <a:off x="2656114" y="1146629"/>
                  <a:ext cx="943429" cy="943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00">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37" name="椭圆 36"/>
                <p:cNvSpPr/>
                <p:nvPr/>
              </p:nvSpPr>
              <p:spPr>
                <a:xfrm>
                  <a:off x="2722978" y="1209682"/>
                  <a:ext cx="809699" cy="809699"/>
                </a:xfrm>
                <a:prstGeom prst="ellipse">
                  <a:avLst/>
                </a:prstGeom>
                <a:noFill/>
                <a:ln w="38100">
                  <a:solidFill>
                    <a:srgbClr val="E9797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00">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38" name="文本框 37"/>
                <p:cNvSpPr txBox="1"/>
                <p:nvPr/>
              </p:nvSpPr>
              <p:spPr>
                <a:xfrm>
                  <a:off x="2782339" y="1261725"/>
                  <a:ext cx="783771" cy="584775"/>
                </a:xfrm>
                <a:prstGeom prst="rect">
                  <a:avLst/>
                </a:prstGeom>
                <a:noFill/>
              </p:spPr>
              <p:txBody>
                <a:bodyPr wrap="square" rtlCol="0">
                  <a:spAutoFit/>
                </a:bodyPr>
                <a:lstStyle/>
                <a:p>
                  <a:r>
                    <a:rPr lang="en-US" altLang="zh-CN" sz="3200" dirty="0">
                      <a:solidFill>
                        <a:srgbClr val="E97974"/>
                      </a:solidFill>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rPr>
                    <a:t>03</a:t>
                  </a:r>
                  <a:endParaRPr lang="zh-CN" altLang="en-US" sz="3200" dirty="0">
                    <a:solidFill>
                      <a:srgbClr val="E97974"/>
                    </a:solidFill>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sp>
            <p:nvSpPr>
              <p:cNvPr id="35" name="矩形 34"/>
              <p:cNvSpPr/>
              <p:nvPr/>
            </p:nvSpPr>
            <p:spPr>
              <a:xfrm>
                <a:off x="3394519" y="1400314"/>
                <a:ext cx="2438488" cy="584775"/>
              </a:xfrm>
              <a:prstGeom prst="rect">
                <a:avLst/>
              </a:prstGeom>
            </p:spPr>
            <p:txBody>
              <a:bodyPr wrap="none">
                <a:spAutoFit/>
              </a:bodyPr>
              <a:lstStyle/>
              <a:p>
                <a:r>
                  <a:rPr lang="nl-NL" sz="3200" b="1" dirty="0">
                    <a:solidFill>
                      <a:srgbClr val="000000"/>
                    </a:solidFill>
                    <a:effectLst/>
                    <a:latin typeface="UVN Bach Dang Nang" panose="02070803090706020303" pitchFamily="18" charset="0"/>
                    <a:ea typeface="Times New Roman" panose="02020603050405020304" pitchFamily="18" charset="0"/>
                    <a:cs typeface="Times New Roman" panose="02020603050405020304" pitchFamily="18" charset="0"/>
                  </a:rPr>
                  <a:t>Phẩm chất: </a:t>
                </a:r>
                <a:endParaRPr lang="en-US" sz="3200" dirty="0">
                  <a:effectLst/>
                  <a:latin typeface="UVN Bach Dang Nang" panose="02070803090706020303" pitchFamily="18" charset="0"/>
                  <a:ea typeface="Times New Roman" panose="02020603050405020304" pitchFamily="18" charset="0"/>
                  <a:cs typeface="Times New Roman" panose="02020603050405020304" pitchFamily="18" charset="0"/>
                </a:endParaRPr>
              </a:p>
            </p:txBody>
          </p:sp>
        </p:grpSp>
        <p:sp>
          <p:nvSpPr>
            <p:cNvPr id="33" name="矩形 32"/>
            <p:cNvSpPr/>
            <p:nvPr/>
          </p:nvSpPr>
          <p:spPr>
            <a:xfrm>
              <a:off x="2940694" y="2316735"/>
              <a:ext cx="4534642" cy="830997"/>
            </a:xfrm>
            <a:prstGeom prst="rect">
              <a:avLst/>
            </a:prstGeom>
          </p:spPr>
          <p:txBody>
            <a:bodyPr wrap="square">
              <a:spAutoFit/>
            </a:bodyPr>
            <a:lstStyle/>
            <a:p>
              <a:r>
                <a:rPr lang="nl-NL" sz="2300" b="1" dirty="0">
                  <a:solidFill>
                    <a:srgbClr val="000000"/>
                  </a:solidFill>
                  <a:effectLst/>
                  <a:latin typeface="UVN Bach Dang Nang" panose="02070803090706020303" pitchFamily="18" charset="0"/>
                  <a:ea typeface="Times New Roman" panose="02020603050405020304" pitchFamily="18" charset="0"/>
                  <a:cs typeface="Times New Roman" panose="02020603050405020304" pitchFamily="18" charset="0"/>
                </a:rPr>
                <a:t>- </a:t>
              </a:r>
              <a:r>
                <a:rPr lang="nl-NL" sz="2300" dirty="0">
                  <a:solidFill>
                    <a:srgbClr val="000000"/>
                  </a:solidFill>
                  <a:effectLst/>
                  <a:latin typeface="UVN Bach Dang Nang" panose="02070803090706020303" pitchFamily="18" charset="0"/>
                  <a:ea typeface="Times New Roman" panose="02020603050405020304" pitchFamily="18" charset="0"/>
                  <a:cs typeface="Times New Roman" panose="02020603050405020304" pitchFamily="18" charset="0"/>
                </a:rPr>
                <a:t>Giáo dục tính cẩn thận, chính xác, yêu thích chữ viết</a:t>
              </a:r>
              <a:endParaRPr lang="en-US" sz="2300" dirty="0">
                <a:effectLst/>
                <a:latin typeface="UVN Bach Dang Nang" panose="02070803090706020303" pitchFamily="18" charset="0"/>
                <a:ea typeface="Times New Roman" panose="02020603050405020304" pitchFamily="18" charset="0"/>
                <a:cs typeface="Times New Roman" panose="02020603050405020304" pitchFamily="18" charset="0"/>
              </a:endParaRPr>
            </a:p>
          </p:txBody>
        </p:sp>
      </p:grpSp>
      <p:grpSp>
        <p:nvGrpSpPr>
          <p:cNvPr id="39" name="组合 38"/>
          <p:cNvGrpSpPr/>
          <p:nvPr/>
        </p:nvGrpSpPr>
        <p:grpSpPr>
          <a:xfrm>
            <a:off x="6230037" y="3836283"/>
            <a:ext cx="6038181" cy="1462867"/>
            <a:chOff x="1943364" y="1705673"/>
            <a:chExt cx="6038181" cy="1462867"/>
          </a:xfrm>
        </p:grpSpPr>
        <p:grpSp>
          <p:nvGrpSpPr>
            <p:cNvPr id="40" name="组合 39"/>
            <p:cNvGrpSpPr/>
            <p:nvPr/>
          </p:nvGrpSpPr>
          <p:grpSpPr>
            <a:xfrm>
              <a:off x="1943364" y="1705673"/>
              <a:ext cx="6038181" cy="943429"/>
              <a:chOff x="2494907" y="1433578"/>
              <a:chExt cx="6038181" cy="943429"/>
            </a:xfrm>
          </p:grpSpPr>
          <p:grpSp>
            <p:nvGrpSpPr>
              <p:cNvPr id="42" name="组合 41"/>
              <p:cNvGrpSpPr/>
              <p:nvPr/>
            </p:nvGrpSpPr>
            <p:grpSpPr>
              <a:xfrm>
                <a:off x="2494907" y="1433578"/>
                <a:ext cx="943429" cy="943429"/>
                <a:chOff x="2669078" y="1237438"/>
                <a:chExt cx="943429" cy="943429"/>
              </a:xfrm>
            </p:grpSpPr>
            <p:sp>
              <p:nvSpPr>
                <p:cNvPr id="44" name="椭圆 43"/>
                <p:cNvSpPr/>
                <p:nvPr/>
              </p:nvSpPr>
              <p:spPr>
                <a:xfrm>
                  <a:off x="2669078" y="1237438"/>
                  <a:ext cx="943429" cy="943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00">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45" name="椭圆 44"/>
                <p:cNvSpPr/>
                <p:nvPr/>
              </p:nvSpPr>
              <p:spPr>
                <a:xfrm>
                  <a:off x="2735942" y="1300491"/>
                  <a:ext cx="809699" cy="809699"/>
                </a:xfrm>
                <a:prstGeom prst="ellipse">
                  <a:avLst/>
                </a:prstGeom>
                <a:noFill/>
                <a:ln w="38100">
                  <a:solidFill>
                    <a:srgbClr val="E9797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00">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46" name="文本框 45"/>
                <p:cNvSpPr txBox="1"/>
                <p:nvPr/>
              </p:nvSpPr>
              <p:spPr>
                <a:xfrm>
                  <a:off x="2817799" y="1395459"/>
                  <a:ext cx="783771" cy="584775"/>
                </a:xfrm>
                <a:prstGeom prst="rect">
                  <a:avLst/>
                </a:prstGeom>
                <a:noFill/>
              </p:spPr>
              <p:txBody>
                <a:bodyPr wrap="square" rtlCol="0">
                  <a:spAutoFit/>
                </a:bodyPr>
                <a:lstStyle/>
                <a:p>
                  <a:r>
                    <a:rPr lang="en-US" altLang="zh-CN" sz="3200" dirty="0">
                      <a:solidFill>
                        <a:srgbClr val="E97974"/>
                      </a:solidFill>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rPr>
                    <a:t>04</a:t>
                  </a:r>
                  <a:endParaRPr lang="zh-CN" altLang="en-US" sz="3200" dirty="0">
                    <a:solidFill>
                      <a:srgbClr val="E97974"/>
                    </a:solidFill>
                    <a:latin typeface="UVN Bach Dang Nang" panose="02070803090706020303"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sp>
            <p:nvSpPr>
              <p:cNvPr id="43" name="矩形 42"/>
              <p:cNvSpPr/>
              <p:nvPr/>
            </p:nvSpPr>
            <p:spPr>
              <a:xfrm>
                <a:off x="3391937" y="1485610"/>
                <a:ext cx="5141151" cy="523220"/>
              </a:xfrm>
              <a:prstGeom prst="rect">
                <a:avLst/>
              </a:prstGeom>
            </p:spPr>
            <p:txBody>
              <a:bodyPr wrap="none">
                <a:spAutoFit/>
              </a:bodyPr>
              <a:lstStyle/>
              <a:p>
                <a:r>
                  <a:rPr lang="nl-NL" sz="2800" b="1" dirty="0">
                    <a:solidFill>
                      <a:srgbClr val="000000"/>
                    </a:solidFill>
                    <a:effectLst/>
                    <a:latin typeface="UVN Bach Dang Nang" panose="02070803090706020303" pitchFamily="18" charset="0"/>
                    <a:ea typeface="Times New Roman" panose="02020603050405020304" pitchFamily="18" charset="0"/>
                    <a:cs typeface="Times New Roman" panose="02020603050405020304" pitchFamily="18" charset="0"/>
                  </a:rPr>
                  <a:t>Góp phần phát triển năng lực:</a:t>
                </a:r>
                <a:endParaRPr lang="en-US" sz="2800" dirty="0">
                  <a:effectLst/>
                  <a:latin typeface="UVN Bach Dang Nang" panose="02070803090706020303" pitchFamily="18" charset="0"/>
                  <a:ea typeface="Times New Roman" panose="02020603050405020304" pitchFamily="18" charset="0"/>
                  <a:cs typeface="Times New Roman" panose="02020603050405020304" pitchFamily="18" charset="0"/>
                </a:endParaRPr>
              </a:p>
            </p:txBody>
          </p:sp>
        </p:grpSp>
        <p:sp>
          <p:nvSpPr>
            <p:cNvPr id="41" name="矩形 40"/>
            <p:cNvSpPr/>
            <p:nvPr/>
          </p:nvSpPr>
          <p:spPr>
            <a:xfrm>
              <a:off x="2940694" y="2337543"/>
              <a:ext cx="4763532" cy="830997"/>
            </a:xfrm>
            <a:prstGeom prst="rect">
              <a:avLst/>
            </a:prstGeom>
          </p:spPr>
          <p:txBody>
            <a:bodyPr wrap="square">
              <a:spAutoFit/>
            </a:bodyPr>
            <a:lstStyle/>
            <a:p>
              <a:r>
                <a:rPr lang="nl-NL" sz="2300" b="1" dirty="0">
                  <a:solidFill>
                    <a:srgbClr val="000000"/>
                  </a:solidFill>
                  <a:effectLst/>
                  <a:latin typeface="UVN Bach Dang Nang" panose="02070803090706020303" pitchFamily="18" charset="0"/>
                  <a:ea typeface="Times New Roman" panose="02020603050405020304" pitchFamily="18" charset="0"/>
                  <a:cs typeface="Times New Roman" panose="02020603050405020304" pitchFamily="18" charset="0"/>
                </a:rPr>
                <a:t>-  </a:t>
              </a:r>
              <a:r>
                <a:rPr lang="nl-NL" sz="2300" dirty="0">
                  <a:solidFill>
                    <a:srgbClr val="000000"/>
                  </a:solidFill>
                  <a:effectLst/>
                  <a:latin typeface="UVN Bach Dang Nang" panose="02070803090706020303" pitchFamily="18" charset="0"/>
                  <a:ea typeface="Times New Roman" panose="02020603050405020304" pitchFamily="18" charset="0"/>
                  <a:cs typeface="Times New Roman" panose="02020603050405020304" pitchFamily="18" charset="0"/>
                </a:rPr>
                <a:t>NL tự chủ và tự học, NL sáng tạo, NL ngôn ngữ, NL thẩm mĩ.</a:t>
              </a:r>
              <a:endParaRPr lang="en-US" sz="2300" dirty="0">
                <a:effectLst/>
                <a:latin typeface="UVN Bach Dang Nang" panose="02070803090706020303" pitchFamily="18" charset="0"/>
                <a:ea typeface="Times New Roman" panose="02020603050405020304" pitchFamily="18" charset="0"/>
                <a:cs typeface="Times New Roman" panose="02020603050405020304" pitchFamily="18" charset="0"/>
              </a:endParaRPr>
            </a:p>
          </p:txBody>
        </p:sp>
      </p:grpSp>
      <p:sp>
        <p:nvSpPr>
          <p:cNvPr id="3" name="TextBox 2">
            <a:extLst>
              <a:ext uri="{FF2B5EF4-FFF2-40B4-BE49-F238E27FC236}">
                <a16:creationId xmlns:a16="http://schemas.microsoft.com/office/drawing/2014/main" id="{9F7919E1-9508-09D1-73A9-797ABA0A2F6E}"/>
              </a:ext>
            </a:extLst>
          </p:cNvPr>
          <p:cNvSpPr txBox="1"/>
          <p:nvPr/>
        </p:nvSpPr>
        <p:spPr>
          <a:xfrm>
            <a:off x="3858202" y="77681"/>
            <a:ext cx="4920070" cy="707886"/>
          </a:xfrm>
          <a:prstGeom prst="rect">
            <a:avLst/>
          </a:prstGeom>
          <a:noFill/>
        </p:spPr>
        <p:txBody>
          <a:bodyPr wrap="square" rtlCol="0">
            <a:spAutoFit/>
          </a:bodyPr>
          <a:lstStyle/>
          <a:p>
            <a:r>
              <a:rPr lang="en-US" sz="4000" dirty="0">
                <a:latin typeface="UTM Bienvenue" panose="02040603050506020204" pitchFamily="18" charset="0"/>
              </a:rPr>
              <a:t>YÊU CẦU CẦN ĐẠT</a:t>
            </a:r>
          </a:p>
        </p:txBody>
      </p:sp>
    </p:spTree>
    <p:extLst>
      <p:ext uri="{BB962C8B-B14F-4D97-AF65-F5344CB8AC3E}">
        <p14:creationId xmlns:p14="http://schemas.microsoft.com/office/powerpoint/2010/main" val="1652220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anim calcmode="lin" valueType="num">
                                      <p:cBhvr>
                                        <p:cTn id="14" dur="1000" fill="hold"/>
                                        <p:tgtEl>
                                          <p:spTgt spid="23"/>
                                        </p:tgtEl>
                                        <p:attrNameLst>
                                          <p:attrName>ppt_x</p:attrName>
                                        </p:attrNameLst>
                                      </p:cBhvr>
                                      <p:tavLst>
                                        <p:tav tm="0">
                                          <p:val>
                                            <p:strVal val="#ppt_x"/>
                                          </p:val>
                                        </p:tav>
                                        <p:tav tm="100000">
                                          <p:val>
                                            <p:strVal val="#ppt_x"/>
                                          </p:val>
                                        </p:tav>
                                      </p:tavLst>
                                    </p:anim>
                                    <p:anim calcmode="lin" valueType="num">
                                      <p:cBhvr>
                                        <p:cTn id="15" dur="1000" fill="hold"/>
                                        <p:tgtEl>
                                          <p:spTgt spid="2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1000"/>
                                        <p:tgtEl>
                                          <p:spTgt spid="39"/>
                                        </p:tgtEl>
                                      </p:cBhvr>
                                    </p:animEffect>
                                    <p:anim calcmode="lin" valueType="num">
                                      <p:cBhvr>
                                        <p:cTn id="26" dur="1000" fill="hold"/>
                                        <p:tgtEl>
                                          <p:spTgt spid="39"/>
                                        </p:tgtEl>
                                        <p:attrNameLst>
                                          <p:attrName>ppt_x</p:attrName>
                                        </p:attrNameLst>
                                      </p:cBhvr>
                                      <p:tavLst>
                                        <p:tav tm="0">
                                          <p:val>
                                            <p:strVal val="#ppt_x"/>
                                          </p:val>
                                        </p:tav>
                                        <p:tav tm="100000">
                                          <p:val>
                                            <p:strVal val="#ppt_x"/>
                                          </p:val>
                                        </p:tav>
                                      </p:tavLst>
                                    </p:anim>
                                    <p:anim calcmode="lin" valueType="num">
                                      <p:cBhvr>
                                        <p:cTn id="27"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6" name="内容占位符 5"/>
          <p:cNvPicPr>
            <a:picLocks noGrp="1" noChangeAspect="1"/>
          </p:cNvPicPr>
          <p:nvPr>
            <p:ph idx="1"/>
          </p:nvPr>
        </p:nvPicPr>
        <p:blipFill rotWithShape="1">
          <a:blip r:embed="rId6" cstate="print">
            <a:extLst>
              <a:ext uri="{28A0092B-C50C-407E-A947-70E740481C1C}">
                <a14:useLocalDpi xmlns:a14="http://schemas.microsoft.com/office/drawing/2010/main" val="0"/>
              </a:ext>
            </a:extLst>
          </a:blip>
          <a:srcRect l="36990" b="63235"/>
          <a:stretch/>
        </p:blipFill>
        <p:spPr>
          <a:xfrm>
            <a:off x="7481715" y="1889247"/>
            <a:ext cx="4920342" cy="4306713"/>
          </a:xfrm>
        </p:spPr>
      </p:pic>
      <p:pic>
        <p:nvPicPr>
          <p:cNvPr id="5" name="图片 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87769" b="98512" l="0" r="100000">
                        <a14:foregroundMark x1="6072" y1="94545" x2="99587" y2="96529"/>
                      </a14:backgroundRemoval>
                    </a14:imgEffect>
                  </a14:imgLayer>
                </a14:imgProps>
              </a:ext>
              <a:ext uri="{28A0092B-C50C-407E-A947-70E740481C1C}">
                <a14:useLocalDpi xmlns:a14="http://schemas.microsoft.com/office/drawing/2010/main" val="0"/>
              </a:ext>
            </a:extLst>
          </a:blip>
          <a:srcRect l="4762" t="86497" b="-1256"/>
          <a:stretch/>
        </p:blipFill>
        <p:spPr>
          <a:xfrm>
            <a:off x="0" y="5050971"/>
            <a:ext cx="12192000" cy="2094365"/>
          </a:xfrm>
          <a:prstGeom prst="rect">
            <a:avLst/>
          </a:prstGeom>
        </p:spPr>
      </p:pic>
      <p:pic>
        <p:nvPicPr>
          <p:cNvPr id="8" name="图片 7"/>
          <p:cNvPicPr>
            <a:picLocks noChangeAspect="1"/>
          </p:cNvPicPr>
          <p:nvPr/>
        </p:nvPicPr>
        <p:blipFill rotWithShape="1">
          <a:blip r:embed="rId9" cstate="print">
            <a:clrChange>
              <a:clrFrom>
                <a:srgbClr val="FDFDFD"/>
              </a:clrFrom>
              <a:clrTo>
                <a:srgbClr val="FDFDFD">
                  <a:alpha val="0"/>
                </a:srgbClr>
              </a:clrTo>
            </a:clrChange>
            <a:extLst>
              <a:ext uri="{28A0092B-C50C-407E-A947-70E740481C1C}">
                <a14:useLocalDpi xmlns:a14="http://schemas.microsoft.com/office/drawing/2010/main" val="0"/>
              </a:ext>
            </a:extLst>
          </a:blip>
          <a:srcRect t="21799" r="51592" b="50476"/>
          <a:stretch/>
        </p:blipFill>
        <p:spPr>
          <a:xfrm>
            <a:off x="-453514" y="3462635"/>
            <a:ext cx="4113118" cy="3544903"/>
          </a:xfrm>
          <a:prstGeom prst="rect">
            <a:avLst/>
          </a:prstGeom>
        </p:spPr>
      </p:pic>
      <p:pic>
        <p:nvPicPr>
          <p:cNvPr id="9" name="图片 8"/>
          <p:cNvPicPr>
            <a:picLocks noChangeAspect="1"/>
          </p:cNvPicPr>
          <p:nvPr/>
        </p:nvPicPr>
        <p:blipFill>
          <a:blip r:embed="rId10"/>
          <a:stretch>
            <a:fillRect/>
          </a:stretch>
        </p:blipFill>
        <p:spPr>
          <a:xfrm>
            <a:off x="0" y="-471828"/>
            <a:ext cx="4319089" cy="2524627"/>
          </a:xfrm>
          <a:prstGeom prst="rect">
            <a:avLst/>
          </a:prstGeom>
        </p:spPr>
      </p:pic>
      <p:pic>
        <p:nvPicPr>
          <p:cNvPr id="10" name="图片 9"/>
          <p:cNvPicPr>
            <a:picLocks noChangeAspect="1"/>
          </p:cNvPicPr>
          <p:nvPr/>
        </p:nvPicPr>
        <p:blipFill>
          <a:blip r:embed="rId10"/>
          <a:stretch>
            <a:fillRect/>
          </a:stretch>
        </p:blipFill>
        <p:spPr>
          <a:xfrm>
            <a:off x="10676641" y="2133627"/>
            <a:ext cx="1328401" cy="776487"/>
          </a:xfrm>
          <a:prstGeom prst="rect">
            <a:avLst/>
          </a:prstGeom>
        </p:spPr>
      </p:pic>
      <p:pic>
        <p:nvPicPr>
          <p:cNvPr id="22" name="图片 21"/>
          <p:cNvPicPr>
            <a:picLocks noChangeAspect="1"/>
          </p:cNvPicPr>
          <p:nvPr/>
        </p:nvPicPr>
        <p:blipFill>
          <a:blip r:embed="rId10"/>
          <a:stretch>
            <a:fillRect/>
          </a:stretch>
        </p:blipFill>
        <p:spPr>
          <a:xfrm>
            <a:off x="5268136" y="3473013"/>
            <a:ext cx="1328401" cy="776487"/>
          </a:xfrm>
          <a:prstGeom prst="rect">
            <a:avLst/>
          </a:prstGeom>
        </p:spPr>
      </p:pic>
      <p:sp>
        <p:nvSpPr>
          <p:cNvPr id="7" name="TextBox 6">
            <a:extLst>
              <a:ext uri="{FF2B5EF4-FFF2-40B4-BE49-F238E27FC236}">
                <a16:creationId xmlns:a16="http://schemas.microsoft.com/office/drawing/2014/main" id="{95FD18DF-A14E-2D84-0167-31B403B7BF3F}"/>
              </a:ext>
            </a:extLst>
          </p:cNvPr>
          <p:cNvSpPr txBox="1"/>
          <p:nvPr/>
        </p:nvSpPr>
        <p:spPr>
          <a:xfrm>
            <a:off x="501824" y="747171"/>
            <a:ext cx="3030047" cy="707886"/>
          </a:xfrm>
          <a:prstGeom prst="rect">
            <a:avLst/>
          </a:prstGeom>
          <a:noFill/>
        </p:spPr>
        <p:txBody>
          <a:bodyPr wrap="square">
            <a:spAutoFit/>
          </a:bodyPr>
          <a:lstStyle/>
          <a:p>
            <a:pPr algn="ctr"/>
            <a:r>
              <a:rPr lang="en-US" altLang="zh-CN" sz="4000" b="1" dirty="0" err="1">
                <a:latin typeface="UVN Bach Tuyet Nang" panose="02090907080705020403" pitchFamily="18" charset="0"/>
                <a:ea typeface="字体管家天蝎座" panose="00020600040101010101" charset="-122"/>
                <a:cs typeface="Times New Roman" panose="02020603050405020304" pitchFamily="18" charset="0"/>
              </a:rPr>
              <a:t>Chính</a:t>
            </a:r>
            <a:r>
              <a:rPr lang="en-US" altLang="zh-CN" sz="4000" b="1" dirty="0">
                <a:latin typeface="UVN Bach Tuyet Nang" panose="02090907080705020403" pitchFamily="18" charset="0"/>
                <a:ea typeface="字体管家天蝎座" panose="00020600040101010101" charset="-122"/>
                <a:cs typeface="Times New Roman" panose="02020603050405020304" pitchFamily="18" charset="0"/>
              </a:rPr>
              <a:t> </a:t>
            </a:r>
            <a:r>
              <a:rPr lang="en-US" altLang="zh-CN" sz="4000" b="1" dirty="0" err="1">
                <a:latin typeface="UVN Bach Tuyet Nang" panose="02090907080705020403" pitchFamily="18" charset="0"/>
                <a:ea typeface="字体管家天蝎座" panose="00020600040101010101" charset="-122"/>
                <a:cs typeface="Times New Roman" panose="02020603050405020304" pitchFamily="18" charset="0"/>
              </a:rPr>
              <a:t>tả</a:t>
            </a:r>
            <a:endParaRPr lang="en-US" altLang="zh-CN" sz="4000" b="1" dirty="0">
              <a:latin typeface="UVN Bach Tuyet Nang" panose="02090907080705020403" pitchFamily="18" charset="0"/>
              <a:ea typeface="字体管家天蝎座" panose="00020600040101010101" charset="-122"/>
              <a:cs typeface="Times New Roman" panose="02020603050405020304" pitchFamily="18" charset="0"/>
            </a:endParaRPr>
          </a:p>
        </p:txBody>
      </p:sp>
      <p:sp>
        <p:nvSpPr>
          <p:cNvPr id="14" name="TextBox 13">
            <a:extLst>
              <a:ext uri="{FF2B5EF4-FFF2-40B4-BE49-F238E27FC236}">
                <a16:creationId xmlns:a16="http://schemas.microsoft.com/office/drawing/2014/main" id="{A38B05E2-90A9-B6AE-CD34-7AF31435D1C9}"/>
              </a:ext>
            </a:extLst>
          </p:cNvPr>
          <p:cNvSpPr txBox="1"/>
          <p:nvPr/>
        </p:nvSpPr>
        <p:spPr>
          <a:xfrm>
            <a:off x="4085442" y="4355646"/>
            <a:ext cx="4021115" cy="584775"/>
          </a:xfrm>
          <a:prstGeom prst="rect">
            <a:avLst/>
          </a:prstGeom>
          <a:noFill/>
        </p:spPr>
        <p:txBody>
          <a:bodyPr wrap="square">
            <a:spAutoFit/>
            <a:scene3d>
              <a:camera prst="orthographicFront"/>
              <a:lightRig rig="threePt" dir="t"/>
            </a:scene3d>
            <a:sp3d extrusionH="57150">
              <a:bevelT w="38100" h="38100"/>
            </a:sp3d>
          </a:bodyPr>
          <a:lstStyle/>
          <a:p>
            <a:r>
              <a:rPr lang="en-US" altLang="zh-CN" sz="32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Theo Pan - </a:t>
            </a:r>
            <a:r>
              <a:rPr lang="en-US" altLang="zh-CN" sz="3200" b="1" dirty="0" err="1">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tê</a:t>
            </a:r>
            <a:r>
              <a:rPr lang="en-US" altLang="zh-CN" sz="32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 - </a:t>
            </a:r>
            <a:r>
              <a:rPr lang="en-US" altLang="zh-CN" sz="3200" b="1" dirty="0" err="1">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lê</a:t>
            </a:r>
            <a:r>
              <a:rPr lang="en-US" altLang="zh-CN" sz="32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 - </a:t>
            </a:r>
            <a:r>
              <a:rPr lang="en-US" altLang="zh-CN" sz="3200" b="1" dirty="0" err="1">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ép</a:t>
            </a:r>
            <a:endParaRPr lang="en-US" sz="3200" dirty="0">
              <a:solidFill>
                <a:srgbClr val="C00000"/>
              </a:solidFill>
            </a:endParaRPr>
          </a:p>
        </p:txBody>
      </p:sp>
      <p:grpSp>
        <p:nvGrpSpPr>
          <p:cNvPr id="13" name="Group 12">
            <a:extLst>
              <a:ext uri="{FF2B5EF4-FFF2-40B4-BE49-F238E27FC236}">
                <a16:creationId xmlns:a16="http://schemas.microsoft.com/office/drawing/2014/main" id="{7690520C-DA1D-2021-830D-2E986F20F9C4}"/>
              </a:ext>
            </a:extLst>
          </p:cNvPr>
          <p:cNvGrpSpPr/>
          <p:nvPr/>
        </p:nvGrpSpPr>
        <p:grpSpPr>
          <a:xfrm>
            <a:off x="2309860" y="1668676"/>
            <a:ext cx="5788813" cy="2400592"/>
            <a:chOff x="2081407" y="1541454"/>
            <a:chExt cx="5788813" cy="2400592"/>
          </a:xfrm>
        </p:grpSpPr>
        <p:sp>
          <p:nvSpPr>
            <p:cNvPr id="11" name="Rectangle: Rounded Corners 10">
              <a:extLst>
                <a:ext uri="{FF2B5EF4-FFF2-40B4-BE49-F238E27FC236}">
                  <a16:creationId xmlns:a16="http://schemas.microsoft.com/office/drawing/2014/main" id="{BC9CE948-2D58-3618-2585-C099AAF46E23}"/>
                </a:ext>
              </a:extLst>
            </p:cNvPr>
            <p:cNvSpPr/>
            <p:nvPr/>
          </p:nvSpPr>
          <p:spPr>
            <a:xfrm>
              <a:off x="2081407" y="1541454"/>
              <a:ext cx="5788813" cy="2400592"/>
            </a:xfrm>
            <a:prstGeom prst="roundRect">
              <a:avLst/>
            </a:prstGeom>
            <a:solidFill>
              <a:srgbClr val="B2814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53AEB770-CBC5-64AA-CB4C-B8AC850B4B5C}"/>
                </a:ext>
              </a:extLst>
            </p:cNvPr>
            <p:cNvSpPr/>
            <p:nvPr/>
          </p:nvSpPr>
          <p:spPr>
            <a:xfrm>
              <a:off x="2293629" y="1681317"/>
              <a:ext cx="5364367" cy="2125075"/>
            </a:xfrm>
            <a:prstGeom prst="roundRect">
              <a:avLst/>
            </a:prstGeom>
            <a:solidFill>
              <a:srgbClr val="336D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PA_文本框 32">
            <a:extLst>
              <a:ext uri="{FF2B5EF4-FFF2-40B4-BE49-F238E27FC236}">
                <a16:creationId xmlns:a16="http://schemas.microsoft.com/office/drawing/2014/main" id="{A298279D-221D-FAD1-B1AD-90A587CA1308}"/>
              </a:ext>
            </a:extLst>
          </p:cNvPr>
          <p:cNvSpPr txBox="1"/>
          <p:nvPr>
            <p:custDataLst>
              <p:tags r:id="rId1"/>
            </p:custDataLst>
          </p:nvPr>
        </p:nvSpPr>
        <p:spPr>
          <a:xfrm>
            <a:off x="3044781" y="2139196"/>
            <a:ext cx="5533797" cy="1323439"/>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8000" dirty="0">
                <a:effectLst>
                  <a:glow rad="254000">
                    <a:prstClr val="white">
                      <a:alpha val="91000"/>
                    </a:prstClr>
                  </a:glow>
                </a:effectLst>
                <a:latin typeface="UTM Sharnay" panose="02040603050506020204" pitchFamily="18" charset="0"/>
                <a:ea typeface="方正胖娃简体" panose="03000509000000000000" pitchFamily="65" charset="-122"/>
              </a:rPr>
              <a:t>LỜI HỨA</a:t>
            </a:r>
            <a:endParaRPr kumimoji="0" lang="zh-CN" altLang="en-US" sz="8000" b="0" i="0" u="none" strike="noStrike" kern="1200" cap="none" spc="0" normalizeH="0" baseline="0" noProof="0" dirty="0">
              <a:ln>
                <a:noFill/>
              </a:ln>
              <a:effectLst>
                <a:glow rad="254000">
                  <a:prstClr val="white">
                    <a:alpha val="91000"/>
                  </a:prstClr>
                </a:glow>
              </a:effectLst>
              <a:uLnTx/>
              <a:uFillTx/>
              <a:latin typeface="UTM Sharnay" panose="02040603050506020204" pitchFamily="18" charset="0"/>
              <a:ea typeface="方正胖娃简体" panose="03000509000000000000" pitchFamily="65" charset="-122"/>
            </a:endParaRPr>
          </a:p>
        </p:txBody>
      </p:sp>
      <p:sp>
        <p:nvSpPr>
          <p:cNvPr id="25" name="PA_文本框 32">
            <a:extLst>
              <a:ext uri="{FF2B5EF4-FFF2-40B4-BE49-F238E27FC236}">
                <a16:creationId xmlns:a16="http://schemas.microsoft.com/office/drawing/2014/main" id="{785553BB-9C6F-5776-730B-151EB9D10440}"/>
              </a:ext>
            </a:extLst>
          </p:cNvPr>
          <p:cNvSpPr txBox="1"/>
          <p:nvPr>
            <p:custDataLst>
              <p:tags r:id="rId2"/>
            </p:custDataLst>
          </p:nvPr>
        </p:nvSpPr>
        <p:spPr>
          <a:xfrm>
            <a:off x="3100481" y="2139196"/>
            <a:ext cx="4824548" cy="1323439"/>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7800" dirty="0">
                <a:solidFill>
                  <a:schemeClr val="accent1">
                    <a:lumMod val="75000"/>
                  </a:schemeClr>
                </a:solidFill>
                <a:effectLst>
                  <a:glow rad="63500">
                    <a:schemeClr val="accent1">
                      <a:satMod val="175000"/>
                      <a:alpha val="40000"/>
                    </a:schemeClr>
                  </a:glow>
                </a:effectLst>
                <a:latin typeface="UTM Sharnay" panose="02040603050506020204" pitchFamily="18" charset="0"/>
                <a:ea typeface="方正胖娃简体" panose="03000509000000000000" pitchFamily="65" charset="-122"/>
              </a:rPr>
              <a:t>LỜI HỨA</a:t>
            </a:r>
            <a:endParaRPr kumimoji="0" lang="zh-CN" altLang="en-US" sz="7800" b="0" i="0" u="none" strike="noStrike" kern="1200" cap="none" spc="0" normalizeH="0" baseline="0" noProof="0" dirty="0">
              <a:ln>
                <a:noFill/>
              </a:ln>
              <a:solidFill>
                <a:schemeClr val="accent1">
                  <a:lumMod val="75000"/>
                </a:schemeClr>
              </a:solidFill>
              <a:effectLst>
                <a:glow rad="63500">
                  <a:schemeClr val="accent1">
                    <a:satMod val="175000"/>
                    <a:alpha val="40000"/>
                  </a:schemeClr>
                </a:glow>
              </a:effectLst>
              <a:uLnTx/>
              <a:uFillTx/>
              <a:latin typeface="UTM Sharnay" panose="02040603050506020204" pitchFamily="18" charset="0"/>
              <a:ea typeface="方正胖娃简体" panose="03000509000000000000" pitchFamily="65" charset="-122"/>
            </a:endParaRPr>
          </a:p>
        </p:txBody>
      </p:sp>
    </p:spTree>
    <p:extLst>
      <p:ext uri="{BB962C8B-B14F-4D97-AF65-F5344CB8AC3E}">
        <p14:creationId xmlns:p14="http://schemas.microsoft.com/office/powerpoint/2010/main" val="3666367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childTnLst>
                          </p:cTn>
                        </p:par>
                        <p:par>
                          <p:cTn id="14" fill="hold">
                            <p:stCondLst>
                              <p:cond delay="1500"/>
                            </p:stCondLst>
                            <p:childTnLst>
                              <p:par>
                                <p:cTn id="15" presetID="41" presetClass="entr" presetSubtype="0" fill="hold" grpId="0" nodeType="afterEffect">
                                  <p:stCondLst>
                                    <p:cond delay="0"/>
                                  </p:stCondLst>
                                  <p:iterate type="lt">
                                    <p:tmPct val="10000"/>
                                  </p:iterate>
                                  <p:childTnLst>
                                    <p:set>
                                      <p:cBhvr>
                                        <p:cTn id="16" dur="1" fill="hold">
                                          <p:stCondLst>
                                            <p:cond delay="0"/>
                                          </p:stCondLst>
                                        </p:cTn>
                                        <p:tgtEl>
                                          <p:spTgt spid="24"/>
                                        </p:tgtEl>
                                        <p:attrNameLst>
                                          <p:attrName>style.visibility</p:attrName>
                                        </p:attrNameLst>
                                      </p:cBhvr>
                                      <p:to>
                                        <p:strVal val="visible"/>
                                      </p:to>
                                    </p:set>
                                    <p:anim calcmode="lin" valueType="num">
                                      <p:cBhvr>
                                        <p:cTn id="17" dur="10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18" dur="1000" fill="hold"/>
                                        <p:tgtEl>
                                          <p:spTgt spid="24"/>
                                        </p:tgtEl>
                                        <p:attrNameLst>
                                          <p:attrName>ppt_y</p:attrName>
                                        </p:attrNameLst>
                                      </p:cBhvr>
                                      <p:tavLst>
                                        <p:tav tm="0">
                                          <p:val>
                                            <p:strVal val="#ppt_y"/>
                                          </p:val>
                                        </p:tav>
                                        <p:tav tm="100000">
                                          <p:val>
                                            <p:strVal val="#ppt_y"/>
                                          </p:val>
                                        </p:tav>
                                      </p:tavLst>
                                    </p:anim>
                                    <p:anim calcmode="lin" valueType="num">
                                      <p:cBhvr>
                                        <p:cTn id="19" dur="10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20" dur="10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21" dur="1000" tmFilter="0,0; .5, 1; 1, 1"/>
                                        <p:tgtEl>
                                          <p:spTgt spid="24"/>
                                        </p:tgtEl>
                                      </p:cBhvr>
                                    </p:animEffect>
                                  </p:childTnLst>
                                </p:cTn>
                              </p:par>
                              <p:par>
                                <p:cTn id="22" presetID="41" presetClass="entr" presetSubtype="0" fill="hold" grpId="0" nodeType="withEffect">
                                  <p:stCondLst>
                                    <p:cond delay="0"/>
                                  </p:stCondLst>
                                  <p:iterate type="lt">
                                    <p:tmPct val="10000"/>
                                  </p:iterate>
                                  <p:childTnLst>
                                    <p:set>
                                      <p:cBhvr>
                                        <p:cTn id="23" dur="1" fill="hold">
                                          <p:stCondLst>
                                            <p:cond delay="0"/>
                                          </p:stCondLst>
                                        </p:cTn>
                                        <p:tgtEl>
                                          <p:spTgt spid="25"/>
                                        </p:tgtEl>
                                        <p:attrNameLst>
                                          <p:attrName>style.visibility</p:attrName>
                                        </p:attrNameLst>
                                      </p:cBhvr>
                                      <p:to>
                                        <p:strVal val="visible"/>
                                      </p:to>
                                    </p:set>
                                    <p:anim calcmode="lin" valueType="num">
                                      <p:cBhvr>
                                        <p:cTn id="24" dur="10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25" dur="1000" fill="hold"/>
                                        <p:tgtEl>
                                          <p:spTgt spid="25"/>
                                        </p:tgtEl>
                                        <p:attrNameLst>
                                          <p:attrName>ppt_y</p:attrName>
                                        </p:attrNameLst>
                                      </p:cBhvr>
                                      <p:tavLst>
                                        <p:tav tm="0">
                                          <p:val>
                                            <p:strVal val="#ppt_y"/>
                                          </p:val>
                                        </p:tav>
                                        <p:tav tm="100000">
                                          <p:val>
                                            <p:strVal val="#ppt_y"/>
                                          </p:val>
                                        </p:tav>
                                      </p:tavLst>
                                    </p:anim>
                                    <p:anim calcmode="lin" valueType="num">
                                      <p:cBhvr>
                                        <p:cTn id="26" dur="10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27" dur="10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28" dur="1000" tmFilter="0,0; .5, 1; 1, 1"/>
                                        <p:tgtEl>
                                          <p:spTgt spid="25"/>
                                        </p:tgtEl>
                                      </p:cBhvr>
                                    </p:animEffect>
                                  </p:childTnLst>
                                </p:cTn>
                              </p:par>
                            </p:childTnLst>
                          </p:cTn>
                        </p:par>
                        <p:par>
                          <p:cTn id="29" fill="hold">
                            <p:stCondLst>
                              <p:cond delay="3000"/>
                            </p:stCondLst>
                            <p:childTnLst>
                              <p:par>
                                <p:cTn id="30" presetID="22" presetClass="entr" presetSubtype="8"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1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24" grpId="0"/>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18" name="图片 4">
            <a:extLst>
              <a:ext uri="{FF2B5EF4-FFF2-40B4-BE49-F238E27FC236}">
                <a16:creationId xmlns:a16="http://schemas.microsoft.com/office/drawing/2014/main" id="{B1B6E97B-D37B-8F71-82CD-A6D1994A5FF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7769" b="98512" l="0" r="100000">
                        <a14:foregroundMark x1="6072" y1="94545" x2="99587" y2="96529"/>
                      </a14:backgroundRemoval>
                    </a14:imgEffect>
                  </a14:imgLayer>
                </a14:imgProps>
              </a:ext>
              <a:ext uri="{28A0092B-C50C-407E-A947-70E740481C1C}">
                <a14:useLocalDpi xmlns:a14="http://schemas.microsoft.com/office/drawing/2010/main" val="0"/>
              </a:ext>
            </a:extLst>
          </a:blip>
          <a:srcRect l="4762" t="86497" b="-1256"/>
          <a:stretch/>
        </p:blipFill>
        <p:spPr>
          <a:xfrm>
            <a:off x="0" y="5109818"/>
            <a:ext cx="12192000" cy="2094365"/>
          </a:xfrm>
          <a:prstGeom prst="rect">
            <a:avLst/>
          </a:prstGeom>
        </p:spPr>
      </p:pic>
      <p:grpSp>
        <p:nvGrpSpPr>
          <p:cNvPr id="3" name="组合 7">
            <a:extLst>
              <a:ext uri="{FF2B5EF4-FFF2-40B4-BE49-F238E27FC236}">
                <a16:creationId xmlns:a16="http://schemas.microsoft.com/office/drawing/2014/main" id="{331FEF8B-A80D-02E8-1A9E-02A4F83A9FCD}"/>
              </a:ext>
            </a:extLst>
          </p:cNvPr>
          <p:cNvGrpSpPr/>
          <p:nvPr/>
        </p:nvGrpSpPr>
        <p:grpSpPr>
          <a:xfrm>
            <a:off x="378711" y="497836"/>
            <a:ext cx="11348720" cy="6014720"/>
            <a:chOff x="1771972" y="1441342"/>
            <a:chExt cx="8648055" cy="3476683"/>
          </a:xfrm>
        </p:grpSpPr>
        <p:sp>
          <p:nvSpPr>
            <p:cNvPr id="5" name="圆角矩形 8">
              <a:extLst>
                <a:ext uri="{FF2B5EF4-FFF2-40B4-BE49-F238E27FC236}">
                  <a16:creationId xmlns:a16="http://schemas.microsoft.com/office/drawing/2014/main" id="{ECF7D3C4-4985-5F3F-DB1B-87925B0D3A3F}"/>
                </a:ext>
              </a:extLst>
            </p:cNvPr>
            <p:cNvSpPr/>
            <p:nvPr userDrawn="1"/>
          </p:nvSpPr>
          <p:spPr>
            <a:xfrm>
              <a:off x="1771972" y="1441342"/>
              <a:ext cx="8648055" cy="3476683"/>
            </a:xfrm>
            <a:prstGeom prst="roundRect">
              <a:avLst/>
            </a:prstGeom>
            <a:solidFill>
              <a:schemeClr val="bg1"/>
            </a:solidFill>
            <a:ln w="101600">
              <a:solidFill>
                <a:srgbClr val="708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16" name="圆角矩形 9">
              <a:extLst>
                <a:ext uri="{FF2B5EF4-FFF2-40B4-BE49-F238E27FC236}">
                  <a16:creationId xmlns:a16="http://schemas.microsoft.com/office/drawing/2014/main" id="{FAC7F578-243A-5087-DE52-3E0B7B02AB53}"/>
                </a:ext>
              </a:extLst>
            </p:cNvPr>
            <p:cNvSpPr/>
            <p:nvPr userDrawn="1"/>
          </p:nvSpPr>
          <p:spPr>
            <a:xfrm>
              <a:off x="1943949" y="1571138"/>
              <a:ext cx="8304099" cy="3226362"/>
            </a:xfrm>
            <a:prstGeom prst="roundRect">
              <a:avLst/>
            </a:prstGeom>
            <a:noFill/>
            <a:ln w="38100">
              <a:solidFill>
                <a:srgbClr val="DCAEB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pic>
        <p:nvPicPr>
          <p:cNvPr id="7" name="图片 6"/>
          <p:cNvPicPr>
            <a:picLocks noChangeAspect="1"/>
          </p:cNvPicPr>
          <p:nvPr/>
        </p:nvPicPr>
        <p:blipFill>
          <a:blip r:embed="rId6"/>
          <a:stretch>
            <a:fillRect/>
          </a:stretch>
        </p:blipFill>
        <p:spPr>
          <a:xfrm>
            <a:off x="10642929" y="72562"/>
            <a:ext cx="1603387" cy="1975275"/>
          </a:xfrm>
          <a:prstGeom prst="rect">
            <a:avLst/>
          </a:prstGeom>
        </p:spPr>
      </p:pic>
      <p:pic>
        <p:nvPicPr>
          <p:cNvPr id="6" name="图片 5"/>
          <p:cNvPicPr>
            <a:picLocks noChangeAspect="1"/>
          </p:cNvPicPr>
          <p:nvPr/>
        </p:nvPicPr>
        <p:blipFill>
          <a:blip r:embed="rId7"/>
          <a:stretch>
            <a:fillRect/>
          </a:stretch>
        </p:blipFill>
        <p:spPr>
          <a:xfrm>
            <a:off x="-368750" y="-442856"/>
            <a:ext cx="3043692" cy="1779122"/>
          </a:xfrm>
          <a:prstGeom prst="rect">
            <a:avLst/>
          </a:prstGeom>
        </p:spPr>
      </p:pic>
      <p:pic>
        <p:nvPicPr>
          <p:cNvPr id="8" name="图片 7"/>
          <p:cNvPicPr>
            <a:picLocks noChangeAspect="1"/>
          </p:cNvPicPr>
          <p:nvPr/>
        </p:nvPicPr>
        <p:blipFill>
          <a:blip r:embed="rId6"/>
          <a:stretch>
            <a:fillRect/>
          </a:stretch>
        </p:blipFill>
        <p:spPr>
          <a:xfrm>
            <a:off x="0" y="5211914"/>
            <a:ext cx="1153096" cy="1420544"/>
          </a:xfrm>
          <a:prstGeom prst="rect">
            <a:avLst/>
          </a:prstGeom>
        </p:spPr>
      </p:pic>
      <p:sp>
        <p:nvSpPr>
          <p:cNvPr id="17" name="TextBox 16">
            <a:extLst>
              <a:ext uri="{FF2B5EF4-FFF2-40B4-BE49-F238E27FC236}">
                <a16:creationId xmlns:a16="http://schemas.microsoft.com/office/drawing/2014/main" id="{8309A618-5C20-D62C-8236-30AFC69EBFB9}"/>
              </a:ext>
            </a:extLst>
          </p:cNvPr>
          <p:cNvSpPr txBox="1"/>
          <p:nvPr/>
        </p:nvSpPr>
        <p:spPr>
          <a:xfrm>
            <a:off x="755953" y="1254861"/>
            <a:ext cx="10594230" cy="489364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2600" b="1" dirty="0" err="1">
                <a:latin typeface="Times New Roman" pitchFamily="18" charset="0"/>
                <a:cs typeface="Times New Roman" pitchFamily="18" charset="0"/>
              </a:rPr>
              <a:t>Tôi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rời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công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viên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vào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lúc</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phố</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đã</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lên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đèn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Bỗng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nghe</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sau</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bụi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cây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có</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tiếng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một</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bé</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khóc</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Bước</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tới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gần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tôi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hỏi</a:t>
            </a:r>
            <a:r>
              <a:rPr lang="en-US" sz="2600" b="1" dirty="0">
                <a:latin typeface="Times New Roman" pitchFamily="18" charset="0"/>
                <a:cs typeface="Times New Roman" pitchFamily="18" charset="0"/>
              </a:rPr>
              <a:t>:</a:t>
            </a:r>
          </a:p>
          <a:p>
            <a:pPr marL="285750" indent="-285750" algn="just">
              <a:buFontTx/>
              <a:buChar char="-"/>
            </a:pPr>
            <a:r>
              <a:rPr lang="en-US" sz="2600" b="1" dirty="0">
                <a:latin typeface="Times New Roman" pitchFamily="18" charset="0"/>
                <a:cs typeface="Times New Roman" pitchFamily="18" charset="0"/>
              </a:rPr>
              <a:t>Sao </a:t>
            </a: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chưa</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về</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nhà</a:t>
            </a:r>
            <a:r>
              <a:rPr lang="en-US" sz="2600" b="1" dirty="0">
                <a:latin typeface="Times New Roman" pitchFamily="18" charset="0"/>
                <a:cs typeface="Times New Roman" pitchFamily="18" charset="0"/>
              </a:rPr>
              <a:t>?</a:t>
            </a:r>
          </a:p>
          <a:p>
            <a:pPr algn="just"/>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nhỏ</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ngẩng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đầu</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nhìn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tôi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đáp</a:t>
            </a:r>
            <a:r>
              <a:rPr lang="en-US" sz="2600" b="1" dirty="0">
                <a:latin typeface="Times New Roman" pitchFamily="18" charset="0"/>
                <a:cs typeface="Times New Roman" pitchFamily="18" charset="0"/>
              </a:rPr>
              <a:t>:</a:t>
            </a:r>
          </a:p>
          <a:p>
            <a:pPr marL="285750" indent="-285750" algn="just">
              <a:buFontTx/>
              <a:buChar char="-"/>
            </a:pP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không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về</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được</a:t>
            </a:r>
            <a:r>
              <a:rPr lang="en-US" sz="2600" b="1" dirty="0">
                <a:latin typeface="Times New Roman" pitchFamily="18" charset="0"/>
                <a:cs typeface="Times New Roman" pitchFamily="18" charset="0"/>
              </a:rPr>
              <a:t>!</a:t>
            </a:r>
          </a:p>
          <a:p>
            <a:pPr marL="285750" indent="-285750" algn="just">
              <a:buFontTx/>
              <a:buChar char="-"/>
            </a:pPr>
            <a:r>
              <a:rPr lang="en-US" sz="2600" b="1" dirty="0" err="1">
                <a:latin typeface="Times New Roman" pitchFamily="18" charset="0"/>
                <a:cs typeface="Times New Roman" pitchFamily="18" charset="0"/>
              </a:rPr>
              <a:t>Vì</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sao</a:t>
            </a:r>
            <a:r>
              <a:rPr lang="en-US" sz="2600" b="1" dirty="0">
                <a:latin typeface="Times New Roman" pitchFamily="18" charset="0"/>
                <a:cs typeface="Times New Roman" pitchFamily="18" charset="0"/>
              </a:rPr>
              <a:t> ?</a:t>
            </a:r>
          </a:p>
          <a:p>
            <a:pPr marL="285750" indent="-285750" algn="just">
              <a:buFontTx/>
              <a:buChar char="-"/>
            </a:pP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là</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lính</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gác</a:t>
            </a:r>
            <a:r>
              <a:rPr lang="en-US" sz="2600" b="1" dirty="0">
                <a:latin typeface="Times New Roman" pitchFamily="18" charset="0"/>
                <a:cs typeface="Times New Roman" pitchFamily="18" charset="0"/>
              </a:rPr>
              <a:t>.</a:t>
            </a:r>
          </a:p>
          <a:p>
            <a:pPr marL="285750" indent="-285750" algn="just">
              <a:buFontTx/>
              <a:buChar char="-"/>
            </a:pPr>
            <a:r>
              <a:rPr lang="en-US" sz="2600" b="1" dirty="0">
                <a:latin typeface="Times New Roman" pitchFamily="18" charset="0"/>
                <a:cs typeface="Times New Roman" pitchFamily="18" charset="0"/>
              </a:rPr>
              <a:t>Sao </a:t>
            </a:r>
            <a:r>
              <a:rPr lang="en-US" sz="2600" b="1" dirty="0" err="1">
                <a:latin typeface="Times New Roman" pitchFamily="18" charset="0"/>
                <a:cs typeface="Times New Roman" pitchFamily="18" charset="0"/>
              </a:rPr>
              <a:t>lại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là</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lính</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gác</a:t>
            </a:r>
            <a:r>
              <a:rPr lang="en-US" sz="2600" b="1" dirty="0">
                <a:latin typeface="Times New Roman" pitchFamily="18" charset="0"/>
                <a:cs typeface="Times New Roman" pitchFamily="18" charset="0"/>
              </a:rPr>
              <a:t>?</a:t>
            </a:r>
          </a:p>
          <a:p>
            <a:pPr marL="285750" indent="-285750" algn="just">
              <a:buFontTx/>
              <a:buChar char="-"/>
            </a:pPr>
            <a:r>
              <a:rPr lang="en-US" sz="2600" b="1" dirty="0" err="1">
                <a:latin typeface="Times New Roman" pitchFamily="18" charset="0"/>
                <a:cs typeface="Times New Roman" pitchFamily="18" charset="0"/>
              </a:rPr>
              <a:t>Có</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mấy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bạn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rủ</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đánh</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trận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giả</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Một</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bạn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lớn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bảo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Cậu</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là</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trung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sĩ</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và</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giao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cho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đứng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gác</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kho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đạn</a:t>
            </a:r>
            <a:r>
              <a:rPr lang="en-US" sz="2600" b="1" dirty="0">
                <a:latin typeface="Times New Roman" pitchFamily="18" charset="0"/>
                <a:cs typeface="Times New Roman" pitchFamily="18" charset="0"/>
              </a:rPr>
              <a:t> ở </a:t>
            </a:r>
            <a:r>
              <a:rPr lang="en-US" sz="2600" b="1" dirty="0" err="1">
                <a:latin typeface="Times New Roman" pitchFamily="18" charset="0"/>
                <a:cs typeface="Times New Roman" pitchFamily="18" charset="0"/>
              </a:rPr>
              <a:t>đây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Bạn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ấy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lại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bảo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Cậu</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hãy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hứa</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là</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đứng</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gác</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cho</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đến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khi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có</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người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tới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thay</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Em</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đã</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trả</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lời</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Xin</a:t>
            </a:r>
            <a:r>
              <a:rPr lang="en-US" sz="2600" b="1" dirty="0">
                <a:latin typeface="Times New Roman" pitchFamily="18" charset="0"/>
                <a:cs typeface="Times New Roman" pitchFamily="18" charset="0"/>
              </a:rPr>
              <a:t> </a:t>
            </a:r>
            <a:r>
              <a:rPr lang="en-US" sz="2600" b="1" dirty="0" err="1">
                <a:latin typeface="Times New Roman" pitchFamily="18" charset="0"/>
                <a:cs typeface="Times New Roman" pitchFamily="18" charset="0"/>
              </a:rPr>
              <a:t>hứa</a:t>
            </a:r>
            <a:r>
              <a:rPr lang="en-US" sz="2600" b="1" dirty="0">
                <a:latin typeface="Times New Roman" pitchFamily="18" charset="0"/>
                <a:cs typeface="Times New Roman" pitchFamily="18" charset="0"/>
              </a:rPr>
              <a:t>.”</a:t>
            </a:r>
          </a:p>
          <a:p>
            <a:pPr algn="just"/>
            <a:r>
              <a:rPr lang="en-US" sz="2600" b="1" dirty="0">
                <a:solidFill>
                  <a:srgbClr val="C00000"/>
                </a:solidFill>
                <a:latin typeface="Times New Roman" pitchFamily="18" charset="0"/>
                <a:cs typeface="Times New Roman" pitchFamily="18" charset="0"/>
              </a:rPr>
              <a:t>                                                                     </a:t>
            </a:r>
            <a:r>
              <a:rPr lang="en-US" sz="28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Theo Pan – </a:t>
            </a:r>
            <a:r>
              <a:rPr lang="en-US" sz="2800" b="1" dirty="0" err="1">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tê</a:t>
            </a:r>
            <a:r>
              <a:rPr lang="en-US" sz="28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 – </a:t>
            </a:r>
            <a:r>
              <a:rPr lang="en-US" sz="2800" b="1" dirty="0" err="1">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lê</a:t>
            </a:r>
            <a:r>
              <a:rPr lang="en-US" sz="28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 – </a:t>
            </a:r>
            <a:r>
              <a:rPr lang="en-US" sz="2800" b="1" dirty="0" err="1">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ép</a:t>
            </a:r>
            <a:r>
              <a:rPr lang="en-US" sz="2800" b="1" dirty="0">
                <a:solidFill>
                  <a:srgbClr val="C00000"/>
                </a:solidFill>
                <a:latin typeface="Times New Roman" panose="02020603050405020304" pitchFamily="18" charset="0"/>
                <a:ea typeface="字体管家天蝎座" panose="00020600040101010101" charset="-122"/>
                <a:cs typeface="Times New Roman" panose="02020603050405020304" pitchFamily="18" charset="0"/>
              </a:rPr>
              <a:t> </a:t>
            </a:r>
          </a:p>
        </p:txBody>
      </p:sp>
      <p:sp>
        <p:nvSpPr>
          <p:cNvPr id="12" name="TextBox 11">
            <a:extLst>
              <a:ext uri="{FF2B5EF4-FFF2-40B4-BE49-F238E27FC236}">
                <a16:creationId xmlns:a16="http://schemas.microsoft.com/office/drawing/2014/main" id="{51388E3D-B869-01D4-3950-8B9E4340575E}"/>
              </a:ext>
            </a:extLst>
          </p:cNvPr>
          <p:cNvSpPr txBox="1"/>
          <p:nvPr/>
        </p:nvSpPr>
        <p:spPr>
          <a:xfrm>
            <a:off x="4708962" y="304053"/>
            <a:ext cx="2688213" cy="830997"/>
          </a:xfrm>
          <a:custGeom>
            <a:avLst/>
            <a:gdLst>
              <a:gd name="connsiteX0" fmla="*/ 0 w 2688213"/>
              <a:gd name="connsiteY0" fmla="*/ 0 h 830997"/>
              <a:gd name="connsiteX1" fmla="*/ 591407 w 2688213"/>
              <a:gd name="connsiteY1" fmla="*/ 0 h 830997"/>
              <a:gd name="connsiteX2" fmla="*/ 1155932 w 2688213"/>
              <a:gd name="connsiteY2" fmla="*/ 0 h 830997"/>
              <a:gd name="connsiteX3" fmla="*/ 1720456 w 2688213"/>
              <a:gd name="connsiteY3" fmla="*/ 0 h 830997"/>
              <a:gd name="connsiteX4" fmla="*/ 2177453 w 2688213"/>
              <a:gd name="connsiteY4" fmla="*/ 0 h 830997"/>
              <a:gd name="connsiteX5" fmla="*/ 2688213 w 2688213"/>
              <a:gd name="connsiteY5" fmla="*/ 0 h 830997"/>
              <a:gd name="connsiteX6" fmla="*/ 2688213 w 2688213"/>
              <a:gd name="connsiteY6" fmla="*/ 423808 h 830997"/>
              <a:gd name="connsiteX7" fmla="*/ 2688213 w 2688213"/>
              <a:gd name="connsiteY7" fmla="*/ 830997 h 830997"/>
              <a:gd name="connsiteX8" fmla="*/ 2150570 w 2688213"/>
              <a:gd name="connsiteY8" fmla="*/ 830997 h 830997"/>
              <a:gd name="connsiteX9" fmla="*/ 1693574 w 2688213"/>
              <a:gd name="connsiteY9" fmla="*/ 830997 h 830997"/>
              <a:gd name="connsiteX10" fmla="*/ 1236578 w 2688213"/>
              <a:gd name="connsiteY10" fmla="*/ 830997 h 830997"/>
              <a:gd name="connsiteX11" fmla="*/ 672053 w 2688213"/>
              <a:gd name="connsiteY11" fmla="*/ 830997 h 830997"/>
              <a:gd name="connsiteX12" fmla="*/ 0 w 2688213"/>
              <a:gd name="connsiteY12" fmla="*/ 830997 h 830997"/>
              <a:gd name="connsiteX13" fmla="*/ 0 w 2688213"/>
              <a:gd name="connsiteY13" fmla="*/ 398879 h 830997"/>
              <a:gd name="connsiteX14" fmla="*/ 0 w 2688213"/>
              <a:gd name="connsiteY14"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88213" h="830997" fill="none" extrusionOk="0">
                <a:moveTo>
                  <a:pt x="0" y="0"/>
                </a:moveTo>
                <a:cubicBezTo>
                  <a:pt x="141904" y="-70070"/>
                  <a:pt x="381192" y="10910"/>
                  <a:pt x="591407" y="0"/>
                </a:cubicBezTo>
                <a:cubicBezTo>
                  <a:pt x="801622" y="-10910"/>
                  <a:pt x="917589" y="67308"/>
                  <a:pt x="1155932" y="0"/>
                </a:cubicBezTo>
                <a:cubicBezTo>
                  <a:pt x="1394275" y="-67308"/>
                  <a:pt x="1470807" y="57489"/>
                  <a:pt x="1720456" y="0"/>
                </a:cubicBezTo>
                <a:cubicBezTo>
                  <a:pt x="1970105" y="-57489"/>
                  <a:pt x="2008462" y="5417"/>
                  <a:pt x="2177453" y="0"/>
                </a:cubicBezTo>
                <a:cubicBezTo>
                  <a:pt x="2346444" y="-5417"/>
                  <a:pt x="2456082" y="30778"/>
                  <a:pt x="2688213" y="0"/>
                </a:cubicBezTo>
                <a:cubicBezTo>
                  <a:pt x="2689305" y="148652"/>
                  <a:pt x="2645027" y="321199"/>
                  <a:pt x="2688213" y="423808"/>
                </a:cubicBezTo>
                <a:cubicBezTo>
                  <a:pt x="2731399" y="526417"/>
                  <a:pt x="2648462" y="679734"/>
                  <a:pt x="2688213" y="830997"/>
                </a:cubicBezTo>
                <a:cubicBezTo>
                  <a:pt x="2561215" y="882069"/>
                  <a:pt x="2383423" y="799808"/>
                  <a:pt x="2150570" y="830997"/>
                </a:cubicBezTo>
                <a:cubicBezTo>
                  <a:pt x="1917717" y="862186"/>
                  <a:pt x="1897900" y="823760"/>
                  <a:pt x="1693574" y="830997"/>
                </a:cubicBezTo>
                <a:cubicBezTo>
                  <a:pt x="1489248" y="838234"/>
                  <a:pt x="1409202" y="785535"/>
                  <a:pt x="1236578" y="830997"/>
                </a:cubicBezTo>
                <a:cubicBezTo>
                  <a:pt x="1063954" y="876459"/>
                  <a:pt x="838542" y="779177"/>
                  <a:pt x="672053" y="830997"/>
                </a:cubicBezTo>
                <a:cubicBezTo>
                  <a:pt x="505565" y="882817"/>
                  <a:pt x="284230" y="820187"/>
                  <a:pt x="0" y="830997"/>
                </a:cubicBezTo>
                <a:cubicBezTo>
                  <a:pt x="-40152" y="623176"/>
                  <a:pt x="49821" y="577539"/>
                  <a:pt x="0" y="398879"/>
                </a:cubicBezTo>
                <a:cubicBezTo>
                  <a:pt x="-49821" y="220219"/>
                  <a:pt x="35026" y="105036"/>
                  <a:pt x="0" y="0"/>
                </a:cubicBezTo>
                <a:close/>
              </a:path>
              <a:path w="2688213" h="830997" stroke="0" extrusionOk="0">
                <a:moveTo>
                  <a:pt x="0" y="0"/>
                </a:moveTo>
                <a:cubicBezTo>
                  <a:pt x="107050" y="-26178"/>
                  <a:pt x="349923" y="32104"/>
                  <a:pt x="510760" y="0"/>
                </a:cubicBezTo>
                <a:cubicBezTo>
                  <a:pt x="671597" y="-32104"/>
                  <a:pt x="863867" y="2846"/>
                  <a:pt x="967757" y="0"/>
                </a:cubicBezTo>
                <a:cubicBezTo>
                  <a:pt x="1071647" y="-2846"/>
                  <a:pt x="1349777" y="24022"/>
                  <a:pt x="1559164" y="0"/>
                </a:cubicBezTo>
                <a:cubicBezTo>
                  <a:pt x="1768551" y="-24022"/>
                  <a:pt x="1895044" y="25144"/>
                  <a:pt x="2069924" y="0"/>
                </a:cubicBezTo>
                <a:cubicBezTo>
                  <a:pt x="2244804" y="-25144"/>
                  <a:pt x="2461312" y="57218"/>
                  <a:pt x="2688213" y="0"/>
                </a:cubicBezTo>
                <a:cubicBezTo>
                  <a:pt x="2715187" y="142492"/>
                  <a:pt x="2672148" y="219762"/>
                  <a:pt x="2688213" y="432118"/>
                </a:cubicBezTo>
                <a:cubicBezTo>
                  <a:pt x="2704278" y="644474"/>
                  <a:pt x="2667042" y="650782"/>
                  <a:pt x="2688213" y="830997"/>
                </a:cubicBezTo>
                <a:cubicBezTo>
                  <a:pt x="2461942" y="854862"/>
                  <a:pt x="2345244" y="790006"/>
                  <a:pt x="2150570" y="830997"/>
                </a:cubicBezTo>
                <a:cubicBezTo>
                  <a:pt x="1955896" y="871988"/>
                  <a:pt x="1796577" y="802377"/>
                  <a:pt x="1693574" y="830997"/>
                </a:cubicBezTo>
                <a:cubicBezTo>
                  <a:pt x="1590571" y="859617"/>
                  <a:pt x="1276614" y="787199"/>
                  <a:pt x="1155932" y="830997"/>
                </a:cubicBezTo>
                <a:cubicBezTo>
                  <a:pt x="1035250" y="874795"/>
                  <a:pt x="767043" y="776564"/>
                  <a:pt x="618289" y="830997"/>
                </a:cubicBezTo>
                <a:cubicBezTo>
                  <a:pt x="469535" y="885430"/>
                  <a:pt x="223345" y="775832"/>
                  <a:pt x="0" y="830997"/>
                </a:cubicBezTo>
                <a:cubicBezTo>
                  <a:pt x="-21288" y="672907"/>
                  <a:pt x="41573" y="491559"/>
                  <a:pt x="0" y="398879"/>
                </a:cubicBezTo>
                <a:cubicBezTo>
                  <a:pt x="-41573" y="306199"/>
                  <a:pt x="4258" y="166797"/>
                  <a:pt x="0" y="0"/>
                </a:cubicBezTo>
                <a:close/>
              </a:path>
            </a:pathLst>
          </a:custGeom>
          <a:ln w="28575">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4800" dirty="0" err="1">
                <a:solidFill>
                  <a:schemeClr val="accent2">
                    <a:lumMod val="75000"/>
                  </a:schemeClr>
                </a:solidFill>
                <a:latin typeface="UTM Sharnay" panose="02040603050506020204" pitchFamily="18" charset="0"/>
              </a:rPr>
              <a:t>Lời</a:t>
            </a:r>
            <a:r>
              <a:rPr lang="en-US" sz="4800" dirty="0">
                <a:solidFill>
                  <a:schemeClr val="accent2">
                    <a:lumMod val="75000"/>
                  </a:schemeClr>
                </a:solidFill>
                <a:latin typeface="UTM Sharnay" panose="02040603050506020204" pitchFamily="18" charset="0"/>
              </a:rPr>
              <a:t> </a:t>
            </a:r>
            <a:r>
              <a:rPr lang="en-US" sz="4800" dirty="0" err="1">
                <a:solidFill>
                  <a:schemeClr val="accent2">
                    <a:lumMod val="75000"/>
                  </a:schemeClr>
                </a:solidFill>
                <a:latin typeface="UTM Sharnay" panose="02040603050506020204" pitchFamily="18" charset="0"/>
              </a:rPr>
              <a:t>hứa</a:t>
            </a:r>
            <a:endParaRPr lang="en-US" sz="4800" dirty="0">
              <a:solidFill>
                <a:schemeClr val="accent2">
                  <a:lumMod val="75000"/>
                </a:schemeClr>
              </a:solidFill>
              <a:latin typeface="UTM Sharnay" panose="02040603050506020204" pitchFamily="18" charset="0"/>
            </a:endParaRPr>
          </a:p>
        </p:txBody>
      </p:sp>
    </p:spTree>
    <p:extLst>
      <p:ext uri="{BB962C8B-B14F-4D97-AF65-F5344CB8AC3E}">
        <p14:creationId xmlns:p14="http://schemas.microsoft.com/office/powerpoint/2010/main" val="3392508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5" name="图片 4"/>
          <p:cNvPicPr>
            <a:picLocks noChangeAspect="1"/>
          </p:cNvPicPr>
          <p:nvPr/>
        </p:nvPicPr>
        <p:blipFill>
          <a:blip r:embed="rId4"/>
          <a:stretch>
            <a:fillRect/>
          </a:stretch>
        </p:blipFill>
        <p:spPr>
          <a:xfrm>
            <a:off x="-586943" y="3303282"/>
            <a:ext cx="13046571" cy="3810330"/>
          </a:xfrm>
          <a:prstGeom prst="rect">
            <a:avLst/>
          </a:prstGeom>
        </p:spPr>
      </p:pic>
      <p:pic>
        <p:nvPicPr>
          <p:cNvPr id="6" name="图片 5"/>
          <p:cNvPicPr>
            <a:picLocks noChangeAspect="1"/>
          </p:cNvPicPr>
          <p:nvPr/>
        </p:nvPicPr>
        <p:blipFill>
          <a:blip r:embed="rId5"/>
          <a:stretch>
            <a:fillRect/>
          </a:stretch>
        </p:blipFill>
        <p:spPr>
          <a:xfrm>
            <a:off x="-529" y="4673599"/>
            <a:ext cx="12193057" cy="2440013"/>
          </a:xfrm>
          <a:prstGeom prst="rect">
            <a:avLst/>
          </a:prstGeom>
        </p:spPr>
      </p:pic>
      <p:pic>
        <p:nvPicPr>
          <p:cNvPr id="26" name="Picture 2" descr="E:\0000000我图PPT\PNG内页素材\024.png">
            <a:extLst>
              <a:ext uri="{FF2B5EF4-FFF2-40B4-BE49-F238E27FC236}">
                <a16:creationId xmlns:a16="http://schemas.microsoft.com/office/drawing/2014/main" id="{96D98A93-5FF8-4937-CDA1-5D92E493BFF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6608" b="93392" l="2653" r="95491">
                        <a14:foregroundMark x1="5305" y1="24009" x2="6366" y2="61233"/>
                        <a14:foregroundMark x1="6366" y1="61233" x2="6366" y2="61233"/>
                        <a14:foregroundMark x1="6897" y1="23568" x2="23740" y2="11013"/>
                        <a14:foregroundMark x1="23740" y1="11013" x2="38064" y2="10132"/>
                        <a14:foregroundMark x1="38064" y1="10132" x2="52785" y2="8150"/>
                        <a14:foregroundMark x1="52785" y1="8150" x2="67772" y2="6828"/>
                        <a14:foregroundMark x1="67772" y1="6828" x2="81300" y2="13216"/>
                        <a14:foregroundMark x1="81300" y1="13216" x2="90053" y2="23348"/>
                        <a14:foregroundMark x1="90053" y1="23348" x2="95093" y2="41189"/>
                        <a14:foregroundMark x1="95093" y1="41189" x2="94960" y2="58370"/>
                        <a14:foregroundMark x1="94960" y1="58370" x2="88329" y2="79515"/>
                        <a14:foregroundMark x1="88329" y1="79515" x2="79576" y2="91410"/>
                        <a14:foregroundMark x1="79576" y1="91410" x2="16048" y2="88987"/>
                        <a14:foregroundMark x1="16048" y1="88987" x2="6897" y2="73789"/>
                        <a14:foregroundMark x1="6897" y1="73789" x2="3979" y2="51542"/>
                        <a14:foregroundMark x1="3979" y1="51542" x2="7560" y2="28414"/>
                        <a14:foregroundMark x1="7560" y1="28414" x2="5703" y2="23568"/>
                        <a14:foregroundMark x1="3979" y1="29515" x2="2653" y2="53524"/>
                        <a14:foregroundMark x1="3714" y1="55507" x2="4377" y2="77093"/>
                        <a14:foregroundMark x1="7692" y1="21145" x2="23873" y2="7048"/>
                        <a14:foregroundMark x1="23873" y1="7048" x2="52387" y2="9912"/>
                        <a14:foregroundMark x1="48806" y1="8150" x2="46021" y2="8370"/>
                        <a14:foregroundMark x1="42971" y1="7489" x2="40053" y2="7709"/>
                        <a14:foregroundMark x1="12997" y1="13216" x2="20424" y2="7709"/>
                        <a14:foregroundMark x1="8223" y1="80617" x2="28515" y2="94493"/>
                        <a14:foregroundMark x1="28515" y1="94493" x2="86074" y2="93172"/>
                        <a14:foregroundMark x1="86074" y1="93172" x2="92573" y2="85903"/>
                        <a14:foregroundMark x1="92573" y1="85903" x2="95358" y2="63877"/>
                        <a14:foregroundMark x1="91910" y1="77974" x2="82891" y2="87885"/>
                        <a14:foregroundMark x1="82891" y1="87885" x2="82493" y2="90308"/>
                        <a14:foregroundMark x1="82493" y1="90308" x2="92573" y2="84802"/>
                        <a14:foregroundMark x1="9947" y1="84361" x2="22414" y2="91189"/>
                        <a14:foregroundMark x1="18435" y1="92070" x2="16446" y2="91850"/>
                        <a14:foregroundMark x1="16446" y1="91850" x2="27586" y2="93612"/>
                        <a14:foregroundMark x1="71883" y1="7489" x2="81432" y2="10573"/>
                        <a14:foregroundMark x1="81432" y1="10573" x2="91379" y2="21145"/>
                        <a14:foregroundMark x1="91379" y1="21145" x2="95491" y2="41189"/>
                        <a14:foregroundMark x1="76127" y1="7269" x2="86870" y2="11454"/>
                        <a14:foregroundMark x1="86870" y1="11454" x2="88064" y2="14317"/>
                        <a14:backgroundMark x1="62334" y1="23128" x2="83024" y2="31057"/>
                        <a14:backgroundMark x1="83024" y1="31057" x2="85676" y2="37004"/>
                        <a14:backgroundMark x1="61804" y1="34581" x2="75199" y2="16079"/>
                      </a14:backgroundRemoval>
                    </a14:imgEffect>
                  </a14:imgLayer>
                </a14:imgProps>
              </a:ext>
              <a:ext uri="{28A0092B-C50C-407E-A947-70E740481C1C}">
                <a14:useLocalDpi xmlns:a14="http://schemas.microsoft.com/office/drawing/2010/main" val="0"/>
              </a:ext>
            </a:extLst>
          </a:blip>
          <a:srcRect/>
          <a:stretch>
            <a:fillRect/>
          </a:stretch>
        </p:blipFill>
        <p:spPr bwMode="auto">
          <a:xfrm>
            <a:off x="4470643" y="1589976"/>
            <a:ext cx="7564141" cy="351625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E:\0000000我图PPT\PNG内页素材\024.png">
            <a:extLst>
              <a:ext uri="{FF2B5EF4-FFF2-40B4-BE49-F238E27FC236}">
                <a16:creationId xmlns:a16="http://schemas.microsoft.com/office/drawing/2014/main" id="{BF4E3FE3-33AB-A8FA-31E2-EF8AB1CDE388}"/>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9912" b="89868" l="9947" r="90053">
                        <a14:foregroundMark x1="89920" y1="27753" x2="89920" y2="27753"/>
                        <a14:foregroundMark x1="90053" y1="32379" x2="90053" y2="32379"/>
                        <a14:backgroundMark x1="25729" y1="17401" x2="95623" y2="72687"/>
                        <a14:backgroundMark x1="95623" y1="72687" x2="95623" y2="72687"/>
                        <a14:backgroundMark x1="20159" y1="63436" x2="51724" y2="23128"/>
                        <a14:backgroundMark x1="88727" y1="34802" x2="88727" y2="34802"/>
                      </a14:backgroundRemoval>
                    </a14:imgEffect>
                  </a14:imgLayer>
                </a14:imgProps>
              </a:ext>
              <a:ext uri="{28A0092B-C50C-407E-A947-70E740481C1C}">
                <a14:useLocalDpi xmlns:a14="http://schemas.microsoft.com/office/drawing/2010/main" val="0"/>
              </a:ext>
            </a:extLst>
          </a:blip>
          <a:srcRect l="77395" t="13719" r="8993" b="53903"/>
          <a:stretch/>
        </p:blipFill>
        <p:spPr bwMode="auto">
          <a:xfrm>
            <a:off x="10244887" y="2079406"/>
            <a:ext cx="1235375" cy="108633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E:\0000000我图PPT\PNG内页素材\024.png">
            <a:extLst>
              <a:ext uri="{FF2B5EF4-FFF2-40B4-BE49-F238E27FC236}">
                <a16:creationId xmlns:a16="http://schemas.microsoft.com/office/drawing/2014/main" id="{560C14FD-1A83-E424-0849-2405615D1FE9}"/>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9912" b="89868" l="9947" r="90053">
                        <a14:foregroundMark x1="89920" y1="27753" x2="89920" y2="27753"/>
                        <a14:foregroundMark x1="90053" y1="32379" x2="90053" y2="32379"/>
                        <a14:backgroundMark x1="25729" y1="17401" x2="95623" y2="72687"/>
                        <a14:backgroundMark x1="95623" y1="72687" x2="95623" y2="72687"/>
                        <a14:backgroundMark x1="20159" y1="63436" x2="51724" y2="23128"/>
                        <a14:backgroundMark x1="88727" y1="34802" x2="88727" y2="34802"/>
                      </a14:backgroundRemoval>
                    </a14:imgEffect>
                  </a14:imgLayer>
                </a14:imgProps>
              </a:ext>
              <a:ext uri="{28A0092B-C50C-407E-A947-70E740481C1C}">
                <a14:useLocalDpi xmlns:a14="http://schemas.microsoft.com/office/drawing/2010/main" val="0"/>
              </a:ext>
            </a:extLst>
          </a:blip>
          <a:srcRect l="60544" t="12900" r="23801" b="60493"/>
          <a:stretch/>
        </p:blipFill>
        <p:spPr bwMode="auto">
          <a:xfrm>
            <a:off x="9080661" y="2018221"/>
            <a:ext cx="1235375" cy="892705"/>
          </a:xfrm>
          <a:prstGeom prst="rect">
            <a:avLst/>
          </a:prstGeom>
          <a:noFill/>
          <a:extLst>
            <a:ext uri="{909E8E84-426E-40DD-AFC4-6F175D3DCCD1}">
              <a14:hiddenFill xmlns:a14="http://schemas.microsoft.com/office/drawing/2010/main">
                <a:solidFill>
                  <a:srgbClr val="FFFFFF"/>
                </a:solidFill>
              </a14:hiddenFill>
            </a:ext>
          </a:extLst>
        </p:spPr>
      </p:pic>
      <p:sp>
        <p:nvSpPr>
          <p:cNvPr id="25" name="矩形: 圆角 4">
            <a:extLst>
              <a:ext uri="{FF2B5EF4-FFF2-40B4-BE49-F238E27FC236}">
                <a16:creationId xmlns:a16="http://schemas.microsoft.com/office/drawing/2014/main" id="{FEB943B8-A374-B841-3ED0-2E34015D7D51}"/>
              </a:ext>
            </a:extLst>
          </p:cNvPr>
          <p:cNvSpPr/>
          <p:nvPr/>
        </p:nvSpPr>
        <p:spPr>
          <a:xfrm>
            <a:off x="1364725" y="918124"/>
            <a:ext cx="5635448" cy="1513889"/>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Times New Roman" panose="02020603050405020304" pitchFamily="18" charset="0"/>
              <a:ea typeface="汉仪跳跳体简" panose="00020600040101010101" pitchFamily="18" charset="-122"/>
              <a:cs typeface="Times New Roman" panose="02020603050405020304" pitchFamily="18" charset="0"/>
            </a:endParaRPr>
          </a:p>
        </p:txBody>
      </p:sp>
      <p:sp>
        <p:nvSpPr>
          <p:cNvPr id="4" name="文本框 17">
            <a:extLst>
              <a:ext uri="{FF2B5EF4-FFF2-40B4-BE49-F238E27FC236}">
                <a16:creationId xmlns:a16="http://schemas.microsoft.com/office/drawing/2014/main" id="{63AF9B8E-94B1-57DF-E7D4-CD6419D0A22C}"/>
              </a:ext>
            </a:extLst>
          </p:cNvPr>
          <p:cNvSpPr txBox="1"/>
          <p:nvPr/>
        </p:nvSpPr>
        <p:spPr>
          <a:xfrm>
            <a:off x="1740245" y="1311207"/>
            <a:ext cx="5074479" cy="707886"/>
          </a:xfrm>
          <a:prstGeom prst="rect">
            <a:avLst/>
          </a:prstGeom>
          <a:noFill/>
        </p:spPr>
        <p:txBody>
          <a:bodyPr wrap="square" rtlCol="0">
            <a:spAutoFit/>
          </a:bodyPr>
          <a:lstStyle/>
          <a:p>
            <a:r>
              <a:rPr lang="en-US" altLang="zh-CN" sz="4000" b="1" dirty="0" err="1">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rPr>
              <a:t>Nội</a:t>
            </a:r>
            <a:r>
              <a:rPr lang="en-US" altLang="zh-CN" sz="4000" b="1" dirty="0">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rPr>
              <a:t> dung </a:t>
            </a:r>
            <a:r>
              <a:rPr lang="en-US" altLang="zh-CN" sz="4000" b="1" dirty="0" err="1">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rPr>
              <a:t>bài</a:t>
            </a:r>
            <a:r>
              <a:rPr lang="en-US" altLang="zh-CN" sz="4000" b="1" dirty="0">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rPr>
              <a:t> </a:t>
            </a:r>
            <a:r>
              <a:rPr lang="en-US" altLang="zh-CN" sz="4000" b="1" dirty="0" err="1">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rPr>
              <a:t>viết</a:t>
            </a:r>
            <a:r>
              <a:rPr lang="en-US" altLang="zh-CN" sz="4000" b="1" dirty="0">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rPr>
              <a:t> </a:t>
            </a:r>
            <a:r>
              <a:rPr lang="en-US" altLang="zh-CN" sz="4000" b="1" dirty="0" err="1">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rPr>
              <a:t>là</a:t>
            </a:r>
            <a:r>
              <a:rPr lang="en-US" altLang="zh-CN" sz="4000" b="1" dirty="0">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rPr>
              <a:t> </a:t>
            </a:r>
            <a:r>
              <a:rPr lang="en-US" altLang="zh-CN" sz="4000" b="1" dirty="0" err="1">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rPr>
              <a:t>gì</a:t>
            </a:r>
            <a:r>
              <a:rPr lang="en-US" altLang="zh-CN" sz="4000" b="1" dirty="0">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rPr>
              <a:t>?</a:t>
            </a:r>
            <a:endParaRPr lang="zh-CN" altLang="en-US" sz="4000" b="1" dirty="0">
              <a:effectLst>
                <a:outerShdw blurRad="38100" dist="38100" dir="2700000" algn="tl">
                  <a:srgbClr val="000000">
                    <a:alpha val="43137"/>
                  </a:srgbClr>
                </a:outerShdw>
              </a:effectLst>
              <a:latin typeface="Times New Roman" panose="02020603050405020304" pitchFamily="18" charset="0"/>
              <a:ea typeface="方正黑体简体" panose="03000509000000000000" pitchFamily="65" charset="-122"/>
              <a:cs typeface="Times New Roman" panose="02020603050405020304" pitchFamily="18" charset="0"/>
              <a:sym typeface="+mn-lt"/>
            </a:endParaRPr>
          </a:p>
        </p:txBody>
      </p:sp>
      <p:grpSp>
        <p:nvGrpSpPr>
          <p:cNvPr id="13" name="组合 9"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BF53093E-5945-C32B-7CDF-9D2D120863C7}"/>
              </a:ext>
            </a:extLst>
          </p:cNvPr>
          <p:cNvGrpSpPr/>
          <p:nvPr/>
        </p:nvGrpSpPr>
        <p:grpSpPr>
          <a:xfrm>
            <a:off x="85658" y="135796"/>
            <a:ext cx="2080595" cy="1804219"/>
            <a:chOff x="5601542" y="2483063"/>
            <a:chExt cx="1546121" cy="1553496"/>
          </a:xfrm>
        </p:grpSpPr>
        <p:pic>
          <p:nvPicPr>
            <p:cNvPr id="23" name="图片 10">
              <a:extLst>
                <a:ext uri="{FF2B5EF4-FFF2-40B4-BE49-F238E27FC236}">
                  <a16:creationId xmlns:a16="http://schemas.microsoft.com/office/drawing/2014/main" id="{A2EAEEFA-9873-FB95-81E4-81A602DE5383}"/>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52021" t="23265" b="28528"/>
            <a:stretch/>
          </p:blipFill>
          <p:spPr>
            <a:xfrm>
              <a:off x="5601542" y="2483063"/>
              <a:ext cx="1546121" cy="1553496"/>
            </a:xfrm>
            <a:prstGeom prst="rect">
              <a:avLst/>
            </a:prstGeom>
          </p:spPr>
        </p:pic>
        <p:sp>
          <p:nvSpPr>
            <p:cNvPr id="24" name="文本框 11">
              <a:extLst>
                <a:ext uri="{FF2B5EF4-FFF2-40B4-BE49-F238E27FC236}">
                  <a16:creationId xmlns:a16="http://schemas.microsoft.com/office/drawing/2014/main" id="{7E887E78-6482-20AA-B837-6CFEBD3F6AD8}"/>
                </a:ext>
              </a:extLst>
            </p:cNvPr>
            <p:cNvSpPr txBox="1"/>
            <p:nvPr/>
          </p:nvSpPr>
          <p:spPr>
            <a:xfrm>
              <a:off x="6066791" y="2992598"/>
              <a:ext cx="615621" cy="874522"/>
            </a:xfrm>
            <a:prstGeom prst="rect">
              <a:avLst/>
            </a:prstGeom>
            <a:noFill/>
          </p:spPr>
          <p:txBody>
            <a:bodyPr wrap="square" rtlCol="0">
              <a:spAutoFit/>
            </a:bodyPr>
            <a:lstStyle/>
            <a:p>
              <a:r>
                <a:rPr lang="en-US" altLang="zh-CN" sz="6000" dirty="0">
                  <a:solidFill>
                    <a:srgbClr val="F04F31"/>
                  </a:solidFill>
                  <a:latin typeface="UTM Loko" panose="02040603050506020204" pitchFamily="18" charset="0"/>
                  <a:ea typeface="汉仪跳跳体简" panose="00020600040101010101" pitchFamily="18" charset="-122"/>
                  <a:cs typeface="Times New Roman" panose="02020603050405020304" pitchFamily="18" charset="0"/>
                </a:rPr>
                <a:t>1</a:t>
              </a:r>
              <a:endParaRPr lang="zh-CN" altLang="en-US" sz="6000" dirty="0">
                <a:solidFill>
                  <a:srgbClr val="F04F31"/>
                </a:solidFill>
                <a:latin typeface="UTM Loko" panose="02040603050506020204" pitchFamily="18" charset="0"/>
                <a:ea typeface="汉仪跳跳体简" panose="00020600040101010101" pitchFamily="18" charset="-122"/>
                <a:cs typeface="Times New Roman" panose="02020603050405020304" pitchFamily="18" charset="0"/>
              </a:endParaRPr>
            </a:p>
          </p:txBody>
        </p:sp>
      </p:grpSp>
      <p:sp>
        <p:nvSpPr>
          <p:cNvPr id="29" name="TextBox 28">
            <a:extLst>
              <a:ext uri="{FF2B5EF4-FFF2-40B4-BE49-F238E27FC236}">
                <a16:creationId xmlns:a16="http://schemas.microsoft.com/office/drawing/2014/main" id="{FCE36BCB-1651-E04C-DBA3-85EFFD95355B}"/>
              </a:ext>
            </a:extLst>
          </p:cNvPr>
          <p:cNvSpPr txBox="1"/>
          <p:nvPr/>
        </p:nvSpPr>
        <p:spPr>
          <a:xfrm>
            <a:off x="4387100" y="2483329"/>
            <a:ext cx="6280107" cy="2123658"/>
          </a:xfrm>
          <a:prstGeom prst="rect">
            <a:avLst/>
          </a:prstGeom>
          <a:noFill/>
        </p:spPr>
        <p:txBody>
          <a:bodyPr wrap="square">
            <a:spAutoFit/>
          </a:bodyPr>
          <a:lstStyle/>
          <a:p>
            <a:pPr algn="ctr"/>
            <a:r>
              <a:rPr lang="nl-NL" sz="4400" b="1" dirty="0">
                <a:solidFill>
                  <a:srgbClr val="002060"/>
                </a:solidFill>
                <a:latin typeface="Times New Roman" pitchFamily="18" charset="0"/>
                <a:cs typeface="Times New Roman" pitchFamily="18" charset="0"/>
              </a:rPr>
              <a:t>	Bài kể về việc</a:t>
            </a:r>
          </a:p>
          <a:p>
            <a:pPr algn="ctr"/>
            <a:r>
              <a:rPr lang="nl-NL" sz="4400" b="1" dirty="0">
                <a:solidFill>
                  <a:srgbClr val="002060"/>
                </a:solidFill>
                <a:latin typeface="Times New Roman" pitchFamily="18" charset="0"/>
                <a:cs typeface="Times New Roman" pitchFamily="18" charset="0"/>
              </a:rPr>
              <a:t> tôn trọng lời hứa của một em bé.</a:t>
            </a:r>
            <a:endParaRPr lang="en-US" sz="4400" b="1" dirty="0">
              <a:solidFill>
                <a:srgbClr val="002060"/>
              </a:solidFill>
              <a:latin typeface="Times New Roman" pitchFamily="18" charset="0"/>
              <a:cs typeface="Times New Roman" pitchFamily="18" charset="0"/>
            </a:endParaRPr>
          </a:p>
        </p:txBody>
      </p:sp>
      <p:pic>
        <p:nvPicPr>
          <p:cNvPr id="3" name="图片 7">
            <a:extLst>
              <a:ext uri="{FF2B5EF4-FFF2-40B4-BE49-F238E27FC236}">
                <a16:creationId xmlns:a16="http://schemas.microsoft.com/office/drawing/2014/main" id="{3E5306FD-013C-1DE0-B544-DCFFD0E66DCD}"/>
              </a:ext>
            </a:extLst>
          </p:cNvPr>
          <p:cNvPicPr>
            <a:picLocks noChangeAspect="1"/>
          </p:cNvPicPr>
          <p:nvPr/>
        </p:nvPicPr>
        <p:blipFill rotWithShape="1">
          <a:blip r:embed="rId10" cstate="print">
            <a:clrChange>
              <a:clrFrom>
                <a:srgbClr val="FDFDFD"/>
              </a:clrFrom>
              <a:clrTo>
                <a:srgbClr val="FDFDFD">
                  <a:alpha val="0"/>
                </a:srgbClr>
              </a:clrTo>
            </a:clrChange>
            <a:extLst>
              <a:ext uri="{28A0092B-C50C-407E-A947-70E740481C1C}">
                <a14:useLocalDpi xmlns:a14="http://schemas.microsoft.com/office/drawing/2010/main" val="0"/>
              </a:ext>
            </a:extLst>
          </a:blip>
          <a:srcRect t="21799" r="51592" b="50476"/>
          <a:stretch/>
        </p:blipFill>
        <p:spPr>
          <a:xfrm>
            <a:off x="-55026" y="3025400"/>
            <a:ext cx="4580695" cy="3947886"/>
          </a:xfrm>
          <a:prstGeom prst="rect">
            <a:avLst/>
          </a:prstGeom>
        </p:spPr>
      </p:pic>
    </p:spTree>
    <p:extLst>
      <p:ext uri="{BB962C8B-B14F-4D97-AF65-F5344CB8AC3E}">
        <p14:creationId xmlns:p14="http://schemas.microsoft.com/office/powerpoint/2010/main" val="2922014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wipe(down)">
                                      <p:cBhvr>
                                        <p:cTn id="7" dur="145">
                                          <p:stCondLst>
                                            <p:cond delay="0"/>
                                          </p:stCondLst>
                                        </p:cTn>
                                        <p:tgtEl>
                                          <p:spTgt spid="13"/>
                                        </p:tgtEl>
                                      </p:cBhvr>
                                    </p:animEffect>
                                    <p:anim calcmode="lin" valueType="num">
                                      <p:cBhvr>
                                        <p:cTn id="8" dur="456"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3"/>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3"/>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3"/>
                                        </p:tgtEl>
                                        <p:attrNameLst>
                                          <p:attrName>ppt_y</p:attrName>
                                        </p:attrNameLst>
                                      </p:cBhvr>
                                      <p:tavLst>
                                        <p:tav tm="0" fmla="#ppt_y-sin(pi*$)/81">
                                          <p:val>
                                            <p:fltVal val="0"/>
                                          </p:val>
                                        </p:tav>
                                        <p:tav tm="100000">
                                          <p:val>
                                            <p:fltVal val="1"/>
                                          </p:val>
                                        </p:tav>
                                      </p:tavLst>
                                    </p:anim>
                                    <p:animScale>
                                      <p:cBhvr>
                                        <p:cTn id="13" dur="6">
                                          <p:stCondLst>
                                            <p:cond delay="162"/>
                                          </p:stCondLst>
                                        </p:cTn>
                                        <p:tgtEl>
                                          <p:spTgt spid="13"/>
                                        </p:tgtEl>
                                      </p:cBhvr>
                                      <p:to x="100000" y="60000"/>
                                    </p:animScale>
                                    <p:animScale>
                                      <p:cBhvr>
                                        <p:cTn id="14" dur="42" decel="50000">
                                          <p:stCondLst>
                                            <p:cond delay="169"/>
                                          </p:stCondLst>
                                        </p:cTn>
                                        <p:tgtEl>
                                          <p:spTgt spid="13"/>
                                        </p:tgtEl>
                                      </p:cBhvr>
                                      <p:to x="100000" y="100000"/>
                                    </p:animScale>
                                    <p:animScale>
                                      <p:cBhvr>
                                        <p:cTn id="15" dur="6">
                                          <p:stCondLst>
                                            <p:cond delay="328"/>
                                          </p:stCondLst>
                                        </p:cTn>
                                        <p:tgtEl>
                                          <p:spTgt spid="13"/>
                                        </p:tgtEl>
                                      </p:cBhvr>
                                      <p:to x="100000" y="80000"/>
                                    </p:animScale>
                                    <p:animScale>
                                      <p:cBhvr>
                                        <p:cTn id="16" dur="42" decel="50000">
                                          <p:stCondLst>
                                            <p:cond delay="334"/>
                                          </p:stCondLst>
                                        </p:cTn>
                                        <p:tgtEl>
                                          <p:spTgt spid="13"/>
                                        </p:tgtEl>
                                      </p:cBhvr>
                                      <p:to x="100000" y="100000"/>
                                    </p:animScale>
                                    <p:animScale>
                                      <p:cBhvr>
                                        <p:cTn id="17" dur="6">
                                          <p:stCondLst>
                                            <p:cond delay="410"/>
                                          </p:stCondLst>
                                        </p:cTn>
                                        <p:tgtEl>
                                          <p:spTgt spid="13"/>
                                        </p:tgtEl>
                                      </p:cBhvr>
                                      <p:to x="100000" y="90000"/>
                                    </p:animScale>
                                    <p:animScale>
                                      <p:cBhvr>
                                        <p:cTn id="18" dur="42" decel="50000">
                                          <p:stCondLst>
                                            <p:cond delay="417"/>
                                          </p:stCondLst>
                                        </p:cTn>
                                        <p:tgtEl>
                                          <p:spTgt spid="13"/>
                                        </p:tgtEl>
                                      </p:cBhvr>
                                      <p:to x="100000" y="100000"/>
                                    </p:animScale>
                                    <p:animScale>
                                      <p:cBhvr>
                                        <p:cTn id="19" dur="6">
                                          <p:stCondLst>
                                            <p:cond delay="452"/>
                                          </p:stCondLst>
                                        </p:cTn>
                                        <p:tgtEl>
                                          <p:spTgt spid="13"/>
                                        </p:tgtEl>
                                      </p:cBhvr>
                                      <p:to x="100000" y="95000"/>
                                    </p:animScale>
                                    <p:animScale>
                                      <p:cBhvr>
                                        <p:cTn id="20" dur="42" decel="50000">
                                          <p:stCondLst>
                                            <p:cond delay="458"/>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childTnLst>
                          </p:cTn>
                        </p:par>
                        <p:par>
                          <p:cTn id="29" fill="hold">
                            <p:stCondLst>
                              <p:cond delay="500"/>
                            </p:stCondLst>
                            <p:childTnLst>
                              <p:par>
                                <p:cTn id="30" presetID="6" presetClass="entr" presetSubtype="16" fill="hold" nodeType="after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circle(in)">
                                      <p:cBhvr>
                                        <p:cTn id="32" dur="1000"/>
                                        <p:tgtEl>
                                          <p:spTgt spid="26"/>
                                        </p:tgtEl>
                                      </p:cBhvr>
                                    </p:animEffect>
                                  </p:childTnLst>
                                </p:cTn>
                              </p:par>
                            </p:childTnLst>
                          </p:cTn>
                        </p:par>
                        <p:par>
                          <p:cTn id="33" fill="hold">
                            <p:stCondLst>
                              <p:cond delay="1500"/>
                            </p:stCondLst>
                            <p:childTnLst>
                              <p:par>
                                <p:cTn id="34" presetID="1" presetClass="entr" presetSubtype="0"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childTnLst>
                                </p:cTn>
                              </p:par>
                              <p:par>
                                <p:cTn id="38" presetID="8" presetClass="emph" presetSubtype="0" repeatCount="3000" fill="hold" nodeType="withEffect">
                                  <p:stCondLst>
                                    <p:cond delay="0"/>
                                  </p:stCondLst>
                                  <p:childTnLst>
                                    <p:animRot by="-21600000">
                                      <p:cBhvr>
                                        <p:cTn id="39" dur="2000" fill="hold"/>
                                        <p:tgtEl>
                                          <p:spTgt spid="27"/>
                                        </p:tgtEl>
                                        <p:attrNameLst>
                                          <p:attrName>r</p:attrName>
                                        </p:attrNameLst>
                                      </p:cBhvr>
                                    </p:animRot>
                                  </p:childTnLst>
                                </p:cTn>
                              </p:par>
                              <p:par>
                                <p:cTn id="40" presetID="8" presetClass="emph" presetSubtype="0" repeatCount="3000" fill="hold" nodeType="withEffect">
                                  <p:stCondLst>
                                    <p:cond delay="0"/>
                                  </p:stCondLst>
                                  <p:childTnLst>
                                    <p:animRot by="21600000">
                                      <p:cBhvr>
                                        <p:cTn id="41" dur="2000" fill="hold"/>
                                        <p:tgtEl>
                                          <p:spTgt spid="28"/>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randombar(horizontal)">
                                      <p:cBhvr>
                                        <p:cTn id="46"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5" name="图片 4"/>
          <p:cNvPicPr>
            <a:picLocks noChangeAspect="1"/>
          </p:cNvPicPr>
          <p:nvPr/>
        </p:nvPicPr>
        <p:blipFill>
          <a:blip r:embed="rId4"/>
          <a:stretch>
            <a:fillRect/>
          </a:stretch>
        </p:blipFill>
        <p:spPr>
          <a:xfrm>
            <a:off x="-586943" y="3303282"/>
            <a:ext cx="13046571" cy="3810330"/>
          </a:xfrm>
          <a:prstGeom prst="rect">
            <a:avLst/>
          </a:prstGeom>
        </p:spPr>
      </p:pic>
      <p:pic>
        <p:nvPicPr>
          <p:cNvPr id="6" name="图片 5"/>
          <p:cNvPicPr>
            <a:picLocks noChangeAspect="1"/>
          </p:cNvPicPr>
          <p:nvPr/>
        </p:nvPicPr>
        <p:blipFill>
          <a:blip r:embed="rId5"/>
          <a:stretch>
            <a:fillRect/>
          </a:stretch>
        </p:blipFill>
        <p:spPr>
          <a:xfrm>
            <a:off x="-529" y="4673599"/>
            <a:ext cx="12193057" cy="2440013"/>
          </a:xfrm>
          <a:prstGeom prst="rect">
            <a:avLst/>
          </a:prstGeom>
        </p:spPr>
      </p:pic>
      <p:sp>
        <p:nvSpPr>
          <p:cNvPr id="25" name="矩形: 圆角 4">
            <a:extLst>
              <a:ext uri="{FF2B5EF4-FFF2-40B4-BE49-F238E27FC236}">
                <a16:creationId xmlns:a16="http://schemas.microsoft.com/office/drawing/2014/main" id="{FEB943B8-A374-B841-3ED0-2E34015D7D51}"/>
              </a:ext>
            </a:extLst>
          </p:cNvPr>
          <p:cNvSpPr/>
          <p:nvPr/>
        </p:nvSpPr>
        <p:spPr>
          <a:xfrm>
            <a:off x="1364724" y="740130"/>
            <a:ext cx="6498993" cy="2000371"/>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Times New Roman" panose="02020603050405020304" pitchFamily="18" charset="0"/>
              <a:ea typeface="汉仪跳跳体简" panose="00020600040101010101" pitchFamily="18" charset="-122"/>
              <a:cs typeface="Times New Roman" panose="02020603050405020304" pitchFamily="18" charset="0"/>
            </a:endParaRPr>
          </a:p>
        </p:txBody>
      </p:sp>
      <p:sp>
        <p:nvSpPr>
          <p:cNvPr id="4" name="文本框 17">
            <a:extLst>
              <a:ext uri="{FF2B5EF4-FFF2-40B4-BE49-F238E27FC236}">
                <a16:creationId xmlns:a16="http://schemas.microsoft.com/office/drawing/2014/main" id="{63AF9B8E-94B1-57DF-E7D4-CD6419D0A22C}"/>
              </a:ext>
            </a:extLst>
          </p:cNvPr>
          <p:cNvSpPr txBox="1"/>
          <p:nvPr/>
        </p:nvSpPr>
        <p:spPr>
          <a:xfrm>
            <a:off x="1753758" y="726936"/>
            <a:ext cx="5425368" cy="1938992"/>
          </a:xfrm>
          <a:prstGeom prst="rect">
            <a:avLst/>
          </a:prstGeom>
          <a:noFill/>
        </p:spPr>
        <p:txBody>
          <a:bodyPr wrap="square" rtlCol="0">
            <a:spAutoFit/>
          </a:bodyPr>
          <a:lstStyle/>
          <a:p>
            <a:pPr algn="ctr"/>
            <a:r>
              <a:rPr lang="en-US" sz="4000" b="1" dirty="0" err="1">
                <a:latin typeface="Times New Roman" pitchFamily="18" charset="0"/>
                <a:cs typeface="Times New Roman" pitchFamily="18" charset="0"/>
              </a:rPr>
              <a:t>Em</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bé</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được</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giao</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nhiệm</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vụ</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gì</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trong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trò</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chơi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đánh</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trận</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giả</a:t>
            </a:r>
            <a:r>
              <a:rPr lang="en-US" sz="4000" b="1" dirty="0">
                <a:latin typeface="Times New Roman" pitchFamily="18" charset="0"/>
                <a:cs typeface="Times New Roman" pitchFamily="18" charset="0"/>
              </a:rPr>
              <a:t>?</a:t>
            </a:r>
          </a:p>
        </p:txBody>
      </p:sp>
      <p:grpSp>
        <p:nvGrpSpPr>
          <p:cNvPr id="13" name="组合 9"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BF53093E-5945-C32B-7CDF-9D2D120863C7}"/>
              </a:ext>
            </a:extLst>
          </p:cNvPr>
          <p:cNvGrpSpPr/>
          <p:nvPr/>
        </p:nvGrpSpPr>
        <p:grpSpPr>
          <a:xfrm>
            <a:off x="85658" y="135796"/>
            <a:ext cx="2080595" cy="1804219"/>
            <a:chOff x="5601542" y="2483063"/>
            <a:chExt cx="1546121" cy="1553496"/>
          </a:xfrm>
        </p:grpSpPr>
        <p:pic>
          <p:nvPicPr>
            <p:cNvPr id="23" name="图片 10">
              <a:extLst>
                <a:ext uri="{FF2B5EF4-FFF2-40B4-BE49-F238E27FC236}">
                  <a16:creationId xmlns:a16="http://schemas.microsoft.com/office/drawing/2014/main" id="{A2EAEEFA-9873-FB95-81E4-81A602DE5383}"/>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52021" t="23265" b="28528"/>
            <a:stretch/>
          </p:blipFill>
          <p:spPr>
            <a:xfrm>
              <a:off x="5601542" y="2483063"/>
              <a:ext cx="1546121" cy="1553496"/>
            </a:xfrm>
            <a:prstGeom prst="rect">
              <a:avLst/>
            </a:prstGeom>
          </p:spPr>
        </p:pic>
        <p:sp>
          <p:nvSpPr>
            <p:cNvPr id="24" name="文本框 11">
              <a:extLst>
                <a:ext uri="{FF2B5EF4-FFF2-40B4-BE49-F238E27FC236}">
                  <a16:creationId xmlns:a16="http://schemas.microsoft.com/office/drawing/2014/main" id="{7E887E78-6482-20AA-B837-6CFEBD3F6AD8}"/>
                </a:ext>
              </a:extLst>
            </p:cNvPr>
            <p:cNvSpPr txBox="1"/>
            <p:nvPr/>
          </p:nvSpPr>
          <p:spPr>
            <a:xfrm>
              <a:off x="6066791" y="2992598"/>
              <a:ext cx="615621" cy="874522"/>
            </a:xfrm>
            <a:prstGeom prst="rect">
              <a:avLst/>
            </a:prstGeom>
            <a:noFill/>
          </p:spPr>
          <p:txBody>
            <a:bodyPr wrap="square" rtlCol="0">
              <a:spAutoFit/>
            </a:bodyPr>
            <a:lstStyle/>
            <a:p>
              <a:r>
                <a:rPr lang="en-US" altLang="zh-CN" sz="6000" dirty="0">
                  <a:solidFill>
                    <a:srgbClr val="F04F31"/>
                  </a:solidFill>
                  <a:latin typeface="UTM Loko" panose="02040603050506020204" pitchFamily="18" charset="0"/>
                  <a:ea typeface="汉仪跳跳体简" panose="00020600040101010101" pitchFamily="18" charset="-122"/>
                  <a:cs typeface="Times New Roman" panose="02020603050405020304" pitchFamily="18" charset="0"/>
                </a:rPr>
                <a:t>2</a:t>
              </a:r>
              <a:endParaRPr lang="zh-CN" altLang="en-US" sz="6000" dirty="0">
                <a:solidFill>
                  <a:srgbClr val="F04F31"/>
                </a:solidFill>
                <a:latin typeface="UTM Loko" panose="02040603050506020204" pitchFamily="18" charset="0"/>
                <a:ea typeface="汉仪跳跳体简" panose="00020600040101010101" pitchFamily="18" charset="-122"/>
                <a:cs typeface="Times New Roman" panose="02020603050405020304" pitchFamily="18" charset="0"/>
              </a:endParaRPr>
            </a:p>
          </p:txBody>
        </p:sp>
      </p:grpSp>
      <p:pic>
        <p:nvPicPr>
          <p:cNvPr id="18" name="Picture 8" descr="C:\Users\Administrator\Desktop\4686788.png">
            <a:extLst>
              <a:ext uri="{FF2B5EF4-FFF2-40B4-BE49-F238E27FC236}">
                <a16:creationId xmlns:a16="http://schemas.microsoft.com/office/drawing/2014/main" id="{1075D2C5-FFCD-0478-18A7-66DAE02EAD3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97465" y="1088483"/>
            <a:ext cx="5635448" cy="523087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DE05CB6-CE94-A138-735F-7CDB5D256DDC}"/>
              </a:ext>
            </a:extLst>
          </p:cNvPr>
          <p:cNvSpPr txBox="1"/>
          <p:nvPr/>
        </p:nvSpPr>
        <p:spPr>
          <a:xfrm>
            <a:off x="6861774" y="2740501"/>
            <a:ext cx="3634607" cy="2123658"/>
          </a:xfrm>
          <a:prstGeom prst="rect">
            <a:avLst/>
          </a:prstGeom>
          <a:noFill/>
        </p:spPr>
        <p:txBody>
          <a:bodyPr wrap="square">
            <a:spAutoFit/>
          </a:bodyPr>
          <a:lstStyle/>
          <a:p>
            <a:pPr algn="ctr"/>
            <a:r>
              <a:rPr lang="nl-NL" sz="4400" b="1" dirty="0">
                <a:solidFill>
                  <a:srgbClr val="C00000"/>
                </a:solidFill>
                <a:latin typeface="Times New Roman" pitchFamily="18" charset="0"/>
                <a:cs typeface="Times New Roman" pitchFamily="18" charset="0"/>
              </a:rPr>
              <a:t>	</a:t>
            </a:r>
            <a:r>
              <a:rPr lang="en-US" sz="4400" b="1" dirty="0" err="1">
                <a:solidFill>
                  <a:srgbClr val="C00000"/>
                </a:solidFill>
                <a:latin typeface="Times New Roman" pitchFamily="18" charset="0"/>
                <a:cs typeface="Times New Roman" pitchFamily="18" charset="0"/>
              </a:rPr>
              <a:t>Em</a:t>
            </a:r>
            <a:r>
              <a:rPr lang="en-US" sz="4400" b="1" dirty="0">
                <a:solidFill>
                  <a:srgbClr val="C00000"/>
                </a:solidFill>
                <a:latin typeface="Times New Roman" pitchFamily="18" charset="0"/>
                <a:cs typeface="Times New Roman" pitchFamily="18" charset="0"/>
              </a:rPr>
              <a:t> </a:t>
            </a:r>
            <a:r>
              <a:rPr lang="en-US" sz="4400" b="1" dirty="0" err="1">
                <a:solidFill>
                  <a:srgbClr val="C00000"/>
                </a:solidFill>
                <a:latin typeface="Times New Roman" pitchFamily="18" charset="0"/>
                <a:cs typeface="Times New Roman" pitchFamily="18" charset="0"/>
              </a:rPr>
              <a:t>được</a:t>
            </a:r>
            <a:r>
              <a:rPr lang="en-US" sz="4400" b="1" dirty="0">
                <a:solidFill>
                  <a:srgbClr val="C00000"/>
                </a:solidFill>
                <a:latin typeface="Times New Roman" pitchFamily="18" charset="0"/>
                <a:cs typeface="Times New Roman" pitchFamily="18" charset="0"/>
              </a:rPr>
              <a:t> </a:t>
            </a:r>
            <a:r>
              <a:rPr lang="en-US" sz="4400" b="1" dirty="0" err="1">
                <a:solidFill>
                  <a:srgbClr val="C00000"/>
                </a:solidFill>
                <a:latin typeface="Times New Roman" pitchFamily="18" charset="0"/>
                <a:cs typeface="Times New Roman" pitchFamily="18" charset="0"/>
              </a:rPr>
              <a:t>giao</a:t>
            </a:r>
            <a:r>
              <a:rPr lang="en-US" sz="4400" b="1" dirty="0">
                <a:solidFill>
                  <a:srgbClr val="C00000"/>
                </a:solidFill>
                <a:latin typeface="Times New Roman" pitchFamily="18" charset="0"/>
                <a:cs typeface="Times New Roman" pitchFamily="18" charset="0"/>
              </a:rPr>
              <a:t> </a:t>
            </a:r>
            <a:r>
              <a:rPr lang="en-US" sz="4400" b="1" dirty="0" err="1">
                <a:solidFill>
                  <a:srgbClr val="C00000"/>
                </a:solidFill>
                <a:latin typeface="Times New Roman" pitchFamily="18" charset="0"/>
                <a:cs typeface="Times New Roman" pitchFamily="18" charset="0"/>
              </a:rPr>
              <a:t>nhiệm</a:t>
            </a:r>
            <a:r>
              <a:rPr lang="en-US" sz="4400" b="1" dirty="0">
                <a:solidFill>
                  <a:srgbClr val="C00000"/>
                </a:solidFill>
                <a:latin typeface="Times New Roman" pitchFamily="18" charset="0"/>
                <a:cs typeface="Times New Roman" pitchFamily="18" charset="0"/>
              </a:rPr>
              <a:t> </a:t>
            </a:r>
            <a:r>
              <a:rPr lang="en-US" sz="4400" b="1" dirty="0" err="1">
                <a:solidFill>
                  <a:srgbClr val="C00000"/>
                </a:solidFill>
                <a:latin typeface="Times New Roman" pitchFamily="18" charset="0"/>
                <a:cs typeface="Times New Roman" pitchFamily="18" charset="0"/>
              </a:rPr>
              <a:t>vụ</a:t>
            </a:r>
            <a:r>
              <a:rPr lang="en-US" sz="4400" b="1" dirty="0">
                <a:solidFill>
                  <a:srgbClr val="C00000"/>
                </a:solidFill>
                <a:latin typeface="Times New Roman" pitchFamily="18" charset="0"/>
                <a:cs typeface="Times New Roman" pitchFamily="18" charset="0"/>
              </a:rPr>
              <a:t> </a:t>
            </a:r>
            <a:r>
              <a:rPr lang="en-US" sz="4400" b="1" dirty="0" err="1">
                <a:solidFill>
                  <a:srgbClr val="C00000"/>
                </a:solidFill>
                <a:latin typeface="Times New Roman" pitchFamily="18" charset="0"/>
                <a:cs typeface="Times New Roman" pitchFamily="18" charset="0"/>
              </a:rPr>
              <a:t>gác</a:t>
            </a:r>
            <a:r>
              <a:rPr lang="en-US" sz="4400" b="1" dirty="0">
                <a:solidFill>
                  <a:srgbClr val="C00000"/>
                </a:solidFill>
                <a:latin typeface="Times New Roman" pitchFamily="18" charset="0"/>
                <a:cs typeface="Times New Roman" pitchFamily="18" charset="0"/>
              </a:rPr>
              <a:t> </a:t>
            </a:r>
            <a:r>
              <a:rPr lang="en-US" sz="4400" b="1" dirty="0" err="1">
                <a:solidFill>
                  <a:srgbClr val="C00000"/>
                </a:solidFill>
                <a:latin typeface="Times New Roman" pitchFamily="18" charset="0"/>
                <a:cs typeface="Times New Roman" pitchFamily="18" charset="0"/>
              </a:rPr>
              <a:t>kho</a:t>
            </a:r>
            <a:r>
              <a:rPr lang="en-US" sz="4400" b="1" dirty="0">
                <a:solidFill>
                  <a:srgbClr val="C00000"/>
                </a:solidFill>
                <a:latin typeface="Times New Roman" pitchFamily="18" charset="0"/>
                <a:cs typeface="Times New Roman" pitchFamily="18" charset="0"/>
              </a:rPr>
              <a:t> </a:t>
            </a:r>
            <a:r>
              <a:rPr lang="en-US" sz="4400" b="1" dirty="0" err="1">
                <a:solidFill>
                  <a:srgbClr val="C00000"/>
                </a:solidFill>
                <a:latin typeface="Times New Roman" pitchFamily="18" charset="0"/>
                <a:cs typeface="Times New Roman" pitchFamily="18" charset="0"/>
              </a:rPr>
              <a:t>đạn</a:t>
            </a:r>
            <a:r>
              <a:rPr lang="en-US" sz="4400" b="1" dirty="0">
                <a:solidFill>
                  <a:srgbClr val="C00000"/>
                </a:solidFill>
                <a:latin typeface="Times New Roman" pitchFamily="18" charset="0"/>
                <a:cs typeface="Times New Roman" pitchFamily="18" charset="0"/>
              </a:rPr>
              <a:t>.</a:t>
            </a:r>
          </a:p>
        </p:txBody>
      </p:sp>
      <p:pic>
        <p:nvPicPr>
          <p:cNvPr id="3" name="图片 1">
            <a:extLst>
              <a:ext uri="{FF2B5EF4-FFF2-40B4-BE49-F238E27FC236}">
                <a16:creationId xmlns:a16="http://schemas.microsoft.com/office/drawing/2014/main" id="{3A566407-D29C-CDD2-95D0-5717B5674A2A}"/>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2062" b="21649" l="1095" r="47628"/>
                    </a14:imgEffect>
                  </a14:imgLayer>
                </a14:imgProps>
              </a:ext>
              <a:ext uri="{28A0092B-C50C-407E-A947-70E740481C1C}">
                <a14:useLocalDpi xmlns:a14="http://schemas.microsoft.com/office/drawing/2010/main" val="0"/>
              </a:ext>
            </a:extLst>
          </a:blip>
          <a:srcRect r="52548" b="78624"/>
          <a:stretch/>
        </p:blipFill>
        <p:spPr>
          <a:xfrm>
            <a:off x="7960414" y="4413712"/>
            <a:ext cx="4366360" cy="2959786"/>
          </a:xfrm>
          <a:prstGeom prst="rect">
            <a:avLst/>
          </a:prstGeom>
        </p:spPr>
      </p:pic>
      <p:pic>
        <p:nvPicPr>
          <p:cNvPr id="8" name="Picture 2" descr="Agricultural Function Of The Barn Clipart, Barn, Red Barn, Clipart PNG and  Vector with Transparent Background for Free Download">
            <a:extLst>
              <a:ext uri="{FF2B5EF4-FFF2-40B4-BE49-F238E27FC236}">
                <a16:creationId xmlns:a16="http://schemas.microsoft.com/office/drawing/2014/main" id="{063C7B01-B7AA-9B1C-C208-63378AF2CC4E}"/>
              </a:ext>
            </a:extLst>
          </p:cNvPr>
          <p:cNvPicPr>
            <a:picLocks noChangeAspect="1" noChangeArrowheads="1"/>
          </p:cNvPicPr>
          <p:nvPr/>
        </p:nvPicPr>
        <p:blipFill rotWithShape="1">
          <a:blip r:embed="rId10">
            <a:clrChange>
              <a:clrFrom>
                <a:srgbClr val="F5F5F5"/>
              </a:clrFrom>
              <a:clrTo>
                <a:srgbClr val="F5F5F5">
                  <a:alpha val="0"/>
                </a:srgbClr>
              </a:clrTo>
            </a:clrChange>
            <a:extLst>
              <a:ext uri="{28A0092B-C50C-407E-A947-70E740481C1C}">
                <a14:useLocalDpi xmlns:a14="http://schemas.microsoft.com/office/drawing/2010/main" val="0"/>
              </a:ext>
            </a:extLst>
          </a:blip>
          <a:srcRect t="17186" r="1037" b="18469"/>
          <a:stretch/>
        </p:blipFill>
        <p:spPr bwMode="auto">
          <a:xfrm>
            <a:off x="-326959" y="3592651"/>
            <a:ext cx="5165337" cy="3358435"/>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1">
            <a:extLst>
              <a:ext uri="{FF2B5EF4-FFF2-40B4-BE49-F238E27FC236}">
                <a16:creationId xmlns:a16="http://schemas.microsoft.com/office/drawing/2014/main" id="{2EEEE385-39D3-A70F-0883-173E57A9F502}"/>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91904" y="5062714"/>
            <a:ext cx="3341574" cy="2513286"/>
          </a:xfrm>
          <a:prstGeom prst="rect">
            <a:avLst/>
          </a:prstGeom>
        </p:spPr>
      </p:pic>
    </p:spTree>
    <p:extLst>
      <p:ext uri="{BB962C8B-B14F-4D97-AF65-F5344CB8AC3E}">
        <p14:creationId xmlns:p14="http://schemas.microsoft.com/office/powerpoint/2010/main" val="3294807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wipe(down)">
                                      <p:cBhvr>
                                        <p:cTn id="7" dur="145">
                                          <p:stCondLst>
                                            <p:cond delay="0"/>
                                          </p:stCondLst>
                                        </p:cTn>
                                        <p:tgtEl>
                                          <p:spTgt spid="13"/>
                                        </p:tgtEl>
                                      </p:cBhvr>
                                    </p:animEffect>
                                    <p:anim calcmode="lin" valueType="num">
                                      <p:cBhvr>
                                        <p:cTn id="8" dur="456"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3"/>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3"/>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3"/>
                                        </p:tgtEl>
                                        <p:attrNameLst>
                                          <p:attrName>ppt_y</p:attrName>
                                        </p:attrNameLst>
                                      </p:cBhvr>
                                      <p:tavLst>
                                        <p:tav tm="0" fmla="#ppt_y-sin(pi*$)/81">
                                          <p:val>
                                            <p:fltVal val="0"/>
                                          </p:val>
                                        </p:tav>
                                        <p:tav tm="100000">
                                          <p:val>
                                            <p:fltVal val="1"/>
                                          </p:val>
                                        </p:tav>
                                      </p:tavLst>
                                    </p:anim>
                                    <p:animScale>
                                      <p:cBhvr>
                                        <p:cTn id="13" dur="6">
                                          <p:stCondLst>
                                            <p:cond delay="162"/>
                                          </p:stCondLst>
                                        </p:cTn>
                                        <p:tgtEl>
                                          <p:spTgt spid="13"/>
                                        </p:tgtEl>
                                      </p:cBhvr>
                                      <p:to x="100000" y="60000"/>
                                    </p:animScale>
                                    <p:animScale>
                                      <p:cBhvr>
                                        <p:cTn id="14" dur="42" decel="50000">
                                          <p:stCondLst>
                                            <p:cond delay="169"/>
                                          </p:stCondLst>
                                        </p:cTn>
                                        <p:tgtEl>
                                          <p:spTgt spid="13"/>
                                        </p:tgtEl>
                                      </p:cBhvr>
                                      <p:to x="100000" y="100000"/>
                                    </p:animScale>
                                    <p:animScale>
                                      <p:cBhvr>
                                        <p:cTn id="15" dur="6">
                                          <p:stCondLst>
                                            <p:cond delay="328"/>
                                          </p:stCondLst>
                                        </p:cTn>
                                        <p:tgtEl>
                                          <p:spTgt spid="13"/>
                                        </p:tgtEl>
                                      </p:cBhvr>
                                      <p:to x="100000" y="80000"/>
                                    </p:animScale>
                                    <p:animScale>
                                      <p:cBhvr>
                                        <p:cTn id="16" dur="42" decel="50000">
                                          <p:stCondLst>
                                            <p:cond delay="334"/>
                                          </p:stCondLst>
                                        </p:cTn>
                                        <p:tgtEl>
                                          <p:spTgt spid="13"/>
                                        </p:tgtEl>
                                      </p:cBhvr>
                                      <p:to x="100000" y="100000"/>
                                    </p:animScale>
                                    <p:animScale>
                                      <p:cBhvr>
                                        <p:cTn id="17" dur="6">
                                          <p:stCondLst>
                                            <p:cond delay="410"/>
                                          </p:stCondLst>
                                        </p:cTn>
                                        <p:tgtEl>
                                          <p:spTgt spid="13"/>
                                        </p:tgtEl>
                                      </p:cBhvr>
                                      <p:to x="100000" y="90000"/>
                                    </p:animScale>
                                    <p:animScale>
                                      <p:cBhvr>
                                        <p:cTn id="18" dur="42" decel="50000">
                                          <p:stCondLst>
                                            <p:cond delay="417"/>
                                          </p:stCondLst>
                                        </p:cTn>
                                        <p:tgtEl>
                                          <p:spTgt spid="13"/>
                                        </p:tgtEl>
                                      </p:cBhvr>
                                      <p:to x="100000" y="100000"/>
                                    </p:animScale>
                                    <p:animScale>
                                      <p:cBhvr>
                                        <p:cTn id="19" dur="6">
                                          <p:stCondLst>
                                            <p:cond delay="452"/>
                                          </p:stCondLst>
                                        </p:cTn>
                                        <p:tgtEl>
                                          <p:spTgt spid="13"/>
                                        </p:tgtEl>
                                      </p:cBhvr>
                                      <p:to x="100000" y="95000"/>
                                    </p:animScale>
                                    <p:animScale>
                                      <p:cBhvr>
                                        <p:cTn id="20" dur="42" decel="50000">
                                          <p:stCondLst>
                                            <p:cond delay="458"/>
                                          </p:stCondLst>
                                        </p:cTn>
                                        <p:tgtEl>
                                          <p:spTgt spid="13"/>
                                        </p:tgtEl>
                                      </p:cBhvr>
                                      <p:to x="100000" y="100000"/>
                                    </p:animScale>
                                  </p:childTnLst>
                                </p:cTn>
                              </p:par>
                              <p:par>
                                <p:cTn id="21" presetID="42"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16" presetClass="entr" presetSubtype="21"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arn(inVertical)">
                                      <p:cBhvr>
                                        <p:cTn id="29" dur="500"/>
                                        <p:tgtEl>
                                          <p:spTgt spid="25"/>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heel(1)">
                                      <p:cBhvr>
                                        <p:cTn id="37" dur="2000"/>
                                        <p:tgtEl>
                                          <p:spTgt spid="18"/>
                                        </p:tgtEl>
                                      </p:cBhvr>
                                    </p:animEffect>
                                  </p:childTnLst>
                                </p:cTn>
                              </p:par>
                            </p:childTnLst>
                          </p:cTn>
                        </p:par>
                        <p:par>
                          <p:cTn id="38" fill="hold">
                            <p:stCondLst>
                              <p:cond delay="2000"/>
                            </p:stCondLst>
                            <p:childTnLst>
                              <p:par>
                                <p:cTn id="39" presetID="14" presetClass="entr" presetSubtype="10"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randombar(horizontal)">
                                      <p:cBhvr>
                                        <p:cTn id="4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5" name="图片 4"/>
          <p:cNvPicPr>
            <a:picLocks noChangeAspect="1"/>
          </p:cNvPicPr>
          <p:nvPr/>
        </p:nvPicPr>
        <p:blipFill>
          <a:blip r:embed="rId4"/>
          <a:stretch>
            <a:fillRect/>
          </a:stretch>
        </p:blipFill>
        <p:spPr>
          <a:xfrm>
            <a:off x="-586943" y="3303282"/>
            <a:ext cx="13046571" cy="3810330"/>
          </a:xfrm>
          <a:prstGeom prst="rect">
            <a:avLst/>
          </a:prstGeom>
        </p:spPr>
      </p:pic>
      <p:pic>
        <p:nvPicPr>
          <p:cNvPr id="6" name="图片 5"/>
          <p:cNvPicPr>
            <a:picLocks noChangeAspect="1"/>
          </p:cNvPicPr>
          <p:nvPr/>
        </p:nvPicPr>
        <p:blipFill>
          <a:blip r:embed="rId5"/>
          <a:stretch>
            <a:fillRect/>
          </a:stretch>
        </p:blipFill>
        <p:spPr>
          <a:xfrm>
            <a:off x="-529" y="4673599"/>
            <a:ext cx="12193057" cy="2440013"/>
          </a:xfrm>
          <a:prstGeom prst="rect">
            <a:avLst/>
          </a:prstGeom>
        </p:spPr>
      </p:pic>
      <p:sp>
        <p:nvSpPr>
          <p:cNvPr id="25" name="矩形: 圆角 4">
            <a:extLst>
              <a:ext uri="{FF2B5EF4-FFF2-40B4-BE49-F238E27FC236}">
                <a16:creationId xmlns:a16="http://schemas.microsoft.com/office/drawing/2014/main" id="{FEB943B8-A374-B841-3ED0-2E34015D7D51}"/>
              </a:ext>
            </a:extLst>
          </p:cNvPr>
          <p:cNvSpPr/>
          <p:nvPr/>
        </p:nvSpPr>
        <p:spPr>
          <a:xfrm>
            <a:off x="1364725" y="918124"/>
            <a:ext cx="5635448" cy="1513889"/>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Times New Roman" panose="02020603050405020304" pitchFamily="18" charset="0"/>
              <a:ea typeface="汉仪跳跳体简" panose="00020600040101010101" pitchFamily="18" charset="-122"/>
              <a:cs typeface="Times New Roman" panose="02020603050405020304" pitchFamily="18" charset="0"/>
            </a:endParaRPr>
          </a:p>
        </p:txBody>
      </p:sp>
      <p:sp>
        <p:nvSpPr>
          <p:cNvPr id="4" name="文本框 17">
            <a:extLst>
              <a:ext uri="{FF2B5EF4-FFF2-40B4-BE49-F238E27FC236}">
                <a16:creationId xmlns:a16="http://schemas.microsoft.com/office/drawing/2014/main" id="{63AF9B8E-94B1-57DF-E7D4-CD6419D0A22C}"/>
              </a:ext>
            </a:extLst>
          </p:cNvPr>
          <p:cNvSpPr txBox="1"/>
          <p:nvPr/>
        </p:nvSpPr>
        <p:spPr>
          <a:xfrm>
            <a:off x="1695145" y="1010164"/>
            <a:ext cx="5074479" cy="1323439"/>
          </a:xfrm>
          <a:prstGeom prst="rect">
            <a:avLst/>
          </a:prstGeom>
          <a:noFill/>
        </p:spPr>
        <p:txBody>
          <a:bodyPr wrap="square" rtlCol="0">
            <a:spAutoFit/>
          </a:bodyPr>
          <a:lstStyle/>
          <a:p>
            <a:pPr algn="ctr"/>
            <a:r>
              <a:rPr lang="en-US" sz="4000" b="1" dirty="0" err="1">
                <a:latin typeface="Times New Roman" pitchFamily="18" charset="0"/>
                <a:cs typeface="Times New Roman" pitchFamily="18" charset="0"/>
              </a:rPr>
              <a:t>Vì</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sao</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trời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đã</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tối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mà</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em</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không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về</a:t>
            </a:r>
            <a:r>
              <a:rPr lang="en-US" sz="4000" b="1" dirty="0">
                <a:latin typeface="Times New Roman" pitchFamily="18" charset="0"/>
                <a:cs typeface="Times New Roman" pitchFamily="18" charset="0"/>
              </a:rPr>
              <a:t>?</a:t>
            </a:r>
          </a:p>
        </p:txBody>
      </p:sp>
      <p:grpSp>
        <p:nvGrpSpPr>
          <p:cNvPr id="13" name="组合 9"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BF53093E-5945-C32B-7CDF-9D2D120863C7}"/>
              </a:ext>
            </a:extLst>
          </p:cNvPr>
          <p:cNvGrpSpPr/>
          <p:nvPr/>
        </p:nvGrpSpPr>
        <p:grpSpPr>
          <a:xfrm>
            <a:off x="85658" y="135796"/>
            <a:ext cx="2080595" cy="1804219"/>
            <a:chOff x="5601542" y="2483063"/>
            <a:chExt cx="1546121" cy="1553496"/>
          </a:xfrm>
        </p:grpSpPr>
        <p:pic>
          <p:nvPicPr>
            <p:cNvPr id="23" name="图片 10">
              <a:extLst>
                <a:ext uri="{FF2B5EF4-FFF2-40B4-BE49-F238E27FC236}">
                  <a16:creationId xmlns:a16="http://schemas.microsoft.com/office/drawing/2014/main" id="{A2EAEEFA-9873-FB95-81E4-81A602DE5383}"/>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52021" t="23265" b="28528"/>
            <a:stretch/>
          </p:blipFill>
          <p:spPr>
            <a:xfrm>
              <a:off x="5601542" y="2483063"/>
              <a:ext cx="1546121" cy="1553496"/>
            </a:xfrm>
            <a:prstGeom prst="rect">
              <a:avLst/>
            </a:prstGeom>
          </p:spPr>
        </p:pic>
        <p:sp>
          <p:nvSpPr>
            <p:cNvPr id="24" name="文本框 11">
              <a:extLst>
                <a:ext uri="{FF2B5EF4-FFF2-40B4-BE49-F238E27FC236}">
                  <a16:creationId xmlns:a16="http://schemas.microsoft.com/office/drawing/2014/main" id="{7E887E78-6482-20AA-B837-6CFEBD3F6AD8}"/>
                </a:ext>
              </a:extLst>
            </p:cNvPr>
            <p:cNvSpPr txBox="1"/>
            <p:nvPr/>
          </p:nvSpPr>
          <p:spPr>
            <a:xfrm>
              <a:off x="6066791" y="2992598"/>
              <a:ext cx="615621" cy="874522"/>
            </a:xfrm>
            <a:prstGeom prst="rect">
              <a:avLst/>
            </a:prstGeom>
            <a:noFill/>
          </p:spPr>
          <p:txBody>
            <a:bodyPr wrap="square" rtlCol="0">
              <a:spAutoFit/>
            </a:bodyPr>
            <a:lstStyle/>
            <a:p>
              <a:r>
                <a:rPr lang="en-US" altLang="zh-CN" sz="6000" dirty="0">
                  <a:solidFill>
                    <a:srgbClr val="F04F31"/>
                  </a:solidFill>
                  <a:latin typeface="UTM Loko" panose="02040603050506020204" pitchFamily="18" charset="0"/>
                  <a:ea typeface="汉仪跳跳体简" panose="00020600040101010101" pitchFamily="18" charset="-122"/>
                  <a:cs typeface="Times New Roman" panose="02020603050405020304" pitchFamily="18" charset="0"/>
                </a:rPr>
                <a:t>3</a:t>
              </a:r>
              <a:endParaRPr lang="zh-CN" altLang="en-US" sz="6000" dirty="0">
                <a:solidFill>
                  <a:srgbClr val="F04F31"/>
                </a:solidFill>
                <a:latin typeface="UTM Loko" panose="02040603050506020204" pitchFamily="18" charset="0"/>
                <a:ea typeface="汉仪跳跳体简" panose="00020600040101010101" pitchFamily="18" charset="-122"/>
                <a:cs typeface="Times New Roman" panose="02020603050405020304" pitchFamily="18" charset="0"/>
              </a:endParaRPr>
            </a:p>
          </p:txBody>
        </p:sp>
      </p:grpSp>
      <p:pic>
        <p:nvPicPr>
          <p:cNvPr id="3" name="Picture 2">
            <a:extLst>
              <a:ext uri="{FF2B5EF4-FFF2-40B4-BE49-F238E27FC236}">
                <a16:creationId xmlns:a16="http://schemas.microsoft.com/office/drawing/2014/main" id="{10BFB660-1B09-36A2-22B4-C6FD8D734C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316622">
            <a:off x="5240470" y="1067761"/>
            <a:ext cx="6677503" cy="5469138"/>
          </a:xfrm>
          <a:prstGeom prst="rect">
            <a:avLst/>
          </a:prstGeom>
        </p:spPr>
      </p:pic>
      <p:sp>
        <p:nvSpPr>
          <p:cNvPr id="9" name="TextBox 8">
            <a:extLst>
              <a:ext uri="{FF2B5EF4-FFF2-40B4-BE49-F238E27FC236}">
                <a16:creationId xmlns:a16="http://schemas.microsoft.com/office/drawing/2014/main" id="{CB3D7053-F0D2-2770-C7A2-F7011FA582F5}"/>
              </a:ext>
            </a:extLst>
          </p:cNvPr>
          <p:cNvSpPr txBox="1"/>
          <p:nvPr/>
        </p:nvSpPr>
        <p:spPr>
          <a:xfrm>
            <a:off x="5973500" y="2668101"/>
            <a:ext cx="4721602" cy="2554545"/>
          </a:xfrm>
          <a:prstGeom prst="rect">
            <a:avLst/>
          </a:prstGeom>
          <a:noFill/>
        </p:spPr>
        <p:txBody>
          <a:bodyPr wrap="square">
            <a:spAutoFit/>
          </a:bodyPr>
          <a:lstStyle/>
          <a:p>
            <a:pPr algn="just"/>
            <a:r>
              <a:rPr lang="nl-NL" sz="4000" b="1" dirty="0">
                <a:solidFill>
                  <a:schemeClr val="accent2">
                    <a:lumMod val="75000"/>
                  </a:schemeClr>
                </a:solidFill>
                <a:latin typeface="Times New Roman" pitchFamily="18" charset="0"/>
                <a:cs typeface="Times New Roman" pitchFamily="18" charset="0"/>
              </a:rPr>
              <a:t>	 </a:t>
            </a:r>
            <a:r>
              <a:rPr lang="nl-NL" sz="4000" b="1" dirty="0">
                <a:solidFill>
                  <a:schemeClr val="accent6">
                    <a:lumMod val="50000"/>
                  </a:schemeClr>
                </a:solidFill>
                <a:latin typeface="Times New Roman" pitchFamily="18" charset="0"/>
                <a:cs typeface="Times New Roman" pitchFamily="18" charset="0"/>
              </a:rPr>
              <a:t>Em không về vì đã hứa không bỏ vị trí gác khi chưa có người đến thay.</a:t>
            </a:r>
            <a:endParaRPr lang="vi-VN" sz="4000" b="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1026" name="Picture 2" descr="Agricultural Function Of The Barn Clipart, Barn, Red Barn, Clipart PNG and  Vector with Transparent Background for Free Download">
            <a:extLst>
              <a:ext uri="{FF2B5EF4-FFF2-40B4-BE49-F238E27FC236}">
                <a16:creationId xmlns:a16="http://schemas.microsoft.com/office/drawing/2014/main" id="{6A32118B-130C-026A-0C6C-4FD808D921B5}"/>
              </a:ext>
            </a:extLst>
          </p:cNvPr>
          <p:cNvPicPr>
            <a:picLocks noChangeAspect="1" noChangeArrowheads="1"/>
          </p:cNvPicPr>
          <p:nvPr/>
        </p:nvPicPr>
        <p:blipFill rotWithShape="1">
          <a:blip r:embed="rId8">
            <a:clrChange>
              <a:clrFrom>
                <a:srgbClr val="F5F5F5"/>
              </a:clrFrom>
              <a:clrTo>
                <a:srgbClr val="F5F5F5">
                  <a:alpha val="0"/>
                </a:srgbClr>
              </a:clrTo>
            </a:clrChange>
            <a:extLst>
              <a:ext uri="{28A0092B-C50C-407E-A947-70E740481C1C}">
                <a14:useLocalDpi xmlns:a14="http://schemas.microsoft.com/office/drawing/2010/main" val="0"/>
              </a:ext>
            </a:extLst>
          </a:blip>
          <a:srcRect t="17186" r="1037" b="18469"/>
          <a:stretch/>
        </p:blipFill>
        <p:spPr bwMode="auto">
          <a:xfrm>
            <a:off x="-326959" y="3795279"/>
            <a:ext cx="4853691" cy="3155807"/>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1">
            <a:extLst>
              <a:ext uri="{FF2B5EF4-FFF2-40B4-BE49-F238E27FC236}">
                <a16:creationId xmlns:a16="http://schemas.microsoft.com/office/drawing/2014/main" id="{9EF15270-D604-56BE-785F-1F7B8A3156A6}"/>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726180" y="5420825"/>
            <a:ext cx="2739645" cy="2060559"/>
          </a:xfrm>
          <a:prstGeom prst="rect">
            <a:avLst/>
          </a:prstGeom>
        </p:spPr>
      </p:pic>
    </p:spTree>
    <p:extLst>
      <p:ext uri="{BB962C8B-B14F-4D97-AF65-F5344CB8AC3E}">
        <p14:creationId xmlns:p14="http://schemas.microsoft.com/office/powerpoint/2010/main" val="2229732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wipe(down)">
                                      <p:cBhvr>
                                        <p:cTn id="7" dur="145">
                                          <p:stCondLst>
                                            <p:cond delay="0"/>
                                          </p:stCondLst>
                                        </p:cTn>
                                        <p:tgtEl>
                                          <p:spTgt spid="13"/>
                                        </p:tgtEl>
                                      </p:cBhvr>
                                    </p:animEffect>
                                    <p:anim calcmode="lin" valueType="num">
                                      <p:cBhvr>
                                        <p:cTn id="8" dur="456"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3"/>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3"/>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3"/>
                                        </p:tgtEl>
                                        <p:attrNameLst>
                                          <p:attrName>ppt_y</p:attrName>
                                        </p:attrNameLst>
                                      </p:cBhvr>
                                      <p:tavLst>
                                        <p:tav tm="0" fmla="#ppt_y-sin(pi*$)/81">
                                          <p:val>
                                            <p:fltVal val="0"/>
                                          </p:val>
                                        </p:tav>
                                        <p:tav tm="100000">
                                          <p:val>
                                            <p:fltVal val="1"/>
                                          </p:val>
                                        </p:tav>
                                      </p:tavLst>
                                    </p:anim>
                                    <p:animScale>
                                      <p:cBhvr>
                                        <p:cTn id="13" dur="6">
                                          <p:stCondLst>
                                            <p:cond delay="162"/>
                                          </p:stCondLst>
                                        </p:cTn>
                                        <p:tgtEl>
                                          <p:spTgt spid="13"/>
                                        </p:tgtEl>
                                      </p:cBhvr>
                                      <p:to x="100000" y="60000"/>
                                    </p:animScale>
                                    <p:animScale>
                                      <p:cBhvr>
                                        <p:cTn id="14" dur="42" decel="50000">
                                          <p:stCondLst>
                                            <p:cond delay="169"/>
                                          </p:stCondLst>
                                        </p:cTn>
                                        <p:tgtEl>
                                          <p:spTgt spid="13"/>
                                        </p:tgtEl>
                                      </p:cBhvr>
                                      <p:to x="100000" y="100000"/>
                                    </p:animScale>
                                    <p:animScale>
                                      <p:cBhvr>
                                        <p:cTn id="15" dur="6">
                                          <p:stCondLst>
                                            <p:cond delay="328"/>
                                          </p:stCondLst>
                                        </p:cTn>
                                        <p:tgtEl>
                                          <p:spTgt spid="13"/>
                                        </p:tgtEl>
                                      </p:cBhvr>
                                      <p:to x="100000" y="80000"/>
                                    </p:animScale>
                                    <p:animScale>
                                      <p:cBhvr>
                                        <p:cTn id="16" dur="42" decel="50000">
                                          <p:stCondLst>
                                            <p:cond delay="334"/>
                                          </p:stCondLst>
                                        </p:cTn>
                                        <p:tgtEl>
                                          <p:spTgt spid="13"/>
                                        </p:tgtEl>
                                      </p:cBhvr>
                                      <p:to x="100000" y="100000"/>
                                    </p:animScale>
                                    <p:animScale>
                                      <p:cBhvr>
                                        <p:cTn id="17" dur="6">
                                          <p:stCondLst>
                                            <p:cond delay="410"/>
                                          </p:stCondLst>
                                        </p:cTn>
                                        <p:tgtEl>
                                          <p:spTgt spid="13"/>
                                        </p:tgtEl>
                                      </p:cBhvr>
                                      <p:to x="100000" y="90000"/>
                                    </p:animScale>
                                    <p:animScale>
                                      <p:cBhvr>
                                        <p:cTn id="18" dur="42" decel="50000">
                                          <p:stCondLst>
                                            <p:cond delay="417"/>
                                          </p:stCondLst>
                                        </p:cTn>
                                        <p:tgtEl>
                                          <p:spTgt spid="13"/>
                                        </p:tgtEl>
                                      </p:cBhvr>
                                      <p:to x="100000" y="100000"/>
                                    </p:animScale>
                                    <p:animScale>
                                      <p:cBhvr>
                                        <p:cTn id="19" dur="6">
                                          <p:stCondLst>
                                            <p:cond delay="452"/>
                                          </p:stCondLst>
                                        </p:cTn>
                                        <p:tgtEl>
                                          <p:spTgt spid="13"/>
                                        </p:tgtEl>
                                      </p:cBhvr>
                                      <p:to x="100000" y="95000"/>
                                    </p:animScale>
                                    <p:animScale>
                                      <p:cBhvr>
                                        <p:cTn id="20" dur="42" decel="50000">
                                          <p:stCondLst>
                                            <p:cond delay="458"/>
                                          </p:stCondLst>
                                        </p:cTn>
                                        <p:tgtEl>
                                          <p:spTgt spid="13"/>
                                        </p:tgtEl>
                                      </p:cBhvr>
                                      <p:to x="100000" y="100000"/>
                                    </p:animScale>
                                  </p:childTnLst>
                                </p:cTn>
                              </p:par>
                              <p:par>
                                <p:cTn id="21" presetID="42"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inVertical)">
                                      <p:cBhvr>
                                        <p:cTn id="30" dur="500"/>
                                        <p:tgtEl>
                                          <p:spTgt spid="4"/>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down)">
                                      <p:cBhvr>
                                        <p:cTn id="38" dur="500"/>
                                        <p:tgtEl>
                                          <p:spTgt spid="9"/>
                                        </p:tgtEl>
                                      </p:cBhvr>
                                    </p:animEffect>
                                  </p:childTnLst>
                                </p:cTn>
                              </p:par>
                              <p:par>
                                <p:cTn id="39" presetID="22" presetClass="entr" presetSubtype="4" fill="hold" nodeType="with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wipe(down)">
                                      <p:cBhvr>
                                        <p:cTn id="4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5" name="图片 4"/>
          <p:cNvPicPr>
            <a:picLocks noChangeAspect="1"/>
          </p:cNvPicPr>
          <p:nvPr/>
        </p:nvPicPr>
        <p:blipFill>
          <a:blip r:embed="rId4"/>
          <a:stretch>
            <a:fillRect/>
          </a:stretch>
        </p:blipFill>
        <p:spPr>
          <a:xfrm>
            <a:off x="-586943" y="3303282"/>
            <a:ext cx="13046571" cy="3810330"/>
          </a:xfrm>
          <a:prstGeom prst="rect">
            <a:avLst/>
          </a:prstGeom>
        </p:spPr>
      </p:pic>
      <p:pic>
        <p:nvPicPr>
          <p:cNvPr id="6" name="图片 5"/>
          <p:cNvPicPr>
            <a:picLocks noChangeAspect="1"/>
          </p:cNvPicPr>
          <p:nvPr/>
        </p:nvPicPr>
        <p:blipFill>
          <a:blip r:embed="rId5"/>
          <a:stretch>
            <a:fillRect/>
          </a:stretch>
        </p:blipFill>
        <p:spPr>
          <a:xfrm>
            <a:off x="-529" y="4673599"/>
            <a:ext cx="12193057" cy="2440013"/>
          </a:xfrm>
          <a:prstGeom prst="rect">
            <a:avLst/>
          </a:prstGeom>
        </p:spPr>
      </p:pic>
      <p:pic>
        <p:nvPicPr>
          <p:cNvPr id="11" name="Picture 10">
            <a:extLst>
              <a:ext uri="{FF2B5EF4-FFF2-40B4-BE49-F238E27FC236}">
                <a16:creationId xmlns:a16="http://schemas.microsoft.com/office/drawing/2014/main" id="{C430195B-5297-702E-7E13-4ADB2646A2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12955" y="1961079"/>
            <a:ext cx="6030981" cy="3302282"/>
          </a:xfrm>
          <a:prstGeom prst="rect">
            <a:avLst/>
          </a:prstGeom>
        </p:spPr>
      </p:pic>
      <p:pic>
        <p:nvPicPr>
          <p:cNvPr id="12" name="Picture 11">
            <a:extLst>
              <a:ext uri="{FF2B5EF4-FFF2-40B4-BE49-F238E27FC236}">
                <a16:creationId xmlns:a16="http://schemas.microsoft.com/office/drawing/2014/main" id="{DCC62B5D-5638-DC34-CE24-07FCB690FDA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86100" y="1263698"/>
            <a:ext cx="1494162" cy="1494162"/>
          </a:xfrm>
          <a:prstGeom prst="rect">
            <a:avLst/>
          </a:prstGeom>
        </p:spPr>
      </p:pic>
      <p:sp>
        <p:nvSpPr>
          <p:cNvPr id="25" name="矩形: 圆角 4">
            <a:extLst>
              <a:ext uri="{FF2B5EF4-FFF2-40B4-BE49-F238E27FC236}">
                <a16:creationId xmlns:a16="http://schemas.microsoft.com/office/drawing/2014/main" id="{FEB943B8-A374-B841-3ED0-2E34015D7D51}"/>
              </a:ext>
            </a:extLst>
          </p:cNvPr>
          <p:cNvSpPr/>
          <p:nvPr/>
        </p:nvSpPr>
        <p:spPr>
          <a:xfrm>
            <a:off x="1364724" y="918124"/>
            <a:ext cx="6030981" cy="1513889"/>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Times New Roman" panose="02020603050405020304" pitchFamily="18" charset="0"/>
              <a:ea typeface="汉仪跳跳体简" panose="00020600040101010101" pitchFamily="18" charset="-122"/>
              <a:cs typeface="Times New Roman" panose="02020603050405020304" pitchFamily="18" charset="0"/>
            </a:endParaRPr>
          </a:p>
        </p:txBody>
      </p:sp>
      <p:sp>
        <p:nvSpPr>
          <p:cNvPr id="4" name="文本框 17">
            <a:extLst>
              <a:ext uri="{FF2B5EF4-FFF2-40B4-BE49-F238E27FC236}">
                <a16:creationId xmlns:a16="http://schemas.microsoft.com/office/drawing/2014/main" id="{63AF9B8E-94B1-57DF-E7D4-CD6419D0A22C}"/>
              </a:ext>
            </a:extLst>
          </p:cNvPr>
          <p:cNvSpPr txBox="1"/>
          <p:nvPr/>
        </p:nvSpPr>
        <p:spPr>
          <a:xfrm>
            <a:off x="1695145" y="1010164"/>
            <a:ext cx="5700560" cy="1323439"/>
          </a:xfrm>
          <a:prstGeom prst="rect">
            <a:avLst/>
          </a:prstGeom>
          <a:noFill/>
        </p:spPr>
        <p:txBody>
          <a:bodyPr wrap="square" rtlCol="0">
            <a:spAutoFit/>
          </a:bodyPr>
          <a:lstStyle/>
          <a:p>
            <a:r>
              <a:rPr lang="en-US" sz="4000" b="1" dirty="0" err="1">
                <a:latin typeface="Times New Roman" panose="02020603050405020304" pitchFamily="18" charset="0"/>
                <a:cs typeface="Times New Roman" panose="02020603050405020304" pitchFamily="18" charset="0"/>
              </a:rPr>
              <a:t>Các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dấu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ngoặc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kép</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trong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bài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được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dùng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làm</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gì</a:t>
            </a:r>
            <a:r>
              <a:rPr lang="en-US" sz="4000" b="1" dirty="0">
                <a:latin typeface="Times New Roman" panose="02020603050405020304" pitchFamily="18" charset="0"/>
                <a:cs typeface="Times New Roman" panose="02020603050405020304" pitchFamily="18" charset="0"/>
              </a:rPr>
              <a:t>?</a:t>
            </a:r>
            <a:endParaRPr lang="vi-VN" sz="4000" b="1"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E7317621-302C-B690-4550-826482693CBB}"/>
              </a:ext>
            </a:extLst>
          </p:cNvPr>
          <p:cNvSpPr txBox="1"/>
          <p:nvPr/>
        </p:nvSpPr>
        <p:spPr>
          <a:xfrm>
            <a:off x="5212427" y="2574832"/>
            <a:ext cx="5883653" cy="2862322"/>
          </a:xfrm>
          <a:prstGeom prst="rect">
            <a:avLst/>
          </a:prstGeom>
          <a:noFill/>
        </p:spPr>
        <p:txBody>
          <a:bodyPr wrap="square">
            <a:spAutoFit/>
          </a:bodyPr>
          <a:lstStyle/>
          <a:p>
            <a:pPr algn="ctr"/>
            <a:r>
              <a:rPr lang="en-US" sz="3600" b="1" dirty="0" err="1">
                <a:solidFill>
                  <a:schemeClr val="accent2">
                    <a:lumMod val="75000"/>
                  </a:schemeClr>
                </a:solidFill>
                <a:latin typeface="Times New Roman" panose="02020603050405020304" pitchFamily="18" charset="0"/>
                <a:cs typeface="Times New Roman" panose="02020603050405020304" pitchFamily="18" charset="0"/>
              </a:rPr>
              <a:t>Các</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dấu</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ngoặc</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kép</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trong</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bài</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dùng</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để</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báo</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trước</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bộ</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phận</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sau</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nó</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là</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lời</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nói</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của</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bạn</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em</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bé</a:t>
            </a:r>
            <a:r>
              <a:rPr lang="en-US" sz="3600" b="1" dirty="0">
                <a:solidFill>
                  <a:schemeClr val="accent2">
                    <a:lumMod val="75000"/>
                  </a:schemeClr>
                </a:solidFill>
                <a:latin typeface="Times New Roman" panose="02020603050405020304" pitchFamily="18" charset="0"/>
                <a:cs typeface="Times New Roman" panose="02020603050405020304" pitchFamily="18" charset="0"/>
              </a:rPr>
              <a:t> hay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của</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em</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bé</a:t>
            </a:r>
            <a:r>
              <a:rPr lang="en-US" sz="3600" b="1" dirty="0">
                <a:solidFill>
                  <a:schemeClr val="accent2">
                    <a:lumMod val="75000"/>
                  </a:schemeClr>
                </a:solidFill>
                <a:latin typeface="Times New Roman" panose="02020603050405020304" pitchFamily="18" charset="0"/>
                <a:cs typeface="Times New Roman" panose="02020603050405020304" pitchFamily="18" charset="0"/>
              </a:rPr>
              <a:t>.</a:t>
            </a:r>
            <a:endParaRPr lang="vi-VN" sz="3600" b="1" dirty="0">
              <a:solidFill>
                <a:schemeClr val="accent2">
                  <a:lumMod val="75000"/>
                </a:schemeClr>
              </a:solidFill>
              <a:latin typeface="Times New Roman" panose="02020603050405020304" pitchFamily="18" charset="0"/>
              <a:cs typeface="Times New Roman" panose="02020603050405020304" pitchFamily="18" charset="0"/>
            </a:endParaRPr>
          </a:p>
          <a:p>
            <a:pPr algn="ctr"/>
            <a:endParaRPr lang="en-US" sz="3600" b="1" dirty="0">
              <a:solidFill>
                <a:schemeClr val="accent6">
                  <a:lumMod val="50000"/>
                </a:schemeClr>
              </a:solidFill>
              <a:latin typeface="Times New Roman" pitchFamily="18" charset="0"/>
              <a:cs typeface="Times New Roman" pitchFamily="18" charset="0"/>
            </a:endParaRPr>
          </a:p>
        </p:txBody>
      </p:sp>
      <p:grpSp>
        <p:nvGrpSpPr>
          <p:cNvPr id="13" name="组合 9"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BF53093E-5945-C32B-7CDF-9D2D120863C7}"/>
              </a:ext>
            </a:extLst>
          </p:cNvPr>
          <p:cNvGrpSpPr/>
          <p:nvPr/>
        </p:nvGrpSpPr>
        <p:grpSpPr>
          <a:xfrm>
            <a:off x="85658" y="135796"/>
            <a:ext cx="2080595" cy="1804219"/>
            <a:chOff x="5601542" y="2483063"/>
            <a:chExt cx="1546121" cy="1553496"/>
          </a:xfrm>
        </p:grpSpPr>
        <p:pic>
          <p:nvPicPr>
            <p:cNvPr id="23" name="图片 10">
              <a:extLst>
                <a:ext uri="{FF2B5EF4-FFF2-40B4-BE49-F238E27FC236}">
                  <a16:creationId xmlns:a16="http://schemas.microsoft.com/office/drawing/2014/main" id="{A2EAEEFA-9873-FB95-81E4-81A602DE5383}"/>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52021" t="23265" b="28528"/>
            <a:stretch/>
          </p:blipFill>
          <p:spPr>
            <a:xfrm>
              <a:off x="5601542" y="2483063"/>
              <a:ext cx="1546121" cy="1553496"/>
            </a:xfrm>
            <a:prstGeom prst="rect">
              <a:avLst/>
            </a:prstGeom>
          </p:spPr>
        </p:pic>
        <p:sp>
          <p:nvSpPr>
            <p:cNvPr id="24" name="文本框 11">
              <a:extLst>
                <a:ext uri="{FF2B5EF4-FFF2-40B4-BE49-F238E27FC236}">
                  <a16:creationId xmlns:a16="http://schemas.microsoft.com/office/drawing/2014/main" id="{7E887E78-6482-20AA-B837-6CFEBD3F6AD8}"/>
                </a:ext>
              </a:extLst>
            </p:cNvPr>
            <p:cNvSpPr txBox="1"/>
            <p:nvPr/>
          </p:nvSpPr>
          <p:spPr>
            <a:xfrm>
              <a:off x="6066791" y="2992598"/>
              <a:ext cx="615621" cy="874522"/>
            </a:xfrm>
            <a:prstGeom prst="rect">
              <a:avLst/>
            </a:prstGeom>
            <a:noFill/>
          </p:spPr>
          <p:txBody>
            <a:bodyPr wrap="square" rtlCol="0">
              <a:spAutoFit/>
            </a:bodyPr>
            <a:lstStyle/>
            <a:p>
              <a:r>
                <a:rPr lang="en-US" altLang="zh-CN" sz="6000" dirty="0">
                  <a:solidFill>
                    <a:srgbClr val="F04F31"/>
                  </a:solidFill>
                  <a:latin typeface="UTM Loko" panose="02040603050506020204" pitchFamily="18" charset="0"/>
                  <a:ea typeface="汉仪跳跳体简" panose="00020600040101010101" pitchFamily="18" charset="-122"/>
                  <a:cs typeface="Times New Roman" panose="02020603050405020304" pitchFamily="18" charset="0"/>
                </a:rPr>
                <a:t>4</a:t>
              </a:r>
              <a:endParaRPr lang="zh-CN" altLang="en-US" sz="6000" dirty="0">
                <a:solidFill>
                  <a:srgbClr val="F04F31"/>
                </a:solidFill>
                <a:latin typeface="UTM Loko" panose="02040603050506020204" pitchFamily="18" charset="0"/>
                <a:ea typeface="汉仪跳跳体简" panose="00020600040101010101" pitchFamily="18" charset="-122"/>
                <a:cs typeface="Times New Roman" panose="02020603050405020304" pitchFamily="18" charset="0"/>
              </a:endParaRPr>
            </a:p>
          </p:txBody>
        </p:sp>
      </p:grpSp>
      <p:pic>
        <p:nvPicPr>
          <p:cNvPr id="3" name="Picture 2" descr="Agricultural Function Of The Barn Clipart, Barn, Red Barn, Clipart PNG and  Vector with Transparent Background for Free Download">
            <a:extLst>
              <a:ext uri="{FF2B5EF4-FFF2-40B4-BE49-F238E27FC236}">
                <a16:creationId xmlns:a16="http://schemas.microsoft.com/office/drawing/2014/main" id="{FF39B121-3BFD-CE32-C0B0-67CEA64EFD73}"/>
              </a:ext>
            </a:extLst>
          </p:cNvPr>
          <p:cNvPicPr>
            <a:picLocks noChangeAspect="1" noChangeArrowheads="1"/>
          </p:cNvPicPr>
          <p:nvPr/>
        </p:nvPicPr>
        <p:blipFill rotWithShape="1">
          <a:blip r:embed="rId9">
            <a:clrChange>
              <a:clrFrom>
                <a:srgbClr val="F5F5F5"/>
              </a:clrFrom>
              <a:clrTo>
                <a:srgbClr val="F5F5F5">
                  <a:alpha val="0"/>
                </a:srgbClr>
              </a:clrTo>
            </a:clrChange>
            <a:extLst>
              <a:ext uri="{28A0092B-C50C-407E-A947-70E740481C1C}">
                <a14:useLocalDpi xmlns:a14="http://schemas.microsoft.com/office/drawing/2010/main" val="0"/>
              </a:ext>
            </a:extLst>
          </a:blip>
          <a:srcRect t="17186" r="1037" b="18469"/>
          <a:stretch/>
        </p:blipFill>
        <p:spPr bwMode="auto">
          <a:xfrm>
            <a:off x="-260453" y="3778675"/>
            <a:ext cx="4935323" cy="3208883"/>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1">
            <a:extLst>
              <a:ext uri="{FF2B5EF4-FFF2-40B4-BE49-F238E27FC236}">
                <a16:creationId xmlns:a16="http://schemas.microsoft.com/office/drawing/2014/main" id="{CA1E8AFF-2BFA-42ED-F4E0-B43FD83DCF6A}"/>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89751" y="5208447"/>
            <a:ext cx="3116899" cy="2344302"/>
          </a:xfrm>
          <a:prstGeom prst="rect">
            <a:avLst/>
          </a:prstGeom>
        </p:spPr>
      </p:pic>
    </p:spTree>
    <p:extLst>
      <p:ext uri="{BB962C8B-B14F-4D97-AF65-F5344CB8AC3E}">
        <p14:creationId xmlns:p14="http://schemas.microsoft.com/office/powerpoint/2010/main" val="16236226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wipe(down)">
                                      <p:cBhvr>
                                        <p:cTn id="7" dur="145">
                                          <p:stCondLst>
                                            <p:cond delay="0"/>
                                          </p:stCondLst>
                                        </p:cTn>
                                        <p:tgtEl>
                                          <p:spTgt spid="13"/>
                                        </p:tgtEl>
                                      </p:cBhvr>
                                    </p:animEffect>
                                    <p:anim calcmode="lin" valueType="num">
                                      <p:cBhvr>
                                        <p:cTn id="8" dur="456"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3"/>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3"/>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3"/>
                                        </p:tgtEl>
                                        <p:attrNameLst>
                                          <p:attrName>ppt_y</p:attrName>
                                        </p:attrNameLst>
                                      </p:cBhvr>
                                      <p:tavLst>
                                        <p:tav tm="0" fmla="#ppt_y-sin(pi*$)/81">
                                          <p:val>
                                            <p:fltVal val="0"/>
                                          </p:val>
                                        </p:tav>
                                        <p:tav tm="100000">
                                          <p:val>
                                            <p:fltVal val="1"/>
                                          </p:val>
                                        </p:tav>
                                      </p:tavLst>
                                    </p:anim>
                                    <p:animScale>
                                      <p:cBhvr>
                                        <p:cTn id="13" dur="6">
                                          <p:stCondLst>
                                            <p:cond delay="162"/>
                                          </p:stCondLst>
                                        </p:cTn>
                                        <p:tgtEl>
                                          <p:spTgt spid="13"/>
                                        </p:tgtEl>
                                      </p:cBhvr>
                                      <p:to x="100000" y="60000"/>
                                    </p:animScale>
                                    <p:animScale>
                                      <p:cBhvr>
                                        <p:cTn id="14" dur="42" decel="50000">
                                          <p:stCondLst>
                                            <p:cond delay="169"/>
                                          </p:stCondLst>
                                        </p:cTn>
                                        <p:tgtEl>
                                          <p:spTgt spid="13"/>
                                        </p:tgtEl>
                                      </p:cBhvr>
                                      <p:to x="100000" y="100000"/>
                                    </p:animScale>
                                    <p:animScale>
                                      <p:cBhvr>
                                        <p:cTn id="15" dur="6">
                                          <p:stCondLst>
                                            <p:cond delay="328"/>
                                          </p:stCondLst>
                                        </p:cTn>
                                        <p:tgtEl>
                                          <p:spTgt spid="13"/>
                                        </p:tgtEl>
                                      </p:cBhvr>
                                      <p:to x="100000" y="80000"/>
                                    </p:animScale>
                                    <p:animScale>
                                      <p:cBhvr>
                                        <p:cTn id="16" dur="42" decel="50000">
                                          <p:stCondLst>
                                            <p:cond delay="334"/>
                                          </p:stCondLst>
                                        </p:cTn>
                                        <p:tgtEl>
                                          <p:spTgt spid="13"/>
                                        </p:tgtEl>
                                      </p:cBhvr>
                                      <p:to x="100000" y="100000"/>
                                    </p:animScale>
                                    <p:animScale>
                                      <p:cBhvr>
                                        <p:cTn id="17" dur="6">
                                          <p:stCondLst>
                                            <p:cond delay="410"/>
                                          </p:stCondLst>
                                        </p:cTn>
                                        <p:tgtEl>
                                          <p:spTgt spid="13"/>
                                        </p:tgtEl>
                                      </p:cBhvr>
                                      <p:to x="100000" y="90000"/>
                                    </p:animScale>
                                    <p:animScale>
                                      <p:cBhvr>
                                        <p:cTn id="18" dur="42" decel="50000">
                                          <p:stCondLst>
                                            <p:cond delay="417"/>
                                          </p:stCondLst>
                                        </p:cTn>
                                        <p:tgtEl>
                                          <p:spTgt spid="13"/>
                                        </p:tgtEl>
                                      </p:cBhvr>
                                      <p:to x="100000" y="100000"/>
                                    </p:animScale>
                                    <p:animScale>
                                      <p:cBhvr>
                                        <p:cTn id="19" dur="6">
                                          <p:stCondLst>
                                            <p:cond delay="452"/>
                                          </p:stCondLst>
                                        </p:cTn>
                                        <p:tgtEl>
                                          <p:spTgt spid="13"/>
                                        </p:tgtEl>
                                      </p:cBhvr>
                                      <p:to x="100000" y="95000"/>
                                    </p:animScale>
                                    <p:animScale>
                                      <p:cBhvr>
                                        <p:cTn id="20" dur="42" decel="50000">
                                          <p:stCondLst>
                                            <p:cond delay="458"/>
                                          </p:stCondLst>
                                        </p:cTn>
                                        <p:tgtEl>
                                          <p:spTgt spid="13"/>
                                        </p:tgtEl>
                                      </p:cBhvr>
                                      <p:to x="100000" y="100000"/>
                                    </p:animScale>
                                  </p:childTnLst>
                                </p:cTn>
                              </p:par>
                              <p:par>
                                <p:cTn id="21" presetID="42"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inVertical)">
                                      <p:cBhvr>
                                        <p:cTn id="30" dur="500"/>
                                        <p:tgtEl>
                                          <p:spTgt spid="4"/>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700"/>
                                        <p:tgtEl>
                                          <p:spTgt spid="12"/>
                                        </p:tgtEl>
                                      </p:cBhvr>
                                    </p:animEffect>
                                    <p:anim calcmode="lin" valueType="num">
                                      <p:cBhvr>
                                        <p:cTn id="39" dur="700" fill="hold"/>
                                        <p:tgtEl>
                                          <p:spTgt spid="12"/>
                                        </p:tgtEl>
                                        <p:attrNameLst>
                                          <p:attrName>ppt_x</p:attrName>
                                        </p:attrNameLst>
                                      </p:cBhvr>
                                      <p:tavLst>
                                        <p:tav tm="0">
                                          <p:val>
                                            <p:strVal val="#ppt_x"/>
                                          </p:val>
                                        </p:tav>
                                        <p:tav tm="100000">
                                          <p:val>
                                            <p:strVal val="#ppt_x"/>
                                          </p:val>
                                        </p:tav>
                                      </p:tavLst>
                                    </p:anim>
                                    <p:anim calcmode="lin" valueType="num">
                                      <p:cBhvr>
                                        <p:cTn id="40" dur="630" decel="100000" fill="hold"/>
                                        <p:tgtEl>
                                          <p:spTgt spid="12"/>
                                        </p:tgtEl>
                                        <p:attrNameLst>
                                          <p:attrName>ppt_y</p:attrName>
                                        </p:attrNameLst>
                                      </p:cBhvr>
                                      <p:tavLst>
                                        <p:tav tm="0">
                                          <p:val>
                                            <p:strVal val="#ppt_y+1"/>
                                          </p:val>
                                        </p:tav>
                                        <p:tav tm="100000">
                                          <p:val>
                                            <p:strVal val="#ppt_y-.03"/>
                                          </p:val>
                                        </p:tav>
                                      </p:tavLst>
                                    </p:anim>
                                    <p:anim calcmode="lin" valueType="num">
                                      <p:cBhvr>
                                        <p:cTn id="41" dur="70" accel="100000" fill="hold">
                                          <p:stCondLst>
                                            <p:cond delay="630"/>
                                          </p:stCondLst>
                                        </p:cTn>
                                        <p:tgtEl>
                                          <p:spTgt spid="12"/>
                                        </p:tgtEl>
                                        <p:attrNameLst>
                                          <p:attrName>ppt_y</p:attrName>
                                        </p:attrNameLst>
                                      </p:cBhvr>
                                      <p:tavLst>
                                        <p:tav tm="0">
                                          <p:val>
                                            <p:strVal val="#ppt_y-.03"/>
                                          </p:val>
                                        </p:tav>
                                        <p:tav tm="100000">
                                          <p:val>
                                            <p:strVal val="#ppt_y"/>
                                          </p:val>
                                        </p:tav>
                                      </p:tavLst>
                                    </p:anim>
                                  </p:childTnLst>
                                </p:cTn>
                              </p:par>
                            </p:childTnLst>
                          </p:cTn>
                        </p:par>
                        <p:par>
                          <p:cTn id="42" fill="hold">
                            <p:stCondLst>
                              <p:cond delay="700"/>
                            </p:stCondLst>
                            <p:childTnLst>
                              <p:par>
                                <p:cTn id="43" presetID="37" presetClass="entr" presetSubtype="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900" decel="100000" fill="hold"/>
                                        <p:tgtEl>
                                          <p:spTgt spid="11"/>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par>
                          <p:cTn id="49" fill="hold">
                            <p:stCondLst>
                              <p:cond delay="1700"/>
                            </p:stCondLst>
                            <p:childTnLst>
                              <p:par>
                                <p:cTn id="50" presetID="16" presetClass="entr" presetSubtype="21" fill="hold" grpId="0"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barn(inVertical)">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5" name="图片 4"/>
          <p:cNvPicPr>
            <a:picLocks noChangeAspect="1"/>
          </p:cNvPicPr>
          <p:nvPr/>
        </p:nvPicPr>
        <p:blipFill>
          <a:blip r:embed="rId4"/>
          <a:stretch>
            <a:fillRect/>
          </a:stretch>
        </p:blipFill>
        <p:spPr>
          <a:xfrm>
            <a:off x="-586943" y="3303282"/>
            <a:ext cx="13046571" cy="3810330"/>
          </a:xfrm>
          <a:prstGeom prst="rect">
            <a:avLst/>
          </a:prstGeom>
        </p:spPr>
      </p:pic>
      <p:pic>
        <p:nvPicPr>
          <p:cNvPr id="6" name="图片 5"/>
          <p:cNvPicPr>
            <a:picLocks noChangeAspect="1"/>
          </p:cNvPicPr>
          <p:nvPr/>
        </p:nvPicPr>
        <p:blipFill>
          <a:blip r:embed="rId5"/>
          <a:stretch>
            <a:fillRect/>
          </a:stretch>
        </p:blipFill>
        <p:spPr>
          <a:xfrm>
            <a:off x="-529" y="4673599"/>
            <a:ext cx="12193057" cy="2440013"/>
          </a:xfrm>
          <a:prstGeom prst="rect">
            <a:avLst/>
          </a:prstGeom>
        </p:spPr>
      </p:pic>
      <p:pic>
        <p:nvPicPr>
          <p:cNvPr id="3" name="图片 3" descr="3d65cab0515bb8e7a4591595c297f9aa">
            <a:extLst>
              <a:ext uri="{FF2B5EF4-FFF2-40B4-BE49-F238E27FC236}">
                <a16:creationId xmlns:a16="http://schemas.microsoft.com/office/drawing/2014/main" id="{8AF8347C-B1DD-8EE2-05A4-98B7DA51395D}"/>
              </a:ext>
            </a:extLst>
          </p:cNvPr>
          <p:cNvPicPr>
            <a:picLocks noChangeAspect="1"/>
          </p:cNvPicPr>
          <p:nvPr/>
        </p:nvPicPr>
        <p:blipFill>
          <a:blip r:embed="rId6"/>
          <a:stretch>
            <a:fillRect/>
          </a:stretch>
        </p:blipFill>
        <p:spPr>
          <a:xfrm>
            <a:off x="3272010" y="2103482"/>
            <a:ext cx="8834332" cy="4638841"/>
          </a:xfrm>
          <a:prstGeom prst="rect">
            <a:avLst/>
          </a:prstGeom>
        </p:spPr>
      </p:pic>
      <p:sp>
        <p:nvSpPr>
          <p:cNvPr id="25" name="矩形: 圆角 4">
            <a:extLst>
              <a:ext uri="{FF2B5EF4-FFF2-40B4-BE49-F238E27FC236}">
                <a16:creationId xmlns:a16="http://schemas.microsoft.com/office/drawing/2014/main" id="{FEB943B8-A374-B841-3ED0-2E34015D7D51}"/>
              </a:ext>
            </a:extLst>
          </p:cNvPr>
          <p:cNvSpPr/>
          <p:nvPr/>
        </p:nvSpPr>
        <p:spPr>
          <a:xfrm>
            <a:off x="749727" y="733464"/>
            <a:ext cx="8517406" cy="1804219"/>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400" dirty="0">
              <a:latin typeface="Times New Roman" panose="02020603050405020304" pitchFamily="18" charset="0"/>
              <a:ea typeface="汉仪跳跳体简" panose="00020600040101010101" pitchFamily="18" charset="-122"/>
              <a:cs typeface="Times New Roman" panose="02020603050405020304" pitchFamily="18" charset="0"/>
            </a:endParaRPr>
          </a:p>
        </p:txBody>
      </p:sp>
      <p:grpSp>
        <p:nvGrpSpPr>
          <p:cNvPr id="13" name="组合 9" descr="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
            <a:extLst>
              <a:ext uri="{FF2B5EF4-FFF2-40B4-BE49-F238E27FC236}">
                <a16:creationId xmlns:a16="http://schemas.microsoft.com/office/drawing/2014/main" id="{BF53093E-5945-C32B-7CDF-9D2D120863C7}"/>
              </a:ext>
            </a:extLst>
          </p:cNvPr>
          <p:cNvGrpSpPr/>
          <p:nvPr/>
        </p:nvGrpSpPr>
        <p:grpSpPr>
          <a:xfrm>
            <a:off x="-1" y="-72395"/>
            <a:ext cx="2080066" cy="1803760"/>
            <a:chOff x="5601935" y="2440935"/>
            <a:chExt cx="1545728" cy="1553101"/>
          </a:xfrm>
        </p:grpSpPr>
        <p:pic>
          <p:nvPicPr>
            <p:cNvPr id="23" name="图片 10">
              <a:extLst>
                <a:ext uri="{FF2B5EF4-FFF2-40B4-BE49-F238E27FC236}">
                  <a16:creationId xmlns:a16="http://schemas.microsoft.com/office/drawing/2014/main" id="{A2EAEEFA-9873-FB95-81E4-81A602DE5383}"/>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52021" t="23265" b="28528"/>
            <a:stretch/>
          </p:blipFill>
          <p:spPr>
            <a:xfrm>
              <a:off x="5601935" y="2440935"/>
              <a:ext cx="1545728" cy="1553101"/>
            </a:xfrm>
            <a:prstGeom prst="rect">
              <a:avLst/>
            </a:prstGeom>
          </p:spPr>
        </p:pic>
        <p:sp>
          <p:nvSpPr>
            <p:cNvPr id="24" name="文本框 11">
              <a:extLst>
                <a:ext uri="{FF2B5EF4-FFF2-40B4-BE49-F238E27FC236}">
                  <a16:creationId xmlns:a16="http://schemas.microsoft.com/office/drawing/2014/main" id="{7E887E78-6482-20AA-B837-6CFEBD3F6AD8}"/>
                </a:ext>
              </a:extLst>
            </p:cNvPr>
            <p:cNvSpPr txBox="1"/>
            <p:nvPr/>
          </p:nvSpPr>
          <p:spPr>
            <a:xfrm>
              <a:off x="6091509" y="2925198"/>
              <a:ext cx="615464" cy="874522"/>
            </a:xfrm>
            <a:prstGeom prst="rect">
              <a:avLst/>
            </a:prstGeom>
            <a:noFill/>
          </p:spPr>
          <p:txBody>
            <a:bodyPr wrap="square" rtlCol="0">
              <a:spAutoFit/>
            </a:bodyPr>
            <a:lstStyle/>
            <a:p>
              <a:r>
                <a:rPr lang="en-US" altLang="zh-CN" sz="6000" dirty="0">
                  <a:solidFill>
                    <a:srgbClr val="F04F31"/>
                  </a:solidFill>
                  <a:latin typeface="UTM Loko" panose="02040603050506020204" pitchFamily="18" charset="0"/>
                  <a:ea typeface="汉仪跳跳体简" panose="00020600040101010101" pitchFamily="18" charset="-122"/>
                  <a:cs typeface="Times New Roman" panose="02020603050405020304" pitchFamily="18" charset="0"/>
                </a:rPr>
                <a:t>5</a:t>
              </a:r>
              <a:endParaRPr lang="zh-CN" altLang="en-US" sz="6000" dirty="0">
                <a:solidFill>
                  <a:srgbClr val="F04F31"/>
                </a:solidFill>
                <a:latin typeface="UTM Loko" panose="02040603050506020204" pitchFamily="18" charset="0"/>
                <a:ea typeface="汉仪跳跳体简" panose="00020600040101010101" pitchFamily="18" charset="-122"/>
                <a:cs typeface="Times New Roman" panose="02020603050405020304" pitchFamily="18" charset="0"/>
              </a:endParaRPr>
            </a:p>
          </p:txBody>
        </p:sp>
      </p:grpSp>
      <p:sp>
        <p:nvSpPr>
          <p:cNvPr id="8" name="TextBox 2">
            <a:extLst>
              <a:ext uri="{FF2B5EF4-FFF2-40B4-BE49-F238E27FC236}">
                <a16:creationId xmlns:a16="http://schemas.microsoft.com/office/drawing/2014/main" id="{15F013E4-92CE-0E1E-90F3-968CB8BBEFCE}"/>
              </a:ext>
            </a:extLst>
          </p:cNvPr>
          <p:cNvSpPr txBox="1"/>
          <p:nvPr/>
        </p:nvSpPr>
        <p:spPr>
          <a:xfrm>
            <a:off x="749727" y="865531"/>
            <a:ext cx="8330117" cy="1569660"/>
          </a:xfrm>
          <a:prstGeom prst="rect">
            <a:avLst/>
          </a:prstGeom>
          <a:noFill/>
        </p:spPr>
        <p:txBody>
          <a:bodyPr wrap="square" rtlCol="0">
            <a:spAutoFit/>
          </a:bodyPr>
          <a:lstStyle/>
          <a:p>
            <a:pPr algn="just"/>
            <a:r>
              <a:rPr lang="nl-NL" sz="3200" b="1" dirty="0">
                <a:latin typeface="Times New Roman" pitchFamily="18" charset="0"/>
                <a:cs typeface="Times New Roman" pitchFamily="18" charset="0"/>
              </a:rPr>
              <a:t>	Có thể đưa những bộ phận đặt trong ngoặc kép xuống dòng, đặt sau dấu gạch ngang đầu dòng không? Vì sao?</a:t>
            </a:r>
          </a:p>
        </p:txBody>
      </p:sp>
      <p:sp>
        <p:nvSpPr>
          <p:cNvPr id="9" name="TextBox 8">
            <a:extLst>
              <a:ext uri="{FF2B5EF4-FFF2-40B4-BE49-F238E27FC236}">
                <a16:creationId xmlns:a16="http://schemas.microsoft.com/office/drawing/2014/main" id="{97024F09-C382-6F4A-9096-1AB4E64A5646}"/>
              </a:ext>
            </a:extLst>
          </p:cNvPr>
          <p:cNvSpPr txBox="1"/>
          <p:nvPr/>
        </p:nvSpPr>
        <p:spPr>
          <a:xfrm>
            <a:off x="4088385" y="2573957"/>
            <a:ext cx="6887629" cy="3046988"/>
          </a:xfrm>
          <a:prstGeom prst="rect">
            <a:avLst/>
          </a:prstGeom>
          <a:noFill/>
        </p:spPr>
        <p:txBody>
          <a:bodyPr wrap="square">
            <a:spAutoFit/>
          </a:bodyPr>
          <a:lstStyle/>
          <a:p>
            <a:pPr algn="just"/>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Có</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mấy</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bạn</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rủ</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em</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đánh</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trận</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giả</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Một</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bạn</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lớn</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bảo</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Cậu</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là</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trung</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sĩ</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và</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giao</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cho</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em</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đứng</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gác</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kho</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đạn</a:t>
            </a:r>
            <a:r>
              <a:rPr lang="en-US" sz="3200" b="1" dirty="0">
                <a:solidFill>
                  <a:srgbClr val="003399"/>
                </a:solidFill>
                <a:latin typeface="Times New Roman" pitchFamily="18" charset="0"/>
                <a:cs typeface="Times New Roman" pitchFamily="18" charset="0"/>
              </a:rPr>
              <a:t> ở </a:t>
            </a:r>
            <a:r>
              <a:rPr lang="en-US" sz="3200" b="1" dirty="0" err="1">
                <a:solidFill>
                  <a:srgbClr val="003399"/>
                </a:solidFill>
                <a:latin typeface="Times New Roman" pitchFamily="18" charset="0"/>
                <a:cs typeface="Times New Roman" pitchFamily="18" charset="0"/>
              </a:rPr>
              <a:t>đây</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Bạn</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ấy</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lại</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bảo</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Cậu</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hãy</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hứa</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là</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đứng</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gác</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cho</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đến</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khi</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có</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người</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tới</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thay</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Em</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đã</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trả</a:t>
            </a:r>
            <a:r>
              <a:rPr lang="en-US" sz="3200" b="1" dirty="0">
                <a:solidFill>
                  <a:srgbClr val="003399"/>
                </a:solidFill>
                <a:latin typeface="Times New Roman" pitchFamily="18" charset="0"/>
                <a:cs typeface="Times New Roman" pitchFamily="18" charset="0"/>
              </a:rPr>
              <a:t> </a:t>
            </a:r>
            <a:r>
              <a:rPr lang="en-US" sz="3200" b="1" dirty="0" err="1">
                <a:solidFill>
                  <a:srgbClr val="003399"/>
                </a:solidFill>
                <a:latin typeface="Times New Roman" pitchFamily="18" charset="0"/>
                <a:cs typeface="Times New Roman" pitchFamily="18" charset="0"/>
              </a:rPr>
              <a:t>lời</a:t>
            </a:r>
            <a:r>
              <a:rPr lang="en-US" sz="3200" b="1" dirty="0">
                <a:solidFill>
                  <a:srgbClr val="003399"/>
                </a:solidFill>
                <a:latin typeface="Times New Roman" pitchFamily="18" charset="0"/>
                <a:cs typeface="Times New Roman" pitchFamily="18" charset="0"/>
              </a:rPr>
              <a:t>: “Xin </a:t>
            </a:r>
            <a:r>
              <a:rPr lang="en-US" sz="3200" b="1" dirty="0" err="1">
                <a:solidFill>
                  <a:srgbClr val="003399"/>
                </a:solidFill>
                <a:latin typeface="Times New Roman" pitchFamily="18" charset="0"/>
                <a:cs typeface="Times New Roman" pitchFamily="18" charset="0"/>
              </a:rPr>
              <a:t>hứa</a:t>
            </a:r>
            <a:r>
              <a:rPr lang="en-US" sz="3200" b="1" dirty="0">
                <a:solidFill>
                  <a:srgbClr val="003399"/>
                </a:solidFill>
                <a:latin typeface="Times New Roman" pitchFamily="18" charset="0"/>
                <a:cs typeface="Times New Roman" pitchFamily="18" charset="0"/>
              </a:rPr>
              <a:t>.”</a:t>
            </a:r>
          </a:p>
        </p:txBody>
      </p:sp>
      <p:pic>
        <p:nvPicPr>
          <p:cNvPr id="4" name="Picture 2" descr="Agricultural Function Of The Barn Clipart, Barn, Red Barn, Clipart PNG and  Vector with Transparent Background for Free Download">
            <a:extLst>
              <a:ext uri="{FF2B5EF4-FFF2-40B4-BE49-F238E27FC236}">
                <a16:creationId xmlns:a16="http://schemas.microsoft.com/office/drawing/2014/main" id="{10F957AD-193C-7692-7E86-019157D91BCD}"/>
              </a:ext>
            </a:extLst>
          </p:cNvPr>
          <p:cNvPicPr>
            <a:picLocks noChangeAspect="1" noChangeArrowheads="1"/>
          </p:cNvPicPr>
          <p:nvPr/>
        </p:nvPicPr>
        <p:blipFill rotWithShape="1">
          <a:blip r:embed="rId8">
            <a:clrChange>
              <a:clrFrom>
                <a:srgbClr val="F5F5F5"/>
              </a:clrFrom>
              <a:clrTo>
                <a:srgbClr val="F5F5F5">
                  <a:alpha val="0"/>
                </a:srgbClr>
              </a:clrTo>
            </a:clrChange>
            <a:extLst>
              <a:ext uri="{28A0092B-C50C-407E-A947-70E740481C1C}">
                <a14:useLocalDpi xmlns:a14="http://schemas.microsoft.com/office/drawing/2010/main" val="0"/>
              </a:ext>
            </a:extLst>
          </a:blip>
          <a:srcRect t="17186" r="1037" b="18469"/>
          <a:stretch/>
        </p:blipFill>
        <p:spPr bwMode="auto">
          <a:xfrm>
            <a:off x="-144989" y="4034876"/>
            <a:ext cx="4147716" cy="2841486"/>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1">
            <a:extLst>
              <a:ext uri="{FF2B5EF4-FFF2-40B4-BE49-F238E27FC236}">
                <a16:creationId xmlns:a16="http://schemas.microsoft.com/office/drawing/2014/main" id="{D9F12DBE-8E45-7F3B-959E-27A8F342BBCE}"/>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86352" y="5208447"/>
            <a:ext cx="3087247" cy="2322000"/>
          </a:xfrm>
          <a:prstGeom prst="rect">
            <a:avLst/>
          </a:prstGeom>
        </p:spPr>
      </p:pic>
    </p:spTree>
    <p:extLst>
      <p:ext uri="{BB962C8B-B14F-4D97-AF65-F5344CB8AC3E}">
        <p14:creationId xmlns:p14="http://schemas.microsoft.com/office/powerpoint/2010/main" val="2819150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wipe(down)">
                                      <p:cBhvr>
                                        <p:cTn id="7" dur="145">
                                          <p:stCondLst>
                                            <p:cond delay="0"/>
                                          </p:stCondLst>
                                        </p:cTn>
                                        <p:tgtEl>
                                          <p:spTgt spid="13"/>
                                        </p:tgtEl>
                                      </p:cBhvr>
                                    </p:animEffect>
                                    <p:anim calcmode="lin" valueType="num">
                                      <p:cBhvr>
                                        <p:cTn id="8" dur="456"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3"/>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3"/>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3"/>
                                        </p:tgtEl>
                                        <p:attrNameLst>
                                          <p:attrName>ppt_y</p:attrName>
                                        </p:attrNameLst>
                                      </p:cBhvr>
                                      <p:tavLst>
                                        <p:tav tm="0" fmla="#ppt_y-sin(pi*$)/81">
                                          <p:val>
                                            <p:fltVal val="0"/>
                                          </p:val>
                                        </p:tav>
                                        <p:tav tm="100000">
                                          <p:val>
                                            <p:fltVal val="1"/>
                                          </p:val>
                                        </p:tav>
                                      </p:tavLst>
                                    </p:anim>
                                    <p:animScale>
                                      <p:cBhvr>
                                        <p:cTn id="13" dur="6">
                                          <p:stCondLst>
                                            <p:cond delay="162"/>
                                          </p:stCondLst>
                                        </p:cTn>
                                        <p:tgtEl>
                                          <p:spTgt spid="13"/>
                                        </p:tgtEl>
                                      </p:cBhvr>
                                      <p:to x="100000" y="60000"/>
                                    </p:animScale>
                                    <p:animScale>
                                      <p:cBhvr>
                                        <p:cTn id="14" dur="42" decel="50000">
                                          <p:stCondLst>
                                            <p:cond delay="169"/>
                                          </p:stCondLst>
                                        </p:cTn>
                                        <p:tgtEl>
                                          <p:spTgt spid="13"/>
                                        </p:tgtEl>
                                      </p:cBhvr>
                                      <p:to x="100000" y="100000"/>
                                    </p:animScale>
                                    <p:animScale>
                                      <p:cBhvr>
                                        <p:cTn id="15" dur="6">
                                          <p:stCondLst>
                                            <p:cond delay="328"/>
                                          </p:stCondLst>
                                        </p:cTn>
                                        <p:tgtEl>
                                          <p:spTgt spid="13"/>
                                        </p:tgtEl>
                                      </p:cBhvr>
                                      <p:to x="100000" y="80000"/>
                                    </p:animScale>
                                    <p:animScale>
                                      <p:cBhvr>
                                        <p:cTn id="16" dur="42" decel="50000">
                                          <p:stCondLst>
                                            <p:cond delay="334"/>
                                          </p:stCondLst>
                                        </p:cTn>
                                        <p:tgtEl>
                                          <p:spTgt spid="13"/>
                                        </p:tgtEl>
                                      </p:cBhvr>
                                      <p:to x="100000" y="100000"/>
                                    </p:animScale>
                                    <p:animScale>
                                      <p:cBhvr>
                                        <p:cTn id="17" dur="6">
                                          <p:stCondLst>
                                            <p:cond delay="410"/>
                                          </p:stCondLst>
                                        </p:cTn>
                                        <p:tgtEl>
                                          <p:spTgt spid="13"/>
                                        </p:tgtEl>
                                      </p:cBhvr>
                                      <p:to x="100000" y="90000"/>
                                    </p:animScale>
                                    <p:animScale>
                                      <p:cBhvr>
                                        <p:cTn id="18" dur="42" decel="50000">
                                          <p:stCondLst>
                                            <p:cond delay="417"/>
                                          </p:stCondLst>
                                        </p:cTn>
                                        <p:tgtEl>
                                          <p:spTgt spid="13"/>
                                        </p:tgtEl>
                                      </p:cBhvr>
                                      <p:to x="100000" y="100000"/>
                                    </p:animScale>
                                    <p:animScale>
                                      <p:cBhvr>
                                        <p:cTn id="19" dur="6">
                                          <p:stCondLst>
                                            <p:cond delay="452"/>
                                          </p:stCondLst>
                                        </p:cTn>
                                        <p:tgtEl>
                                          <p:spTgt spid="13"/>
                                        </p:tgtEl>
                                      </p:cBhvr>
                                      <p:to x="100000" y="95000"/>
                                    </p:animScale>
                                    <p:animScale>
                                      <p:cBhvr>
                                        <p:cTn id="20" dur="42" decel="50000">
                                          <p:stCondLst>
                                            <p:cond delay="458"/>
                                          </p:stCondLst>
                                        </p:cTn>
                                        <p:tgtEl>
                                          <p:spTgt spid="13"/>
                                        </p:tgtEl>
                                      </p:cBhvr>
                                      <p:to x="100000" y="100000"/>
                                    </p:animScale>
                                  </p:childTnLst>
                                </p:cTn>
                              </p:par>
                              <p:par>
                                <p:cTn id="21" presetID="42"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barn(inVertical)">
                                      <p:cBhvr>
                                        <p:cTn id="30" dur="500"/>
                                        <p:tgtEl>
                                          <p:spTgt spid="25"/>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par>
                                <p:cTn id="34" presetID="53" presetClass="entr" presetSubtype="16"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fltVal val="0"/>
                                          </p:val>
                                        </p:tav>
                                        <p:tav tm="100000">
                                          <p:val>
                                            <p:strVal val="#ppt_w"/>
                                          </p:val>
                                        </p:tav>
                                      </p:tavLst>
                                    </p:anim>
                                    <p:anim calcmode="lin" valueType="num">
                                      <p:cBhvr>
                                        <p:cTn id="37" dur="500" fill="hold"/>
                                        <p:tgtEl>
                                          <p:spTgt spid="3"/>
                                        </p:tgtEl>
                                        <p:attrNameLst>
                                          <p:attrName>ppt_h</p:attrName>
                                        </p:attrNameLst>
                                      </p:cBhvr>
                                      <p:tavLst>
                                        <p:tav tm="0">
                                          <p:val>
                                            <p:fltVal val="0"/>
                                          </p:val>
                                        </p:tav>
                                        <p:tav tm="100000">
                                          <p:val>
                                            <p:strVal val="#ppt_h"/>
                                          </p:val>
                                        </p:tav>
                                      </p:tavLst>
                                    </p:anim>
                                    <p:animEffect transition="in" filter="fade">
                                      <p:cBhvr>
                                        <p:cTn id="38" dur="500"/>
                                        <p:tgtEl>
                                          <p:spTgt spid="3"/>
                                        </p:tgtEl>
                                      </p:cBhvr>
                                    </p:animEffect>
                                  </p:childTnLst>
                                </p:cTn>
                              </p:par>
                            </p:childTnLst>
                          </p:cTn>
                        </p:par>
                        <p:par>
                          <p:cTn id="39" fill="hold">
                            <p:stCondLst>
                              <p:cond delay="500"/>
                            </p:stCondLst>
                            <p:childTnLst>
                              <p:par>
                                <p:cTn id="40" presetID="14" presetClass="entr" presetSubtype="10"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randombar(horizontal)">
                                      <p:cBhvr>
                                        <p:cTn id="4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8"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SCORM_RATE_SLIDES" val="0"/>
  <p:tag name="ISPRING_SCORM_RATE_QUIZZES" val="0"/>
  <p:tag name="ISPRING_SCORM_PASSING_SCORE" val="0.000000"/>
  <p:tag name="ISPRING_ULTRA_SCORM_COURSE_ID" val="876B5793-203B-427B-907E-BDE96CB8BB6B"/>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K:\冰山下的火种（4）\0 已完成\17890873"/>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TotalTime>
  <Words>967</Words>
  <Application>Microsoft Office PowerPoint</Application>
  <PresentationFormat>Widescreen</PresentationFormat>
  <Paragraphs>110</Paragraphs>
  <Slides>16</Slides>
  <Notes>16</Notes>
  <HiddenSlides>0</HiddenSlides>
  <MMClips>1</MMClips>
  <ScaleCrop>false</ScaleCrop>
  <HeadingPairs>
    <vt:vector size="6" baseType="variant">
      <vt:variant>
        <vt:lpstr>Fonts Used</vt:lpstr>
      </vt:variant>
      <vt:variant>
        <vt:i4>19</vt:i4>
      </vt:variant>
      <vt:variant>
        <vt:lpstr>Theme</vt:lpstr>
      </vt:variant>
      <vt:variant>
        <vt:i4>2</vt:i4>
      </vt:variant>
      <vt:variant>
        <vt:lpstr>Slide Titles</vt:lpstr>
      </vt:variant>
      <vt:variant>
        <vt:i4>16</vt:i4>
      </vt:variant>
    </vt:vector>
  </HeadingPairs>
  <TitlesOfParts>
    <vt:vector size="37" baseType="lpstr">
      <vt:lpstr>等线 Light</vt:lpstr>
      <vt:lpstr>UVN Bach Tuyet Nang</vt:lpstr>
      <vt:lpstr>SVN-Newton</vt:lpstr>
      <vt:lpstr>UTM Bienvenue</vt:lpstr>
      <vt:lpstr>Calibri</vt:lpstr>
      <vt:lpstr>#9Slide05 Aphrodite Pro</vt:lpstr>
      <vt:lpstr>UVN Bach Dang Nang</vt:lpstr>
      <vt:lpstr>Calibri Light</vt:lpstr>
      <vt:lpstr>UTM Gradoo</vt:lpstr>
      <vt:lpstr>UTM Loko</vt:lpstr>
      <vt:lpstr>Arial</vt:lpstr>
      <vt:lpstr>inpin heiti</vt:lpstr>
      <vt:lpstr>字魂70号-灵悦黑体</vt:lpstr>
      <vt:lpstr>#9Slide07 HoneyCream</vt:lpstr>
      <vt:lpstr>#9Slide04 Goku</vt:lpstr>
      <vt:lpstr>UTM Sharnay</vt:lpstr>
      <vt:lpstr>Times New Roman</vt:lpstr>
      <vt:lpstr>等线</vt:lpstr>
      <vt:lpstr>UTM Futura Extra</vt:lpstr>
      <vt:lpstr>Office 主题​​</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rena.zhao</dc:creator>
  <cp:lastModifiedBy>Lan Anh Dương</cp:lastModifiedBy>
  <cp:revision>33</cp:revision>
  <dcterms:created xsi:type="dcterms:W3CDTF">2018-12-08T12:28:29Z</dcterms:created>
  <dcterms:modified xsi:type="dcterms:W3CDTF">2023-07-21T06:38:13Z</dcterms:modified>
</cp:coreProperties>
</file>