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5" r:id="rId1"/>
  </p:sldMasterIdLst>
  <p:notesMasterIdLst>
    <p:notesMasterId r:id="rId25"/>
  </p:notesMasterIdLst>
  <p:sldIdLst>
    <p:sldId id="312" r:id="rId2"/>
    <p:sldId id="294" r:id="rId3"/>
    <p:sldId id="295" r:id="rId4"/>
    <p:sldId id="1418" r:id="rId5"/>
    <p:sldId id="308" r:id="rId6"/>
    <p:sldId id="307" r:id="rId7"/>
    <p:sldId id="320" r:id="rId8"/>
    <p:sldId id="314" r:id="rId9"/>
    <p:sldId id="316" r:id="rId10"/>
    <p:sldId id="322" r:id="rId11"/>
    <p:sldId id="323" r:id="rId12"/>
    <p:sldId id="299" r:id="rId13"/>
    <p:sldId id="318" r:id="rId14"/>
    <p:sldId id="282" r:id="rId15"/>
    <p:sldId id="283" r:id="rId16"/>
    <p:sldId id="279" r:id="rId17"/>
    <p:sldId id="297" r:id="rId18"/>
    <p:sldId id="290" r:id="rId19"/>
    <p:sldId id="309" r:id="rId20"/>
    <p:sldId id="327" r:id="rId21"/>
    <p:sldId id="326" r:id="rId22"/>
    <p:sldId id="281" r:id="rId23"/>
    <p:sldId id="310" r:id="rId24"/>
  </p:sldIdLst>
  <p:sldSz cx="12192000" cy="6858000"/>
  <p:notesSz cx="6858000" cy="9144000"/>
  <p:embeddedFontLst>
    <p:embeddedFont>
      <p:font typeface="等线" panose="02010600030101010101" pitchFamily="2" charset="-122"/>
      <p:regular r:id="rId26"/>
    </p:embeddedFont>
    <p:embeddedFont>
      <p:font typeface="UTM Khuccamta" panose="02040603050506020204" pitchFamily="18" charset="0"/>
      <p:regular r:id="rId27"/>
    </p:embeddedFont>
    <p:embeddedFont>
      <p:font typeface="UTM Showcard" panose="02040603050506020204" pitchFamily="18" charset="0"/>
      <p:regular r:id="rId28"/>
    </p:embeddedFont>
    <p:embeddedFont>
      <p:font typeface="UTM Zirkon" panose="02040603050506020204" pitchFamily="18" charset="0"/>
      <p:regular r:id="rId29"/>
    </p:embeddedFont>
  </p:embeddedFontLst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9D7"/>
    <a:srgbClr val="01BA5D"/>
    <a:srgbClr val="FF33CC"/>
    <a:srgbClr val="6CCA9C"/>
    <a:srgbClr val="378542"/>
    <a:srgbClr val="FFC000"/>
    <a:srgbClr val="EBDCEE"/>
    <a:srgbClr val="C7FAE1"/>
    <a:srgbClr val="EE956E"/>
    <a:srgbClr val="9FDA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3257" autoAdjust="0"/>
  </p:normalViewPr>
  <p:slideViewPr>
    <p:cSldViewPr snapToGrid="0">
      <p:cViewPr varScale="1">
        <p:scale>
          <a:sx n="67" d="100"/>
          <a:sy n="67" d="100"/>
        </p:scale>
        <p:origin x="8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Kích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chậu</a:t>
            </a:r>
            <a:r>
              <a:rPr lang="en-US" baseline="0" dirty="0"/>
              <a:t> </a:t>
            </a:r>
            <a:r>
              <a:rPr lang="en-US" baseline="0" dirty="0" err="1"/>
              <a:t>hoa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1983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397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279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1pPr>
            <a:lvl2pPr marL="742950" indent="-285750"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2pPr>
            <a:lvl3pPr marL="1143000" indent="-228600"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3pPr>
            <a:lvl4pPr marL="1600200" indent="-228600"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4pPr>
            <a:lvl5pPr marL="2057400" indent="-228600"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Segoe Print" panose="02000600000000000000" pitchFamily="2" charset="0"/>
                <a:ea typeface="方正黑体_GBK"/>
                <a:cs typeface="方正黑体_GBK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3F7023-2576-4C64-B5E5-08F0F563C215}" type="slidenum">
              <a:rPr lang="zh-CN" altLang="en-US" smtClean="0">
                <a:latin typeface="等线"/>
                <a:ea typeface="等线"/>
                <a:cs typeface="等线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zh-CN" altLang="en-US">
              <a:latin typeface="等线"/>
              <a:ea typeface="等线"/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917866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1CEFE6-8909-48D0-BA4D-736F6D433D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2787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" t="808" r="1563" b="36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56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" t="552" r="2291" b="3750"/>
          <a:stretch/>
        </p:blipFill>
        <p:spPr>
          <a:xfrm flipH="1">
            <a:off x="-1" y="0"/>
            <a:ext cx="12192001" cy="6857999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-1" y="2391508"/>
            <a:ext cx="12192001" cy="4466491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3193"/>
            <a:ext cx="121920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2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0205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931B8-350F-4460-BD40-6C5F80C06D2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807C-DC9E-4E16-9F40-A77C771F5D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9947255"/>
      </p:ext>
    </p:extLst>
  </p:cSld>
  <p:clrMapOvr>
    <a:masterClrMapping/>
  </p:clrMapOvr>
  <p:transition spd="slow" advTm="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85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959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2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349" name="Google Shape;349;p22"/>
          <p:cNvSpPr txBox="1">
            <a:spLocks noGrp="1"/>
          </p:cNvSpPr>
          <p:nvPr>
            <p:ph type="subTitle" idx="1"/>
          </p:nvPr>
        </p:nvSpPr>
        <p:spPr>
          <a:xfrm>
            <a:off x="6729765" y="2656767"/>
            <a:ext cx="3429200" cy="14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345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47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6" Type="http://schemas.openxmlformats.org/officeDocument/2006/relationships/image" Target="../media/image33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10" Type="http://schemas.openxmlformats.org/officeDocument/2006/relationships/image" Target="../media/image57.png"/><Relationship Id="rId4" Type="http://schemas.openxmlformats.org/officeDocument/2006/relationships/tags" Target="../tags/tag12.xml"/><Relationship Id="rId9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4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11" Type="http://schemas.openxmlformats.org/officeDocument/2006/relationships/image" Target="../media/image65.png"/><Relationship Id="rId5" Type="http://schemas.openxmlformats.org/officeDocument/2006/relationships/image" Target="../media/image60.png"/><Relationship Id="rId10" Type="http://schemas.openxmlformats.org/officeDocument/2006/relationships/image" Target="../media/image64.emf"/><Relationship Id="rId4" Type="http://schemas.openxmlformats.org/officeDocument/2006/relationships/image" Target="../media/image59.png"/><Relationship Id="rId9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9.png"/><Relationship Id="rId7" Type="http://schemas.openxmlformats.org/officeDocument/2006/relationships/image" Target="../media/image6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6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0.png"/><Relationship Id="rId5" Type="http://schemas.openxmlformats.org/officeDocument/2006/relationships/image" Target="../media/image64.emf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2.png"/><Relationship Id="rId7" Type="http://schemas.openxmlformats.org/officeDocument/2006/relationships/image" Target="../media/image62.png"/><Relationship Id="rId12" Type="http://schemas.openxmlformats.org/officeDocument/2006/relationships/image" Target="../media/image7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11" Type="http://schemas.openxmlformats.org/officeDocument/2006/relationships/image" Target="../media/image77.svg"/><Relationship Id="rId5" Type="http://schemas.microsoft.com/office/2007/relationships/hdphoto" Target="../media/hdphoto8.wdp"/><Relationship Id="rId10" Type="http://schemas.openxmlformats.org/officeDocument/2006/relationships/image" Target="../media/image76.png"/><Relationship Id="rId4" Type="http://schemas.openxmlformats.org/officeDocument/2006/relationships/image" Target="../media/image73.png"/><Relationship Id="rId9" Type="http://schemas.openxmlformats.org/officeDocument/2006/relationships/image" Target="../media/image75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18" Type="http://schemas.microsoft.com/office/2007/relationships/hdphoto" Target="../media/hdphoto5.wdp"/><Relationship Id="rId26" Type="http://schemas.openxmlformats.org/officeDocument/2006/relationships/image" Target="../media/image26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3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21.png"/><Relationship Id="rId25" Type="http://schemas.openxmlformats.org/officeDocument/2006/relationships/slide" Target="slide9.xml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29" Type="http://schemas.openxmlformats.org/officeDocument/2006/relationships/image" Target="../media/image27.png"/><Relationship Id="rId1" Type="http://schemas.openxmlformats.org/officeDocument/2006/relationships/tags" Target="../tags/tag2.xml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24" Type="http://schemas.openxmlformats.org/officeDocument/2006/relationships/image" Target="../media/image25.png"/><Relationship Id="rId5" Type="http://schemas.openxmlformats.org/officeDocument/2006/relationships/image" Target="../media/image15.png"/><Relationship Id="rId15" Type="http://schemas.openxmlformats.org/officeDocument/2006/relationships/slide" Target="slide6.xml"/><Relationship Id="rId23" Type="http://schemas.openxmlformats.org/officeDocument/2006/relationships/image" Target="../media/image24.png"/><Relationship Id="rId28" Type="http://schemas.openxmlformats.org/officeDocument/2006/relationships/slide" Target="slide11.xml"/><Relationship Id="rId10" Type="http://schemas.openxmlformats.org/officeDocument/2006/relationships/slide" Target="slide5.xml"/><Relationship Id="rId19" Type="http://schemas.openxmlformats.org/officeDocument/2006/relationships/slide" Target="slide8.xml"/><Relationship Id="rId4" Type="http://schemas.openxmlformats.org/officeDocument/2006/relationships/image" Target="../media/image14.png"/><Relationship Id="rId9" Type="http://schemas.microsoft.com/office/2007/relationships/hdphoto" Target="../media/hdphoto2.wdp"/><Relationship Id="rId14" Type="http://schemas.microsoft.com/office/2007/relationships/hdphoto" Target="../media/hdphoto4.wdp"/><Relationship Id="rId22" Type="http://schemas.openxmlformats.org/officeDocument/2006/relationships/slide" Target="slide7.xml"/><Relationship Id="rId27" Type="http://schemas.openxmlformats.org/officeDocument/2006/relationships/slide" Target="slide10.xml"/><Relationship Id="rId30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slide" Target="slide4.xml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slide" Target="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37.png"/><Relationship Id="rId5" Type="http://schemas.openxmlformats.org/officeDocument/2006/relationships/image" Target="../media/image36.emf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40.png"/><Relationship Id="rId12" Type="http://schemas.openxmlformats.org/officeDocument/2006/relationships/slide" Target="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38.png"/><Relationship Id="rId9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2.emf"/><Relationship Id="rId3" Type="http://schemas.openxmlformats.org/officeDocument/2006/relationships/image" Target="../media/image4.png"/><Relationship Id="rId7" Type="http://schemas.openxmlformats.org/officeDocument/2006/relationships/image" Target="../media/image47.emf"/><Relationship Id="rId12" Type="http://schemas.openxmlformats.org/officeDocument/2006/relationships/image" Target="../media/image51.emf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27.png"/><Relationship Id="rId1" Type="http://schemas.openxmlformats.org/officeDocument/2006/relationships/tags" Target="../tags/tag7.xml"/><Relationship Id="rId6" Type="http://schemas.openxmlformats.org/officeDocument/2006/relationships/image" Target="../media/image46.emf"/><Relationship Id="rId11" Type="http://schemas.microsoft.com/office/2007/relationships/hdphoto" Target="../media/hdphoto6.wdp"/><Relationship Id="rId5" Type="http://schemas.openxmlformats.org/officeDocument/2006/relationships/image" Target="../media/image45.svg"/><Relationship Id="rId15" Type="http://schemas.openxmlformats.org/officeDocument/2006/relationships/slide" Target="slide4.xml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2192000" cy="6857999"/>
            <a:chOff x="0" y="1251603"/>
            <a:chExt cx="12192000" cy="4197727"/>
          </a:xfrm>
        </p:grpSpPr>
        <p:sp>
          <p:nvSpPr>
            <p:cNvPr id="3" name="矩形 2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51603"/>
              <a:ext cx="12192000" cy="4066032"/>
            </a:xfrm>
            <a:prstGeom prst="rect">
              <a:avLst/>
            </a:prstGeom>
          </p:spPr>
        </p:pic>
      </p:grpSp>
      <p:pic>
        <p:nvPicPr>
          <p:cNvPr id="18" name="图片 14">
            <a:extLst>
              <a:ext uri="{FF2B5EF4-FFF2-40B4-BE49-F238E27FC236}">
                <a16:creationId xmlns:a16="http://schemas.microsoft.com/office/drawing/2014/main" id="{16ADEDB1-FA82-275B-616C-A98AD37F57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852"/>
          <a:stretch>
            <a:fillRect/>
          </a:stretch>
        </p:blipFill>
        <p:spPr>
          <a:xfrm>
            <a:off x="484840" y="1181689"/>
            <a:ext cx="10266291" cy="4494621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6" name="组合 5"/>
          <p:cNvGrpSpPr/>
          <p:nvPr/>
        </p:nvGrpSpPr>
        <p:grpSpPr>
          <a:xfrm>
            <a:off x="226260" y="1678691"/>
            <a:ext cx="3544106" cy="5375813"/>
            <a:chOff x="226260" y="1678691"/>
            <a:chExt cx="3544106" cy="5375813"/>
          </a:xfrm>
        </p:grpSpPr>
        <p:sp>
          <p:nvSpPr>
            <p:cNvPr id="7" name="椭圆 6"/>
            <p:cNvSpPr/>
            <p:nvPr/>
          </p:nvSpPr>
          <p:spPr>
            <a:xfrm>
              <a:off x="631319" y="6523212"/>
              <a:ext cx="2323045" cy="272092"/>
            </a:xfrm>
            <a:prstGeom prst="ellipse">
              <a:avLst/>
            </a:prstGeom>
            <a:solidFill>
              <a:srgbClr val="9EB4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260" y="1678691"/>
              <a:ext cx="3544106" cy="5375813"/>
            </a:xfrm>
            <a:prstGeom prst="rect">
              <a:avLst/>
            </a:prstGeom>
            <a:effectLst>
              <a:outerShdw blurRad="1016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1069">
            <a:off x="1321552" y="1180142"/>
            <a:ext cx="1481282" cy="1481282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5000"/>
              </a:prstClr>
            </a:outerShdw>
          </a:effectLst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6E8C7E3D-CE12-0F4C-22AF-0346F91F03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4364" y="2547953"/>
            <a:ext cx="6799877" cy="2136392"/>
          </a:xfrm>
          <a:prstGeom prst="rect">
            <a:avLst/>
          </a:prstGeom>
        </p:spPr>
      </p:pic>
      <p:sp>
        <p:nvSpPr>
          <p:cNvPr id="16" name="Google Shape;3149;p48">
            <a:extLst>
              <a:ext uri="{FF2B5EF4-FFF2-40B4-BE49-F238E27FC236}">
                <a16:creationId xmlns:a16="http://schemas.microsoft.com/office/drawing/2014/main" id="{ABFB0556-DA4D-2587-C767-57AE1FF1A9FA}"/>
              </a:ext>
            </a:extLst>
          </p:cNvPr>
          <p:cNvSpPr txBox="1"/>
          <p:nvPr/>
        </p:nvSpPr>
        <p:spPr>
          <a:xfrm>
            <a:off x="4436507" y="4469211"/>
            <a:ext cx="3591000" cy="4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solidFill>
                  <a:srgbClr val="EE789F"/>
                </a:solidFill>
                <a:latin typeface="Itim"/>
                <a:ea typeface="Itim"/>
                <a:cs typeface="Itim"/>
                <a:sym typeface="Itim"/>
              </a:rPr>
              <a:t>(Tiết 5)</a:t>
            </a:r>
            <a:endParaRPr sz="4800" b="1" dirty="0">
              <a:solidFill>
                <a:srgbClr val="EE789F"/>
              </a:solidFill>
              <a:latin typeface="Itim"/>
              <a:ea typeface="Itim"/>
              <a:cs typeface="Itim"/>
              <a:sym typeface="Itim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3B77B3-12CD-0D97-C48D-C7C46E30AF5B}"/>
              </a:ext>
            </a:extLst>
          </p:cNvPr>
          <p:cNvSpPr txBox="1"/>
          <p:nvPr/>
        </p:nvSpPr>
        <p:spPr>
          <a:xfrm>
            <a:off x="3486673" y="1807809"/>
            <a:ext cx="52069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800" dirty="0">
                <a:solidFill>
                  <a:schemeClr val="accent1"/>
                </a:solidFill>
                <a:latin typeface="UTM Showcard" panose="02040603050506020204" pitchFamily="18" charset="0"/>
              </a:rPr>
              <a:t>ÔN TẬP GIỮA HKI</a:t>
            </a:r>
            <a:endParaRPr lang="en-US" sz="4800" dirty="0"/>
          </a:p>
        </p:txBody>
      </p:sp>
      <p:pic>
        <p:nvPicPr>
          <p:cNvPr id="5" name="图片 28">
            <a:extLst>
              <a:ext uri="{FF2B5EF4-FFF2-40B4-BE49-F238E27FC236}">
                <a16:creationId xmlns:a16="http://schemas.microsoft.com/office/drawing/2014/main" id="{159D149A-D31C-48E7-2171-901698C24A0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073545"/>
            <a:ext cx="12594294" cy="290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5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31">
            <a:extLst>
              <a:ext uri="{FF2B5EF4-FFF2-40B4-BE49-F238E27FC236}">
                <a16:creationId xmlns:a16="http://schemas.microsoft.com/office/drawing/2014/main" id="{0FEA3DC5-DC63-4422-2CE8-4AD6A7265286}"/>
              </a:ext>
            </a:extLst>
          </p:cNvPr>
          <p:cNvSpPr/>
          <p:nvPr/>
        </p:nvSpPr>
        <p:spPr>
          <a:xfrm>
            <a:off x="0" y="0"/>
            <a:ext cx="12237520" cy="6856609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727113"/>
            <a:ext cx="12192000" cy="5383027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460B575-A1D6-4216-B1F6-CB7BA1371862}"/>
              </a:ext>
            </a:extLst>
          </p:cNvPr>
          <p:cNvGrpSpPr/>
          <p:nvPr/>
        </p:nvGrpSpPr>
        <p:grpSpPr>
          <a:xfrm>
            <a:off x="-718456" y="478598"/>
            <a:ext cx="6814456" cy="5631542"/>
            <a:chOff x="-718456" y="478598"/>
            <a:chExt cx="6814456" cy="5631542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3308320-BB38-1199-D083-31581C438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35642" y="478598"/>
              <a:ext cx="6048828" cy="563154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DAC28D-C9A9-0EA8-5637-42DF97BA3FFC}"/>
                </a:ext>
              </a:extLst>
            </p:cNvPr>
            <p:cNvSpPr txBox="1"/>
            <p:nvPr/>
          </p:nvSpPr>
          <p:spPr>
            <a:xfrm>
              <a:off x="-718456" y="2456453"/>
              <a:ext cx="681445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600" b="1" dirty="0" err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r>
                <a:rPr lang="en-US" altLang="en-US" sz="3600" b="1" dirty="0" err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Thưa</a:t>
              </a:r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chuyện</a:t>
              </a:r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với</a:t>
              </a:r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mẹ</a:t>
              </a:r>
              <a:r>
                <a:rPr lang="en-US" altLang="en-US" sz="3600" b="1" dirty="0">
                  <a:solidFill>
                    <a:schemeClr val="accent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”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FA6D840-DEA0-4EB9-89DE-26F36CF84084}"/>
              </a:ext>
            </a:extLst>
          </p:cNvPr>
          <p:cNvGrpSpPr/>
          <p:nvPr/>
        </p:nvGrpSpPr>
        <p:grpSpPr>
          <a:xfrm>
            <a:off x="4604085" y="135432"/>
            <a:ext cx="7656196" cy="5240541"/>
            <a:chOff x="4604085" y="135432"/>
            <a:chExt cx="7656196" cy="5240541"/>
          </a:xfrm>
        </p:grpSpPr>
        <p:pic>
          <p:nvPicPr>
            <p:cNvPr id="2" name="图片 2">
              <a:extLst>
                <a:ext uri="{FF2B5EF4-FFF2-40B4-BE49-F238E27FC236}">
                  <a16:creationId xmlns:a16="http://schemas.microsoft.com/office/drawing/2014/main" id="{80AA6EE0-B209-DB83-6A26-1E24BB2E1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4085" y="135432"/>
              <a:ext cx="7656196" cy="524054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7617499-0FC1-C5CA-34BB-E91A9B3D548A}"/>
                </a:ext>
              </a:extLst>
            </p:cNvPr>
            <p:cNvSpPr txBox="1"/>
            <p:nvPr/>
          </p:nvSpPr>
          <p:spPr>
            <a:xfrm>
              <a:off x="6197756" y="2456453"/>
              <a:ext cx="4579800" cy="1323439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vi-VN" sz="4000" b="1" dirty="0">
                  <a:solidFill>
                    <a:srgbClr val="AA066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Cương thuyết phục mẹ bằng cách nào?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81266" y="3991161"/>
            <a:ext cx="1983037" cy="3007934"/>
            <a:chOff x="226260" y="1678691"/>
            <a:chExt cx="3544106" cy="5375813"/>
          </a:xfrm>
        </p:grpSpPr>
        <p:sp>
          <p:nvSpPr>
            <p:cNvPr id="20" name="椭圆 19"/>
            <p:cNvSpPr/>
            <p:nvPr/>
          </p:nvSpPr>
          <p:spPr>
            <a:xfrm>
              <a:off x="631319" y="6523212"/>
              <a:ext cx="2323045" cy="272092"/>
            </a:xfrm>
            <a:prstGeom prst="ellipse">
              <a:avLst/>
            </a:prstGeom>
            <a:solidFill>
              <a:srgbClr val="9EB4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260" y="1678691"/>
              <a:ext cx="3544106" cy="5375813"/>
            </a:xfrm>
            <a:prstGeom prst="rect">
              <a:avLst/>
            </a:prstGeom>
            <a:effectLst>
              <a:outerShdw blurRad="1016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13" name="PA_图片 11">
            <a:hlinkClick r:id="rId7" action="ppaction://hlinksldjump"/>
            <a:extLst>
              <a:ext uri="{FF2B5EF4-FFF2-40B4-BE49-F238E27FC236}">
                <a16:creationId xmlns:a16="http://schemas.microsoft.com/office/drawing/2014/main" id="{ED1421B4-1D6C-4E40-842E-9EB5A56A83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727" y="118277"/>
            <a:ext cx="1262793" cy="126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250"/>
                            </p:stCondLst>
                            <p:childTnLst>
                              <p:par>
                                <p:cTn id="28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1">
            <a:extLst>
              <a:ext uri="{FF2B5EF4-FFF2-40B4-BE49-F238E27FC236}">
                <a16:creationId xmlns:a16="http://schemas.microsoft.com/office/drawing/2014/main" id="{D4ACE0C8-5ED7-802C-548D-E278D9658A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0" y="859315"/>
            <a:ext cx="12192000" cy="5111827"/>
            <a:chOff x="0" y="1272746"/>
            <a:chExt cx="12192000" cy="4176584"/>
          </a:xfrm>
        </p:grpSpPr>
        <p:sp>
          <p:nvSpPr>
            <p:cNvPr id="34" name="矩形 3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8022"/>
              <a:ext cx="12192000" cy="4066032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78" y="3493741"/>
            <a:ext cx="1469575" cy="2053637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组合 17"/>
          <p:cNvGrpSpPr/>
          <p:nvPr/>
        </p:nvGrpSpPr>
        <p:grpSpPr>
          <a:xfrm>
            <a:off x="1119751" y="1953340"/>
            <a:ext cx="3029351" cy="2821837"/>
            <a:chOff x="2693369" y="1824788"/>
            <a:chExt cx="3300164" cy="307409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3369" y="1824788"/>
              <a:ext cx="3300164" cy="3074099"/>
            </a:xfrm>
            <a:prstGeom prst="rect">
              <a:avLst/>
            </a:prstGeom>
          </p:spPr>
        </p:pic>
        <p:grpSp>
          <p:nvGrpSpPr>
            <p:cNvPr id="32" name="组合 31"/>
            <p:cNvGrpSpPr/>
            <p:nvPr/>
          </p:nvGrpSpPr>
          <p:grpSpPr>
            <a:xfrm>
              <a:off x="3580217" y="2146493"/>
              <a:ext cx="1264201" cy="1269247"/>
              <a:chOff x="4997900" y="3108154"/>
              <a:chExt cx="860858" cy="864294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4997900" y="3108154"/>
                <a:ext cx="860858" cy="864294"/>
                <a:chOff x="2366768" y="-1720076"/>
                <a:chExt cx="860858" cy="864294"/>
              </a:xfrm>
            </p:grpSpPr>
            <p:sp>
              <p:nvSpPr>
                <p:cNvPr id="13" name="椭圆 12"/>
                <p:cNvSpPr/>
                <p:nvPr/>
              </p:nvSpPr>
              <p:spPr>
                <a:xfrm>
                  <a:off x="2366768" y="-1720076"/>
                  <a:ext cx="860858" cy="864294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  <p:sp>
              <p:nvSpPr>
                <p:cNvPr id="29" name="椭圆 12"/>
                <p:cNvSpPr/>
                <p:nvPr/>
              </p:nvSpPr>
              <p:spPr>
                <a:xfrm rot="985544">
                  <a:off x="2485948" y="-1439234"/>
                  <a:ext cx="86859" cy="234540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  <p:sp>
              <p:nvSpPr>
                <p:cNvPr id="30" name="椭圆 12"/>
                <p:cNvSpPr/>
                <p:nvPr/>
              </p:nvSpPr>
              <p:spPr>
                <a:xfrm rot="985544">
                  <a:off x="2614522" y="-1538663"/>
                  <a:ext cx="72099" cy="83443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</p:grpSp>
          <p:sp>
            <p:nvSpPr>
              <p:cNvPr id="19" name="文本框 18"/>
              <p:cNvSpPr txBox="1"/>
              <p:nvPr/>
            </p:nvSpPr>
            <p:spPr>
              <a:xfrm>
                <a:off x="5105994" y="3192845"/>
                <a:ext cx="738699" cy="684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卡通简体" panose="03000509000000000000" pitchFamily="65" charset="-122"/>
                    <a:ea typeface="方正卡通简体" panose="03000509000000000000" pitchFamily="65" charset="-122"/>
                  </a:rPr>
                  <a:t>02</a:t>
                </a:r>
                <a:endParaRPr lang="zh-CN" alt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卡通简体" panose="03000509000000000000" pitchFamily="65" charset="-122"/>
                  <a:ea typeface="方正卡通简体" panose="03000509000000000000" pitchFamily="65" charset="-122"/>
                </a:endParaRPr>
              </a:p>
            </p:txBody>
          </p:sp>
        </p:grpSp>
      </p:grpSp>
      <p:sp>
        <p:nvSpPr>
          <p:cNvPr id="4" name="文本框 16">
            <a:extLst>
              <a:ext uri="{FF2B5EF4-FFF2-40B4-BE49-F238E27FC236}">
                <a16:creationId xmlns:a16="http://schemas.microsoft.com/office/drawing/2014/main" id="{B146098B-6312-1246-7B33-1E80DEE1E5B5}"/>
              </a:ext>
            </a:extLst>
          </p:cNvPr>
          <p:cNvSpPr txBox="1"/>
          <p:nvPr/>
        </p:nvSpPr>
        <p:spPr>
          <a:xfrm>
            <a:off x="3479092" y="2212235"/>
            <a:ext cx="87129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Ôn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bài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tập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đọc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Chủ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điểm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“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Trên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đôi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cánh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ước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mơ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”</a:t>
            </a:r>
            <a:endParaRPr lang="zh-CN" altLang="en-US" sz="4800" b="1" spc="300" dirty="0">
              <a:solidFill>
                <a:srgbClr val="2E7E38"/>
              </a:solidFill>
              <a:uFillTx/>
              <a:latin typeface="UTM Zirkon" panose="02040603050506020204" pitchFamily="18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7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75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1">
            <a:extLst>
              <a:ext uri="{FF2B5EF4-FFF2-40B4-BE49-F238E27FC236}">
                <a16:creationId xmlns:a16="http://schemas.microsoft.com/office/drawing/2014/main" id="{D1A98398-0CA6-8ACC-F087-5FEB56A6FD26}"/>
              </a:ext>
            </a:extLst>
          </p:cNvPr>
          <p:cNvSpPr/>
          <p:nvPr/>
        </p:nvSpPr>
        <p:spPr>
          <a:xfrm>
            <a:off x="0" y="0"/>
            <a:ext cx="12237520" cy="6858000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512272"/>
            <a:ext cx="12192000" cy="5833456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85</a:t>
              </a:r>
            </a:p>
            <a:p>
              <a:pPr algn="ctr"/>
              <a:endParaRPr lang="zh-CN" altLang="en-US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4146943" y="1997245"/>
            <a:ext cx="4458664" cy="4709604"/>
            <a:chOff x="4120314" y="2188295"/>
            <a:chExt cx="4574507" cy="4831967"/>
          </a:xfrm>
        </p:grpSpPr>
        <p:sp>
          <p:nvSpPr>
            <p:cNvPr id="7" name="椭圆 6"/>
            <p:cNvSpPr/>
            <p:nvPr/>
          </p:nvSpPr>
          <p:spPr>
            <a:xfrm>
              <a:off x="4970546" y="6377666"/>
              <a:ext cx="2323045" cy="272092"/>
            </a:xfrm>
            <a:prstGeom prst="ellipse">
              <a:avLst/>
            </a:prstGeom>
            <a:solidFill>
              <a:srgbClr val="9EB4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20314" y="2188295"/>
              <a:ext cx="4574507" cy="4831967"/>
            </a:xfrm>
            <a:prstGeom prst="rect">
              <a:avLst/>
            </a:prstGeom>
            <a:effectLst>
              <a:outerShdw blurRad="1016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4420B2B-C180-4974-BF2A-C7D597CF988B}"/>
              </a:ext>
            </a:extLst>
          </p:cNvPr>
          <p:cNvGrpSpPr/>
          <p:nvPr/>
        </p:nvGrpSpPr>
        <p:grpSpPr>
          <a:xfrm>
            <a:off x="251644" y="512286"/>
            <a:ext cx="7529328" cy="1680071"/>
            <a:chOff x="251644" y="512286"/>
            <a:chExt cx="7529328" cy="1680071"/>
          </a:xfrm>
        </p:grpSpPr>
        <p:pic>
          <p:nvPicPr>
            <p:cNvPr id="10" name="PA_图片 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644" y="512286"/>
              <a:ext cx="4659529" cy="1680071"/>
            </a:xfrm>
            <a:prstGeom prst="rect">
              <a:avLst/>
            </a:prstGeom>
          </p:spPr>
        </p:pic>
        <p:sp>
          <p:nvSpPr>
            <p:cNvPr id="27" name="文本框 9">
              <a:extLst>
                <a:ext uri="{FF2B5EF4-FFF2-40B4-BE49-F238E27FC236}">
                  <a16:creationId xmlns:a16="http://schemas.microsoft.com/office/drawing/2014/main" id="{A80A3D4F-716A-0999-90F4-D548BBE3C548}"/>
                </a:ext>
              </a:extLst>
            </p:cNvPr>
            <p:cNvSpPr txBox="1"/>
            <p:nvPr/>
          </p:nvSpPr>
          <p:spPr>
            <a:xfrm>
              <a:off x="686599" y="1071990"/>
              <a:ext cx="709437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3200" dirty="0" err="1">
                  <a:solidFill>
                    <a:schemeClr val="accent1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Trung</a:t>
              </a:r>
              <a:r>
                <a:rPr lang="en-US" altLang="zh-CN" sz="3200" dirty="0">
                  <a:solidFill>
                    <a:schemeClr val="accent1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chemeClr val="accent1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thu</a:t>
              </a:r>
              <a:r>
                <a:rPr lang="en-US" altLang="zh-CN" sz="3200" dirty="0">
                  <a:solidFill>
                    <a:schemeClr val="accent1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chemeClr val="accent1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độc</a:t>
              </a:r>
              <a:r>
                <a:rPr lang="en-US" altLang="zh-CN" sz="3200" dirty="0">
                  <a:solidFill>
                    <a:schemeClr val="accent1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chemeClr val="accent1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lập</a:t>
              </a:r>
              <a:endParaRPr lang="zh-CN" altLang="en-US" b="1" spc="300" dirty="0">
                <a:solidFill>
                  <a:schemeClr val="accent1">
                    <a:lumMod val="75000"/>
                  </a:schemeClr>
                </a:solidFill>
                <a:uFillTx/>
                <a:latin typeface="UVN Thay Giao Nang" panose="02090805050506020203" pitchFamily="18" charset="0"/>
                <a:ea typeface="字体管家天蝎座" panose="00020600040101010101" charset="-122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2EE8D17-12B5-451A-A586-B4B886039CA4}"/>
              </a:ext>
            </a:extLst>
          </p:cNvPr>
          <p:cNvGrpSpPr/>
          <p:nvPr/>
        </p:nvGrpSpPr>
        <p:grpSpPr>
          <a:xfrm>
            <a:off x="6763656" y="512286"/>
            <a:ext cx="7280826" cy="1680071"/>
            <a:chOff x="6763656" y="512286"/>
            <a:chExt cx="7280826" cy="1680071"/>
          </a:xfrm>
        </p:grpSpPr>
        <p:pic>
          <p:nvPicPr>
            <p:cNvPr id="14" name="PA_图片 3">
              <a:extLst>
                <a:ext uri="{FF2B5EF4-FFF2-40B4-BE49-F238E27FC236}">
                  <a16:creationId xmlns:a16="http://schemas.microsoft.com/office/drawing/2014/main" id="{D40C291B-C08C-CDA3-45FF-D1DFFD1DF498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3656" y="512286"/>
              <a:ext cx="5428343" cy="1680071"/>
            </a:xfrm>
            <a:prstGeom prst="rect">
              <a:avLst/>
            </a:prstGeom>
          </p:spPr>
        </p:pic>
        <p:sp>
          <p:nvSpPr>
            <p:cNvPr id="11" name="文本框 9">
              <a:extLst>
                <a:ext uri="{FF2B5EF4-FFF2-40B4-BE49-F238E27FC236}">
                  <a16:creationId xmlns:a16="http://schemas.microsoft.com/office/drawing/2014/main" id="{F04F4D14-32B8-9790-96D6-119CD98B85A1}"/>
                </a:ext>
              </a:extLst>
            </p:cNvPr>
            <p:cNvSpPr txBox="1"/>
            <p:nvPr/>
          </p:nvSpPr>
          <p:spPr>
            <a:xfrm>
              <a:off x="6950109" y="1075322"/>
              <a:ext cx="709437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3000" dirty="0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Ở </a:t>
              </a:r>
              <a:r>
                <a:rPr lang="en-US" altLang="zh-CN" sz="3000" dirty="0" err="1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vương</a:t>
              </a:r>
              <a:r>
                <a:rPr lang="en-US" altLang="zh-CN" sz="3000" dirty="0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000" dirty="0" err="1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quốc</a:t>
              </a:r>
              <a:r>
                <a:rPr lang="en-US" altLang="zh-CN" sz="3000" dirty="0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000" dirty="0" err="1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Tương</a:t>
              </a:r>
              <a:r>
                <a:rPr lang="en-US" altLang="zh-CN" sz="3000" dirty="0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Lai</a:t>
              </a:r>
              <a:endParaRPr lang="zh-CN" altLang="en-US" sz="3000" b="1" spc="300" dirty="0">
                <a:solidFill>
                  <a:srgbClr val="FF0000"/>
                </a:solidFill>
                <a:uFillTx/>
                <a:latin typeface="UVN Thay Giao Nang" panose="02090805050506020203" pitchFamily="18" charset="0"/>
                <a:ea typeface="字体管家天蝎座" panose="00020600040101010101" charset="-122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E9944D-813E-4869-A024-B156E83A44D9}"/>
              </a:ext>
            </a:extLst>
          </p:cNvPr>
          <p:cNvGrpSpPr/>
          <p:nvPr/>
        </p:nvGrpSpPr>
        <p:grpSpPr>
          <a:xfrm>
            <a:off x="0" y="2346752"/>
            <a:ext cx="4146943" cy="1680071"/>
            <a:chOff x="0" y="2346752"/>
            <a:chExt cx="4146943" cy="1680071"/>
          </a:xfrm>
        </p:grpSpPr>
        <p:pic>
          <p:nvPicPr>
            <p:cNvPr id="9" name="PA_图片 3">
              <a:extLst>
                <a:ext uri="{FF2B5EF4-FFF2-40B4-BE49-F238E27FC236}">
                  <a16:creationId xmlns:a16="http://schemas.microsoft.com/office/drawing/2014/main" id="{7C75EB8C-FCE0-EF56-C4CF-14079222DC66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346752"/>
              <a:ext cx="4146943" cy="1680071"/>
            </a:xfrm>
            <a:prstGeom prst="rect">
              <a:avLst/>
            </a:prstGeom>
          </p:spPr>
        </p:pic>
        <p:sp>
          <p:nvSpPr>
            <p:cNvPr id="12" name="文本框 9">
              <a:extLst>
                <a:ext uri="{FF2B5EF4-FFF2-40B4-BE49-F238E27FC236}">
                  <a16:creationId xmlns:a16="http://schemas.microsoft.com/office/drawing/2014/main" id="{678F7816-7748-C4AA-4390-24ABAC5E79EA}"/>
                </a:ext>
              </a:extLst>
            </p:cNvPr>
            <p:cNvSpPr txBox="1"/>
            <p:nvPr/>
          </p:nvSpPr>
          <p:spPr>
            <a:xfrm>
              <a:off x="251644" y="2704629"/>
              <a:ext cx="3733261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Nếu</a:t>
              </a:r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chúng</a:t>
              </a:r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mình</a:t>
              </a:r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có</a:t>
              </a:r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phép</a:t>
              </a:r>
              <a:r>
                <a:rPr lang="en-US" altLang="zh-CN" sz="3200" dirty="0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chemeClr val="accent4">
                      <a:lumMod val="75000"/>
                    </a:schemeClr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lạ</a:t>
              </a:r>
              <a:endParaRPr lang="zh-CN" altLang="en-US" b="1" spc="300" dirty="0">
                <a:solidFill>
                  <a:schemeClr val="accent4">
                    <a:lumMod val="75000"/>
                  </a:schemeClr>
                </a:solidFill>
                <a:uFillTx/>
                <a:latin typeface="UVN Thay Giao Nang" panose="02090805050506020203" pitchFamily="18" charset="0"/>
                <a:ea typeface="字体管家天蝎座" panose="00020600040101010101" charset="-122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8561DBD-2884-46C3-940A-4402BB1AEB2C}"/>
              </a:ext>
            </a:extLst>
          </p:cNvPr>
          <p:cNvGrpSpPr/>
          <p:nvPr/>
        </p:nvGrpSpPr>
        <p:grpSpPr>
          <a:xfrm>
            <a:off x="8142625" y="2346752"/>
            <a:ext cx="3910221" cy="1680071"/>
            <a:chOff x="8142625" y="2346752"/>
            <a:chExt cx="3910221" cy="1680071"/>
          </a:xfrm>
        </p:grpSpPr>
        <p:pic>
          <p:nvPicPr>
            <p:cNvPr id="24" name="PA_图片 3">
              <a:extLst>
                <a:ext uri="{FF2B5EF4-FFF2-40B4-BE49-F238E27FC236}">
                  <a16:creationId xmlns:a16="http://schemas.microsoft.com/office/drawing/2014/main" id="{32B6A903-4437-C1E9-C2B3-1DDC9F04B6ED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2625" y="2346752"/>
              <a:ext cx="3910221" cy="168007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6E51FFE-7D05-FAA0-702D-B6929AA08E16}"/>
                </a:ext>
              </a:extLst>
            </p:cNvPr>
            <p:cNvSpPr txBox="1"/>
            <p:nvPr/>
          </p:nvSpPr>
          <p:spPr>
            <a:xfrm>
              <a:off x="8518502" y="2755393"/>
              <a:ext cx="3158465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Đôi</a:t>
              </a:r>
              <a:r>
                <a:rPr lang="en-US" altLang="zh-CN" sz="3200" dirty="0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giày</a:t>
              </a:r>
              <a:r>
                <a:rPr lang="en-US" altLang="zh-CN" sz="3200" dirty="0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ba</a:t>
              </a:r>
              <a:r>
                <a:rPr lang="en-US" altLang="zh-CN" sz="3200" dirty="0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ta </a:t>
              </a:r>
              <a:r>
                <a:rPr lang="en-US" altLang="zh-CN" sz="3200" dirty="0" err="1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màu</a:t>
              </a:r>
              <a:r>
                <a:rPr lang="en-US" altLang="zh-CN" sz="3200" dirty="0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7030A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xanh</a:t>
              </a:r>
              <a:endParaRPr lang="zh-CN" altLang="en-US" sz="3200" b="1" spc="300" dirty="0">
                <a:solidFill>
                  <a:srgbClr val="7030A0"/>
                </a:solidFill>
                <a:uFillTx/>
                <a:latin typeface="UVN Thay Giao Nang" panose="02090805050506020203" pitchFamily="18" charset="0"/>
                <a:ea typeface="字体管家天蝎座" panose="00020600040101010101" charset="-122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2D37160-1CA7-4340-B602-16853D69353C}"/>
              </a:ext>
            </a:extLst>
          </p:cNvPr>
          <p:cNvGrpSpPr/>
          <p:nvPr/>
        </p:nvGrpSpPr>
        <p:grpSpPr>
          <a:xfrm>
            <a:off x="316115" y="4367303"/>
            <a:ext cx="7216555" cy="1680071"/>
            <a:chOff x="316115" y="4367303"/>
            <a:chExt cx="7216555" cy="1680071"/>
          </a:xfrm>
        </p:grpSpPr>
        <p:pic>
          <p:nvPicPr>
            <p:cNvPr id="25" name="PA_图片 3">
              <a:extLst>
                <a:ext uri="{FF2B5EF4-FFF2-40B4-BE49-F238E27FC236}">
                  <a16:creationId xmlns:a16="http://schemas.microsoft.com/office/drawing/2014/main" id="{72304EFF-39AA-231A-02E1-A6AA5CE5921D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115" y="4367303"/>
              <a:ext cx="4659529" cy="168007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14F61D-202E-A0A9-5166-1D9B1592BCF9}"/>
                </a:ext>
              </a:extLst>
            </p:cNvPr>
            <p:cNvSpPr txBox="1"/>
            <p:nvPr/>
          </p:nvSpPr>
          <p:spPr>
            <a:xfrm>
              <a:off x="427928" y="4995336"/>
              <a:ext cx="7104742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3200" dirty="0" err="1">
                  <a:solidFill>
                    <a:srgbClr val="FFC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Thưa</a:t>
              </a:r>
              <a:r>
                <a:rPr lang="en-US" altLang="zh-CN" sz="3200" dirty="0">
                  <a:solidFill>
                    <a:srgbClr val="FFC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C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chuyện</a:t>
              </a:r>
              <a:r>
                <a:rPr lang="en-US" altLang="zh-CN" sz="3200" dirty="0">
                  <a:solidFill>
                    <a:srgbClr val="FFC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C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với</a:t>
              </a:r>
              <a:r>
                <a:rPr lang="en-US" altLang="zh-CN" sz="3200" dirty="0">
                  <a:solidFill>
                    <a:srgbClr val="FFC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C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mẹ</a:t>
              </a:r>
              <a:endParaRPr lang="zh-CN" altLang="en-US" sz="3200" b="1" spc="300" dirty="0">
                <a:solidFill>
                  <a:srgbClr val="FFC000"/>
                </a:solidFill>
                <a:uFillTx/>
                <a:latin typeface="UVN Thay Giao Nang" panose="02090805050506020203" pitchFamily="18" charset="0"/>
                <a:ea typeface="字体管家天蝎座" panose="00020600040101010101" charset="-122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5ABA3DA-96C3-4ED1-B379-8A5F66343F42}"/>
              </a:ext>
            </a:extLst>
          </p:cNvPr>
          <p:cNvGrpSpPr/>
          <p:nvPr/>
        </p:nvGrpSpPr>
        <p:grpSpPr>
          <a:xfrm>
            <a:off x="7104543" y="4442879"/>
            <a:ext cx="4659529" cy="1680071"/>
            <a:chOff x="7104543" y="4442879"/>
            <a:chExt cx="4659529" cy="1680071"/>
          </a:xfrm>
        </p:grpSpPr>
        <p:pic>
          <p:nvPicPr>
            <p:cNvPr id="26" name="PA_图片 3">
              <a:extLst>
                <a:ext uri="{FF2B5EF4-FFF2-40B4-BE49-F238E27FC236}">
                  <a16:creationId xmlns:a16="http://schemas.microsoft.com/office/drawing/2014/main" id="{CF247DDC-8AEF-83AC-0E53-473C56BD37C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04543" y="4442879"/>
              <a:ext cx="4659529" cy="168007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1ADB5BB-B57E-8F58-15F0-AC719BD41D85}"/>
                </a:ext>
              </a:extLst>
            </p:cNvPr>
            <p:cNvSpPr txBox="1"/>
            <p:nvPr/>
          </p:nvSpPr>
          <p:spPr>
            <a:xfrm>
              <a:off x="7644483" y="4910462"/>
              <a:ext cx="3783486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Điều</a:t>
              </a:r>
              <a:r>
                <a:rPr lang="en-US" altLang="zh-CN" sz="3200" dirty="0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ước</a:t>
              </a:r>
              <a:r>
                <a:rPr lang="en-US" altLang="zh-CN" sz="3200" dirty="0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của</a:t>
              </a:r>
              <a:r>
                <a:rPr lang="en-US" altLang="zh-CN" sz="3200" dirty="0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vua</a:t>
              </a:r>
              <a:r>
                <a:rPr lang="en-US" altLang="zh-CN" sz="3200" dirty="0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Mi-</a:t>
              </a:r>
              <a:r>
                <a:rPr lang="en-US" altLang="zh-CN" sz="3200" dirty="0" err="1">
                  <a:solidFill>
                    <a:srgbClr val="FF33CC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đát</a:t>
              </a:r>
              <a:endParaRPr lang="zh-CN" altLang="en-US" sz="3200" b="1" spc="300" dirty="0">
                <a:solidFill>
                  <a:srgbClr val="FF33CC"/>
                </a:solidFill>
                <a:uFillTx/>
                <a:latin typeface="UVN Thay Giao Nang" panose="02090805050506020203" pitchFamily="18" charset="0"/>
                <a:ea typeface="字体管家天蝎座" panose="00020600040101010101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652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69;p24">
            <a:extLst>
              <a:ext uri="{FF2B5EF4-FFF2-40B4-BE49-F238E27FC236}">
                <a16:creationId xmlns:a16="http://schemas.microsoft.com/office/drawing/2014/main" id="{A1F84BE4-A386-7860-9F30-B5F886344A3F}"/>
              </a:ext>
            </a:extLst>
          </p:cNvPr>
          <p:cNvSpPr/>
          <p:nvPr/>
        </p:nvSpPr>
        <p:spPr>
          <a:xfrm>
            <a:off x="1139385" y="-28324"/>
            <a:ext cx="11108238" cy="68863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1970;p24">
            <a:extLst>
              <a:ext uri="{FF2B5EF4-FFF2-40B4-BE49-F238E27FC236}">
                <a16:creationId xmlns:a16="http://schemas.microsoft.com/office/drawing/2014/main" id="{F75AA653-436E-DBAC-EFCF-A12B37EBD597}"/>
              </a:ext>
            </a:extLst>
          </p:cNvPr>
          <p:cNvSpPr/>
          <p:nvPr/>
        </p:nvSpPr>
        <p:spPr>
          <a:xfrm rot="-5400000">
            <a:off x="-441975" y="-892769"/>
            <a:ext cx="6981577" cy="8519965"/>
          </a:xfrm>
          <a:prstGeom prst="doubleWave">
            <a:avLst>
              <a:gd name="adj1" fmla="val 6250"/>
              <a:gd name="adj2" fmla="val -54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F76D0C48-1F47-98CE-AC84-EECF7C581F5C}"/>
              </a:ext>
            </a:extLst>
          </p:cNvPr>
          <p:cNvGrpSpPr/>
          <p:nvPr/>
        </p:nvGrpSpPr>
        <p:grpSpPr>
          <a:xfrm>
            <a:off x="0" y="919277"/>
            <a:ext cx="12192000" cy="5019448"/>
            <a:chOff x="0" y="1272746"/>
            <a:chExt cx="12192000" cy="417658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FAAD4515-C72E-E504-3BE6-EFEAB7D517E2}"/>
                </a:ext>
              </a:extLst>
            </p:cNvPr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32FFE8B2-D919-748D-AB3E-6BCE36180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pic>
        <p:nvPicPr>
          <p:cNvPr id="6" name="图片 4">
            <a:extLst>
              <a:ext uri="{FF2B5EF4-FFF2-40B4-BE49-F238E27FC236}">
                <a16:creationId xmlns:a16="http://schemas.microsoft.com/office/drawing/2014/main" id="{124D4E19-F9C4-18EE-6439-B83577733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13" y="0"/>
            <a:ext cx="4815764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77AC8F-6B8A-40A0-1A50-21F6E60CC68C}"/>
              </a:ext>
            </a:extLst>
          </p:cNvPr>
          <p:cNvSpPr/>
          <p:nvPr/>
        </p:nvSpPr>
        <p:spPr>
          <a:xfrm>
            <a:off x="4934301" y="1659053"/>
            <a:ext cx="7107810" cy="3416320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harsh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vắn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tắt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cần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ghi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5400" dirty="0">
                <a:ln w="0"/>
                <a:solidFill>
                  <a:srgbClr val="37854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</a:rPr>
              <a:t> </a:t>
            </a:r>
          </a:p>
          <a:p>
            <a:pPr algn="ctr">
              <a:defRPr/>
            </a:pPr>
            <a:r>
              <a:rPr lang="en-US" alt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</a:rPr>
              <a:t>T</a:t>
            </a:r>
            <a:r>
              <a:rPr lang="en-US" alt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rên</a:t>
            </a:r>
            <a:r>
              <a:rPr lang="en-US" alt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đôi</a:t>
            </a:r>
            <a:r>
              <a:rPr lang="en-US" alt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cánh</a:t>
            </a:r>
            <a:r>
              <a:rPr lang="en-US" alt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 sz="5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4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Khuccamta" panose="02040603050506020204" pitchFamily="18" charset="0"/>
                <a:cs typeface="Times New Roman" panose="02020603050405020304" pitchFamily="18" charset="0"/>
              </a:rPr>
              <a:t>mơ</a:t>
            </a:r>
            <a:endParaRPr lang="en-US" sz="5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Khuccamta" panose="02040603050506020204" pitchFamily="18" charset="0"/>
            </a:endParaRPr>
          </a:p>
        </p:txBody>
      </p:sp>
      <p:pic>
        <p:nvPicPr>
          <p:cNvPr id="7" name="图片 10">
            <a:extLst>
              <a:ext uri="{FF2B5EF4-FFF2-40B4-BE49-F238E27FC236}">
                <a16:creationId xmlns:a16="http://schemas.microsoft.com/office/drawing/2014/main" id="{53F32B66-F767-C4F8-4183-25BC82BB43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146803"/>
            <a:ext cx="12192000" cy="184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>
            <a:extLst>
              <a:ext uri="{FF2B5EF4-FFF2-40B4-BE49-F238E27FC236}">
                <a16:creationId xmlns:a16="http://schemas.microsoft.com/office/drawing/2014/main" id="{016ED347-A7F7-2C82-A546-BDD45C432DD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1272746"/>
            <a:chExt cx="12192000" cy="4176584"/>
          </a:xfrm>
        </p:grpSpPr>
        <p:sp>
          <p:nvSpPr>
            <p:cNvPr id="3" name="矩形 3">
              <a:extLst>
                <a:ext uri="{FF2B5EF4-FFF2-40B4-BE49-F238E27FC236}">
                  <a16:creationId xmlns:a16="http://schemas.microsoft.com/office/drawing/2014/main" id="{C41DD5B9-CC33-1FF8-4A84-D95623FB078D}"/>
                </a:ext>
              </a:extLst>
            </p:cNvPr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4" name="图片 4">
              <a:extLst>
                <a:ext uri="{FF2B5EF4-FFF2-40B4-BE49-F238E27FC236}">
                  <a16:creationId xmlns:a16="http://schemas.microsoft.com/office/drawing/2014/main" id="{36EF7AA7-049D-70CA-9AE7-125337B52A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pic>
        <p:nvPicPr>
          <p:cNvPr id="5" name="图片 10">
            <a:extLst>
              <a:ext uri="{FF2B5EF4-FFF2-40B4-BE49-F238E27FC236}">
                <a16:creationId xmlns:a16="http://schemas.microsoft.com/office/drawing/2014/main" id="{A11496B5-F62A-1279-E7C6-E1173A4C1C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301"/>
          <a:stretch/>
        </p:blipFill>
        <p:spPr>
          <a:xfrm>
            <a:off x="0" y="5008432"/>
            <a:ext cx="12192000" cy="184956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701167"/>
              </p:ext>
            </p:extLst>
          </p:nvPr>
        </p:nvGraphicFramePr>
        <p:xfrm>
          <a:off x="812075" y="263287"/>
          <a:ext cx="10716310" cy="629974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946920">
                  <a:extLst>
                    <a:ext uri="{9D8B030D-6E8A-4147-A177-3AD203B41FA5}">
                      <a16:colId xmlns:a16="http://schemas.microsoft.com/office/drawing/2014/main" val="1316772982"/>
                    </a:ext>
                  </a:extLst>
                </a:gridCol>
                <a:gridCol w="2153161">
                  <a:extLst>
                    <a:ext uri="{9D8B030D-6E8A-4147-A177-3AD203B41FA5}">
                      <a16:colId xmlns:a16="http://schemas.microsoft.com/office/drawing/2014/main" val="523521965"/>
                    </a:ext>
                  </a:extLst>
                </a:gridCol>
                <a:gridCol w="3872956">
                  <a:extLst>
                    <a:ext uri="{9D8B030D-6E8A-4147-A177-3AD203B41FA5}">
                      <a16:colId xmlns:a16="http://schemas.microsoft.com/office/drawing/2014/main" val="235611641"/>
                    </a:ext>
                  </a:extLst>
                </a:gridCol>
                <a:gridCol w="2743273">
                  <a:extLst>
                    <a:ext uri="{9D8B030D-6E8A-4147-A177-3AD203B41FA5}">
                      <a16:colId xmlns:a16="http://schemas.microsoft.com/office/drawing/2014/main" val="1492827188"/>
                    </a:ext>
                  </a:extLst>
                </a:gridCol>
              </a:tblGrid>
              <a:tr h="6951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LOẠI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ĐỌC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866455"/>
                  </a:ext>
                </a:extLst>
              </a:tr>
              <a:tr h="8689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endParaRPr lang="en-US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96186"/>
                  </a:ext>
                </a:extLst>
              </a:tr>
              <a:tr h="8689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vương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Lai</a:t>
                      </a:r>
                      <a:endParaRPr lang="en-US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667643"/>
                  </a:ext>
                </a:extLst>
              </a:tr>
              <a:tr h="12599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</a:t>
                      </a:r>
                      <a:endParaRPr lang="en-US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508363"/>
                  </a:ext>
                </a:extLst>
              </a:tr>
              <a:tr h="8689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Đôi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gày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endParaRPr lang="en-US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626549"/>
                  </a:ext>
                </a:extLst>
              </a:tr>
              <a:tr h="8689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Thưa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endParaRPr lang="en-US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1098303"/>
                  </a:ext>
                </a:extLst>
              </a:tr>
              <a:tr h="8689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b="1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vua</a:t>
                      </a:r>
                      <a:r>
                        <a:rPr lang="en-US" b="1" baseline="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baseline="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Mi-đát</a:t>
                      </a:r>
                      <a:endParaRPr lang="en-US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91684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2">
            <a:extLst>
              <a:ext uri="{FF2B5EF4-FFF2-40B4-BE49-F238E27FC236}">
                <a16:creationId xmlns:a16="http://schemas.microsoft.com/office/drawing/2014/main" id="{CC9CDB43-85E0-A9A5-4842-61EDAD4108EB}"/>
              </a:ext>
            </a:extLst>
          </p:cNvPr>
          <p:cNvGrpSpPr/>
          <p:nvPr/>
        </p:nvGrpSpPr>
        <p:grpSpPr>
          <a:xfrm>
            <a:off x="0" y="-176464"/>
            <a:ext cx="12192000" cy="7158747"/>
            <a:chOff x="0" y="1174697"/>
            <a:chExt cx="12192000" cy="4274633"/>
          </a:xfrm>
        </p:grpSpPr>
        <p:sp>
          <p:nvSpPr>
            <p:cNvPr id="3" name="矩形 33">
              <a:extLst>
                <a:ext uri="{FF2B5EF4-FFF2-40B4-BE49-F238E27FC236}">
                  <a16:creationId xmlns:a16="http://schemas.microsoft.com/office/drawing/2014/main" id="{A135FAA6-E917-3DA7-7006-027CDDF1A007}"/>
                </a:ext>
              </a:extLst>
            </p:cNvPr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4" name="图片 34">
              <a:extLst>
                <a:ext uri="{FF2B5EF4-FFF2-40B4-BE49-F238E27FC236}">
                  <a16:creationId xmlns:a16="http://schemas.microsoft.com/office/drawing/2014/main" id="{727600D4-079D-35B5-3106-827680D03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74697"/>
              <a:ext cx="12192000" cy="4066032"/>
            </a:xfrm>
            <a:prstGeom prst="rect">
              <a:avLst/>
            </a:prstGeom>
          </p:spPr>
        </p:pic>
      </p:grpSp>
      <p:graphicFrame>
        <p:nvGraphicFramePr>
          <p:cNvPr id="124" name="Table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007220"/>
              </p:ext>
            </p:extLst>
          </p:nvPr>
        </p:nvGraphicFramePr>
        <p:xfrm>
          <a:off x="185195" y="70110"/>
          <a:ext cx="11898773" cy="677673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38086">
                  <a:extLst>
                    <a:ext uri="{9D8B030D-6E8A-4147-A177-3AD203B41FA5}">
                      <a16:colId xmlns:a16="http://schemas.microsoft.com/office/drawing/2014/main" val="1316772982"/>
                    </a:ext>
                  </a:extLst>
                </a:gridCol>
                <a:gridCol w="1450518">
                  <a:extLst>
                    <a:ext uri="{9D8B030D-6E8A-4147-A177-3AD203B41FA5}">
                      <a16:colId xmlns:a16="http://schemas.microsoft.com/office/drawing/2014/main" val="523521965"/>
                    </a:ext>
                  </a:extLst>
                </a:gridCol>
                <a:gridCol w="4783168">
                  <a:extLst>
                    <a:ext uri="{9D8B030D-6E8A-4147-A177-3AD203B41FA5}">
                      <a16:colId xmlns:a16="http://schemas.microsoft.com/office/drawing/2014/main" val="235611641"/>
                    </a:ext>
                  </a:extLst>
                </a:gridCol>
                <a:gridCol w="3327001">
                  <a:extLst>
                    <a:ext uri="{9D8B030D-6E8A-4147-A177-3AD203B41FA5}">
                      <a16:colId xmlns:a16="http://schemas.microsoft.com/office/drawing/2014/main" val="1492827188"/>
                    </a:ext>
                  </a:extLst>
                </a:gridCol>
              </a:tblGrid>
              <a:tr h="871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LOẠI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ĐỌC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866455"/>
                  </a:ext>
                </a:extLst>
              </a:tr>
              <a:tr h="1822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</a:t>
                      </a:r>
                      <a:r>
                        <a:rPr lang="en-US" sz="2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96186"/>
                  </a:ext>
                </a:extLst>
              </a:tr>
              <a:tr h="20088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Ở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vương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Tương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Lai</a:t>
                      </a:r>
                      <a:endParaRPr lang="en-US" sz="24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667643"/>
                  </a:ext>
                </a:extLst>
              </a:tr>
              <a:tr h="1822455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en-US" sz="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</a:t>
                      </a:r>
                      <a:endParaRPr lang="en-US" sz="24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508363"/>
                  </a:ext>
                </a:extLst>
              </a:tr>
            </a:tbl>
          </a:graphicData>
        </a:graphic>
      </p:graphicFrame>
      <p:sp>
        <p:nvSpPr>
          <p:cNvPr id="42" name="Rectangle 41"/>
          <p:cNvSpPr/>
          <p:nvPr/>
        </p:nvSpPr>
        <p:spPr>
          <a:xfrm>
            <a:off x="2493729" y="1826944"/>
            <a:ext cx="1572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xuôi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183770" y="1620414"/>
            <a:ext cx="45523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8853340" y="1662376"/>
            <a:ext cx="29442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tin tưởng.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4182676" y="3233359"/>
            <a:ext cx="43492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ở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6" name="Rectangle 45"/>
          <p:cNvSpPr/>
          <p:nvPr/>
        </p:nvSpPr>
        <p:spPr>
          <a:xfrm>
            <a:off x="8842460" y="3156694"/>
            <a:ext cx="30461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err="1"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nhiên (Lời Tin -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tin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, Mi -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tin: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háo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hức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tin,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182676" y="5294721"/>
            <a:ext cx="4553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8" name="Rectangle 47"/>
          <p:cNvSpPr/>
          <p:nvPr/>
        </p:nvSpPr>
        <p:spPr>
          <a:xfrm>
            <a:off x="8842461" y="5530303"/>
            <a:ext cx="3046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err="1"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nhiên, vui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tươi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2843838" y="3593985"/>
            <a:ext cx="816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Kịch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2886318" y="5299471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32">
            <a:extLst>
              <a:ext uri="{FF2B5EF4-FFF2-40B4-BE49-F238E27FC236}">
                <a16:creationId xmlns:a16="http://schemas.microsoft.com/office/drawing/2014/main" id="{B5DDF269-F873-3621-17A6-626A5F3D6C21}"/>
              </a:ext>
            </a:extLst>
          </p:cNvPr>
          <p:cNvGrpSpPr/>
          <p:nvPr/>
        </p:nvGrpSpPr>
        <p:grpSpPr>
          <a:xfrm>
            <a:off x="0" y="-160422"/>
            <a:ext cx="12192000" cy="7059165"/>
            <a:chOff x="0" y="1174697"/>
            <a:chExt cx="12192000" cy="4274633"/>
          </a:xfrm>
        </p:grpSpPr>
        <p:sp>
          <p:nvSpPr>
            <p:cNvPr id="12" name="矩形 33">
              <a:extLst>
                <a:ext uri="{FF2B5EF4-FFF2-40B4-BE49-F238E27FC236}">
                  <a16:creationId xmlns:a16="http://schemas.microsoft.com/office/drawing/2014/main" id="{78F45782-2363-7871-74C8-00B60E0FC9EE}"/>
                </a:ext>
              </a:extLst>
            </p:cNvPr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13" name="图片 34">
              <a:extLst>
                <a:ext uri="{FF2B5EF4-FFF2-40B4-BE49-F238E27FC236}">
                  <a16:creationId xmlns:a16="http://schemas.microsoft.com/office/drawing/2014/main" id="{59D4FA2C-398D-B5EA-32F9-3D520A49E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74697"/>
              <a:ext cx="12192000" cy="4066032"/>
            </a:xfrm>
            <a:prstGeom prst="rect">
              <a:avLst/>
            </a:prstGeom>
          </p:spPr>
        </p:pic>
      </p:grpSp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564233"/>
              </p:ext>
            </p:extLst>
          </p:nvPr>
        </p:nvGraphicFramePr>
        <p:xfrm>
          <a:off x="149037" y="50634"/>
          <a:ext cx="11875820" cy="678394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256742">
                  <a:extLst>
                    <a:ext uri="{9D8B030D-6E8A-4147-A177-3AD203B41FA5}">
                      <a16:colId xmlns:a16="http://schemas.microsoft.com/office/drawing/2014/main" val="1316772982"/>
                    </a:ext>
                  </a:extLst>
                </a:gridCol>
                <a:gridCol w="1557449">
                  <a:extLst>
                    <a:ext uri="{9D8B030D-6E8A-4147-A177-3AD203B41FA5}">
                      <a16:colId xmlns:a16="http://schemas.microsoft.com/office/drawing/2014/main" val="523521965"/>
                    </a:ext>
                  </a:extLst>
                </a:gridCol>
                <a:gridCol w="4773307">
                  <a:extLst>
                    <a:ext uri="{9D8B030D-6E8A-4147-A177-3AD203B41FA5}">
                      <a16:colId xmlns:a16="http://schemas.microsoft.com/office/drawing/2014/main" val="235611641"/>
                    </a:ext>
                  </a:extLst>
                </a:gridCol>
                <a:gridCol w="3288322">
                  <a:extLst>
                    <a:ext uri="{9D8B030D-6E8A-4147-A177-3AD203B41FA5}">
                      <a16:colId xmlns:a16="http://schemas.microsoft.com/office/drawing/2014/main" val="1492827188"/>
                    </a:ext>
                  </a:extLst>
                </a:gridCol>
              </a:tblGrid>
              <a:tr h="871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BÀI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LOẠI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GIỌNG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ĐỌC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866455"/>
                  </a:ext>
                </a:extLst>
              </a:tr>
              <a:tr h="182245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Đôi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giày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màu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endParaRPr lang="en-US" sz="24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796186"/>
                  </a:ext>
                </a:extLst>
              </a:tr>
              <a:tr h="191607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Thưa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4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endParaRPr lang="en-US" sz="2400" b="1" kern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667643"/>
                  </a:ext>
                </a:extLst>
              </a:tr>
              <a:tr h="19224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2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vua</a:t>
                      </a:r>
                      <a:r>
                        <a:rPr lang="en-US" sz="2400" b="1" baseline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baseline="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Mi-đát</a:t>
                      </a:r>
                      <a:endParaRPr lang="en-US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50836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106668" y="1227069"/>
            <a:ext cx="45100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lang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thang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thưởng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8712290" y="1227069"/>
            <a:ext cx="33103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1 -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2 -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4106668" y="3024288"/>
            <a:ext cx="45100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Cương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hèn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kém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8802469" y="2949773"/>
            <a:ext cx="3129971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Cương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nỉ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dịu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dàng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4029265" y="4976261"/>
            <a:ext cx="46154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err="1">
                <a:latin typeface="Times New Roman" pitchFamily="18" charset="0"/>
                <a:cs typeface="Times New Roman" pitchFamily="18" charset="0"/>
              </a:rPr>
              <a:t>Vua</a:t>
            </a:r>
            <a:r>
              <a:rPr lang="en-US" sz="2400" b="1">
                <a:latin typeface="Times New Roman" pitchFamily="18" charset="0"/>
                <a:cs typeface="Times New Roman" pitchFamily="18" charset="0"/>
              </a:rPr>
              <a:t> Mi 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chạm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lam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hạnh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phúc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8852943" y="5043592"/>
            <a:ext cx="30640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Khoan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linh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421508" y="1838031"/>
            <a:ext cx="1572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xuôi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21508" y="3528884"/>
            <a:ext cx="1572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xuôi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21508" y="5649577"/>
            <a:ext cx="15728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xuôi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1">
            <a:extLst>
              <a:ext uri="{FF2B5EF4-FFF2-40B4-BE49-F238E27FC236}">
                <a16:creationId xmlns:a16="http://schemas.microsoft.com/office/drawing/2014/main" id="{C136F4CA-D595-4D94-011A-0BC91D86B3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0" y="753979"/>
            <a:ext cx="12192000" cy="5165558"/>
            <a:chOff x="0" y="1174697"/>
            <a:chExt cx="12192000" cy="4274633"/>
          </a:xfrm>
        </p:grpSpPr>
        <p:sp>
          <p:nvSpPr>
            <p:cNvPr id="34" name="矩形 3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74697"/>
              <a:ext cx="12192000" cy="4066032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09" y="3590220"/>
            <a:ext cx="1469575" cy="2053637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组合 17"/>
          <p:cNvGrpSpPr/>
          <p:nvPr/>
        </p:nvGrpSpPr>
        <p:grpSpPr>
          <a:xfrm>
            <a:off x="710553" y="1687656"/>
            <a:ext cx="3029351" cy="2821837"/>
            <a:chOff x="2693369" y="1824788"/>
            <a:chExt cx="3300164" cy="307409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3369" y="1824788"/>
              <a:ext cx="3300164" cy="3074099"/>
            </a:xfrm>
            <a:prstGeom prst="rect">
              <a:avLst/>
            </a:prstGeom>
          </p:spPr>
        </p:pic>
        <p:grpSp>
          <p:nvGrpSpPr>
            <p:cNvPr id="32" name="组合 31"/>
            <p:cNvGrpSpPr/>
            <p:nvPr/>
          </p:nvGrpSpPr>
          <p:grpSpPr>
            <a:xfrm>
              <a:off x="3580217" y="2146495"/>
              <a:ext cx="1264201" cy="1269247"/>
              <a:chOff x="4997900" y="3108155"/>
              <a:chExt cx="860858" cy="864294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4997900" y="3108155"/>
                <a:ext cx="860858" cy="864294"/>
                <a:chOff x="2366768" y="-1720075"/>
                <a:chExt cx="860858" cy="864294"/>
              </a:xfrm>
            </p:grpSpPr>
            <p:sp>
              <p:nvSpPr>
                <p:cNvPr id="13" name="椭圆 12"/>
                <p:cNvSpPr/>
                <p:nvPr/>
              </p:nvSpPr>
              <p:spPr>
                <a:xfrm>
                  <a:off x="2366768" y="-1720075"/>
                  <a:ext cx="860858" cy="864294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  <p:sp>
              <p:nvSpPr>
                <p:cNvPr id="29" name="椭圆 12"/>
                <p:cNvSpPr/>
                <p:nvPr/>
              </p:nvSpPr>
              <p:spPr>
                <a:xfrm rot="985544">
                  <a:off x="2485948" y="-1439234"/>
                  <a:ext cx="86859" cy="234540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  <p:sp>
              <p:nvSpPr>
                <p:cNvPr id="30" name="椭圆 12"/>
                <p:cNvSpPr/>
                <p:nvPr/>
              </p:nvSpPr>
              <p:spPr>
                <a:xfrm rot="985544">
                  <a:off x="2614522" y="-1538663"/>
                  <a:ext cx="72099" cy="83443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</p:grpSp>
          <p:sp>
            <p:nvSpPr>
              <p:cNvPr id="19" name="文本框 18"/>
              <p:cNvSpPr txBox="1"/>
              <p:nvPr/>
            </p:nvSpPr>
            <p:spPr>
              <a:xfrm>
                <a:off x="5171991" y="3192845"/>
                <a:ext cx="606704" cy="6849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卡通简体" panose="03000509000000000000" pitchFamily="65" charset="-122"/>
                    <a:ea typeface="方正卡通简体" panose="03000509000000000000" pitchFamily="65" charset="-122"/>
                  </a:rPr>
                  <a:t>03</a:t>
                </a:r>
                <a:endParaRPr lang="zh-CN" alt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卡通简体" panose="03000509000000000000" pitchFamily="65" charset="-122"/>
                  <a:ea typeface="方正卡通简体" panose="03000509000000000000" pitchFamily="65" charset="-122"/>
                </a:endParaRPr>
              </a:p>
            </p:txBody>
          </p:sp>
        </p:grpSp>
      </p:grpSp>
      <p:sp>
        <p:nvSpPr>
          <p:cNvPr id="2" name="文本框 16">
            <a:extLst>
              <a:ext uri="{FF2B5EF4-FFF2-40B4-BE49-F238E27FC236}">
                <a16:creationId xmlns:a16="http://schemas.microsoft.com/office/drawing/2014/main" id="{5845B613-43B0-0CD0-B28A-F112CBEE1D69}"/>
              </a:ext>
            </a:extLst>
          </p:cNvPr>
          <p:cNvSpPr txBox="1"/>
          <p:nvPr/>
        </p:nvSpPr>
        <p:spPr>
          <a:xfrm>
            <a:off x="3256382" y="2206875"/>
            <a:ext cx="87129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nhân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vật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trong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các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bài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tập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đọc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Chủ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điểm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“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Trên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đôi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cánh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ước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7200" b="1" dirty="0" err="1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mơ</a:t>
            </a:r>
            <a:r>
              <a:rPr lang="en-US" altLang="zh-CN" sz="7200" b="1" dirty="0">
                <a:solidFill>
                  <a:srgbClr val="2E7E38"/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”</a:t>
            </a:r>
            <a:endParaRPr lang="zh-CN" altLang="en-US" sz="4800" b="1" spc="300" dirty="0">
              <a:solidFill>
                <a:srgbClr val="2E7E38"/>
              </a:solidFill>
              <a:uFillTx/>
              <a:latin typeface="UTM Zirkon" panose="02040603050506020204" pitchFamily="18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43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75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2">
            <a:extLst>
              <a:ext uri="{FF2B5EF4-FFF2-40B4-BE49-F238E27FC236}">
                <a16:creationId xmlns:a16="http://schemas.microsoft.com/office/drawing/2014/main" id="{707B450F-9648-CA92-FD75-32A5A033EC3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1272746"/>
            <a:chExt cx="12192000" cy="4176584"/>
          </a:xfrm>
        </p:grpSpPr>
        <p:sp>
          <p:nvSpPr>
            <p:cNvPr id="9" name="矩形 3">
              <a:extLst>
                <a:ext uri="{FF2B5EF4-FFF2-40B4-BE49-F238E27FC236}">
                  <a16:creationId xmlns:a16="http://schemas.microsoft.com/office/drawing/2014/main" id="{20DC2BEC-8234-DD39-7EA2-ABE4F9990483}"/>
                </a:ext>
              </a:extLst>
            </p:cNvPr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10" name="图片 4">
              <a:extLst>
                <a:ext uri="{FF2B5EF4-FFF2-40B4-BE49-F238E27FC236}">
                  <a16:creationId xmlns:a16="http://schemas.microsoft.com/office/drawing/2014/main" id="{46393829-8D17-BDAF-D3F3-F1A7A3274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13"/>
          <a:stretch/>
        </p:blipFill>
        <p:spPr>
          <a:xfrm>
            <a:off x="186477" y="2314266"/>
            <a:ext cx="2210777" cy="441889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04" b="91204" l="10000" r="93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84" y="3180591"/>
            <a:ext cx="2087076" cy="385817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0" name="图片 25" descr="0116e6821abf8d9d7ec5c9c9e77eaef8"/>
          <p:cNvPicPr>
            <a:picLocks noChangeAspect="1"/>
          </p:cNvPicPr>
          <p:nvPr/>
        </p:nvPicPr>
        <p:blipFill>
          <a:blip r:embed="rId7"/>
          <a:srcRect t="-4143" r="-3437" b="49289"/>
          <a:stretch>
            <a:fillRect/>
          </a:stretch>
        </p:blipFill>
        <p:spPr>
          <a:xfrm>
            <a:off x="1665738" y="1528107"/>
            <a:ext cx="2402205" cy="1492885"/>
          </a:xfrm>
          <a:prstGeom prst="ellipse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234" y="2472909"/>
            <a:ext cx="2974352" cy="3434897"/>
          </a:xfrm>
          <a:prstGeom prst="rect">
            <a:avLst/>
          </a:prstGeom>
        </p:spPr>
      </p:pic>
      <p:pic>
        <p:nvPicPr>
          <p:cNvPr id="12" name="图片 8">
            <a:extLst>
              <a:ext uri="{FF2B5EF4-FFF2-40B4-BE49-F238E27FC236}">
                <a16:creationId xmlns:a16="http://schemas.microsoft.com/office/drawing/2014/main" id="{EA197A84-E14A-D965-9499-1BD77CED6D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7427" y="82606"/>
            <a:ext cx="1686754" cy="293838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0F8ED5E-A028-405A-A815-F1E31803BA65}"/>
              </a:ext>
            </a:extLst>
          </p:cNvPr>
          <p:cNvGrpSpPr/>
          <p:nvPr/>
        </p:nvGrpSpPr>
        <p:grpSpPr>
          <a:xfrm>
            <a:off x="1750717" y="256854"/>
            <a:ext cx="6112791" cy="3580155"/>
            <a:chOff x="1750717" y="256854"/>
            <a:chExt cx="6112791" cy="3580155"/>
          </a:xfrm>
        </p:grpSpPr>
        <p:pic>
          <p:nvPicPr>
            <p:cNvPr id="3" name="图片 6">
              <a:extLst>
                <a:ext uri="{FF2B5EF4-FFF2-40B4-BE49-F238E27FC236}">
                  <a16:creationId xmlns:a16="http://schemas.microsoft.com/office/drawing/2014/main" id="{FFA9F05E-1A77-0144-22AB-A40F7C056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750717" y="256854"/>
              <a:ext cx="6112791" cy="3580155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80B94C-995E-9BC4-5CCE-C3C9CEC36146}"/>
                </a:ext>
              </a:extLst>
            </p:cNvPr>
            <p:cNvSpPr txBox="1"/>
            <p:nvPr/>
          </p:nvSpPr>
          <p:spPr>
            <a:xfrm>
              <a:off x="2751810" y="546246"/>
              <a:ext cx="4345383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Ghi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lại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các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nhân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vật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trong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các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bài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tập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đọc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là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truyện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kể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thuộc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chủ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 err="1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điểm</a:t>
              </a:r>
              <a:r>
                <a:rPr lang="en-US" altLang="en-US" sz="3200" dirty="0">
                  <a:solidFill>
                    <a:schemeClr val="accent4">
                      <a:lumMod val="50000"/>
                    </a:schemeClr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dirty="0">
                  <a:solidFill>
                    <a:srgbClr val="FF0000"/>
                  </a:solidFill>
                  <a:latin typeface="UVN Bach Dang Nang" panose="02070803090706020303" pitchFamily="18" charset="0"/>
                </a:rPr>
                <a:t>“</a:t>
              </a:r>
              <a:r>
                <a:rPr lang="en-US" altLang="en-US" sz="3200" i="1" dirty="0" err="1">
                  <a:solidFill>
                    <a:srgbClr val="FF0000"/>
                  </a:solidFill>
                  <a:latin typeface="UVN Bach Dang Nang" panose="02070803090706020303" pitchFamily="18" charset="0"/>
                </a:rPr>
                <a:t>Trên</a:t>
              </a:r>
              <a:r>
                <a:rPr lang="en-US" altLang="en-US" sz="3200" i="1" dirty="0">
                  <a:solidFill>
                    <a:srgbClr val="FF0000"/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i="1" dirty="0" err="1">
                  <a:solidFill>
                    <a:srgbClr val="FF0000"/>
                  </a:solidFill>
                  <a:latin typeface="UVN Bach Dang Nang" panose="02070803090706020303" pitchFamily="18" charset="0"/>
                </a:rPr>
                <a:t>đôi</a:t>
              </a:r>
              <a:r>
                <a:rPr lang="en-US" altLang="en-US" sz="3200" i="1" dirty="0">
                  <a:solidFill>
                    <a:srgbClr val="FF0000"/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i="1" dirty="0" err="1">
                  <a:solidFill>
                    <a:srgbClr val="FF0000"/>
                  </a:solidFill>
                  <a:latin typeface="UVN Bach Dang Nang" panose="02070803090706020303" pitchFamily="18" charset="0"/>
                </a:rPr>
                <a:t>cánh</a:t>
              </a:r>
              <a:r>
                <a:rPr lang="en-US" altLang="en-US" sz="3200" i="1" dirty="0">
                  <a:solidFill>
                    <a:srgbClr val="FF0000"/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i="1" dirty="0" err="1">
                  <a:solidFill>
                    <a:srgbClr val="FF0000"/>
                  </a:solidFill>
                  <a:latin typeface="UVN Bach Dang Nang" panose="02070803090706020303" pitchFamily="18" charset="0"/>
                </a:rPr>
                <a:t>ước</a:t>
              </a:r>
              <a:r>
                <a:rPr lang="en-US" altLang="en-US" sz="3200" i="1" dirty="0">
                  <a:solidFill>
                    <a:srgbClr val="FF0000"/>
                  </a:solidFill>
                  <a:latin typeface="UVN Bach Dang Nang" panose="02070803090706020303" pitchFamily="18" charset="0"/>
                </a:rPr>
                <a:t> </a:t>
              </a:r>
              <a:r>
                <a:rPr lang="en-US" altLang="en-US" sz="3200" i="1" dirty="0" err="1">
                  <a:solidFill>
                    <a:srgbClr val="FF0000"/>
                  </a:solidFill>
                  <a:latin typeface="UVN Bach Dang Nang" panose="02070803090706020303" pitchFamily="18" charset="0"/>
                </a:rPr>
                <a:t>mơ</a:t>
              </a:r>
              <a:r>
                <a:rPr lang="en-US" altLang="en-US" sz="3200" i="1" dirty="0">
                  <a:solidFill>
                    <a:srgbClr val="FF0000"/>
                  </a:solidFill>
                  <a:latin typeface="UVN Bach Dang Nang" panose="02070803090706020303" pitchFamily="18" charset="0"/>
                </a:rPr>
                <a:t>”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120855" y="2770916"/>
            <a:ext cx="5138496" cy="4209739"/>
            <a:chOff x="-14184" y="2815659"/>
            <a:chExt cx="5741106" cy="415341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184" y="2815659"/>
              <a:ext cx="5636780" cy="4153416"/>
            </a:xfrm>
            <a:prstGeom prst="rect">
              <a:avLst/>
            </a:prstGeom>
          </p:spPr>
        </p:pic>
        <p:sp>
          <p:nvSpPr>
            <p:cNvPr id="47" name="Oval 46"/>
            <p:cNvSpPr/>
            <p:nvPr/>
          </p:nvSpPr>
          <p:spPr>
            <a:xfrm>
              <a:off x="5536871" y="4706532"/>
              <a:ext cx="190051" cy="533400"/>
            </a:xfrm>
            <a:prstGeom prst="ellipse">
              <a:avLst/>
            </a:prstGeom>
            <a:solidFill>
              <a:srgbClr val="2717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5453872" y="4973232"/>
              <a:ext cx="273050" cy="533400"/>
            </a:xfrm>
            <a:prstGeom prst="ellipse">
              <a:avLst/>
            </a:prstGeom>
            <a:solidFill>
              <a:srgbClr val="291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758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12192000" cy="6858000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pic>
        <p:nvPicPr>
          <p:cNvPr id="24" name="图片 28">
            <a:extLst>
              <a:ext uri="{FF2B5EF4-FFF2-40B4-BE49-F238E27FC236}">
                <a16:creationId xmlns:a16="http://schemas.microsoft.com/office/drawing/2014/main" id="{18A3AC9A-EA5D-CAC1-7ABE-35F8207E7A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830711"/>
            <a:ext cx="12594294" cy="2149210"/>
          </a:xfrm>
          <a:prstGeom prst="rect">
            <a:avLst/>
          </a:prstGeom>
        </p:spPr>
      </p:pic>
      <p:pic>
        <p:nvPicPr>
          <p:cNvPr id="54" name="图片 5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27" y="1899916"/>
            <a:ext cx="3573573" cy="257551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E46A592-32C3-4A2B-66EF-01537FEC3A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3480" y="0"/>
            <a:ext cx="6106519" cy="3951369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463DCF5F-4F26-AE43-9D73-4929F2EAF0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5564" y="3764120"/>
            <a:ext cx="4676929" cy="30938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09F678-E127-BF8B-354A-F35DB84D675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13"/>
          <a:stretch/>
        </p:blipFill>
        <p:spPr>
          <a:xfrm>
            <a:off x="9584107" y="808504"/>
            <a:ext cx="1257669" cy="251382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E14915-0664-6A8E-C58B-D7C84C32CE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04" b="91204" l="10000" r="93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581" y="3549483"/>
            <a:ext cx="1673634" cy="309388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92B75A7-61DF-FE82-77BC-D7A95E28E5C9}"/>
              </a:ext>
            </a:extLst>
          </p:cNvPr>
          <p:cNvSpPr/>
          <p:nvPr/>
        </p:nvSpPr>
        <p:spPr>
          <a:xfrm>
            <a:off x="4490046" y="1462757"/>
            <a:ext cx="4367497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”(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phụ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trách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fontAlgn="base"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thang. </a:t>
            </a:r>
          </a:p>
          <a:p>
            <a:pPr marL="285750" lvl="0" indent="-285750" fontAlgn="base"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ED5F8B-4171-2506-DF19-6CDC9EF72EB8}"/>
              </a:ext>
            </a:extLst>
          </p:cNvPr>
          <p:cNvSpPr/>
          <p:nvPr/>
        </p:nvSpPr>
        <p:spPr>
          <a:xfrm>
            <a:off x="5078978" y="5045610"/>
            <a:ext cx="3804589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cậu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Lái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giày</a:t>
            </a:r>
            <a:r>
              <a:rPr lang="en-US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00B0F0"/>
              </a:solidFill>
            </a:endParaRPr>
          </a:p>
        </p:txBody>
      </p:sp>
      <p:sp>
        <p:nvSpPr>
          <p:cNvPr id="17" name="文本框 9">
            <a:extLst>
              <a:ext uri="{FF2B5EF4-FFF2-40B4-BE49-F238E27FC236}">
                <a16:creationId xmlns:a16="http://schemas.microsoft.com/office/drawing/2014/main" id="{FA0980C9-AC8C-2B0B-05A5-881E7439C124}"/>
              </a:ext>
            </a:extLst>
          </p:cNvPr>
          <p:cNvSpPr txBox="1"/>
          <p:nvPr/>
        </p:nvSpPr>
        <p:spPr>
          <a:xfrm>
            <a:off x="533101" y="2649064"/>
            <a:ext cx="29912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Đôi</a:t>
            </a:r>
            <a:r>
              <a:rPr lang="en-US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giày</a:t>
            </a:r>
            <a:r>
              <a:rPr lang="en-US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ba</a:t>
            </a:r>
            <a:r>
              <a:rPr lang="en-US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 ta </a:t>
            </a:r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màu</a:t>
            </a:r>
            <a:r>
              <a:rPr lang="en-US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xanh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  <p:pic>
        <p:nvPicPr>
          <p:cNvPr id="18" name="CẤM BUÔN BÁN, CẤM REUP">
            <a:hlinkClick r:id="" action="ppaction://noaction"/>
            <a:extLst>
              <a:ext uri="{FF2B5EF4-FFF2-40B4-BE49-F238E27FC236}">
                <a16:creationId xmlns:a16="http://schemas.microsoft.com/office/drawing/2014/main" id="{4ABC41F9-314A-B3DB-72D1-A66C4B8D4BB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993" y="-96890"/>
            <a:ext cx="1574155" cy="279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0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4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-0.08912 L 6.25E-7 0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2.70833E-6 0.00046 C 0.00104 -0.0037 0.00195 -0.00741 0.00312 -0.01088 C 0.00377 -0.01296 0.00482 -0.01458 0.00547 -0.01667 C 0.00573 -0.01783 0.00573 -0.01945 0.00612 -0.0206 C 0.00664 -0.02245 0.00716 -0.02408 0.00768 -0.02616 C 0.00833 -0.02894 0.00859 -0.03195 0.00924 -0.03472 C 0.00976 -0.03634 0.01028 -0.0382 0.0108 -0.04005 C 0.01107 -0.0412 0.01133 -0.04259 0.01159 -0.04421 C 0.01367 -0.06158 0.01341 -0.05949 0.01471 -0.07315 C 0.01406 -0.09213 0.01419 -0.11111 0.01315 -0.12963 C 0.01289 -0.13264 0.01133 -0.13426 0.0108 -0.13658 C 0.01015 -0.13889 0.01041 -0.14144 0.01002 -0.14352 C 0.00924 -0.14653 0.00781 -0.14908 0.00703 -0.15185 C 0.00651 -0.15324 0.00651 -0.15486 0.00612 -0.15602 C 0.00547 -0.15833 0.00468 -0.16065 0.0039 -0.16296 C 0.00247 -0.16713 0.00169 -0.16852 2.70833E-6 -0.17245 C -0.00157 -0.18102 -0.00183 -0.18403 -0.00365 -0.19074 C -0.00417 -0.19236 -0.00482 -0.19329 -0.00521 -0.19468 C -0.00586 -0.19884 -0.00612 -0.20301 -0.00677 -0.20718 C -0.00716 -0.20833 -0.00808 -0.20972 -0.00834 -0.21134 C -0.00938 -0.2162 -0.00873 -0.22014 -0.00977 -0.22523 C -0.01315 -0.23843 -0.00977 -0.21713 -0.01289 -0.23611 C -0.01328 -0.23843 -0.01354 -0.24074 -0.01367 -0.24306 C -0.01407 -0.24491 -0.01446 -0.24676 -0.01446 -0.24861 C -0.01485 -0.25185 -0.01498 -0.25602 -0.01524 -0.25995 C -0.0155 -0.26296 -0.01589 -0.2662 -0.01589 -0.26921 C -0.0155 -0.28611 -0.01524 -0.30324 -0.01446 -0.32037 C -0.0142 -0.32801 -0.01328 -0.32801 -0.01133 -0.33542 C -0.01016 -0.34051 -0.01081 -0.34144 -0.00977 -0.34792 C -0.00938 -0.35255 -0.00795 -0.35857 -0.00677 -0.3632 C -0.00677 -0.36412 -0.00521 -0.38148 -0.00456 -0.38634 C -0.0043 -0.38796 -0.00404 -0.38935 -0.00365 -0.39051 C -0.00065 -0.42778 -0.0013 -0.41343 -0.003 -0.47639 C -0.00326 -0.48102 -0.00417 -0.48542 -0.00456 -0.49005 C -0.0056 -0.50278 -0.0056 -0.5206 -0.00755 -0.53148 L -0.00912 -0.53982 L -0.01133 -0.53426 " pathEditMode="relative" rAng="0" ptsTypes="AAAAAAAAAAAAAAAAAAAAAAAAAAAAAAAAAAAAAA">
                                      <p:cBhvr>
                                        <p:cTn id="36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2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0" y="-1"/>
            <a:ext cx="12192000" cy="6995711"/>
            <a:chOff x="0" y="1272746"/>
            <a:chExt cx="12192000" cy="4245681"/>
          </a:xfrm>
        </p:grpSpPr>
        <p:sp>
          <p:nvSpPr>
            <p:cNvPr id="34" name="矩形 3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52395"/>
              <a:ext cx="12192000" cy="4066032"/>
            </a:xfrm>
            <a:prstGeom prst="rect">
              <a:avLst/>
            </a:prstGeom>
          </p:spPr>
        </p:pic>
      </p:grpSp>
      <p:sp>
        <p:nvSpPr>
          <p:cNvPr id="2" name="矩形 31">
            <a:extLst>
              <a:ext uri="{FF2B5EF4-FFF2-40B4-BE49-F238E27FC236}">
                <a16:creationId xmlns:a16="http://schemas.microsoft.com/office/drawing/2014/main" id="{9477A189-C937-02C9-0DBA-45E9CBADF54C}"/>
              </a:ext>
            </a:extLst>
          </p:cNvPr>
          <p:cNvSpPr/>
          <p:nvPr/>
        </p:nvSpPr>
        <p:spPr>
          <a:xfrm>
            <a:off x="0" y="614768"/>
            <a:ext cx="12237520" cy="5628463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-185062" y="1093231"/>
            <a:ext cx="3706812" cy="5983555"/>
            <a:chOff x="-430715" y="823240"/>
            <a:chExt cx="3706812" cy="5983555"/>
          </a:xfrm>
        </p:grpSpPr>
        <p:sp>
          <p:nvSpPr>
            <p:cNvPr id="28" name="椭圆 27"/>
            <p:cNvSpPr/>
            <p:nvPr/>
          </p:nvSpPr>
          <p:spPr>
            <a:xfrm>
              <a:off x="953052" y="6228635"/>
              <a:ext cx="2323045" cy="272092"/>
            </a:xfrm>
            <a:prstGeom prst="ellipse">
              <a:avLst/>
            </a:prstGeom>
            <a:solidFill>
              <a:srgbClr val="9EB4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30715" y="823240"/>
              <a:ext cx="3706812" cy="5983555"/>
            </a:xfrm>
            <a:prstGeom prst="rect">
              <a:avLst/>
            </a:prstGeom>
            <a:effectLst>
              <a:outerShdw blurRad="1016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2" name="组合 31"/>
          <p:cNvGrpSpPr/>
          <p:nvPr/>
        </p:nvGrpSpPr>
        <p:grpSpPr>
          <a:xfrm>
            <a:off x="3569640" y="1152804"/>
            <a:ext cx="860858" cy="864294"/>
            <a:chOff x="4997900" y="3108155"/>
            <a:chExt cx="860858" cy="864294"/>
          </a:xfrm>
        </p:grpSpPr>
        <p:grpSp>
          <p:nvGrpSpPr>
            <p:cNvPr id="16" name="组合 15"/>
            <p:cNvGrpSpPr/>
            <p:nvPr/>
          </p:nvGrpSpPr>
          <p:grpSpPr>
            <a:xfrm>
              <a:off x="4997900" y="3108155"/>
              <a:ext cx="860858" cy="864294"/>
              <a:chOff x="2366768" y="-1720075"/>
              <a:chExt cx="860858" cy="864294"/>
            </a:xfrm>
          </p:grpSpPr>
          <p:sp>
            <p:nvSpPr>
              <p:cNvPr id="13" name="椭圆 12"/>
              <p:cNvSpPr/>
              <p:nvPr/>
            </p:nvSpPr>
            <p:spPr>
              <a:xfrm>
                <a:off x="2366768" y="-1720075"/>
                <a:ext cx="860858" cy="864294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rgbClr val="9FDAD8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椭圆 12"/>
              <p:cNvSpPr/>
              <p:nvPr/>
            </p:nvSpPr>
            <p:spPr>
              <a:xfrm rot="985544">
                <a:off x="2485948" y="-1439234"/>
                <a:ext cx="86859" cy="234540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椭圆 12"/>
              <p:cNvSpPr/>
              <p:nvPr/>
            </p:nvSpPr>
            <p:spPr>
              <a:xfrm rot="985544">
                <a:off x="2614522" y="-1538663"/>
                <a:ext cx="72099" cy="83443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9" name="文本框 18"/>
            <p:cNvSpPr txBox="1"/>
            <p:nvPr/>
          </p:nvSpPr>
          <p:spPr>
            <a:xfrm>
              <a:off x="5172214" y="3204745"/>
              <a:ext cx="6062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卡通简体" panose="03000509000000000000" pitchFamily="65" charset="-122"/>
                  <a:ea typeface="方正卡通简体" panose="03000509000000000000" pitchFamily="65" charset="-122"/>
                </a:rPr>
                <a:t>01</a:t>
              </a:r>
              <a:endPara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3611261" y="2528279"/>
            <a:ext cx="860858" cy="864294"/>
            <a:chOff x="4997900" y="3108155"/>
            <a:chExt cx="860858" cy="864294"/>
          </a:xfrm>
        </p:grpSpPr>
        <p:grpSp>
          <p:nvGrpSpPr>
            <p:cNvPr id="40" name="组合 39"/>
            <p:cNvGrpSpPr/>
            <p:nvPr/>
          </p:nvGrpSpPr>
          <p:grpSpPr>
            <a:xfrm>
              <a:off x="4997900" y="3108155"/>
              <a:ext cx="860858" cy="864294"/>
              <a:chOff x="2366768" y="-1720075"/>
              <a:chExt cx="860858" cy="864294"/>
            </a:xfrm>
          </p:grpSpPr>
          <p:sp>
            <p:nvSpPr>
              <p:cNvPr id="42" name="椭圆 12"/>
              <p:cNvSpPr/>
              <p:nvPr/>
            </p:nvSpPr>
            <p:spPr>
              <a:xfrm>
                <a:off x="2366768" y="-1720075"/>
                <a:ext cx="860858" cy="864294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rgbClr val="F6AD98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椭圆 12"/>
              <p:cNvSpPr/>
              <p:nvPr/>
            </p:nvSpPr>
            <p:spPr>
              <a:xfrm rot="985544">
                <a:off x="2485948" y="-1439234"/>
                <a:ext cx="86859" cy="234540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4" name="椭圆 12"/>
              <p:cNvSpPr/>
              <p:nvPr/>
            </p:nvSpPr>
            <p:spPr>
              <a:xfrm rot="985544">
                <a:off x="2614522" y="-1538663"/>
                <a:ext cx="72099" cy="83443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1" name="文本框 40"/>
            <p:cNvSpPr txBox="1"/>
            <p:nvPr/>
          </p:nvSpPr>
          <p:spPr>
            <a:xfrm>
              <a:off x="5169809" y="3204745"/>
              <a:ext cx="61106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卡通简体" panose="03000509000000000000" pitchFamily="65" charset="-122"/>
                  <a:ea typeface="方正卡通简体" panose="03000509000000000000" pitchFamily="65" charset="-122"/>
                </a:rPr>
                <a:t>02</a:t>
              </a:r>
              <a:endPara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3565755" y="4103407"/>
            <a:ext cx="860858" cy="864294"/>
            <a:chOff x="4997900" y="3108155"/>
            <a:chExt cx="860858" cy="864294"/>
          </a:xfrm>
        </p:grpSpPr>
        <p:grpSp>
          <p:nvGrpSpPr>
            <p:cNvPr id="48" name="组合 47"/>
            <p:cNvGrpSpPr/>
            <p:nvPr/>
          </p:nvGrpSpPr>
          <p:grpSpPr>
            <a:xfrm>
              <a:off x="4997900" y="3108155"/>
              <a:ext cx="860858" cy="864294"/>
              <a:chOff x="2366768" y="-1720075"/>
              <a:chExt cx="860858" cy="864294"/>
            </a:xfrm>
          </p:grpSpPr>
          <p:sp>
            <p:nvSpPr>
              <p:cNvPr id="50" name="椭圆 12"/>
              <p:cNvSpPr/>
              <p:nvPr/>
            </p:nvSpPr>
            <p:spPr>
              <a:xfrm>
                <a:off x="2366768" y="-1720075"/>
                <a:ext cx="860858" cy="864294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rgbClr val="F8BB50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椭圆 12"/>
              <p:cNvSpPr/>
              <p:nvPr/>
            </p:nvSpPr>
            <p:spPr>
              <a:xfrm rot="985544">
                <a:off x="2485948" y="-1439234"/>
                <a:ext cx="86859" cy="234540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2" name="椭圆 12"/>
              <p:cNvSpPr/>
              <p:nvPr/>
            </p:nvSpPr>
            <p:spPr>
              <a:xfrm rot="985544">
                <a:off x="2614522" y="-1538663"/>
                <a:ext cx="72099" cy="83443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9" name="文本框 48"/>
            <p:cNvSpPr txBox="1"/>
            <p:nvPr/>
          </p:nvSpPr>
          <p:spPr>
            <a:xfrm>
              <a:off x="5171413" y="3204745"/>
              <a:ext cx="6078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卡通简体" panose="03000509000000000000" pitchFamily="65" charset="-122"/>
                  <a:ea typeface="方正卡通简体" panose="03000509000000000000" pitchFamily="65" charset="-122"/>
                </a:rPr>
                <a:t>03</a:t>
              </a:r>
              <a:endPara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endParaRP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563" y="345901"/>
            <a:ext cx="3006423" cy="1483989"/>
          </a:xfrm>
          <a:prstGeom prst="rect">
            <a:avLst/>
          </a:prstGeom>
        </p:spPr>
      </p:pic>
      <p:grpSp>
        <p:nvGrpSpPr>
          <p:cNvPr id="8" name="组合 46">
            <a:extLst>
              <a:ext uri="{FF2B5EF4-FFF2-40B4-BE49-F238E27FC236}">
                <a16:creationId xmlns:a16="http://schemas.microsoft.com/office/drawing/2014/main" id="{719B5A0C-D68A-928B-68FD-4B841A501D51}"/>
              </a:ext>
            </a:extLst>
          </p:cNvPr>
          <p:cNvGrpSpPr/>
          <p:nvPr/>
        </p:nvGrpSpPr>
        <p:grpSpPr>
          <a:xfrm>
            <a:off x="3565755" y="5283265"/>
            <a:ext cx="860858" cy="864294"/>
            <a:chOff x="4997900" y="3108155"/>
            <a:chExt cx="860858" cy="864294"/>
          </a:xfrm>
        </p:grpSpPr>
        <p:grpSp>
          <p:nvGrpSpPr>
            <p:cNvPr id="9" name="组合 47">
              <a:extLst>
                <a:ext uri="{FF2B5EF4-FFF2-40B4-BE49-F238E27FC236}">
                  <a16:creationId xmlns:a16="http://schemas.microsoft.com/office/drawing/2014/main" id="{B0FF5612-324A-92D8-1392-423B23EE034B}"/>
                </a:ext>
              </a:extLst>
            </p:cNvPr>
            <p:cNvGrpSpPr/>
            <p:nvPr/>
          </p:nvGrpSpPr>
          <p:grpSpPr>
            <a:xfrm>
              <a:off x="4997900" y="3108155"/>
              <a:ext cx="860858" cy="864294"/>
              <a:chOff x="2366768" y="-1720075"/>
              <a:chExt cx="860858" cy="864294"/>
            </a:xfrm>
          </p:grpSpPr>
          <p:sp>
            <p:nvSpPr>
              <p:cNvPr id="11" name="椭圆 12">
                <a:extLst>
                  <a:ext uri="{FF2B5EF4-FFF2-40B4-BE49-F238E27FC236}">
                    <a16:creationId xmlns:a16="http://schemas.microsoft.com/office/drawing/2014/main" id="{F471236E-B1F9-EA0E-8F84-85370DD89E51}"/>
                  </a:ext>
                </a:extLst>
              </p:cNvPr>
              <p:cNvSpPr/>
              <p:nvPr/>
            </p:nvSpPr>
            <p:spPr>
              <a:xfrm>
                <a:off x="2366768" y="-1720075"/>
                <a:ext cx="860858" cy="864294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椭圆 12">
                <a:extLst>
                  <a:ext uri="{FF2B5EF4-FFF2-40B4-BE49-F238E27FC236}">
                    <a16:creationId xmlns:a16="http://schemas.microsoft.com/office/drawing/2014/main" id="{89BB1267-1FBC-0447-FBCA-9DA9E18B16CC}"/>
                  </a:ext>
                </a:extLst>
              </p:cNvPr>
              <p:cNvSpPr/>
              <p:nvPr/>
            </p:nvSpPr>
            <p:spPr>
              <a:xfrm rot="985544">
                <a:off x="2485948" y="-1439234"/>
                <a:ext cx="86859" cy="234540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椭圆 12">
                <a:extLst>
                  <a:ext uri="{FF2B5EF4-FFF2-40B4-BE49-F238E27FC236}">
                    <a16:creationId xmlns:a16="http://schemas.microsoft.com/office/drawing/2014/main" id="{600458BB-57BD-9D02-63A0-98A4788DC670}"/>
                  </a:ext>
                </a:extLst>
              </p:cNvPr>
              <p:cNvSpPr/>
              <p:nvPr/>
            </p:nvSpPr>
            <p:spPr>
              <a:xfrm rot="985544">
                <a:off x="2614522" y="-1538663"/>
                <a:ext cx="72099" cy="83443"/>
              </a:xfrm>
              <a:custGeom>
                <a:avLst/>
                <a:gdLst>
                  <a:gd name="connsiteX0" fmla="*/ 0 w 1110315"/>
                  <a:gd name="connsiteY0" fmla="*/ 555158 h 1110315"/>
                  <a:gd name="connsiteX1" fmla="*/ 555158 w 1110315"/>
                  <a:gd name="connsiteY1" fmla="*/ 0 h 1110315"/>
                  <a:gd name="connsiteX2" fmla="*/ 1110316 w 1110315"/>
                  <a:gd name="connsiteY2" fmla="*/ 555158 h 1110315"/>
                  <a:gd name="connsiteX3" fmla="*/ 555158 w 1110315"/>
                  <a:gd name="connsiteY3" fmla="*/ 1110316 h 1110315"/>
                  <a:gd name="connsiteX4" fmla="*/ 0 w 1110315"/>
                  <a:gd name="connsiteY4" fmla="*/ 555158 h 1110315"/>
                  <a:gd name="connsiteX0" fmla="*/ 0 w 1110316"/>
                  <a:gd name="connsiteY0" fmla="*/ 559486 h 1114644"/>
                  <a:gd name="connsiteX1" fmla="*/ 555158 w 1110316"/>
                  <a:gd name="connsiteY1" fmla="*/ 4328 h 1114644"/>
                  <a:gd name="connsiteX2" fmla="*/ 1110316 w 1110316"/>
                  <a:gd name="connsiteY2" fmla="*/ 559486 h 1114644"/>
                  <a:gd name="connsiteX3" fmla="*/ 555158 w 1110316"/>
                  <a:gd name="connsiteY3" fmla="*/ 1114644 h 1114644"/>
                  <a:gd name="connsiteX4" fmla="*/ 0 w 1110316"/>
                  <a:gd name="connsiteY4" fmla="*/ 559486 h 1114644"/>
                  <a:gd name="connsiteX0" fmla="*/ 0 w 1110316"/>
                  <a:gd name="connsiteY0" fmla="*/ 559486 h 1117015"/>
                  <a:gd name="connsiteX1" fmla="*/ 555158 w 1110316"/>
                  <a:gd name="connsiteY1" fmla="*/ 4328 h 1117015"/>
                  <a:gd name="connsiteX2" fmla="*/ 1110316 w 1110316"/>
                  <a:gd name="connsiteY2" fmla="*/ 559486 h 1117015"/>
                  <a:gd name="connsiteX3" fmla="*/ 555158 w 1110316"/>
                  <a:gd name="connsiteY3" fmla="*/ 1114644 h 1117015"/>
                  <a:gd name="connsiteX4" fmla="*/ 0 w 1110316"/>
                  <a:gd name="connsiteY4" fmla="*/ 559486 h 1117015"/>
                  <a:gd name="connsiteX0" fmla="*/ 0 w 1110316"/>
                  <a:gd name="connsiteY0" fmla="*/ 559648 h 1117177"/>
                  <a:gd name="connsiteX1" fmla="*/ 555158 w 1110316"/>
                  <a:gd name="connsiteY1" fmla="*/ 4490 h 1117177"/>
                  <a:gd name="connsiteX2" fmla="*/ 1110316 w 1110316"/>
                  <a:gd name="connsiteY2" fmla="*/ 559648 h 1117177"/>
                  <a:gd name="connsiteX3" fmla="*/ 555158 w 1110316"/>
                  <a:gd name="connsiteY3" fmla="*/ 1114806 h 1117177"/>
                  <a:gd name="connsiteX4" fmla="*/ 0 w 1110316"/>
                  <a:gd name="connsiteY4" fmla="*/ 559648 h 1117177"/>
                  <a:gd name="connsiteX0" fmla="*/ 2418 w 1112734"/>
                  <a:gd name="connsiteY0" fmla="*/ 559648 h 1117177"/>
                  <a:gd name="connsiteX1" fmla="*/ 557576 w 1112734"/>
                  <a:gd name="connsiteY1" fmla="*/ 4490 h 1117177"/>
                  <a:gd name="connsiteX2" fmla="*/ 1112734 w 1112734"/>
                  <a:gd name="connsiteY2" fmla="*/ 559648 h 1117177"/>
                  <a:gd name="connsiteX3" fmla="*/ 557576 w 1112734"/>
                  <a:gd name="connsiteY3" fmla="*/ 1114806 h 1117177"/>
                  <a:gd name="connsiteX4" fmla="*/ 2418 w 1112734"/>
                  <a:gd name="connsiteY4" fmla="*/ 559648 h 11171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2734" h="1117177">
                    <a:moveTo>
                      <a:pt x="2418" y="559648"/>
                    </a:moveTo>
                    <a:cubicBezTo>
                      <a:pt x="33520" y="259263"/>
                      <a:pt x="244750" y="48033"/>
                      <a:pt x="557576" y="4490"/>
                    </a:cubicBezTo>
                    <a:cubicBezTo>
                      <a:pt x="870402" y="-39053"/>
                      <a:pt x="1100293" y="240602"/>
                      <a:pt x="1112734" y="559648"/>
                    </a:cubicBezTo>
                    <a:cubicBezTo>
                      <a:pt x="1112734" y="866253"/>
                      <a:pt x="870401" y="1145908"/>
                      <a:pt x="557576" y="1114806"/>
                    </a:cubicBezTo>
                    <a:cubicBezTo>
                      <a:pt x="244751" y="1083704"/>
                      <a:pt x="-28684" y="860033"/>
                      <a:pt x="2418" y="559648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" name="文本框 48">
              <a:extLst>
                <a:ext uri="{FF2B5EF4-FFF2-40B4-BE49-F238E27FC236}">
                  <a16:creationId xmlns:a16="http://schemas.microsoft.com/office/drawing/2014/main" id="{B4F1964F-8850-795E-0F67-985AA950B572}"/>
                </a:ext>
              </a:extLst>
            </p:cNvPr>
            <p:cNvSpPr txBox="1"/>
            <p:nvPr/>
          </p:nvSpPr>
          <p:spPr>
            <a:xfrm>
              <a:off x="5112102" y="3204745"/>
              <a:ext cx="72648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3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卡通简体" panose="03000509000000000000" pitchFamily="65" charset="-122"/>
                  <a:ea typeface="方正卡通简体" panose="03000509000000000000" pitchFamily="65" charset="-122"/>
                </a:rPr>
                <a:t>04</a:t>
              </a:r>
              <a:endPara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CDECC8B8-C7B8-F1CF-DE93-898FF40FDAC0}"/>
              </a:ext>
            </a:extLst>
          </p:cNvPr>
          <p:cNvSpPr txBox="1"/>
          <p:nvPr/>
        </p:nvSpPr>
        <p:spPr>
          <a:xfrm>
            <a:off x="4477510" y="1213036"/>
            <a:ext cx="778801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 thức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HS nắm được một số thể loại: nội dung, nhân vật,... và cách đọc các bài tập đọc.</a:t>
            </a:r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4CC462-D530-F7EC-047C-299E376158EF}"/>
              </a:ext>
            </a:extLst>
          </p:cNvPr>
          <p:cNvSpPr txBox="1"/>
          <p:nvPr/>
        </p:nvSpPr>
        <p:spPr>
          <a:xfrm>
            <a:off x="4502330" y="2501687"/>
            <a:ext cx="773519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 năng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t-BR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Mức độ yêu cầu về kĩ năng đọc như ở Tiết 1; nhận biết được các thể loại văn xuôi, kịch, thơ; bước đầu nắm được nhân vật và tính cách trong bài tập đọc là truyện kể đã học.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AF5D6A-FF35-D4E4-96D8-6F3BFFB7574B}"/>
              </a:ext>
            </a:extLst>
          </p:cNvPr>
          <p:cNvSpPr txBox="1"/>
          <p:nvPr/>
        </p:nvSpPr>
        <p:spPr>
          <a:xfrm>
            <a:off x="4487342" y="4138439"/>
            <a:ext cx="749697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Phẩm chất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HS tích cực, tự giác ôn tập KT cũ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FBC7DC-0806-7BAE-FE10-440E928B1CB1}"/>
              </a:ext>
            </a:extLst>
          </p:cNvPr>
          <p:cNvSpPr txBox="1"/>
          <p:nvPr/>
        </p:nvSpPr>
        <p:spPr>
          <a:xfrm>
            <a:off x="4451959" y="5109045"/>
            <a:ext cx="758025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 phần phát triển các năng lực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NL giao tiếp và hợp tác, NL giải quyết vấn đề và sáng tạo, NL ngôn ngữ, NL thẩm mĩ.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CDD8A8-C197-4A6A-9FE0-868161CB02E0}"/>
              </a:ext>
            </a:extLst>
          </p:cNvPr>
          <p:cNvGrpSpPr/>
          <p:nvPr/>
        </p:nvGrpSpPr>
        <p:grpSpPr>
          <a:xfrm>
            <a:off x="2819049" y="87283"/>
            <a:ext cx="5849760" cy="1005948"/>
            <a:chOff x="2819049" y="87283"/>
            <a:chExt cx="5849760" cy="1005948"/>
          </a:xfrm>
        </p:grpSpPr>
        <p:pic>
          <p:nvPicPr>
            <p:cNvPr id="55" name="图片 14">
              <a:extLst>
                <a:ext uri="{FF2B5EF4-FFF2-40B4-BE49-F238E27FC236}">
                  <a16:creationId xmlns:a16="http://schemas.microsoft.com/office/drawing/2014/main" id="{F87633C7-35A5-37C1-2387-9DDCB4422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21852"/>
            <a:stretch>
              <a:fillRect/>
            </a:stretch>
          </p:blipFill>
          <p:spPr>
            <a:xfrm>
              <a:off x="2819049" y="87283"/>
              <a:ext cx="5827000" cy="10059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86E6B87-15F7-B75D-A014-A5A611158A4B}"/>
                </a:ext>
              </a:extLst>
            </p:cNvPr>
            <p:cNvSpPr txBox="1"/>
            <p:nvPr/>
          </p:nvSpPr>
          <p:spPr>
            <a:xfrm>
              <a:off x="3117933" y="254341"/>
              <a:ext cx="5550876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" sz="48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UTM Showcard" panose="02040603050506020204" pitchFamily="18" charset="0"/>
                </a:rPr>
                <a:t>YÊU CẦU CẦN ĐẠT</a:t>
              </a:r>
              <a:endParaRPr lang="en-US" sz="4800" dirty="0">
                <a:solidFill>
                  <a:schemeClr val="accent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0556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airplan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6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12192000" cy="6858000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pic>
        <p:nvPicPr>
          <p:cNvPr id="24" name="图片 28">
            <a:extLst>
              <a:ext uri="{FF2B5EF4-FFF2-40B4-BE49-F238E27FC236}">
                <a16:creationId xmlns:a16="http://schemas.microsoft.com/office/drawing/2014/main" id="{18A3AC9A-EA5D-CAC1-7ABE-35F8207E7A8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830711"/>
            <a:ext cx="12594294" cy="214921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91AD548-1222-AF0F-65C5-176076622C41}"/>
              </a:ext>
            </a:extLst>
          </p:cNvPr>
          <p:cNvGrpSpPr/>
          <p:nvPr/>
        </p:nvGrpSpPr>
        <p:grpSpPr>
          <a:xfrm>
            <a:off x="3493213" y="2442886"/>
            <a:ext cx="4813824" cy="3944675"/>
            <a:chOff x="-14184" y="2815659"/>
            <a:chExt cx="5741106" cy="415341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26301EE-5518-DF20-FBF3-E0A3C3335A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184" y="2815659"/>
              <a:ext cx="5636780" cy="4153416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F8EC5DB-8AE2-EE7F-ED1F-9FC6F43A826C}"/>
                </a:ext>
              </a:extLst>
            </p:cNvPr>
            <p:cNvSpPr/>
            <p:nvPr/>
          </p:nvSpPr>
          <p:spPr>
            <a:xfrm>
              <a:off x="5536871" y="4706532"/>
              <a:ext cx="190051" cy="533400"/>
            </a:xfrm>
            <a:prstGeom prst="ellipse">
              <a:avLst/>
            </a:prstGeom>
            <a:solidFill>
              <a:srgbClr val="2717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1BFA48E-CF91-B1FA-C5C3-0AE070547D3C}"/>
                </a:ext>
              </a:extLst>
            </p:cNvPr>
            <p:cNvSpPr/>
            <p:nvPr/>
          </p:nvSpPr>
          <p:spPr>
            <a:xfrm>
              <a:off x="5453872" y="4973232"/>
              <a:ext cx="273050" cy="533400"/>
            </a:xfrm>
            <a:prstGeom prst="ellipse">
              <a:avLst/>
            </a:prstGeom>
            <a:solidFill>
              <a:srgbClr val="2916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图片 6">
            <a:extLst>
              <a:ext uri="{FF2B5EF4-FFF2-40B4-BE49-F238E27FC236}">
                <a16:creationId xmlns:a16="http://schemas.microsoft.com/office/drawing/2014/main" id="{83A21992-CACA-1277-D8A8-6DB225B5E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606283" y="1264937"/>
            <a:ext cx="4942170" cy="289454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6478450-5215-5E18-EA49-A85383111AC5}"/>
              </a:ext>
            </a:extLst>
          </p:cNvPr>
          <p:cNvSpPr/>
          <p:nvPr/>
        </p:nvSpPr>
        <p:spPr>
          <a:xfrm>
            <a:off x="7241577" y="1697053"/>
            <a:ext cx="3790735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 : </a:t>
            </a:r>
            <a:r>
              <a:rPr lang="en-US" sz="2800" dirty="0" err="1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Cương</a:t>
            </a:r>
            <a:endParaRPr lang="en-US" sz="2800" dirty="0">
              <a:solidFill>
                <a:srgbClr val="002060"/>
              </a:solidFill>
              <a:latin typeface="UVN Ai Cap Nang" panose="02040803050506020204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Hiếu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thảo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mẹ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kiếm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tiền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giúp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mẹ</a:t>
            </a:r>
            <a:endParaRPr lang="en-US" sz="2800" b="1" dirty="0">
              <a:solidFill>
                <a:srgbClr val="002060"/>
              </a:solidFill>
              <a:latin typeface="UVN Ai Cap Nang" panose="02040803050506020204" pitchFamily="18" charset="0"/>
              <a:cs typeface="Times New Roman" pitchFamily="18" charset="0"/>
            </a:endParaRPr>
          </a:p>
        </p:txBody>
      </p:sp>
      <p:pic>
        <p:nvPicPr>
          <p:cNvPr id="19" name="图片 6">
            <a:extLst>
              <a:ext uri="{FF2B5EF4-FFF2-40B4-BE49-F238E27FC236}">
                <a16:creationId xmlns:a16="http://schemas.microsoft.com/office/drawing/2014/main" id="{02D6EEEB-E73E-FC93-6686-4F7AD1166A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049" y="811657"/>
            <a:ext cx="4823672" cy="282514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F2C5B2D8-B5C6-C9BC-516F-88B64D8A153B}"/>
              </a:ext>
            </a:extLst>
          </p:cNvPr>
          <p:cNvSpPr/>
          <p:nvPr/>
        </p:nvSpPr>
        <p:spPr>
          <a:xfrm>
            <a:off x="1023863" y="1462341"/>
            <a:ext cx="3983504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dirty="0" err="1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 : </a:t>
            </a:r>
            <a:r>
              <a:rPr lang="en-US" sz="2800" dirty="0" err="1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Mẹ</a:t>
            </a:r>
            <a:r>
              <a:rPr lang="en-US" sz="2800" dirty="0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VN Ai Cap Nang" panose="02040803050506020204" pitchFamily="18" charset="0"/>
                <a:cs typeface="Times New Roman" pitchFamily="18" charset="0"/>
              </a:rPr>
              <a:t>Cương</a:t>
            </a:r>
            <a:endParaRPr lang="en-US" sz="2800" dirty="0">
              <a:solidFill>
                <a:srgbClr val="002060"/>
              </a:solidFill>
              <a:latin typeface="UVN Ai Cap Nang" panose="02040803050506020204" pitchFamily="18" charset="0"/>
              <a:cs typeface="Times New Roman" pitchFamily="18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Dịu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dàng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solidFill>
                  <a:srgbClr val="C00000"/>
                </a:solidFill>
                <a:latin typeface="UVN Ai Cap Nang" panose="02040803050506020204" pitchFamily="18" charset="0"/>
                <a:cs typeface="Times New Roman" pitchFamily="18" charset="0"/>
              </a:rPr>
              <a:t> con</a:t>
            </a:r>
            <a:endParaRPr lang="en-US" sz="2800" b="1" dirty="0">
              <a:solidFill>
                <a:srgbClr val="002060"/>
              </a:solidFill>
              <a:latin typeface="UVN Ai Cap Nang" panose="02040803050506020204" pitchFamily="18" charset="0"/>
              <a:cs typeface="Times New Roman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489C49E-3AB8-4A77-A156-663B15562AE0}"/>
              </a:ext>
            </a:extLst>
          </p:cNvPr>
          <p:cNvGrpSpPr/>
          <p:nvPr/>
        </p:nvGrpSpPr>
        <p:grpSpPr>
          <a:xfrm>
            <a:off x="3978816" y="161218"/>
            <a:ext cx="5254933" cy="889299"/>
            <a:chOff x="4335585" y="1549406"/>
            <a:chExt cx="5254933" cy="11467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D5671B1-D80C-465B-9FCE-AA7BF6C11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7373" y="1549406"/>
              <a:ext cx="4127815" cy="1146719"/>
            </a:xfrm>
            <a:prstGeom prst="rect">
              <a:avLst/>
            </a:prstGeom>
          </p:spPr>
        </p:pic>
        <p:sp>
          <p:nvSpPr>
            <p:cNvPr id="22" name="文本框 9">
              <a:extLst>
                <a:ext uri="{FF2B5EF4-FFF2-40B4-BE49-F238E27FC236}">
                  <a16:creationId xmlns:a16="http://schemas.microsoft.com/office/drawing/2014/main" id="{0FFFCFDD-CCBD-4043-71A2-81FD7A3D5820}"/>
                </a:ext>
              </a:extLst>
            </p:cNvPr>
            <p:cNvSpPr txBox="1"/>
            <p:nvPr/>
          </p:nvSpPr>
          <p:spPr>
            <a:xfrm>
              <a:off x="4335585" y="1810164"/>
              <a:ext cx="52549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Thưa</a:t>
              </a:r>
              <a:r>
                <a:rPr lang="en-US" altLang="zh-CN" sz="3200" dirty="0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chuyện</a:t>
              </a:r>
              <a:r>
                <a:rPr lang="en-US" altLang="zh-CN" sz="3200" dirty="0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với</a:t>
              </a:r>
              <a:r>
                <a:rPr lang="en-US" altLang="zh-CN" sz="3200" dirty="0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 </a:t>
              </a:r>
              <a:r>
                <a:rPr lang="en-US" altLang="zh-CN" sz="3200" dirty="0" err="1">
                  <a:solidFill>
                    <a:srgbClr val="FF0000"/>
                  </a:solidFill>
                  <a:latin typeface="UVN Thay Giao Nang" panose="02090805050506020203" pitchFamily="18" charset="0"/>
                  <a:ea typeface="字体管家棉花糖" panose="00020600040101010101" charset="-122"/>
                </a:rPr>
                <a:t>mẹ</a:t>
              </a:r>
              <a:endParaRPr lang="zh-CN" altLang="en-US" b="1" spc="300" dirty="0">
                <a:solidFill>
                  <a:srgbClr val="FF0000"/>
                </a:solidFill>
                <a:uFillTx/>
                <a:latin typeface="UVN Thay Giao Nang" panose="02090805050506020203" pitchFamily="18" charset="0"/>
                <a:ea typeface="字体管家天蝎座" panose="00020600040101010101" charset="-122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D651BACB-9CD1-4EA7-A0BE-708F16581A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829" y="-43405"/>
            <a:ext cx="955920" cy="8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6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3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0" accel="100000" fill="hold">
                                          <p:stCondLst>
                                            <p:cond delay="63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12192000" cy="6858000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pic>
        <p:nvPicPr>
          <p:cNvPr id="2" name="图片 12">
            <a:extLst>
              <a:ext uri="{FF2B5EF4-FFF2-40B4-BE49-F238E27FC236}">
                <a16:creationId xmlns:a16="http://schemas.microsoft.com/office/drawing/2014/main" id="{4DF7224B-7243-2F28-2131-DC1C53A3DB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9144" y="1096181"/>
            <a:ext cx="4266613" cy="426661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D59834E3-BD37-7E77-E503-F8856252A6CA}"/>
              </a:ext>
            </a:extLst>
          </p:cNvPr>
          <p:cNvSpPr txBox="1"/>
          <p:nvPr/>
        </p:nvSpPr>
        <p:spPr>
          <a:xfrm>
            <a:off x="398529" y="2690878"/>
            <a:ext cx="29912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Điều</a:t>
            </a:r>
            <a:r>
              <a:rPr lang="en-US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ước</a:t>
            </a:r>
            <a:r>
              <a:rPr lang="en-US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của</a:t>
            </a:r>
            <a:r>
              <a:rPr lang="en-US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vua</a:t>
            </a:r>
            <a:r>
              <a:rPr lang="en-US" altLang="zh-CN" sz="3200" dirty="0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 </a:t>
            </a:r>
            <a:r>
              <a:rPr lang="en-US" altLang="zh-CN" sz="3200" dirty="0" err="1">
                <a:solidFill>
                  <a:srgbClr val="FF0000"/>
                </a:solidFill>
                <a:latin typeface="UVN Thay Giao Nang" panose="02090805050506020203" pitchFamily="18" charset="0"/>
                <a:ea typeface="字体管家棉花糖" panose="00020600040101010101" charset="-122"/>
              </a:rPr>
              <a:t>Mi-đát</a:t>
            </a:r>
            <a:endParaRPr lang="zh-CN" altLang="en-US" b="1" spc="300" dirty="0">
              <a:solidFill>
                <a:srgbClr val="FF0000"/>
              </a:solidFill>
              <a:uFillTx/>
              <a:latin typeface="UVN Thay Giao Nang" panose="02090805050506020203" pitchFamily="18" charset="0"/>
              <a:ea typeface="字体管家天蝎座" panose="00020600040101010101" charset="-122"/>
            </a:endParaRPr>
          </a:p>
        </p:txBody>
      </p:sp>
      <p:pic>
        <p:nvPicPr>
          <p:cNvPr id="12" name="Picture 2" descr="Vị thần la mã Cổ đại Zeus La mã thần thoại Juno - Sao Mộc png tải về - Miễn  phí trong suốt Màu Tím png Tải về.">
            <a:extLst>
              <a:ext uri="{FF2B5EF4-FFF2-40B4-BE49-F238E27FC236}">
                <a16:creationId xmlns:a16="http://schemas.microsoft.com/office/drawing/2014/main" id="{0F75AAA0-361B-582A-6461-AE533628B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638" y="181528"/>
            <a:ext cx="2717302" cy="236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28">
            <a:extLst>
              <a:ext uri="{FF2B5EF4-FFF2-40B4-BE49-F238E27FC236}">
                <a16:creationId xmlns:a16="http://schemas.microsoft.com/office/drawing/2014/main" id="{5A8D3F60-2059-B474-8BB3-91CBE73AC36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47" y="4073545"/>
            <a:ext cx="12594294" cy="29063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DAD95A-8324-87C8-73E3-EF6F59733C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933" y="2752132"/>
            <a:ext cx="2555007" cy="295062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423480B-25AB-186B-D27B-5D192AA24202}"/>
              </a:ext>
            </a:extLst>
          </p:cNvPr>
          <p:cNvGrpSpPr/>
          <p:nvPr/>
        </p:nvGrpSpPr>
        <p:grpSpPr>
          <a:xfrm>
            <a:off x="6622514" y="-58846"/>
            <a:ext cx="4785432" cy="2643709"/>
            <a:chOff x="2559880" y="-412806"/>
            <a:chExt cx="7328852" cy="773406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6D16E13D-4E38-B851-C332-248A5C909B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559880" y="570483"/>
              <a:ext cx="7328852" cy="6750771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309C914A-4B54-5CA3-B0D6-205D0EB77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19983294">
              <a:off x="2741786" y="-412806"/>
              <a:ext cx="673623" cy="1834122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65352AE-BA58-BD3D-0BEE-C429079D40A1}"/>
              </a:ext>
            </a:extLst>
          </p:cNvPr>
          <p:cNvGrpSpPr/>
          <p:nvPr/>
        </p:nvGrpSpPr>
        <p:grpSpPr>
          <a:xfrm>
            <a:off x="6622514" y="2627339"/>
            <a:ext cx="4732070" cy="2570994"/>
            <a:chOff x="2559883" y="-565727"/>
            <a:chExt cx="7072239" cy="788698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7EB6F115-658F-9DDF-4417-6F7C0029A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2559883" y="570483"/>
              <a:ext cx="7072239" cy="6750770"/>
            </a:xfrm>
            <a:prstGeom prst="rect">
              <a:avLst/>
            </a:prstGeom>
            <a:effectLst>
              <a:outerShdw blurRad="190500" dist="139700" dir="7680000" sx="102000" sy="102000" algn="ctr" rotWithShape="0">
                <a:schemeClr val="accent4">
                  <a:lumMod val="40000"/>
                  <a:lumOff val="60000"/>
                  <a:alpha val="68000"/>
                </a:schemeClr>
              </a:outerShdw>
            </a:effectLst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A7DE11A1-3193-CD27-AE36-778DD1DC7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 rot="19983294">
              <a:off x="2653528" y="-565727"/>
              <a:ext cx="673623" cy="1834122"/>
            </a:xfrm>
            <a:prstGeom prst="rect">
              <a:avLst/>
            </a:prstGeom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03343CC-499F-93F0-4F32-F120A6915813}"/>
              </a:ext>
            </a:extLst>
          </p:cNvPr>
          <p:cNvSpPr/>
          <p:nvPr/>
        </p:nvSpPr>
        <p:spPr>
          <a:xfrm>
            <a:off x="6866111" y="737344"/>
            <a:ext cx="4488473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thần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-ô-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ni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-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dốt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: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Thông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minh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dạy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vua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Mi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đát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bài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UVN Ai Cap Nang" panose="02040803050506020204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B70F00B-5C41-62B8-CC26-04DC0266E498}"/>
              </a:ext>
            </a:extLst>
          </p:cNvPr>
          <p:cNvSpPr/>
          <p:nvPr/>
        </p:nvSpPr>
        <p:spPr>
          <a:xfrm>
            <a:off x="7114003" y="3275547"/>
            <a:ext cx="4001437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vật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vua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Mi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 – </a:t>
            </a: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đát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: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Tham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 lam </a:t>
            </a: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nhưng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biết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hối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hận</a:t>
            </a:r>
            <a:r>
              <a:rPr lang="en-US" sz="2800" b="1" dirty="0">
                <a:solidFill>
                  <a:srgbClr val="7030A0"/>
                </a:solidFill>
                <a:latin typeface="UVN Ai Cap Nang" panose="02040803050506020204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91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9047AA13-D5F2-04A8-A8DB-A39930E32CE9}"/>
              </a:ext>
            </a:extLst>
          </p:cNvPr>
          <p:cNvGrpSpPr/>
          <p:nvPr/>
        </p:nvGrpSpPr>
        <p:grpSpPr>
          <a:xfrm>
            <a:off x="0" y="0"/>
            <a:ext cx="12192000" cy="6938010"/>
            <a:chOff x="0" y="1272746"/>
            <a:chExt cx="12192000" cy="4176584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CA38DD53-7CEC-CF49-96EA-FA40AD1DB1A1}"/>
                </a:ext>
              </a:extLst>
            </p:cNvPr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pic>
          <p:nvPicPr>
            <p:cNvPr id="6" name="图片 4">
              <a:extLst>
                <a:ext uri="{FF2B5EF4-FFF2-40B4-BE49-F238E27FC236}">
                  <a16:creationId xmlns:a16="http://schemas.microsoft.com/office/drawing/2014/main" id="{C5D5A2EE-7723-7BFE-BBF5-EA1C9BD72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401" y="136478"/>
            <a:ext cx="3332234" cy="589080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976" y="1606807"/>
            <a:ext cx="1937454" cy="1822193"/>
          </a:xfrm>
          <a:prstGeom prst="rect">
            <a:avLst/>
          </a:prstGeom>
        </p:spPr>
      </p:pic>
      <p:sp>
        <p:nvSpPr>
          <p:cNvPr id="7" name="任意多边形 6"/>
          <p:cNvSpPr/>
          <p:nvPr/>
        </p:nvSpPr>
        <p:spPr>
          <a:xfrm rot="234299">
            <a:off x="-3141777" y="4919249"/>
            <a:ext cx="19073511" cy="6772351"/>
          </a:xfrm>
          <a:custGeom>
            <a:avLst/>
            <a:gdLst>
              <a:gd name="connsiteX0" fmla="*/ 14126152 w 19073511"/>
              <a:gd name="connsiteY0" fmla="*/ 8482 h 6772351"/>
              <a:gd name="connsiteX1" fmla="*/ 14291876 w 19073511"/>
              <a:gd name="connsiteY1" fmla="*/ 18 h 6772351"/>
              <a:gd name="connsiteX2" fmla="*/ 15173225 w 19073511"/>
              <a:gd name="connsiteY2" fmla="*/ 249903 h 6772351"/>
              <a:gd name="connsiteX3" fmla="*/ 15268946 w 19073511"/>
              <a:gd name="connsiteY3" fmla="*/ 325570 h 6772351"/>
              <a:gd name="connsiteX4" fmla="*/ 15278958 w 19073511"/>
              <a:gd name="connsiteY4" fmla="*/ 316124 h 6772351"/>
              <a:gd name="connsiteX5" fmla="*/ 15269789 w 19073511"/>
              <a:gd name="connsiteY5" fmla="*/ 326236 h 6772351"/>
              <a:gd name="connsiteX6" fmla="*/ 15282639 w 19073511"/>
              <a:gd name="connsiteY6" fmla="*/ 336394 h 6772351"/>
              <a:gd name="connsiteX7" fmla="*/ 16876914 w 19073511"/>
              <a:gd name="connsiteY7" fmla="*/ 78923 h 6772351"/>
              <a:gd name="connsiteX8" fmla="*/ 17685378 w 19073511"/>
              <a:gd name="connsiteY8" fmla="*/ 781324 h 6772351"/>
              <a:gd name="connsiteX9" fmla="*/ 17689753 w 19073511"/>
              <a:gd name="connsiteY9" fmla="*/ 782356 h 6772351"/>
              <a:gd name="connsiteX10" fmla="*/ 17863946 w 19073511"/>
              <a:gd name="connsiteY10" fmla="*/ 823435 h 6772351"/>
              <a:gd name="connsiteX11" fmla="*/ 18722931 w 19073511"/>
              <a:gd name="connsiteY11" fmla="*/ 1463025 h 6772351"/>
              <a:gd name="connsiteX12" fmla="*/ 18676490 w 19073511"/>
              <a:gd name="connsiteY12" fmla="*/ 2202228 h 6772351"/>
              <a:gd name="connsiteX13" fmla="*/ 19015734 w 19073511"/>
              <a:gd name="connsiteY13" fmla="*/ 3332454 h 6772351"/>
              <a:gd name="connsiteX14" fmla="*/ 17426556 w 19073511"/>
              <a:gd name="connsiteY14" fmla="*/ 4321796 h 6772351"/>
              <a:gd name="connsiteX15" fmla="*/ 16857658 w 19073511"/>
              <a:gd name="connsiteY15" fmla="*/ 5169536 h 6772351"/>
              <a:gd name="connsiteX16" fmla="*/ 14920742 w 19073511"/>
              <a:gd name="connsiteY16" fmla="*/ 5272180 h 6772351"/>
              <a:gd name="connsiteX17" fmla="*/ 13536583 w 19073511"/>
              <a:gd name="connsiteY17" fmla="*/ 6176561 h 6772351"/>
              <a:gd name="connsiteX18" fmla="*/ 11501405 w 19073511"/>
              <a:gd name="connsiteY18" fmla="*/ 5624531 h 6772351"/>
              <a:gd name="connsiteX19" fmla="*/ 10032544 w 19073511"/>
              <a:gd name="connsiteY19" fmla="*/ 5822481 h 6772351"/>
              <a:gd name="connsiteX20" fmla="*/ 9888760 w 19073511"/>
              <a:gd name="connsiteY20" fmla="*/ 5801623 h 6772351"/>
              <a:gd name="connsiteX21" fmla="*/ 9819050 w 19073511"/>
              <a:gd name="connsiteY21" fmla="*/ 5836754 h 6772351"/>
              <a:gd name="connsiteX22" fmla="*/ 8096420 w 19073511"/>
              <a:gd name="connsiteY22" fmla="*/ 5831406 h 6772351"/>
              <a:gd name="connsiteX23" fmla="*/ 6712261 w 19073511"/>
              <a:gd name="connsiteY23" fmla="*/ 6735788 h 6772351"/>
              <a:gd name="connsiteX24" fmla="*/ 4677083 w 19073511"/>
              <a:gd name="connsiteY24" fmla="*/ 6183757 h 6772351"/>
              <a:gd name="connsiteX25" fmla="*/ 1653907 w 19073511"/>
              <a:gd name="connsiteY25" fmla="*/ 5638339 h 6772351"/>
              <a:gd name="connsiteX26" fmla="*/ 324684 w 19073511"/>
              <a:gd name="connsiteY26" fmla="*/ 5031393 h 6772351"/>
              <a:gd name="connsiteX27" fmla="*/ 608709 w 19073511"/>
              <a:gd name="connsiteY27" fmla="*/ 4212116 h 6772351"/>
              <a:gd name="connsiteX28" fmla="*/ 8945 w 19073511"/>
              <a:gd name="connsiteY28" fmla="*/ 3371564 h 6772351"/>
              <a:gd name="connsiteX29" fmla="*/ 1104265 w 19073511"/>
              <a:gd name="connsiteY29" fmla="*/ 2624454 h 6772351"/>
              <a:gd name="connsiteX30" fmla="*/ 1114742 w 19073511"/>
              <a:gd name="connsiteY30" fmla="*/ 2604759 h 6772351"/>
              <a:gd name="connsiteX31" fmla="*/ 1602652 w 19073511"/>
              <a:gd name="connsiteY31" fmla="*/ 1531893 h 6772351"/>
              <a:gd name="connsiteX32" fmla="*/ 3976224 w 19073511"/>
              <a:gd name="connsiteY32" fmla="*/ 1286786 h 6772351"/>
              <a:gd name="connsiteX33" fmla="*/ 3976642 w 19073511"/>
              <a:gd name="connsiteY33" fmla="*/ 1286313 h 6772351"/>
              <a:gd name="connsiteX34" fmla="*/ 3974809 w 19073511"/>
              <a:gd name="connsiteY34" fmla="*/ 1285348 h 6772351"/>
              <a:gd name="connsiteX35" fmla="*/ 3976714 w 19073511"/>
              <a:gd name="connsiteY35" fmla="*/ 1286231 h 6772351"/>
              <a:gd name="connsiteX36" fmla="*/ 4073264 w 19073511"/>
              <a:gd name="connsiteY36" fmla="*/ 1176839 h 6772351"/>
              <a:gd name="connsiteX37" fmla="*/ 6369336 w 19073511"/>
              <a:gd name="connsiteY37" fmla="*/ 1032334 h 6772351"/>
              <a:gd name="connsiteX38" fmla="*/ 7301831 w 19073511"/>
              <a:gd name="connsiteY38" fmla="*/ 567708 h 6772351"/>
              <a:gd name="connsiteX39" fmla="*/ 7467553 w 19073511"/>
              <a:gd name="connsiteY39" fmla="*/ 559245 h 6772351"/>
              <a:gd name="connsiteX40" fmla="*/ 8348902 w 19073511"/>
              <a:gd name="connsiteY40" fmla="*/ 809130 h 6772351"/>
              <a:gd name="connsiteX41" fmla="*/ 8444625 w 19073511"/>
              <a:gd name="connsiteY41" fmla="*/ 884796 h 6772351"/>
              <a:gd name="connsiteX42" fmla="*/ 8454637 w 19073511"/>
              <a:gd name="connsiteY42" fmla="*/ 875351 h 6772351"/>
              <a:gd name="connsiteX43" fmla="*/ 8445467 w 19073511"/>
              <a:gd name="connsiteY43" fmla="*/ 885463 h 6772351"/>
              <a:gd name="connsiteX44" fmla="*/ 8458317 w 19073511"/>
              <a:gd name="connsiteY44" fmla="*/ 895620 h 6772351"/>
              <a:gd name="connsiteX45" fmla="*/ 9407186 w 19073511"/>
              <a:gd name="connsiteY45" fmla="*/ 563042 h 6772351"/>
              <a:gd name="connsiteX46" fmla="*/ 9531010 w 19073511"/>
              <a:gd name="connsiteY46" fmla="*/ 563518 h 6772351"/>
              <a:gd name="connsiteX47" fmla="*/ 9551215 w 19073511"/>
              <a:gd name="connsiteY47" fmla="*/ 560836 h 6772351"/>
              <a:gd name="connsiteX48" fmla="*/ 10800547 w 19073511"/>
              <a:gd name="connsiteY48" fmla="*/ 727559 h 6772351"/>
              <a:gd name="connsiteX49" fmla="*/ 10800964 w 19073511"/>
              <a:gd name="connsiteY49" fmla="*/ 727086 h 6772351"/>
              <a:gd name="connsiteX50" fmla="*/ 10799131 w 19073511"/>
              <a:gd name="connsiteY50" fmla="*/ 726122 h 6772351"/>
              <a:gd name="connsiteX51" fmla="*/ 10801037 w 19073511"/>
              <a:gd name="connsiteY51" fmla="*/ 727004 h 6772351"/>
              <a:gd name="connsiteX52" fmla="*/ 10897586 w 19073511"/>
              <a:gd name="connsiteY52" fmla="*/ 617612 h 6772351"/>
              <a:gd name="connsiteX53" fmla="*/ 13193657 w 19073511"/>
              <a:gd name="connsiteY53" fmla="*/ 473108 h 6772351"/>
              <a:gd name="connsiteX54" fmla="*/ 14126152 w 19073511"/>
              <a:gd name="connsiteY54" fmla="*/ 8482 h 677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9073511" h="6772351">
                <a:moveTo>
                  <a:pt x="14126152" y="8482"/>
                </a:moveTo>
                <a:cubicBezTo>
                  <a:pt x="14181513" y="3055"/>
                  <a:pt x="14236865" y="265"/>
                  <a:pt x="14291876" y="18"/>
                </a:cubicBezTo>
                <a:cubicBezTo>
                  <a:pt x="14621936" y="-1463"/>
                  <a:pt x="14939692" y="88604"/>
                  <a:pt x="15173225" y="249903"/>
                </a:cubicBezTo>
                <a:lnTo>
                  <a:pt x="15268946" y="325570"/>
                </a:lnTo>
                <a:lnTo>
                  <a:pt x="15278958" y="316124"/>
                </a:lnTo>
                <a:lnTo>
                  <a:pt x="15269789" y="326236"/>
                </a:lnTo>
                <a:lnTo>
                  <a:pt x="15282639" y="336394"/>
                </a:lnTo>
                <a:cubicBezTo>
                  <a:pt x="15673987" y="18113"/>
                  <a:pt x="16321325" y="-86399"/>
                  <a:pt x="16876914" y="78923"/>
                </a:cubicBezTo>
                <a:cubicBezTo>
                  <a:pt x="17300260" y="204855"/>
                  <a:pt x="17603824" y="468507"/>
                  <a:pt x="17685378" y="781324"/>
                </a:cubicBezTo>
                <a:lnTo>
                  <a:pt x="17689753" y="782356"/>
                </a:lnTo>
                <a:lnTo>
                  <a:pt x="17863946" y="823435"/>
                </a:lnTo>
                <a:cubicBezTo>
                  <a:pt x="18268506" y="938802"/>
                  <a:pt x="18584175" y="1171196"/>
                  <a:pt x="18722931" y="1463025"/>
                </a:cubicBezTo>
                <a:cubicBezTo>
                  <a:pt x="18838183" y="1705113"/>
                  <a:pt x="18821759" y="1968047"/>
                  <a:pt x="18676490" y="2202228"/>
                </a:cubicBezTo>
                <a:cubicBezTo>
                  <a:pt x="19033574" y="2523383"/>
                  <a:pt x="19158454" y="2939706"/>
                  <a:pt x="19015734" y="3332454"/>
                </a:cubicBezTo>
                <a:cubicBezTo>
                  <a:pt x="18826007" y="3854583"/>
                  <a:pt x="18197925" y="4245604"/>
                  <a:pt x="17426556" y="4321796"/>
                </a:cubicBezTo>
                <a:cubicBezTo>
                  <a:pt x="17422875" y="4647695"/>
                  <a:pt x="17215308" y="4956775"/>
                  <a:pt x="16857658" y="5169536"/>
                </a:cubicBezTo>
                <a:cubicBezTo>
                  <a:pt x="16314245" y="5492848"/>
                  <a:pt x="15529284" y="5534394"/>
                  <a:pt x="14920742" y="5272180"/>
                </a:cubicBezTo>
                <a:cubicBezTo>
                  <a:pt x="14723936" y="5722573"/>
                  <a:pt x="14196947" y="6066873"/>
                  <a:pt x="13536583" y="6176561"/>
                </a:cubicBezTo>
                <a:cubicBezTo>
                  <a:pt x="12758418" y="6305799"/>
                  <a:pt x="11946273" y="6085562"/>
                  <a:pt x="11501405" y="5624531"/>
                </a:cubicBezTo>
                <a:cubicBezTo>
                  <a:pt x="11042024" y="5815980"/>
                  <a:pt x="10522588" y="5876590"/>
                  <a:pt x="10032544" y="5822481"/>
                </a:cubicBezTo>
                <a:lnTo>
                  <a:pt x="9888760" y="5801623"/>
                </a:lnTo>
                <a:lnTo>
                  <a:pt x="9819050" y="5836754"/>
                </a:lnTo>
                <a:cubicBezTo>
                  <a:pt x="9296440" y="6057715"/>
                  <a:pt x="8628895" y="6060844"/>
                  <a:pt x="8096420" y="5831406"/>
                </a:cubicBezTo>
                <a:cubicBezTo>
                  <a:pt x="7899614" y="6281800"/>
                  <a:pt x="7372625" y="6626100"/>
                  <a:pt x="6712261" y="6735788"/>
                </a:cubicBezTo>
                <a:cubicBezTo>
                  <a:pt x="5934096" y="6865026"/>
                  <a:pt x="5121951" y="6644789"/>
                  <a:pt x="4677083" y="6183757"/>
                </a:cubicBezTo>
                <a:cubicBezTo>
                  <a:pt x="3627070" y="6621356"/>
                  <a:pt x="2263300" y="6375387"/>
                  <a:pt x="1653907" y="5638339"/>
                </a:cubicBezTo>
                <a:cubicBezTo>
                  <a:pt x="1055275" y="5686786"/>
                  <a:pt x="493173" y="5430178"/>
                  <a:pt x="324684" y="5031393"/>
                </a:cubicBezTo>
                <a:cubicBezTo>
                  <a:pt x="202636" y="4742871"/>
                  <a:pt x="310526" y="4431492"/>
                  <a:pt x="608709" y="4212116"/>
                </a:cubicBezTo>
                <a:cubicBezTo>
                  <a:pt x="185645" y="4040038"/>
                  <a:pt x="-49956" y="3709827"/>
                  <a:pt x="8945" y="3371564"/>
                </a:cubicBezTo>
                <a:cubicBezTo>
                  <a:pt x="78039" y="2975511"/>
                  <a:pt x="532818" y="2665281"/>
                  <a:pt x="1104265" y="2624454"/>
                </a:cubicBezTo>
                <a:cubicBezTo>
                  <a:pt x="1107663" y="2617841"/>
                  <a:pt x="1111344" y="2611371"/>
                  <a:pt x="1114742" y="2604759"/>
                </a:cubicBezTo>
                <a:cubicBezTo>
                  <a:pt x="1038002" y="2214743"/>
                  <a:pt x="1216968" y="1821422"/>
                  <a:pt x="1602652" y="1531893"/>
                </a:cubicBezTo>
                <a:cubicBezTo>
                  <a:pt x="2212045" y="1074599"/>
                  <a:pt x="3200043" y="972675"/>
                  <a:pt x="3976224" y="1286786"/>
                </a:cubicBezTo>
                <a:lnTo>
                  <a:pt x="3976642" y="1286313"/>
                </a:lnTo>
                <a:lnTo>
                  <a:pt x="3974809" y="1285348"/>
                </a:lnTo>
                <a:lnTo>
                  <a:pt x="3976714" y="1286231"/>
                </a:lnTo>
                <a:lnTo>
                  <a:pt x="4073264" y="1176839"/>
                </a:lnTo>
                <a:cubicBezTo>
                  <a:pt x="4598044" y="656107"/>
                  <a:pt x="5694495" y="572758"/>
                  <a:pt x="6369336" y="1032334"/>
                </a:cubicBezTo>
                <a:cubicBezTo>
                  <a:pt x="6550851" y="780902"/>
                  <a:pt x="6899439" y="607098"/>
                  <a:pt x="7301831" y="567708"/>
                </a:cubicBezTo>
                <a:cubicBezTo>
                  <a:pt x="7357191" y="562282"/>
                  <a:pt x="7412543" y="559492"/>
                  <a:pt x="7467553" y="559245"/>
                </a:cubicBezTo>
                <a:cubicBezTo>
                  <a:pt x="7797614" y="557764"/>
                  <a:pt x="8115369" y="647831"/>
                  <a:pt x="8348902" y="809130"/>
                </a:cubicBezTo>
                <a:lnTo>
                  <a:pt x="8444625" y="884796"/>
                </a:lnTo>
                <a:lnTo>
                  <a:pt x="8454637" y="875351"/>
                </a:lnTo>
                <a:lnTo>
                  <a:pt x="8445467" y="885463"/>
                </a:lnTo>
                <a:lnTo>
                  <a:pt x="8458317" y="895620"/>
                </a:lnTo>
                <a:cubicBezTo>
                  <a:pt x="8702910" y="696695"/>
                  <a:pt x="9047498" y="581273"/>
                  <a:pt x="9407186" y="563042"/>
                </a:cubicBezTo>
                <a:lnTo>
                  <a:pt x="9531010" y="563518"/>
                </a:lnTo>
                <a:lnTo>
                  <a:pt x="9551215" y="560836"/>
                </a:lnTo>
                <a:cubicBezTo>
                  <a:pt x="9971411" y="517457"/>
                  <a:pt x="10412455" y="570504"/>
                  <a:pt x="10800547" y="727559"/>
                </a:cubicBezTo>
                <a:lnTo>
                  <a:pt x="10800964" y="727086"/>
                </a:lnTo>
                <a:lnTo>
                  <a:pt x="10799131" y="726122"/>
                </a:lnTo>
                <a:lnTo>
                  <a:pt x="10801037" y="727004"/>
                </a:lnTo>
                <a:lnTo>
                  <a:pt x="10897586" y="617612"/>
                </a:lnTo>
                <a:cubicBezTo>
                  <a:pt x="11422366" y="96880"/>
                  <a:pt x="12518817" y="13531"/>
                  <a:pt x="13193657" y="473108"/>
                </a:cubicBezTo>
                <a:cubicBezTo>
                  <a:pt x="13375174" y="221675"/>
                  <a:pt x="13723762" y="47871"/>
                  <a:pt x="14126152" y="8482"/>
                </a:cubicBezTo>
                <a:close/>
              </a:path>
            </a:pathLst>
          </a:custGeom>
          <a:solidFill>
            <a:srgbClr val="FFEAE7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8976" y="3786675"/>
            <a:ext cx="1937454" cy="182219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2C4EE3-50D9-44B2-C642-180F9B434A99}"/>
              </a:ext>
            </a:extLst>
          </p:cNvPr>
          <p:cNvSpPr txBox="1"/>
          <p:nvPr/>
        </p:nvSpPr>
        <p:spPr>
          <a:xfrm>
            <a:off x="7049385" y="2517903"/>
            <a:ext cx="2838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……………….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65ECC9-DF65-4EBB-C992-FD13A064C503}"/>
              </a:ext>
            </a:extLst>
          </p:cNvPr>
          <p:cNvSpPr txBox="1"/>
          <p:nvPr/>
        </p:nvSpPr>
        <p:spPr>
          <a:xfrm>
            <a:off x="7049385" y="4531000"/>
            <a:ext cx="2838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……………….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033A2A-D603-B545-05E5-B92693059E21}"/>
              </a:ext>
            </a:extLst>
          </p:cNvPr>
          <p:cNvSpPr txBox="1"/>
          <p:nvPr/>
        </p:nvSpPr>
        <p:spPr>
          <a:xfrm>
            <a:off x="7251404" y="136478"/>
            <a:ext cx="44337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FFC000"/>
                </a:solidFill>
                <a:latin typeface="UTM Showcard" panose="02040603050506020204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2868164175"/>
      </p:ext>
    </p:extLst>
  </p:cSld>
  <p:clrMapOvr>
    <a:masterClrMapping/>
  </p:clrMapOvr>
  <p:transition spd="slow" advTm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221 0.36967 L -3.33333E-6 4.44444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4" y="-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31">
            <a:extLst>
              <a:ext uri="{FF2B5EF4-FFF2-40B4-BE49-F238E27FC236}">
                <a16:creationId xmlns:a16="http://schemas.microsoft.com/office/drawing/2014/main" id="{CD195E2D-DC4B-2337-97AB-5DF5ED9D8EC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0" y="1272746"/>
            <a:ext cx="12192000" cy="4300572"/>
            <a:chOff x="0" y="1272746"/>
            <a:chExt cx="12192000" cy="4300572"/>
          </a:xfrm>
        </p:grpSpPr>
        <p:sp>
          <p:nvSpPr>
            <p:cNvPr id="26" name="矩形 25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507286"/>
              <a:ext cx="12192000" cy="4066032"/>
            </a:xfrm>
            <a:prstGeom prst="rect">
              <a:avLst/>
            </a:prstGeom>
          </p:spPr>
        </p:pic>
      </p:grpSp>
      <p:grpSp>
        <p:nvGrpSpPr>
          <p:cNvPr id="29" name="组合 28"/>
          <p:cNvGrpSpPr/>
          <p:nvPr/>
        </p:nvGrpSpPr>
        <p:grpSpPr>
          <a:xfrm>
            <a:off x="226260" y="1678691"/>
            <a:ext cx="3544106" cy="5375813"/>
            <a:chOff x="226260" y="1678691"/>
            <a:chExt cx="3544106" cy="5375813"/>
          </a:xfrm>
        </p:grpSpPr>
        <p:sp>
          <p:nvSpPr>
            <p:cNvPr id="30" name="椭圆 29"/>
            <p:cNvSpPr/>
            <p:nvPr/>
          </p:nvSpPr>
          <p:spPr>
            <a:xfrm>
              <a:off x="631319" y="6523212"/>
              <a:ext cx="2323045" cy="272092"/>
            </a:xfrm>
            <a:prstGeom prst="ellipse">
              <a:avLst/>
            </a:prstGeom>
            <a:solidFill>
              <a:srgbClr val="9EB4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260" y="1678691"/>
              <a:ext cx="3544106" cy="5375813"/>
            </a:xfrm>
            <a:prstGeom prst="rect">
              <a:avLst/>
            </a:prstGeom>
            <a:effectLst>
              <a:outerShdw blurRad="1016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36" name="图片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1069">
            <a:off x="2709918" y="1176638"/>
            <a:ext cx="1481282" cy="1481282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5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5CBA061-57C7-A8F5-0202-35A59FC52770}"/>
              </a:ext>
            </a:extLst>
          </p:cNvPr>
          <p:cNvSpPr txBox="1"/>
          <p:nvPr/>
        </p:nvSpPr>
        <p:spPr>
          <a:xfrm>
            <a:off x="4473881" y="2358106"/>
            <a:ext cx="72113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>
                <a:solidFill>
                  <a:srgbClr val="FFC000"/>
                </a:solidFill>
                <a:latin typeface="UTM Showcard" panose="02040603050506020204" pitchFamily="18" charset="0"/>
              </a:rPr>
              <a:t>CHÚC CÁC EM HỌC TỐT!</a:t>
            </a:r>
          </a:p>
        </p:txBody>
      </p:sp>
    </p:spTree>
    <p:extLst>
      <p:ext uri="{BB962C8B-B14F-4D97-AF65-F5344CB8AC3E}">
        <p14:creationId xmlns:p14="http://schemas.microsoft.com/office/powerpoint/2010/main" val="294398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1">
            <a:extLst>
              <a:ext uri="{FF2B5EF4-FFF2-40B4-BE49-F238E27FC236}">
                <a16:creationId xmlns:a16="http://schemas.microsoft.com/office/drawing/2014/main" id="{D4ACE0C8-5ED7-802C-548D-E278D9658A8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BF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0" y="859315"/>
            <a:ext cx="12192000" cy="5111827"/>
            <a:chOff x="0" y="1272746"/>
            <a:chExt cx="12192000" cy="4176584"/>
          </a:xfrm>
        </p:grpSpPr>
        <p:sp>
          <p:nvSpPr>
            <p:cNvPr id="34" name="矩形 3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  <a:p>
              <a:pPr algn="ctr"/>
              <a:endParaRPr lang="zh-CN" altLang="en-US" dirty="0"/>
            </a:p>
          </p:txBody>
        </p:sp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28022"/>
              <a:ext cx="12192000" cy="4066032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78" y="3493741"/>
            <a:ext cx="1469575" cy="2053637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8" name="组合 17"/>
          <p:cNvGrpSpPr/>
          <p:nvPr/>
        </p:nvGrpSpPr>
        <p:grpSpPr>
          <a:xfrm>
            <a:off x="1681225" y="1920482"/>
            <a:ext cx="3029351" cy="2821837"/>
            <a:chOff x="2693369" y="1824788"/>
            <a:chExt cx="3300164" cy="307409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3369" y="1824788"/>
              <a:ext cx="3300164" cy="3074099"/>
            </a:xfrm>
            <a:prstGeom prst="rect">
              <a:avLst/>
            </a:prstGeom>
          </p:spPr>
        </p:pic>
        <p:grpSp>
          <p:nvGrpSpPr>
            <p:cNvPr id="32" name="组合 31"/>
            <p:cNvGrpSpPr/>
            <p:nvPr/>
          </p:nvGrpSpPr>
          <p:grpSpPr>
            <a:xfrm>
              <a:off x="3580217" y="2146495"/>
              <a:ext cx="1264201" cy="1269247"/>
              <a:chOff x="4997900" y="3108155"/>
              <a:chExt cx="860858" cy="864294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4997900" y="3108155"/>
                <a:ext cx="860858" cy="864294"/>
                <a:chOff x="2366768" y="-1720075"/>
                <a:chExt cx="860858" cy="864294"/>
              </a:xfrm>
            </p:grpSpPr>
            <p:sp>
              <p:nvSpPr>
                <p:cNvPr id="13" name="椭圆 12"/>
                <p:cNvSpPr/>
                <p:nvPr/>
              </p:nvSpPr>
              <p:spPr>
                <a:xfrm>
                  <a:off x="2366768" y="-1720075"/>
                  <a:ext cx="860858" cy="864294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  <p:sp>
              <p:nvSpPr>
                <p:cNvPr id="29" name="椭圆 12"/>
                <p:cNvSpPr/>
                <p:nvPr/>
              </p:nvSpPr>
              <p:spPr>
                <a:xfrm rot="985544">
                  <a:off x="2485948" y="-1439234"/>
                  <a:ext cx="86859" cy="234540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  <p:sp>
              <p:nvSpPr>
                <p:cNvPr id="30" name="椭圆 12"/>
                <p:cNvSpPr/>
                <p:nvPr/>
              </p:nvSpPr>
              <p:spPr>
                <a:xfrm rot="985544">
                  <a:off x="2614522" y="-1538663"/>
                  <a:ext cx="72099" cy="83443"/>
                </a:xfrm>
                <a:custGeom>
                  <a:avLst/>
                  <a:gdLst>
                    <a:gd name="connsiteX0" fmla="*/ 0 w 1110315"/>
                    <a:gd name="connsiteY0" fmla="*/ 555158 h 1110315"/>
                    <a:gd name="connsiteX1" fmla="*/ 555158 w 1110315"/>
                    <a:gd name="connsiteY1" fmla="*/ 0 h 1110315"/>
                    <a:gd name="connsiteX2" fmla="*/ 1110316 w 1110315"/>
                    <a:gd name="connsiteY2" fmla="*/ 555158 h 1110315"/>
                    <a:gd name="connsiteX3" fmla="*/ 555158 w 1110315"/>
                    <a:gd name="connsiteY3" fmla="*/ 1110316 h 1110315"/>
                    <a:gd name="connsiteX4" fmla="*/ 0 w 1110315"/>
                    <a:gd name="connsiteY4" fmla="*/ 555158 h 1110315"/>
                    <a:gd name="connsiteX0" fmla="*/ 0 w 1110316"/>
                    <a:gd name="connsiteY0" fmla="*/ 559486 h 1114644"/>
                    <a:gd name="connsiteX1" fmla="*/ 555158 w 1110316"/>
                    <a:gd name="connsiteY1" fmla="*/ 4328 h 1114644"/>
                    <a:gd name="connsiteX2" fmla="*/ 1110316 w 1110316"/>
                    <a:gd name="connsiteY2" fmla="*/ 559486 h 1114644"/>
                    <a:gd name="connsiteX3" fmla="*/ 555158 w 1110316"/>
                    <a:gd name="connsiteY3" fmla="*/ 1114644 h 1114644"/>
                    <a:gd name="connsiteX4" fmla="*/ 0 w 1110316"/>
                    <a:gd name="connsiteY4" fmla="*/ 559486 h 1114644"/>
                    <a:gd name="connsiteX0" fmla="*/ 0 w 1110316"/>
                    <a:gd name="connsiteY0" fmla="*/ 559486 h 1117015"/>
                    <a:gd name="connsiteX1" fmla="*/ 555158 w 1110316"/>
                    <a:gd name="connsiteY1" fmla="*/ 4328 h 1117015"/>
                    <a:gd name="connsiteX2" fmla="*/ 1110316 w 1110316"/>
                    <a:gd name="connsiteY2" fmla="*/ 559486 h 1117015"/>
                    <a:gd name="connsiteX3" fmla="*/ 555158 w 1110316"/>
                    <a:gd name="connsiteY3" fmla="*/ 1114644 h 1117015"/>
                    <a:gd name="connsiteX4" fmla="*/ 0 w 1110316"/>
                    <a:gd name="connsiteY4" fmla="*/ 559486 h 1117015"/>
                    <a:gd name="connsiteX0" fmla="*/ 0 w 1110316"/>
                    <a:gd name="connsiteY0" fmla="*/ 559648 h 1117177"/>
                    <a:gd name="connsiteX1" fmla="*/ 555158 w 1110316"/>
                    <a:gd name="connsiteY1" fmla="*/ 4490 h 1117177"/>
                    <a:gd name="connsiteX2" fmla="*/ 1110316 w 1110316"/>
                    <a:gd name="connsiteY2" fmla="*/ 559648 h 1117177"/>
                    <a:gd name="connsiteX3" fmla="*/ 555158 w 1110316"/>
                    <a:gd name="connsiteY3" fmla="*/ 1114806 h 1117177"/>
                    <a:gd name="connsiteX4" fmla="*/ 0 w 1110316"/>
                    <a:gd name="connsiteY4" fmla="*/ 559648 h 1117177"/>
                    <a:gd name="connsiteX0" fmla="*/ 2418 w 1112734"/>
                    <a:gd name="connsiteY0" fmla="*/ 559648 h 1117177"/>
                    <a:gd name="connsiteX1" fmla="*/ 557576 w 1112734"/>
                    <a:gd name="connsiteY1" fmla="*/ 4490 h 1117177"/>
                    <a:gd name="connsiteX2" fmla="*/ 1112734 w 1112734"/>
                    <a:gd name="connsiteY2" fmla="*/ 559648 h 1117177"/>
                    <a:gd name="connsiteX3" fmla="*/ 557576 w 1112734"/>
                    <a:gd name="connsiteY3" fmla="*/ 1114806 h 1117177"/>
                    <a:gd name="connsiteX4" fmla="*/ 2418 w 1112734"/>
                    <a:gd name="connsiteY4" fmla="*/ 559648 h 11171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2734" h="1117177">
                      <a:moveTo>
                        <a:pt x="2418" y="559648"/>
                      </a:moveTo>
                      <a:cubicBezTo>
                        <a:pt x="33520" y="259263"/>
                        <a:pt x="244750" y="48033"/>
                        <a:pt x="557576" y="4490"/>
                      </a:cubicBezTo>
                      <a:cubicBezTo>
                        <a:pt x="870402" y="-39053"/>
                        <a:pt x="1100293" y="240602"/>
                        <a:pt x="1112734" y="559648"/>
                      </a:cubicBezTo>
                      <a:cubicBezTo>
                        <a:pt x="1112734" y="866253"/>
                        <a:pt x="870401" y="1145908"/>
                        <a:pt x="557576" y="1114806"/>
                      </a:cubicBezTo>
                      <a:cubicBezTo>
                        <a:pt x="244751" y="1083704"/>
                        <a:pt x="-28684" y="860033"/>
                        <a:pt x="2418" y="559648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222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3600"/>
                </a:p>
              </p:txBody>
            </p:sp>
          </p:grpSp>
          <p:sp>
            <p:nvSpPr>
              <p:cNvPr id="19" name="文本框 18"/>
              <p:cNvSpPr txBox="1"/>
              <p:nvPr/>
            </p:nvSpPr>
            <p:spPr>
              <a:xfrm>
                <a:off x="5175053" y="3192845"/>
                <a:ext cx="600580" cy="6916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5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方正卡通简体" panose="03000509000000000000" pitchFamily="65" charset="-122"/>
                    <a:ea typeface="方正卡通简体" panose="03000509000000000000" pitchFamily="65" charset="-122"/>
                  </a:rPr>
                  <a:t>01</a:t>
                </a:r>
                <a:endParaRPr lang="zh-CN" altLang="en-US" sz="5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卡通简体" panose="03000509000000000000" pitchFamily="65" charset="-122"/>
                  <a:ea typeface="方正卡通简体" panose="03000509000000000000" pitchFamily="65" charset="-122"/>
                </a:endParaRPr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403A385-6C05-6698-912C-76E9427A437F}"/>
              </a:ext>
            </a:extLst>
          </p:cNvPr>
          <p:cNvSpPr txBox="1"/>
          <p:nvPr/>
        </p:nvSpPr>
        <p:spPr>
          <a:xfrm>
            <a:off x="4469831" y="1733777"/>
            <a:ext cx="690138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9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Ôn</a:t>
            </a:r>
            <a:r>
              <a:rPr lang="en-US" altLang="zh-CN" sz="9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9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luyện</a:t>
            </a:r>
            <a:r>
              <a:rPr lang="en-US" altLang="zh-CN" sz="9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9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tập</a:t>
            </a:r>
            <a:r>
              <a:rPr lang="en-US" altLang="zh-CN" sz="9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9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đọc</a:t>
            </a:r>
            <a:r>
              <a:rPr lang="en-US" altLang="zh-CN" sz="9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9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và</a:t>
            </a:r>
            <a:r>
              <a:rPr lang="en-US" altLang="zh-CN" sz="9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9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học</a:t>
            </a:r>
            <a:r>
              <a:rPr lang="en-US" altLang="zh-CN" sz="9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9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thuộc</a:t>
            </a:r>
            <a:r>
              <a:rPr lang="en-US" altLang="zh-CN" sz="9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 </a:t>
            </a:r>
            <a:r>
              <a:rPr lang="en-US" altLang="zh-CN" sz="9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UTM Zirkon" panose="02040603050506020204" pitchFamily="18" charset="0"/>
                <a:ea typeface="字体管家棉花糖" panose="00020600040101010101" charset="-122"/>
                <a:cs typeface="Times New Roman" panose="02020603050405020304" pitchFamily="18" charset="0"/>
              </a:rPr>
              <a:t>lòng</a:t>
            </a:r>
            <a:endParaRPr lang="zh-CN" altLang="en-US" sz="6600" b="1" spc="300" dirty="0">
              <a:solidFill>
                <a:schemeClr val="accent2">
                  <a:lumMod val="60000"/>
                  <a:lumOff val="40000"/>
                </a:schemeClr>
              </a:solidFill>
              <a:uFillTx/>
              <a:latin typeface="UTM Zirkon" panose="02040603050506020204" pitchFamily="18" charset="0"/>
              <a:ea typeface="字体管家天蝎座" panose="0002060004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5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75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350;p22">
            <a:extLst>
              <a:ext uri="{FF2B5EF4-FFF2-40B4-BE49-F238E27FC236}">
                <a16:creationId xmlns:a16="http://schemas.microsoft.com/office/drawing/2014/main" id="{60DC59BA-1550-A5F6-6B25-D19E61951136}"/>
              </a:ext>
            </a:extLst>
          </p:cNvPr>
          <p:cNvGrpSpPr/>
          <p:nvPr/>
        </p:nvGrpSpPr>
        <p:grpSpPr>
          <a:xfrm>
            <a:off x="9221352" y="4762098"/>
            <a:ext cx="3814805" cy="1358817"/>
            <a:chOff x="6916014" y="3571573"/>
            <a:chExt cx="2861104" cy="1019113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61" name="Google Shape;351;p22">
              <a:extLst>
                <a:ext uri="{FF2B5EF4-FFF2-40B4-BE49-F238E27FC236}">
                  <a16:creationId xmlns:a16="http://schemas.microsoft.com/office/drawing/2014/main" id="{B60AB694-314B-B6A3-94D5-1D743EEBE33B}"/>
                </a:ext>
              </a:extLst>
            </p:cNvPr>
            <p:cNvSpPr/>
            <p:nvPr/>
          </p:nvSpPr>
          <p:spPr>
            <a:xfrm flipH="1">
              <a:off x="7770747" y="3571573"/>
              <a:ext cx="2006371" cy="1019113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2" name="Google Shape;352;p22">
              <a:extLst>
                <a:ext uri="{FF2B5EF4-FFF2-40B4-BE49-F238E27FC236}">
                  <a16:creationId xmlns:a16="http://schemas.microsoft.com/office/drawing/2014/main" id="{0253EA0A-9134-4158-E551-088881F6D4A7}"/>
                </a:ext>
              </a:extLst>
            </p:cNvPr>
            <p:cNvSpPr/>
            <p:nvPr/>
          </p:nvSpPr>
          <p:spPr>
            <a:xfrm flipH="1">
              <a:off x="6916014" y="3794765"/>
              <a:ext cx="1127554" cy="572728"/>
            </a:xfrm>
            <a:custGeom>
              <a:avLst/>
              <a:gdLst/>
              <a:ahLst/>
              <a:cxnLst/>
              <a:rect l="l" t="t" r="r" b="b"/>
              <a:pathLst>
                <a:path w="149841" h="76110" extrusionOk="0">
                  <a:moveTo>
                    <a:pt x="72562" y="0"/>
                  </a:moveTo>
                  <a:cubicBezTo>
                    <a:pt x="72200" y="0"/>
                    <a:pt x="71840" y="4"/>
                    <a:pt x="71484" y="14"/>
                  </a:cubicBezTo>
                  <a:cubicBezTo>
                    <a:pt x="70384" y="45"/>
                    <a:pt x="69376" y="1205"/>
                    <a:pt x="68276" y="1297"/>
                  </a:cubicBezTo>
                  <a:cubicBezTo>
                    <a:pt x="67207" y="1389"/>
                    <a:pt x="66107" y="1328"/>
                    <a:pt x="65038" y="1480"/>
                  </a:cubicBezTo>
                  <a:cubicBezTo>
                    <a:pt x="63969" y="1603"/>
                    <a:pt x="62839" y="1480"/>
                    <a:pt x="61770" y="1664"/>
                  </a:cubicBezTo>
                  <a:cubicBezTo>
                    <a:pt x="61588" y="1696"/>
                    <a:pt x="61400" y="1708"/>
                    <a:pt x="61207" y="1708"/>
                  </a:cubicBezTo>
                  <a:cubicBezTo>
                    <a:pt x="60542" y="1708"/>
                    <a:pt x="59826" y="1559"/>
                    <a:pt x="59153" y="1559"/>
                  </a:cubicBezTo>
                  <a:cubicBezTo>
                    <a:pt x="58908" y="1559"/>
                    <a:pt x="58669" y="1579"/>
                    <a:pt x="58440" y="1633"/>
                  </a:cubicBezTo>
                  <a:cubicBezTo>
                    <a:pt x="57371" y="1847"/>
                    <a:pt x="56485" y="2794"/>
                    <a:pt x="55416" y="3069"/>
                  </a:cubicBezTo>
                  <a:cubicBezTo>
                    <a:pt x="54377" y="3374"/>
                    <a:pt x="53491" y="4138"/>
                    <a:pt x="52452" y="4444"/>
                  </a:cubicBezTo>
                  <a:cubicBezTo>
                    <a:pt x="51414" y="4780"/>
                    <a:pt x="50314" y="4902"/>
                    <a:pt x="49306" y="5299"/>
                  </a:cubicBezTo>
                  <a:cubicBezTo>
                    <a:pt x="48298" y="5665"/>
                    <a:pt x="46984" y="5299"/>
                    <a:pt x="45976" y="5727"/>
                  </a:cubicBezTo>
                  <a:cubicBezTo>
                    <a:pt x="44968" y="6154"/>
                    <a:pt x="43899" y="6460"/>
                    <a:pt x="42921" y="6918"/>
                  </a:cubicBezTo>
                  <a:cubicBezTo>
                    <a:pt x="41944" y="7376"/>
                    <a:pt x="41455" y="8904"/>
                    <a:pt x="40508" y="9392"/>
                  </a:cubicBezTo>
                  <a:cubicBezTo>
                    <a:pt x="39530" y="9881"/>
                    <a:pt x="38400" y="10034"/>
                    <a:pt x="37453" y="10584"/>
                  </a:cubicBezTo>
                  <a:cubicBezTo>
                    <a:pt x="36506" y="11134"/>
                    <a:pt x="35529" y="11653"/>
                    <a:pt x="34612" y="12233"/>
                  </a:cubicBezTo>
                  <a:cubicBezTo>
                    <a:pt x="33726" y="12814"/>
                    <a:pt x="32688" y="13241"/>
                    <a:pt x="31802" y="13852"/>
                  </a:cubicBezTo>
                  <a:cubicBezTo>
                    <a:pt x="30916" y="14494"/>
                    <a:pt x="29816" y="14861"/>
                    <a:pt x="28930" y="15502"/>
                  </a:cubicBezTo>
                  <a:cubicBezTo>
                    <a:pt x="28075" y="16174"/>
                    <a:pt x="27739" y="17518"/>
                    <a:pt x="26914" y="18190"/>
                  </a:cubicBezTo>
                  <a:cubicBezTo>
                    <a:pt x="26089" y="18862"/>
                    <a:pt x="25234" y="19565"/>
                    <a:pt x="24439" y="20298"/>
                  </a:cubicBezTo>
                  <a:cubicBezTo>
                    <a:pt x="23645" y="21031"/>
                    <a:pt x="22270" y="21184"/>
                    <a:pt x="21507" y="21948"/>
                  </a:cubicBezTo>
                  <a:cubicBezTo>
                    <a:pt x="20743" y="22711"/>
                    <a:pt x="20804" y="24269"/>
                    <a:pt x="20071" y="25094"/>
                  </a:cubicBezTo>
                  <a:cubicBezTo>
                    <a:pt x="19338" y="25888"/>
                    <a:pt x="18880" y="26897"/>
                    <a:pt x="18177" y="27721"/>
                  </a:cubicBezTo>
                  <a:cubicBezTo>
                    <a:pt x="17444" y="28546"/>
                    <a:pt x="16069" y="28791"/>
                    <a:pt x="15397" y="29646"/>
                  </a:cubicBezTo>
                  <a:cubicBezTo>
                    <a:pt x="14725" y="30532"/>
                    <a:pt x="13564" y="31051"/>
                    <a:pt x="12953" y="31937"/>
                  </a:cubicBezTo>
                  <a:cubicBezTo>
                    <a:pt x="12342" y="32853"/>
                    <a:pt x="12067" y="34014"/>
                    <a:pt x="11487" y="34931"/>
                  </a:cubicBezTo>
                  <a:cubicBezTo>
                    <a:pt x="10906" y="35847"/>
                    <a:pt x="9990" y="36580"/>
                    <a:pt x="9471" y="37527"/>
                  </a:cubicBezTo>
                  <a:cubicBezTo>
                    <a:pt x="8921" y="38474"/>
                    <a:pt x="9593" y="40093"/>
                    <a:pt x="9074" y="41040"/>
                  </a:cubicBezTo>
                  <a:cubicBezTo>
                    <a:pt x="8554" y="42018"/>
                    <a:pt x="6813" y="42354"/>
                    <a:pt x="6355" y="43332"/>
                  </a:cubicBezTo>
                  <a:cubicBezTo>
                    <a:pt x="5897" y="44309"/>
                    <a:pt x="6660" y="45837"/>
                    <a:pt x="6233" y="46845"/>
                  </a:cubicBezTo>
                  <a:cubicBezTo>
                    <a:pt x="5835" y="47853"/>
                    <a:pt x="5072" y="48708"/>
                    <a:pt x="4675" y="49716"/>
                  </a:cubicBezTo>
                  <a:cubicBezTo>
                    <a:pt x="4308" y="50755"/>
                    <a:pt x="4675" y="52007"/>
                    <a:pt x="4339" y="53046"/>
                  </a:cubicBezTo>
                  <a:cubicBezTo>
                    <a:pt x="4003" y="54085"/>
                    <a:pt x="2078" y="54634"/>
                    <a:pt x="1803" y="55673"/>
                  </a:cubicBezTo>
                  <a:cubicBezTo>
                    <a:pt x="1559" y="56742"/>
                    <a:pt x="2170" y="58025"/>
                    <a:pt x="1925" y="59064"/>
                  </a:cubicBezTo>
                  <a:cubicBezTo>
                    <a:pt x="1681" y="60133"/>
                    <a:pt x="887" y="61080"/>
                    <a:pt x="703" y="62149"/>
                  </a:cubicBezTo>
                  <a:cubicBezTo>
                    <a:pt x="489" y="63249"/>
                    <a:pt x="276" y="64318"/>
                    <a:pt x="153" y="65388"/>
                  </a:cubicBezTo>
                  <a:cubicBezTo>
                    <a:pt x="1" y="66487"/>
                    <a:pt x="184" y="67618"/>
                    <a:pt x="92" y="68687"/>
                  </a:cubicBezTo>
                  <a:cubicBezTo>
                    <a:pt x="1" y="69786"/>
                    <a:pt x="1131" y="70917"/>
                    <a:pt x="1100" y="72017"/>
                  </a:cubicBezTo>
                  <a:cubicBezTo>
                    <a:pt x="1039" y="73086"/>
                    <a:pt x="337" y="73574"/>
                    <a:pt x="337" y="74674"/>
                  </a:cubicBezTo>
                  <a:cubicBezTo>
                    <a:pt x="1864" y="75163"/>
                    <a:pt x="1742" y="75530"/>
                    <a:pt x="3392" y="75530"/>
                  </a:cubicBezTo>
                  <a:cubicBezTo>
                    <a:pt x="5011" y="75530"/>
                    <a:pt x="5011" y="74705"/>
                    <a:pt x="6630" y="74705"/>
                  </a:cubicBezTo>
                  <a:cubicBezTo>
                    <a:pt x="8249" y="74705"/>
                    <a:pt x="8249" y="74827"/>
                    <a:pt x="9868" y="74827"/>
                  </a:cubicBezTo>
                  <a:cubicBezTo>
                    <a:pt x="11487" y="74827"/>
                    <a:pt x="11487" y="75530"/>
                    <a:pt x="13106" y="75530"/>
                  </a:cubicBezTo>
                  <a:cubicBezTo>
                    <a:pt x="14725" y="75530"/>
                    <a:pt x="14725" y="74369"/>
                    <a:pt x="16344" y="74369"/>
                  </a:cubicBezTo>
                  <a:cubicBezTo>
                    <a:pt x="17963" y="74369"/>
                    <a:pt x="17963" y="76079"/>
                    <a:pt x="19582" y="76079"/>
                  </a:cubicBezTo>
                  <a:cubicBezTo>
                    <a:pt x="21201" y="76079"/>
                    <a:pt x="21201" y="75468"/>
                    <a:pt x="22820" y="75468"/>
                  </a:cubicBezTo>
                  <a:cubicBezTo>
                    <a:pt x="24439" y="75468"/>
                    <a:pt x="24439" y="74644"/>
                    <a:pt x="26058" y="74644"/>
                  </a:cubicBezTo>
                  <a:cubicBezTo>
                    <a:pt x="27678" y="74644"/>
                    <a:pt x="27678" y="75957"/>
                    <a:pt x="29297" y="75957"/>
                  </a:cubicBezTo>
                  <a:cubicBezTo>
                    <a:pt x="30916" y="75957"/>
                    <a:pt x="30916" y="76049"/>
                    <a:pt x="32565" y="76049"/>
                  </a:cubicBezTo>
                  <a:cubicBezTo>
                    <a:pt x="34184" y="76049"/>
                    <a:pt x="34184" y="75774"/>
                    <a:pt x="35803" y="75774"/>
                  </a:cubicBezTo>
                  <a:cubicBezTo>
                    <a:pt x="37423" y="75774"/>
                    <a:pt x="37423" y="75652"/>
                    <a:pt x="39042" y="75652"/>
                  </a:cubicBezTo>
                  <a:cubicBezTo>
                    <a:pt x="40661" y="75652"/>
                    <a:pt x="40661" y="74491"/>
                    <a:pt x="42280" y="74491"/>
                  </a:cubicBezTo>
                  <a:cubicBezTo>
                    <a:pt x="43899" y="74491"/>
                    <a:pt x="43899" y="75316"/>
                    <a:pt x="45518" y="75316"/>
                  </a:cubicBezTo>
                  <a:cubicBezTo>
                    <a:pt x="47137" y="75316"/>
                    <a:pt x="47137" y="74369"/>
                    <a:pt x="48756" y="74369"/>
                  </a:cubicBezTo>
                  <a:cubicBezTo>
                    <a:pt x="50375" y="74369"/>
                    <a:pt x="50375" y="75316"/>
                    <a:pt x="52025" y="75316"/>
                  </a:cubicBezTo>
                  <a:cubicBezTo>
                    <a:pt x="53644" y="75316"/>
                    <a:pt x="53644" y="76018"/>
                    <a:pt x="55232" y="76018"/>
                  </a:cubicBezTo>
                  <a:cubicBezTo>
                    <a:pt x="56851" y="76018"/>
                    <a:pt x="56851" y="74796"/>
                    <a:pt x="58470" y="74796"/>
                  </a:cubicBezTo>
                  <a:cubicBezTo>
                    <a:pt x="60089" y="74796"/>
                    <a:pt x="60120" y="75194"/>
                    <a:pt x="61739" y="75194"/>
                  </a:cubicBezTo>
                  <a:cubicBezTo>
                    <a:pt x="63358" y="75194"/>
                    <a:pt x="63358" y="75468"/>
                    <a:pt x="64977" y="75468"/>
                  </a:cubicBezTo>
                  <a:cubicBezTo>
                    <a:pt x="66596" y="75468"/>
                    <a:pt x="66596" y="75194"/>
                    <a:pt x="68215" y="75194"/>
                  </a:cubicBezTo>
                  <a:cubicBezTo>
                    <a:pt x="69834" y="75194"/>
                    <a:pt x="69834" y="74919"/>
                    <a:pt x="71453" y="74919"/>
                  </a:cubicBezTo>
                  <a:cubicBezTo>
                    <a:pt x="73073" y="74919"/>
                    <a:pt x="73073" y="76079"/>
                    <a:pt x="74722" y="76079"/>
                  </a:cubicBezTo>
                  <a:cubicBezTo>
                    <a:pt x="76341" y="76079"/>
                    <a:pt x="76341" y="74552"/>
                    <a:pt x="77960" y="74552"/>
                  </a:cubicBezTo>
                  <a:cubicBezTo>
                    <a:pt x="79579" y="74552"/>
                    <a:pt x="79579" y="74674"/>
                    <a:pt x="81198" y="74674"/>
                  </a:cubicBezTo>
                  <a:cubicBezTo>
                    <a:pt x="82817" y="74674"/>
                    <a:pt x="82817" y="75743"/>
                    <a:pt x="84437" y="75743"/>
                  </a:cubicBezTo>
                  <a:cubicBezTo>
                    <a:pt x="86056" y="75743"/>
                    <a:pt x="86056" y="75102"/>
                    <a:pt x="87675" y="75102"/>
                  </a:cubicBezTo>
                  <a:cubicBezTo>
                    <a:pt x="89324" y="75102"/>
                    <a:pt x="89324" y="76110"/>
                    <a:pt x="90943" y="76110"/>
                  </a:cubicBezTo>
                  <a:cubicBezTo>
                    <a:pt x="92562" y="76110"/>
                    <a:pt x="92562" y="75071"/>
                    <a:pt x="94181" y="75071"/>
                  </a:cubicBezTo>
                  <a:cubicBezTo>
                    <a:pt x="95801" y="75071"/>
                    <a:pt x="95801" y="75530"/>
                    <a:pt x="97420" y="75530"/>
                  </a:cubicBezTo>
                  <a:lnTo>
                    <a:pt x="100658" y="75530"/>
                  </a:lnTo>
                  <a:cubicBezTo>
                    <a:pt x="102277" y="75530"/>
                    <a:pt x="102277" y="74827"/>
                    <a:pt x="103926" y="74827"/>
                  </a:cubicBezTo>
                  <a:cubicBezTo>
                    <a:pt x="105546" y="74827"/>
                    <a:pt x="105546" y="74919"/>
                    <a:pt x="107165" y="74919"/>
                  </a:cubicBezTo>
                  <a:cubicBezTo>
                    <a:pt x="108784" y="74919"/>
                    <a:pt x="108784" y="74949"/>
                    <a:pt x="110403" y="74949"/>
                  </a:cubicBezTo>
                  <a:cubicBezTo>
                    <a:pt x="112022" y="74949"/>
                    <a:pt x="112022" y="75102"/>
                    <a:pt x="113641" y="75102"/>
                  </a:cubicBezTo>
                  <a:cubicBezTo>
                    <a:pt x="115260" y="75102"/>
                    <a:pt x="115260" y="76079"/>
                    <a:pt x="116879" y="76079"/>
                  </a:cubicBezTo>
                  <a:cubicBezTo>
                    <a:pt x="118529" y="76079"/>
                    <a:pt x="118529" y="74399"/>
                    <a:pt x="120148" y="74399"/>
                  </a:cubicBezTo>
                  <a:cubicBezTo>
                    <a:pt x="121767" y="74399"/>
                    <a:pt x="121767" y="74919"/>
                    <a:pt x="123386" y="74919"/>
                  </a:cubicBezTo>
                  <a:cubicBezTo>
                    <a:pt x="125005" y="74919"/>
                    <a:pt x="125005" y="75102"/>
                    <a:pt x="126624" y="75102"/>
                  </a:cubicBezTo>
                  <a:cubicBezTo>
                    <a:pt x="128243" y="75102"/>
                    <a:pt x="128274" y="74552"/>
                    <a:pt x="129893" y="74552"/>
                  </a:cubicBezTo>
                  <a:cubicBezTo>
                    <a:pt x="131512" y="74552"/>
                    <a:pt x="131512" y="75010"/>
                    <a:pt x="133131" y="75010"/>
                  </a:cubicBezTo>
                  <a:cubicBezTo>
                    <a:pt x="134750" y="75010"/>
                    <a:pt x="134750" y="75285"/>
                    <a:pt x="136369" y="75285"/>
                  </a:cubicBezTo>
                  <a:cubicBezTo>
                    <a:pt x="137988" y="75285"/>
                    <a:pt x="137988" y="75102"/>
                    <a:pt x="139638" y="75102"/>
                  </a:cubicBezTo>
                  <a:cubicBezTo>
                    <a:pt x="141257" y="75102"/>
                    <a:pt x="141257" y="75346"/>
                    <a:pt x="142876" y="75346"/>
                  </a:cubicBezTo>
                  <a:cubicBezTo>
                    <a:pt x="144495" y="75346"/>
                    <a:pt x="144464" y="75743"/>
                    <a:pt x="146114" y="75805"/>
                  </a:cubicBezTo>
                  <a:cubicBezTo>
                    <a:pt x="146218" y="75808"/>
                    <a:pt x="146315" y="75810"/>
                    <a:pt x="146406" y="75810"/>
                  </a:cubicBezTo>
                  <a:cubicBezTo>
                    <a:pt x="147739" y="75810"/>
                    <a:pt x="147833" y="75405"/>
                    <a:pt x="149291" y="74919"/>
                  </a:cubicBezTo>
                  <a:cubicBezTo>
                    <a:pt x="149291" y="73849"/>
                    <a:pt x="149841" y="73025"/>
                    <a:pt x="149780" y="71955"/>
                  </a:cubicBezTo>
                  <a:cubicBezTo>
                    <a:pt x="149749" y="70856"/>
                    <a:pt x="149810" y="69756"/>
                    <a:pt x="149719" y="68656"/>
                  </a:cubicBezTo>
                  <a:cubicBezTo>
                    <a:pt x="149627" y="67587"/>
                    <a:pt x="149535" y="66457"/>
                    <a:pt x="149383" y="65388"/>
                  </a:cubicBezTo>
                  <a:cubicBezTo>
                    <a:pt x="149230" y="64318"/>
                    <a:pt x="148710" y="63280"/>
                    <a:pt x="148527" y="62210"/>
                  </a:cubicBezTo>
                  <a:cubicBezTo>
                    <a:pt x="148344" y="61141"/>
                    <a:pt x="147000" y="60316"/>
                    <a:pt x="146786" y="59247"/>
                  </a:cubicBezTo>
                  <a:cubicBezTo>
                    <a:pt x="146572" y="58209"/>
                    <a:pt x="146542" y="57109"/>
                    <a:pt x="146267" y="56070"/>
                  </a:cubicBezTo>
                  <a:cubicBezTo>
                    <a:pt x="145961" y="55001"/>
                    <a:pt x="146939" y="53596"/>
                    <a:pt x="146603" y="52557"/>
                  </a:cubicBezTo>
                  <a:cubicBezTo>
                    <a:pt x="146267" y="51519"/>
                    <a:pt x="144922" y="50816"/>
                    <a:pt x="144556" y="49808"/>
                  </a:cubicBezTo>
                  <a:cubicBezTo>
                    <a:pt x="144189" y="48800"/>
                    <a:pt x="143487" y="47914"/>
                    <a:pt x="143059" y="46936"/>
                  </a:cubicBezTo>
                  <a:cubicBezTo>
                    <a:pt x="142662" y="45928"/>
                    <a:pt x="142387" y="44890"/>
                    <a:pt x="141929" y="43881"/>
                  </a:cubicBezTo>
                  <a:cubicBezTo>
                    <a:pt x="141470" y="42904"/>
                    <a:pt x="141868" y="41499"/>
                    <a:pt x="141379" y="40552"/>
                  </a:cubicBezTo>
                  <a:cubicBezTo>
                    <a:pt x="140859" y="39574"/>
                    <a:pt x="139821" y="38902"/>
                    <a:pt x="139271" y="37955"/>
                  </a:cubicBezTo>
                  <a:cubicBezTo>
                    <a:pt x="138721" y="37039"/>
                    <a:pt x="138691" y="35756"/>
                    <a:pt x="138110" y="34870"/>
                  </a:cubicBezTo>
                  <a:cubicBezTo>
                    <a:pt x="137530" y="33953"/>
                    <a:pt x="137041" y="32915"/>
                    <a:pt x="136430" y="32029"/>
                  </a:cubicBezTo>
                  <a:cubicBezTo>
                    <a:pt x="135788" y="31143"/>
                    <a:pt x="134353" y="30868"/>
                    <a:pt x="133681" y="29982"/>
                  </a:cubicBezTo>
                  <a:cubicBezTo>
                    <a:pt x="133039" y="29127"/>
                    <a:pt x="133070" y="27691"/>
                    <a:pt x="132367" y="26866"/>
                  </a:cubicBezTo>
                  <a:cubicBezTo>
                    <a:pt x="131695" y="26011"/>
                    <a:pt x="130840" y="25308"/>
                    <a:pt x="130076" y="24483"/>
                  </a:cubicBezTo>
                  <a:cubicBezTo>
                    <a:pt x="129312" y="23689"/>
                    <a:pt x="128548" y="22925"/>
                    <a:pt x="127785" y="22162"/>
                  </a:cubicBezTo>
                  <a:cubicBezTo>
                    <a:pt x="127021" y="21398"/>
                    <a:pt x="125952" y="20940"/>
                    <a:pt x="125158" y="20206"/>
                  </a:cubicBezTo>
                  <a:cubicBezTo>
                    <a:pt x="124363" y="19473"/>
                    <a:pt x="123936" y="18282"/>
                    <a:pt x="123111" y="17579"/>
                  </a:cubicBezTo>
                  <a:cubicBezTo>
                    <a:pt x="122286" y="16877"/>
                    <a:pt x="120698" y="17121"/>
                    <a:pt x="119842" y="16480"/>
                  </a:cubicBezTo>
                  <a:cubicBezTo>
                    <a:pt x="118956" y="15808"/>
                    <a:pt x="118529" y="14586"/>
                    <a:pt x="117643" y="13975"/>
                  </a:cubicBezTo>
                  <a:cubicBezTo>
                    <a:pt x="116726" y="13364"/>
                    <a:pt x="115932" y="12569"/>
                    <a:pt x="115016" y="11989"/>
                  </a:cubicBezTo>
                  <a:cubicBezTo>
                    <a:pt x="114099" y="11409"/>
                    <a:pt x="112908" y="11286"/>
                    <a:pt x="111961" y="10736"/>
                  </a:cubicBezTo>
                  <a:cubicBezTo>
                    <a:pt x="111014" y="10187"/>
                    <a:pt x="110250" y="9362"/>
                    <a:pt x="109303" y="8842"/>
                  </a:cubicBezTo>
                  <a:cubicBezTo>
                    <a:pt x="108356" y="8354"/>
                    <a:pt x="107317" y="7987"/>
                    <a:pt x="106309" y="7529"/>
                  </a:cubicBezTo>
                  <a:cubicBezTo>
                    <a:pt x="105332" y="7071"/>
                    <a:pt x="104446" y="6338"/>
                    <a:pt x="103438" y="5940"/>
                  </a:cubicBezTo>
                  <a:cubicBezTo>
                    <a:pt x="102460" y="5513"/>
                    <a:pt x="101177" y="5788"/>
                    <a:pt x="100169" y="5421"/>
                  </a:cubicBezTo>
                  <a:cubicBezTo>
                    <a:pt x="99130" y="5024"/>
                    <a:pt x="98000" y="5116"/>
                    <a:pt x="96961" y="4810"/>
                  </a:cubicBezTo>
                  <a:cubicBezTo>
                    <a:pt x="95923" y="4474"/>
                    <a:pt x="95037" y="3741"/>
                    <a:pt x="93998" y="3466"/>
                  </a:cubicBezTo>
                  <a:cubicBezTo>
                    <a:pt x="92929" y="3160"/>
                    <a:pt x="92043" y="2305"/>
                    <a:pt x="90974" y="2091"/>
                  </a:cubicBezTo>
                  <a:cubicBezTo>
                    <a:pt x="90594" y="2015"/>
                    <a:pt x="90202" y="1997"/>
                    <a:pt x="89807" y="1997"/>
                  </a:cubicBezTo>
                  <a:cubicBezTo>
                    <a:pt x="89448" y="1997"/>
                    <a:pt x="89085" y="2012"/>
                    <a:pt x="88727" y="2012"/>
                  </a:cubicBezTo>
                  <a:cubicBezTo>
                    <a:pt x="88371" y="2012"/>
                    <a:pt x="88018" y="1997"/>
                    <a:pt x="87675" y="1939"/>
                  </a:cubicBezTo>
                  <a:cubicBezTo>
                    <a:pt x="86605" y="1755"/>
                    <a:pt x="85506" y="1816"/>
                    <a:pt x="84437" y="1664"/>
                  </a:cubicBezTo>
                  <a:cubicBezTo>
                    <a:pt x="83367" y="1541"/>
                    <a:pt x="82359" y="717"/>
                    <a:pt x="81290" y="625"/>
                  </a:cubicBezTo>
                  <a:cubicBezTo>
                    <a:pt x="81223" y="619"/>
                    <a:pt x="81155" y="617"/>
                    <a:pt x="81088" y="617"/>
                  </a:cubicBezTo>
                  <a:cubicBezTo>
                    <a:pt x="80079" y="617"/>
                    <a:pt x="79070" y="1206"/>
                    <a:pt x="78061" y="1206"/>
                  </a:cubicBezTo>
                  <a:cubicBezTo>
                    <a:pt x="78038" y="1206"/>
                    <a:pt x="78014" y="1206"/>
                    <a:pt x="77991" y="1205"/>
                  </a:cubicBezTo>
                  <a:cubicBezTo>
                    <a:pt x="76891" y="1144"/>
                    <a:pt x="75852" y="14"/>
                    <a:pt x="74753" y="14"/>
                  </a:cubicBezTo>
                  <a:cubicBezTo>
                    <a:pt x="74020" y="14"/>
                    <a:pt x="73286" y="0"/>
                    <a:pt x="725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3" name="Google Shape;355;p22">
            <a:extLst>
              <a:ext uri="{FF2B5EF4-FFF2-40B4-BE49-F238E27FC236}">
                <a16:creationId xmlns:a16="http://schemas.microsoft.com/office/drawing/2014/main" id="{3E8E876D-D169-A0C7-032A-4D034C2B11CF}"/>
              </a:ext>
            </a:extLst>
          </p:cNvPr>
          <p:cNvGrpSpPr/>
          <p:nvPr/>
        </p:nvGrpSpPr>
        <p:grpSpPr>
          <a:xfrm>
            <a:off x="-173121" y="5552183"/>
            <a:ext cx="12854800" cy="1316452"/>
            <a:chOff x="-248700" y="4182223"/>
            <a:chExt cx="9641100" cy="961287"/>
          </a:xfrm>
        </p:grpSpPr>
        <p:grpSp>
          <p:nvGrpSpPr>
            <p:cNvPr id="64" name="Google Shape;356;p22">
              <a:extLst>
                <a:ext uri="{FF2B5EF4-FFF2-40B4-BE49-F238E27FC236}">
                  <a16:creationId xmlns:a16="http://schemas.microsoft.com/office/drawing/2014/main" id="{F6DC995E-2D9F-107A-337E-2F445CDA0EA9}"/>
                </a:ext>
              </a:extLst>
            </p:cNvPr>
            <p:cNvGrpSpPr/>
            <p:nvPr/>
          </p:nvGrpSpPr>
          <p:grpSpPr>
            <a:xfrm>
              <a:off x="-248629" y="4462201"/>
              <a:ext cx="9640980" cy="681309"/>
              <a:chOff x="131200" y="4480088"/>
              <a:chExt cx="8881603" cy="627645"/>
            </a:xfrm>
          </p:grpSpPr>
          <p:sp>
            <p:nvSpPr>
              <p:cNvPr id="66" name="Google Shape;357;p22">
                <a:extLst>
                  <a:ext uri="{FF2B5EF4-FFF2-40B4-BE49-F238E27FC236}">
                    <a16:creationId xmlns:a16="http://schemas.microsoft.com/office/drawing/2014/main" id="{E0B5D619-0D5F-D62E-314C-B9379A8589D2}"/>
                  </a:ext>
                </a:extLst>
              </p:cNvPr>
              <p:cNvSpPr/>
              <p:nvPr/>
            </p:nvSpPr>
            <p:spPr>
              <a:xfrm>
                <a:off x="235672" y="4610718"/>
                <a:ext cx="8672644" cy="49701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8952" extrusionOk="0">
                    <a:moveTo>
                      <a:pt x="0" y="1"/>
                    </a:moveTo>
                    <a:lnTo>
                      <a:pt x="0" y="8951"/>
                    </a:lnTo>
                    <a:lnTo>
                      <a:pt x="278907" y="8951"/>
                    </a:lnTo>
                    <a:lnTo>
                      <a:pt x="278907" y="1"/>
                    </a:ln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" name="Google Shape;358;p22">
                <a:extLst>
                  <a:ext uri="{FF2B5EF4-FFF2-40B4-BE49-F238E27FC236}">
                    <a16:creationId xmlns:a16="http://schemas.microsoft.com/office/drawing/2014/main" id="{E17CD6C0-0B80-185D-EE7E-DA3A3C4FACB1}"/>
                  </a:ext>
                </a:extLst>
              </p:cNvPr>
              <p:cNvSpPr/>
              <p:nvPr/>
            </p:nvSpPr>
            <p:spPr>
              <a:xfrm>
                <a:off x="235672" y="4710817"/>
                <a:ext cx="8672644" cy="296865"/>
              </a:xfrm>
              <a:custGeom>
                <a:avLst/>
                <a:gdLst/>
                <a:ahLst/>
                <a:cxnLst/>
                <a:rect l="l" t="t" r="r" b="b"/>
                <a:pathLst>
                  <a:path w="278908" h="5347" extrusionOk="0">
                    <a:moveTo>
                      <a:pt x="48878" y="0"/>
                    </a:moveTo>
                    <a:lnTo>
                      <a:pt x="46098" y="244"/>
                    </a:lnTo>
                    <a:lnTo>
                      <a:pt x="43318" y="580"/>
                    </a:lnTo>
                    <a:lnTo>
                      <a:pt x="40508" y="1405"/>
                    </a:lnTo>
                    <a:lnTo>
                      <a:pt x="37728" y="306"/>
                    </a:lnTo>
                    <a:lnTo>
                      <a:pt x="34948" y="642"/>
                    </a:lnTo>
                    <a:lnTo>
                      <a:pt x="32168" y="428"/>
                    </a:lnTo>
                    <a:lnTo>
                      <a:pt x="29388" y="1130"/>
                    </a:lnTo>
                    <a:lnTo>
                      <a:pt x="26577" y="1711"/>
                    </a:lnTo>
                    <a:lnTo>
                      <a:pt x="23798" y="611"/>
                    </a:lnTo>
                    <a:lnTo>
                      <a:pt x="21018" y="1894"/>
                    </a:lnTo>
                    <a:lnTo>
                      <a:pt x="18238" y="1650"/>
                    </a:lnTo>
                    <a:lnTo>
                      <a:pt x="15458" y="1558"/>
                    </a:lnTo>
                    <a:lnTo>
                      <a:pt x="12678" y="1008"/>
                    </a:lnTo>
                    <a:lnTo>
                      <a:pt x="9898" y="580"/>
                    </a:lnTo>
                    <a:lnTo>
                      <a:pt x="7088" y="31"/>
                    </a:lnTo>
                    <a:lnTo>
                      <a:pt x="4308" y="1558"/>
                    </a:lnTo>
                    <a:lnTo>
                      <a:pt x="1528" y="1253"/>
                    </a:lnTo>
                    <a:lnTo>
                      <a:pt x="0" y="947"/>
                    </a:lnTo>
                    <a:lnTo>
                      <a:pt x="0" y="4094"/>
                    </a:lnTo>
                    <a:lnTo>
                      <a:pt x="1528" y="3819"/>
                    </a:lnTo>
                    <a:lnTo>
                      <a:pt x="4338" y="4460"/>
                    </a:lnTo>
                    <a:lnTo>
                      <a:pt x="7118" y="3910"/>
                    </a:lnTo>
                    <a:lnTo>
                      <a:pt x="9898" y="3788"/>
                    </a:lnTo>
                    <a:lnTo>
                      <a:pt x="12678" y="5010"/>
                    </a:lnTo>
                    <a:lnTo>
                      <a:pt x="15488" y="5041"/>
                    </a:lnTo>
                    <a:lnTo>
                      <a:pt x="18268" y="3574"/>
                    </a:lnTo>
                    <a:lnTo>
                      <a:pt x="21048" y="4643"/>
                    </a:lnTo>
                    <a:lnTo>
                      <a:pt x="23828" y="4949"/>
                    </a:lnTo>
                    <a:lnTo>
                      <a:pt x="26639" y="4399"/>
                    </a:lnTo>
                    <a:lnTo>
                      <a:pt x="29418" y="4827"/>
                    </a:lnTo>
                    <a:lnTo>
                      <a:pt x="32198" y="3788"/>
                    </a:lnTo>
                    <a:lnTo>
                      <a:pt x="35009" y="4368"/>
                    </a:lnTo>
                    <a:lnTo>
                      <a:pt x="37789" y="4827"/>
                    </a:lnTo>
                    <a:lnTo>
                      <a:pt x="40569" y="3819"/>
                    </a:lnTo>
                    <a:lnTo>
                      <a:pt x="43379" y="4857"/>
                    </a:lnTo>
                    <a:lnTo>
                      <a:pt x="46159" y="4155"/>
                    </a:lnTo>
                    <a:lnTo>
                      <a:pt x="48939" y="5193"/>
                    </a:lnTo>
                    <a:lnTo>
                      <a:pt x="51719" y="3483"/>
                    </a:lnTo>
                    <a:lnTo>
                      <a:pt x="54529" y="3696"/>
                    </a:lnTo>
                    <a:lnTo>
                      <a:pt x="57309" y="4949"/>
                    </a:lnTo>
                    <a:lnTo>
                      <a:pt x="60089" y="3819"/>
                    </a:lnTo>
                    <a:lnTo>
                      <a:pt x="62869" y="5346"/>
                    </a:lnTo>
                    <a:lnTo>
                      <a:pt x="65649" y="4491"/>
                    </a:lnTo>
                    <a:lnTo>
                      <a:pt x="68459" y="4307"/>
                    </a:lnTo>
                    <a:lnTo>
                      <a:pt x="71239" y="4857"/>
                    </a:lnTo>
                    <a:lnTo>
                      <a:pt x="74019" y="5041"/>
                    </a:lnTo>
                    <a:lnTo>
                      <a:pt x="76799" y="4827"/>
                    </a:lnTo>
                    <a:lnTo>
                      <a:pt x="79610" y="3757"/>
                    </a:lnTo>
                    <a:lnTo>
                      <a:pt x="82389" y="3727"/>
                    </a:lnTo>
                    <a:lnTo>
                      <a:pt x="85169" y="3452"/>
                    </a:lnTo>
                    <a:lnTo>
                      <a:pt x="87949" y="3910"/>
                    </a:lnTo>
                    <a:lnTo>
                      <a:pt x="90760" y="4674"/>
                    </a:lnTo>
                    <a:lnTo>
                      <a:pt x="93540" y="5224"/>
                    </a:lnTo>
                    <a:lnTo>
                      <a:pt x="96320" y="4491"/>
                    </a:lnTo>
                    <a:lnTo>
                      <a:pt x="99099" y="4521"/>
                    </a:lnTo>
                    <a:lnTo>
                      <a:pt x="101879" y="4155"/>
                    </a:lnTo>
                    <a:lnTo>
                      <a:pt x="104690" y="4246"/>
                    </a:lnTo>
                    <a:lnTo>
                      <a:pt x="107470" y="3757"/>
                    </a:lnTo>
                    <a:lnTo>
                      <a:pt x="110250" y="5224"/>
                    </a:lnTo>
                    <a:lnTo>
                      <a:pt x="113030" y="4185"/>
                    </a:lnTo>
                    <a:lnTo>
                      <a:pt x="115840" y="4032"/>
                    </a:lnTo>
                    <a:lnTo>
                      <a:pt x="118620" y="4857"/>
                    </a:lnTo>
                    <a:lnTo>
                      <a:pt x="121400" y="3483"/>
                    </a:lnTo>
                    <a:lnTo>
                      <a:pt x="124180" y="4430"/>
                    </a:lnTo>
                    <a:lnTo>
                      <a:pt x="126990" y="3544"/>
                    </a:lnTo>
                    <a:lnTo>
                      <a:pt x="129770" y="3574"/>
                    </a:lnTo>
                    <a:lnTo>
                      <a:pt x="132550" y="4277"/>
                    </a:lnTo>
                    <a:lnTo>
                      <a:pt x="135330" y="4216"/>
                    </a:lnTo>
                    <a:lnTo>
                      <a:pt x="138140" y="4124"/>
                    </a:lnTo>
                    <a:lnTo>
                      <a:pt x="140920" y="4094"/>
                    </a:lnTo>
                    <a:lnTo>
                      <a:pt x="143700" y="5163"/>
                    </a:lnTo>
                    <a:lnTo>
                      <a:pt x="146480" y="4766"/>
                    </a:lnTo>
                    <a:lnTo>
                      <a:pt x="149260" y="5071"/>
                    </a:lnTo>
                    <a:lnTo>
                      <a:pt x="152070" y="5315"/>
                    </a:lnTo>
                    <a:lnTo>
                      <a:pt x="154850" y="3727"/>
                    </a:lnTo>
                    <a:lnTo>
                      <a:pt x="157630" y="4552"/>
                    </a:lnTo>
                    <a:lnTo>
                      <a:pt x="160410" y="4155"/>
                    </a:lnTo>
                    <a:lnTo>
                      <a:pt x="163190" y="4185"/>
                    </a:lnTo>
                    <a:lnTo>
                      <a:pt x="166000" y="4368"/>
                    </a:lnTo>
                    <a:lnTo>
                      <a:pt x="168780" y="4002"/>
                    </a:lnTo>
                    <a:lnTo>
                      <a:pt x="171560" y="5193"/>
                    </a:lnTo>
                    <a:lnTo>
                      <a:pt x="174340" y="4155"/>
                    </a:lnTo>
                    <a:lnTo>
                      <a:pt x="177151" y="3513"/>
                    </a:lnTo>
                    <a:lnTo>
                      <a:pt x="179931" y="4613"/>
                    </a:lnTo>
                    <a:lnTo>
                      <a:pt x="182710" y="4430"/>
                    </a:lnTo>
                    <a:lnTo>
                      <a:pt x="185490" y="4277"/>
                    </a:lnTo>
                    <a:lnTo>
                      <a:pt x="188270" y="4460"/>
                    </a:lnTo>
                    <a:lnTo>
                      <a:pt x="191081" y="5254"/>
                    </a:lnTo>
                    <a:lnTo>
                      <a:pt x="193861" y="4124"/>
                    </a:lnTo>
                    <a:lnTo>
                      <a:pt x="196641" y="3727"/>
                    </a:lnTo>
                    <a:lnTo>
                      <a:pt x="199420" y="4918"/>
                    </a:lnTo>
                    <a:lnTo>
                      <a:pt x="202200" y="3910"/>
                    </a:lnTo>
                    <a:lnTo>
                      <a:pt x="205011" y="3727"/>
                    </a:lnTo>
                    <a:lnTo>
                      <a:pt x="207791" y="4430"/>
                    </a:lnTo>
                    <a:lnTo>
                      <a:pt x="210571" y="4368"/>
                    </a:lnTo>
                    <a:lnTo>
                      <a:pt x="213351" y="3513"/>
                    </a:lnTo>
                    <a:lnTo>
                      <a:pt x="216130" y="3819"/>
                    </a:lnTo>
                    <a:lnTo>
                      <a:pt x="218941" y="4338"/>
                    </a:lnTo>
                    <a:lnTo>
                      <a:pt x="221721" y="5193"/>
                    </a:lnTo>
                    <a:lnTo>
                      <a:pt x="224501" y="3635"/>
                    </a:lnTo>
                    <a:lnTo>
                      <a:pt x="227281" y="3849"/>
                    </a:lnTo>
                    <a:lnTo>
                      <a:pt x="230061" y="4949"/>
                    </a:lnTo>
                    <a:lnTo>
                      <a:pt x="232840" y="4857"/>
                    </a:lnTo>
                    <a:lnTo>
                      <a:pt x="235651" y="5102"/>
                    </a:lnTo>
                    <a:lnTo>
                      <a:pt x="238431" y="3880"/>
                    </a:lnTo>
                    <a:lnTo>
                      <a:pt x="241211" y="3757"/>
                    </a:lnTo>
                    <a:lnTo>
                      <a:pt x="243991" y="4246"/>
                    </a:lnTo>
                    <a:lnTo>
                      <a:pt x="246771" y="3788"/>
                    </a:lnTo>
                    <a:lnTo>
                      <a:pt x="249581" y="4827"/>
                    </a:lnTo>
                    <a:lnTo>
                      <a:pt x="252361" y="5102"/>
                    </a:lnTo>
                    <a:lnTo>
                      <a:pt x="255141" y="3696"/>
                    </a:lnTo>
                    <a:lnTo>
                      <a:pt x="257921" y="4338"/>
                    </a:lnTo>
                    <a:lnTo>
                      <a:pt x="260701" y="3819"/>
                    </a:lnTo>
                    <a:lnTo>
                      <a:pt x="263481" y="5041"/>
                    </a:lnTo>
                    <a:lnTo>
                      <a:pt x="266260" y="5315"/>
                    </a:lnTo>
                    <a:lnTo>
                      <a:pt x="269071" y="5285"/>
                    </a:lnTo>
                    <a:lnTo>
                      <a:pt x="271851" y="4430"/>
                    </a:lnTo>
                    <a:lnTo>
                      <a:pt x="274631" y="4552"/>
                    </a:lnTo>
                    <a:lnTo>
                      <a:pt x="277411" y="4399"/>
                    </a:lnTo>
                    <a:lnTo>
                      <a:pt x="278907" y="4002"/>
                    </a:lnTo>
                    <a:lnTo>
                      <a:pt x="278907" y="1069"/>
                    </a:lnTo>
                    <a:lnTo>
                      <a:pt x="277411" y="1497"/>
                    </a:lnTo>
                    <a:lnTo>
                      <a:pt x="274631" y="1466"/>
                    </a:lnTo>
                    <a:lnTo>
                      <a:pt x="271820" y="550"/>
                    </a:lnTo>
                    <a:lnTo>
                      <a:pt x="269040" y="122"/>
                    </a:lnTo>
                    <a:lnTo>
                      <a:pt x="266260" y="336"/>
                    </a:lnTo>
                    <a:lnTo>
                      <a:pt x="263450" y="1130"/>
                    </a:lnTo>
                    <a:lnTo>
                      <a:pt x="260670" y="855"/>
                    </a:lnTo>
                    <a:lnTo>
                      <a:pt x="257890" y="1100"/>
                    </a:lnTo>
                    <a:lnTo>
                      <a:pt x="255110" y="703"/>
                    </a:lnTo>
                    <a:lnTo>
                      <a:pt x="252300" y="1833"/>
                    </a:lnTo>
                    <a:lnTo>
                      <a:pt x="249520" y="489"/>
                    </a:lnTo>
                    <a:lnTo>
                      <a:pt x="246740" y="122"/>
                    </a:lnTo>
                    <a:lnTo>
                      <a:pt x="243930" y="275"/>
                    </a:lnTo>
                    <a:lnTo>
                      <a:pt x="241150" y="61"/>
                    </a:lnTo>
                    <a:lnTo>
                      <a:pt x="238370" y="1711"/>
                    </a:lnTo>
                    <a:lnTo>
                      <a:pt x="235590" y="1772"/>
                    </a:lnTo>
                    <a:lnTo>
                      <a:pt x="232779" y="122"/>
                    </a:lnTo>
                    <a:lnTo>
                      <a:pt x="229999" y="733"/>
                    </a:lnTo>
                    <a:lnTo>
                      <a:pt x="227220" y="1222"/>
                    </a:lnTo>
                    <a:lnTo>
                      <a:pt x="224440" y="1711"/>
                    </a:lnTo>
                    <a:lnTo>
                      <a:pt x="221629" y="947"/>
                    </a:lnTo>
                    <a:lnTo>
                      <a:pt x="218849" y="1130"/>
                    </a:lnTo>
                    <a:lnTo>
                      <a:pt x="216069" y="550"/>
                    </a:lnTo>
                    <a:lnTo>
                      <a:pt x="213289" y="1894"/>
                    </a:lnTo>
                    <a:lnTo>
                      <a:pt x="210479" y="31"/>
                    </a:lnTo>
                    <a:lnTo>
                      <a:pt x="207699" y="275"/>
                    </a:lnTo>
                    <a:lnTo>
                      <a:pt x="204919" y="519"/>
                    </a:lnTo>
                    <a:lnTo>
                      <a:pt x="202139" y="978"/>
                    </a:lnTo>
                    <a:lnTo>
                      <a:pt x="199359" y="733"/>
                    </a:lnTo>
                    <a:lnTo>
                      <a:pt x="196549" y="1039"/>
                    </a:lnTo>
                    <a:lnTo>
                      <a:pt x="193769" y="611"/>
                    </a:lnTo>
                    <a:lnTo>
                      <a:pt x="190989" y="397"/>
                    </a:lnTo>
                    <a:lnTo>
                      <a:pt x="188209" y="978"/>
                    </a:lnTo>
                    <a:lnTo>
                      <a:pt x="185399" y="1650"/>
                    </a:lnTo>
                    <a:lnTo>
                      <a:pt x="182619" y="764"/>
                    </a:lnTo>
                    <a:lnTo>
                      <a:pt x="179839" y="31"/>
                    </a:lnTo>
                    <a:lnTo>
                      <a:pt x="177059" y="1864"/>
                    </a:lnTo>
                    <a:lnTo>
                      <a:pt x="174249" y="1008"/>
                    </a:lnTo>
                    <a:lnTo>
                      <a:pt x="171469" y="947"/>
                    </a:lnTo>
                    <a:lnTo>
                      <a:pt x="168689" y="1100"/>
                    </a:lnTo>
                    <a:lnTo>
                      <a:pt x="165909" y="855"/>
                    </a:lnTo>
                    <a:lnTo>
                      <a:pt x="163129" y="1191"/>
                    </a:lnTo>
                    <a:lnTo>
                      <a:pt x="160318" y="1466"/>
                    </a:lnTo>
                    <a:lnTo>
                      <a:pt x="157539" y="1711"/>
                    </a:lnTo>
                    <a:lnTo>
                      <a:pt x="154759" y="397"/>
                    </a:lnTo>
                    <a:lnTo>
                      <a:pt x="151979" y="855"/>
                    </a:lnTo>
                    <a:lnTo>
                      <a:pt x="149168" y="92"/>
                    </a:lnTo>
                    <a:lnTo>
                      <a:pt x="146388" y="642"/>
                    </a:lnTo>
                    <a:lnTo>
                      <a:pt x="143608" y="947"/>
                    </a:lnTo>
                    <a:lnTo>
                      <a:pt x="140829" y="1436"/>
                    </a:lnTo>
                    <a:lnTo>
                      <a:pt x="138018" y="1925"/>
                    </a:lnTo>
                    <a:lnTo>
                      <a:pt x="135238" y="458"/>
                    </a:lnTo>
                    <a:lnTo>
                      <a:pt x="132458" y="1741"/>
                    </a:lnTo>
                    <a:lnTo>
                      <a:pt x="129678" y="336"/>
                    </a:lnTo>
                    <a:lnTo>
                      <a:pt x="126899" y="1772"/>
                    </a:lnTo>
                    <a:lnTo>
                      <a:pt x="124088" y="1100"/>
                    </a:lnTo>
                    <a:lnTo>
                      <a:pt x="121308" y="580"/>
                    </a:lnTo>
                    <a:lnTo>
                      <a:pt x="118528" y="1008"/>
                    </a:lnTo>
                    <a:lnTo>
                      <a:pt x="115748" y="978"/>
                    </a:lnTo>
                    <a:lnTo>
                      <a:pt x="112938" y="1375"/>
                    </a:lnTo>
                    <a:lnTo>
                      <a:pt x="110158" y="917"/>
                    </a:lnTo>
                    <a:lnTo>
                      <a:pt x="107378" y="489"/>
                    </a:lnTo>
                    <a:lnTo>
                      <a:pt x="104598" y="886"/>
                    </a:lnTo>
                    <a:lnTo>
                      <a:pt x="101788" y="1436"/>
                    </a:lnTo>
                    <a:lnTo>
                      <a:pt x="99008" y="672"/>
                    </a:lnTo>
                    <a:lnTo>
                      <a:pt x="96228" y="1497"/>
                    </a:lnTo>
                    <a:lnTo>
                      <a:pt x="93448" y="1222"/>
                    </a:lnTo>
                    <a:lnTo>
                      <a:pt x="90668" y="1008"/>
                    </a:lnTo>
                    <a:lnTo>
                      <a:pt x="87888" y="1283"/>
                    </a:lnTo>
                    <a:lnTo>
                      <a:pt x="85078" y="580"/>
                    </a:lnTo>
                    <a:lnTo>
                      <a:pt x="82298" y="336"/>
                    </a:lnTo>
                    <a:lnTo>
                      <a:pt x="79518" y="1772"/>
                    </a:lnTo>
                    <a:lnTo>
                      <a:pt x="76738" y="1864"/>
                    </a:lnTo>
                    <a:lnTo>
                      <a:pt x="73958" y="489"/>
                    </a:lnTo>
                    <a:lnTo>
                      <a:pt x="71148" y="642"/>
                    </a:lnTo>
                    <a:lnTo>
                      <a:pt x="68368" y="336"/>
                    </a:lnTo>
                    <a:lnTo>
                      <a:pt x="65588" y="1864"/>
                    </a:lnTo>
                    <a:lnTo>
                      <a:pt x="62808" y="917"/>
                    </a:lnTo>
                    <a:lnTo>
                      <a:pt x="60028" y="61"/>
                    </a:lnTo>
                    <a:lnTo>
                      <a:pt x="57218" y="244"/>
                    </a:lnTo>
                    <a:lnTo>
                      <a:pt x="54438" y="1802"/>
                    </a:lnTo>
                    <a:lnTo>
                      <a:pt x="51658" y="61"/>
                    </a:lnTo>
                    <a:lnTo>
                      <a:pt x="48878" y="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" name="Google Shape;359;p22">
                <a:extLst>
                  <a:ext uri="{FF2B5EF4-FFF2-40B4-BE49-F238E27FC236}">
                    <a16:creationId xmlns:a16="http://schemas.microsoft.com/office/drawing/2014/main" id="{D6051CCF-57BD-6637-1F5B-98F30C2FC6AA}"/>
                  </a:ext>
                </a:extLst>
              </p:cNvPr>
              <p:cNvSpPr/>
              <p:nvPr/>
            </p:nvSpPr>
            <p:spPr>
              <a:xfrm>
                <a:off x="131200" y="4480088"/>
                <a:ext cx="8881603" cy="261260"/>
              </a:xfrm>
              <a:custGeom>
                <a:avLst/>
                <a:gdLst/>
                <a:ahLst/>
                <a:cxnLst/>
                <a:rect l="l" t="t" r="r" b="b"/>
                <a:pathLst>
                  <a:path w="285628" h="8402" extrusionOk="0">
                    <a:moveTo>
                      <a:pt x="3452" y="1"/>
                    </a:moveTo>
                    <a:cubicBezTo>
                      <a:pt x="1527" y="1"/>
                      <a:pt x="0" y="1559"/>
                      <a:pt x="0" y="3453"/>
                    </a:cubicBezTo>
                    <a:lnTo>
                      <a:pt x="0" y="5469"/>
                    </a:lnTo>
                    <a:lnTo>
                      <a:pt x="0" y="5561"/>
                    </a:lnTo>
                    <a:cubicBezTo>
                      <a:pt x="0" y="7057"/>
                      <a:pt x="1222" y="8310"/>
                      <a:pt x="2719" y="8340"/>
                    </a:cubicBezTo>
                    <a:cubicBezTo>
                      <a:pt x="2756" y="8342"/>
                      <a:pt x="2794" y="8343"/>
                      <a:pt x="2831" y="8343"/>
                    </a:cubicBezTo>
                    <a:cubicBezTo>
                      <a:pt x="4309" y="8343"/>
                      <a:pt x="5531" y="7173"/>
                      <a:pt x="5590" y="5713"/>
                    </a:cubicBezTo>
                    <a:cubicBezTo>
                      <a:pt x="5682" y="7180"/>
                      <a:pt x="6904" y="8340"/>
                      <a:pt x="8401" y="8340"/>
                    </a:cubicBezTo>
                    <a:cubicBezTo>
                      <a:pt x="9867" y="8340"/>
                      <a:pt x="11089" y="7180"/>
                      <a:pt x="11181" y="5713"/>
                    </a:cubicBezTo>
                    <a:cubicBezTo>
                      <a:pt x="11242" y="7210"/>
                      <a:pt x="12464" y="8402"/>
                      <a:pt x="13961" y="8402"/>
                    </a:cubicBezTo>
                    <a:cubicBezTo>
                      <a:pt x="15488" y="8402"/>
                      <a:pt x="16710" y="7210"/>
                      <a:pt x="16771" y="5713"/>
                    </a:cubicBezTo>
                    <a:cubicBezTo>
                      <a:pt x="16832" y="7210"/>
                      <a:pt x="18054" y="8402"/>
                      <a:pt x="19551" y="8402"/>
                    </a:cubicBezTo>
                    <a:cubicBezTo>
                      <a:pt x="21048" y="8402"/>
                      <a:pt x="22300" y="7210"/>
                      <a:pt x="22361" y="5713"/>
                    </a:cubicBezTo>
                    <a:cubicBezTo>
                      <a:pt x="22423" y="7180"/>
                      <a:pt x="23644" y="8340"/>
                      <a:pt x="25141" y="8340"/>
                    </a:cubicBezTo>
                    <a:cubicBezTo>
                      <a:pt x="26638" y="8340"/>
                      <a:pt x="27860" y="7180"/>
                      <a:pt x="27921" y="5713"/>
                    </a:cubicBezTo>
                    <a:cubicBezTo>
                      <a:pt x="27982" y="7210"/>
                      <a:pt x="29235" y="8402"/>
                      <a:pt x="30732" y="8402"/>
                    </a:cubicBezTo>
                    <a:cubicBezTo>
                      <a:pt x="32229" y="8402"/>
                      <a:pt x="33451" y="7210"/>
                      <a:pt x="33512" y="5713"/>
                    </a:cubicBezTo>
                    <a:cubicBezTo>
                      <a:pt x="33573" y="7210"/>
                      <a:pt x="34795" y="8402"/>
                      <a:pt x="36322" y="8402"/>
                    </a:cubicBezTo>
                    <a:cubicBezTo>
                      <a:pt x="37819" y="8402"/>
                      <a:pt x="39041" y="7210"/>
                      <a:pt x="39102" y="5713"/>
                    </a:cubicBezTo>
                    <a:cubicBezTo>
                      <a:pt x="39163" y="7210"/>
                      <a:pt x="40385" y="8402"/>
                      <a:pt x="41912" y="8402"/>
                    </a:cubicBezTo>
                    <a:cubicBezTo>
                      <a:pt x="43409" y="8402"/>
                      <a:pt x="44631" y="7210"/>
                      <a:pt x="44692" y="5713"/>
                    </a:cubicBezTo>
                    <a:cubicBezTo>
                      <a:pt x="44753" y="7210"/>
                      <a:pt x="45975" y="8402"/>
                      <a:pt x="47472" y="8402"/>
                    </a:cubicBezTo>
                    <a:cubicBezTo>
                      <a:pt x="49000" y="8402"/>
                      <a:pt x="50222" y="7210"/>
                      <a:pt x="50283" y="5713"/>
                    </a:cubicBezTo>
                    <a:cubicBezTo>
                      <a:pt x="50344" y="7210"/>
                      <a:pt x="51566" y="8402"/>
                      <a:pt x="53063" y="8402"/>
                    </a:cubicBezTo>
                    <a:cubicBezTo>
                      <a:pt x="54590" y="8402"/>
                      <a:pt x="55812" y="7210"/>
                      <a:pt x="55873" y="5713"/>
                    </a:cubicBezTo>
                    <a:cubicBezTo>
                      <a:pt x="55934" y="7210"/>
                      <a:pt x="57156" y="8402"/>
                      <a:pt x="58653" y="8402"/>
                    </a:cubicBezTo>
                    <a:cubicBezTo>
                      <a:pt x="60150" y="8402"/>
                      <a:pt x="61402" y="7210"/>
                      <a:pt x="61463" y="5713"/>
                    </a:cubicBezTo>
                    <a:cubicBezTo>
                      <a:pt x="61494" y="7210"/>
                      <a:pt x="62746" y="8402"/>
                      <a:pt x="64243" y="8402"/>
                    </a:cubicBezTo>
                    <a:cubicBezTo>
                      <a:pt x="65740" y="8402"/>
                      <a:pt x="66993" y="7210"/>
                      <a:pt x="67023" y="5713"/>
                    </a:cubicBezTo>
                    <a:cubicBezTo>
                      <a:pt x="67084" y="7210"/>
                      <a:pt x="68337" y="8402"/>
                      <a:pt x="69834" y="8402"/>
                    </a:cubicBezTo>
                    <a:cubicBezTo>
                      <a:pt x="71331" y="8402"/>
                      <a:pt x="72583" y="7210"/>
                      <a:pt x="72614" y="5713"/>
                    </a:cubicBezTo>
                    <a:cubicBezTo>
                      <a:pt x="72675" y="7210"/>
                      <a:pt x="73927" y="8402"/>
                      <a:pt x="75424" y="8402"/>
                    </a:cubicBezTo>
                    <a:cubicBezTo>
                      <a:pt x="76921" y="8402"/>
                      <a:pt x="78143" y="7210"/>
                      <a:pt x="78204" y="5713"/>
                    </a:cubicBezTo>
                    <a:cubicBezTo>
                      <a:pt x="78296" y="7180"/>
                      <a:pt x="79518" y="8340"/>
                      <a:pt x="81014" y="8340"/>
                    </a:cubicBezTo>
                    <a:cubicBezTo>
                      <a:pt x="82481" y="8340"/>
                      <a:pt x="83703" y="7180"/>
                      <a:pt x="83794" y="5713"/>
                    </a:cubicBezTo>
                    <a:cubicBezTo>
                      <a:pt x="83855" y="7210"/>
                      <a:pt x="85077" y="8402"/>
                      <a:pt x="86574" y="8402"/>
                    </a:cubicBezTo>
                    <a:cubicBezTo>
                      <a:pt x="88102" y="8402"/>
                      <a:pt x="89324" y="7210"/>
                      <a:pt x="89385" y="5713"/>
                    </a:cubicBezTo>
                    <a:cubicBezTo>
                      <a:pt x="89446" y="7210"/>
                      <a:pt x="90668" y="8402"/>
                      <a:pt x="92165" y="8402"/>
                    </a:cubicBezTo>
                    <a:cubicBezTo>
                      <a:pt x="93692" y="8402"/>
                      <a:pt x="94914" y="7210"/>
                      <a:pt x="94975" y="5713"/>
                    </a:cubicBezTo>
                    <a:cubicBezTo>
                      <a:pt x="95036" y="7180"/>
                      <a:pt x="96258" y="8340"/>
                      <a:pt x="97755" y="8340"/>
                    </a:cubicBezTo>
                    <a:cubicBezTo>
                      <a:pt x="99252" y="8340"/>
                      <a:pt x="100474" y="7180"/>
                      <a:pt x="100535" y="5713"/>
                    </a:cubicBezTo>
                    <a:cubicBezTo>
                      <a:pt x="100596" y="7210"/>
                      <a:pt x="101848" y="8402"/>
                      <a:pt x="103345" y="8402"/>
                    </a:cubicBezTo>
                    <a:cubicBezTo>
                      <a:pt x="104842" y="8402"/>
                      <a:pt x="106095" y="7210"/>
                      <a:pt x="106125" y="5713"/>
                    </a:cubicBezTo>
                    <a:cubicBezTo>
                      <a:pt x="106186" y="7210"/>
                      <a:pt x="107439" y="8402"/>
                      <a:pt x="108936" y="8402"/>
                    </a:cubicBezTo>
                    <a:cubicBezTo>
                      <a:pt x="110433" y="8402"/>
                      <a:pt x="111655" y="7210"/>
                      <a:pt x="111716" y="5713"/>
                    </a:cubicBezTo>
                    <a:cubicBezTo>
                      <a:pt x="111807" y="7180"/>
                      <a:pt x="113029" y="8340"/>
                      <a:pt x="114526" y="8340"/>
                    </a:cubicBezTo>
                    <a:cubicBezTo>
                      <a:pt x="115992" y="8340"/>
                      <a:pt x="117214" y="7180"/>
                      <a:pt x="117306" y="5713"/>
                    </a:cubicBezTo>
                    <a:cubicBezTo>
                      <a:pt x="117367" y="7210"/>
                      <a:pt x="118589" y="8402"/>
                      <a:pt x="120086" y="8402"/>
                    </a:cubicBezTo>
                    <a:cubicBezTo>
                      <a:pt x="121613" y="8402"/>
                      <a:pt x="122835" y="7210"/>
                      <a:pt x="122896" y="5713"/>
                    </a:cubicBezTo>
                    <a:cubicBezTo>
                      <a:pt x="122957" y="7210"/>
                      <a:pt x="124179" y="8402"/>
                      <a:pt x="125676" y="8402"/>
                    </a:cubicBezTo>
                    <a:cubicBezTo>
                      <a:pt x="127204" y="8402"/>
                      <a:pt x="128426" y="7210"/>
                      <a:pt x="128487" y="5713"/>
                    </a:cubicBezTo>
                    <a:cubicBezTo>
                      <a:pt x="128548" y="7210"/>
                      <a:pt x="129770" y="8402"/>
                      <a:pt x="131267" y="8402"/>
                    </a:cubicBezTo>
                    <a:cubicBezTo>
                      <a:pt x="132763" y="8402"/>
                      <a:pt x="134016" y="7210"/>
                      <a:pt x="134077" y="5713"/>
                    </a:cubicBezTo>
                    <a:cubicBezTo>
                      <a:pt x="134108" y="7210"/>
                      <a:pt x="135360" y="8402"/>
                      <a:pt x="136857" y="8402"/>
                    </a:cubicBezTo>
                    <a:cubicBezTo>
                      <a:pt x="138354" y="8402"/>
                      <a:pt x="139606" y="7210"/>
                      <a:pt x="139637" y="5713"/>
                    </a:cubicBezTo>
                    <a:cubicBezTo>
                      <a:pt x="139729" y="7180"/>
                      <a:pt x="140950" y="8340"/>
                      <a:pt x="142447" y="8340"/>
                    </a:cubicBezTo>
                    <a:cubicBezTo>
                      <a:pt x="143944" y="8340"/>
                      <a:pt x="145166" y="7180"/>
                      <a:pt x="145227" y="5713"/>
                    </a:cubicBezTo>
                    <a:cubicBezTo>
                      <a:pt x="145288" y="7210"/>
                      <a:pt x="146510" y="8402"/>
                      <a:pt x="148038" y="8402"/>
                    </a:cubicBezTo>
                    <a:cubicBezTo>
                      <a:pt x="149535" y="8402"/>
                      <a:pt x="150757" y="7210"/>
                      <a:pt x="150818" y="5713"/>
                    </a:cubicBezTo>
                    <a:cubicBezTo>
                      <a:pt x="150879" y="7210"/>
                      <a:pt x="152101" y="8402"/>
                      <a:pt x="153628" y="8402"/>
                    </a:cubicBezTo>
                    <a:cubicBezTo>
                      <a:pt x="155125" y="8402"/>
                      <a:pt x="156347" y="7210"/>
                      <a:pt x="156408" y="5713"/>
                    </a:cubicBezTo>
                    <a:cubicBezTo>
                      <a:pt x="156500" y="7180"/>
                      <a:pt x="157722" y="8340"/>
                      <a:pt x="159188" y="8340"/>
                    </a:cubicBezTo>
                    <a:cubicBezTo>
                      <a:pt x="160685" y="8340"/>
                      <a:pt x="161907" y="7180"/>
                      <a:pt x="161998" y="5713"/>
                    </a:cubicBezTo>
                    <a:cubicBezTo>
                      <a:pt x="162059" y="7210"/>
                      <a:pt x="163281" y="8402"/>
                      <a:pt x="164778" y="8402"/>
                    </a:cubicBezTo>
                    <a:cubicBezTo>
                      <a:pt x="166275" y="8402"/>
                      <a:pt x="167528" y="7210"/>
                      <a:pt x="167589" y="5713"/>
                    </a:cubicBezTo>
                    <a:cubicBezTo>
                      <a:pt x="167619" y="7210"/>
                      <a:pt x="168872" y="8402"/>
                      <a:pt x="170369" y="8402"/>
                    </a:cubicBezTo>
                    <a:cubicBezTo>
                      <a:pt x="171865" y="8402"/>
                      <a:pt x="173118" y="7210"/>
                      <a:pt x="173149" y="5713"/>
                    </a:cubicBezTo>
                    <a:cubicBezTo>
                      <a:pt x="173210" y="7210"/>
                      <a:pt x="174462" y="8402"/>
                      <a:pt x="175959" y="8402"/>
                    </a:cubicBezTo>
                    <a:cubicBezTo>
                      <a:pt x="177456" y="8402"/>
                      <a:pt x="178708" y="7210"/>
                      <a:pt x="178739" y="5713"/>
                    </a:cubicBezTo>
                    <a:cubicBezTo>
                      <a:pt x="178800" y="7210"/>
                      <a:pt x="180052" y="8402"/>
                      <a:pt x="181549" y="8402"/>
                    </a:cubicBezTo>
                    <a:cubicBezTo>
                      <a:pt x="183046" y="8402"/>
                      <a:pt x="184268" y="7210"/>
                      <a:pt x="184329" y="5713"/>
                    </a:cubicBezTo>
                    <a:cubicBezTo>
                      <a:pt x="184421" y="7180"/>
                      <a:pt x="185643" y="8340"/>
                      <a:pt x="187140" y="8340"/>
                    </a:cubicBezTo>
                    <a:cubicBezTo>
                      <a:pt x="188606" y="8340"/>
                      <a:pt x="189828" y="7180"/>
                      <a:pt x="189920" y="5713"/>
                    </a:cubicBezTo>
                    <a:cubicBezTo>
                      <a:pt x="189981" y="7210"/>
                      <a:pt x="191203" y="8402"/>
                      <a:pt x="192699" y="8402"/>
                    </a:cubicBezTo>
                    <a:cubicBezTo>
                      <a:pt x="194227" y="8402"/>
                      <a:pt x="195449" y="7210"/>
                      <a:pt x="195510" y="5713"/>
                    </a:cubicBezTo>
                    <a:cubicBezTo>
                      <a:pt x="195571" y="7210"/>
                      <a:pt x="196793" y="8402"/>
                      <a:pt x="198290" y="8402"/>
                    </a:cubicBezTo>
                    <a:cubicBezTo>
                      <a:pt x="199817" y="8402"/>
                      <a:pt x="201039" y="7210"/>
                      <a:pt x="201100" y="5713"/>
                    </a:cubicBezTo>
                    <a:cubicBezTo>
                      <a:pt x="201161" y="7180"/>
                      <a:pt x="202383" y="8340"/>
                      <a:pt x="203880" y="8340"/>
                    </a:cubicBezTo>
                    <a:cubicBezTo>
                      <a:pt x="205377" y="8340"/>
                      <a:pt x="206599" y="7180"/>
                      <a:pt x="206660" y="5713"/>
                    </a:cubicBezTo>
                    <a:cubicBezTo>
                      <a:pt x="206721" y="7210"/>
                      <a:pt x="207974" y="8402"/>
                      <a:pt x="209471" y="8402"/>
                    </a:cubicBezTo>
                    <a:cubicBezTo>
                      <a:pt x="210967" y="8402"/>
                      <a:pt x="212220" y="7210"/>
                      <a:pt x="212250" y="5713"/>
                    </a:cubicBezTo>
                    <a:cubicBezTo>
                      <a:pt x="212312" y="7210"/>
                      <a:pt x="213564" y="8402"/>
                      <a:pt x="215061" y="8402"/>
                    </a:cubicBezTo>
                    <a:cubicBezTo>
                      <a:pt x="216558" y="8402"/>
                      <a:pt x="217780" y="7210"/>
                      <a:pt x="217841" y="5713"/>
                    </a:cubicBezTo>
                    <a:cubicBezTo>
                      <a:pt x="217932" y="7180"/>
                      <a:pt x="219154" y="8340"/>
                      <a:pt x="220651" y="8340"/>
                    </a:cubicBezTo>
                    <a:cubicBezTo>
                      <a:pt x="222118" y="8340"/>
                      <a:pt x="223340" y="7180"/>
                      <a:pt x="223431" y="5713"/>
                    </a:cubicBezTo>
                    <a:cubicBezTo>
                      <a:pt x="223492" y="7210"/>
                      <a:pt x="224714" y="8402"/>
                      <a:pt x="226211" y="8402"/>
                    </a:cubicBezTo>
                    <a:cubicBezTo>
                      <a:pt x="227739" y="8402"/>
                      <a:pt x="228960" y="7210"/>
                      <a:pt x="229022" y="5713"/>
                    </a:cubicBezTo>
                    <a:cubicBezTo>
                      <a:pt x="229083" y="7210"/>
                      <a:pt x="230305" y="8402"/>
                      <a:pt x="231801" y="8402"/>
                    </a:cubicBezTo>
                    <a:cubicBezTo>
                      <a:pt x="233329" y="8402"/>
                      <a:pt x="234551" y="7210"/>
                      <a:pt x="234612" y="5713"/>
                    </a:cubicBezTo>
                    <a:cubicBezTo>
                      <a:pt x="234673" y="7210"/>
                      <a:pt x="235895" y="8402"/>
                      <a:pt x="237392" y="8402"/>
                    </a:cubicBezTo>
                    <a:cubicBezTo>
                      <a:pt x="238889" y="8402"/>
                      <a:pt x="240141" y="7210"/>
                      <a:pt x="240202" y="5713"/>
                    </a:cubicBezTo>
                    <a:cubicBezTo>
                      <a:pt x="240233" y="7210"/>
                      <a:pt x="241485" y="8402"/>
                      <a:pt x="242982" y="8402"/>
                    </a:cubicBezTo>
                    <a:cubicBezTo>
                      <a:pt x="244479" y="8402"/>
                      <a:pt x="245732" y="7210"/>
                      <a:pt x="245762" y="5713"/>
                    </a:cubicBezTo>
                    <a:cubicBezTo>
                      <a:pt x="245854" y="7180"/>
                      <a:pt x="247076" y="8340"/>
                      <a:pt x="248573" y="8340"/>
                    </a:cubicBezTo>
                    <a:cubicBezTo>
                      <a:pt x="250069" y="8340"/>
                      <a:pt x="251291" y="7180"/>
                      <a:pt x="251352" y="5713"/>
                    </a:cubicBezTo>
                    <a:cubicBezTo>
                      <a:pt x="251414" y="7210"/>
                      <a:pt x="252636" y="8402"/>
                      <a:pt x="254163" y="8402"/>
                    </a:cubicBezTo>
                    <a:cubicBezTo>
                      <a:pt x="255660" y="8402"/>
                      <a:pt x="256882" y="7210"/>
                      <a:pt x="256943" y="5713"/>
                    </a:cubicBezTo>
                    <a:cubicBezTo>
                      <a:pt x="257004" y="7210"/>
                      <a:pt x="258226" y="8402"/>
                      <a:pt x="259753" y="8402"/>
                    </a:cubicBezTo>
                    <a:cubicBezTo>
                      <a:pt x="261250" y="8402"/>
                      <a:pt x="262472" y="7210"/>
                      <a:pt x="262533" y="5713"/>
                    </a:cubicBezTo>
                    <a:cubicBezTo>
                      <a:pt x="262625" y="7180"/>
                      <a:pt x="263847" y="8340"/>
                      <a:pt x="265313" y="8340"/>
                    </a:cubicBezTo>
                    <a:cubicBezTo>
                      <a:pt x="266810" y="8340"/>
                      <a:pt x="268032" y="7180"/>
                      <a:pt x="268124" y="5713"/>
                    </a:cubicBezTo>
                    <a:cubicBezTo>
                      <a:pt x="268185" y="7210"/>
                      <a:pt x="269407" y="8402"/>
                      <a:pt x="270903" y="8402"/>
                    </a:cubicBezTo>
                    <a:cubicBezTo>
                      <a:pt x="272400" y="8402"/>
                      <a:pt x="273653" y="7210"/>
                      <a:pt x="273714" y="5713"/>
                    </a:cubicBezTo>
                    <a:cubicBezTo>
                      <a:pt x="273744" y="7210"/>
                      <a:pt x="274997" y="8402"/>
                      <a:pt x="276494" y="8402"/>
                    </a:cubicBezTo>
                    <a:cubicBezTo>
                      <a:pt x="277991" y="8402"/>
                      <a:pt x="279243" y="7210"/>
                      <a:pt x="279274" y="5713"/>
                    </a:cubicBezTo>
                    <a:cubicBezTo>
                      <a:pt x="279365" y="7149"/>
                      <a:pt x="280557" y="8279"/>
                      <a:pt x="281993" y="8340"/>
                    </a:cubicBezTo>
                    <a:cubicBezTo>
                      <a:pt x="282013" y="8341"/>
                      <a:pt x="282034" y="8341"/>
                      <a:pt x="282054" y="8341"/>
                    </a:cubicBezTo>
                    <a:cubicBezTo>
                      <a:pt x="283464" y="8341"/>
                      <a:pt x="284683" y="7312"/>
                      <a:pt x="284864" y="5897"/>
                    </a:cubicBezTo>
                    <a:cubicBezTo>
                      <a:pt x="284864" y="5866"/>
                      <a:pt x="284864" y="5866"/>
                      <a:pt x="284864" y="5866"/>
                    </a:cubicBezTo>
                    <a:cubicBezTo>
                      <a:pt x="285139" y="5805"/>
                      <a:pt x="285383" y="5683"/>
                      <a:pt x="285628" y="5561"/>
                    </a:cubicBezTo>
                    <a:lnTo>
                      <a:pt x="285628" y="3453"/>
                    </a:lnTo>
                    <a:cubicBezTo>
                      <a:pt x="285628" y="1559"/>
                      <a:pt x="284100" y="1"/>
                      <a:pt x="282206" y="1"/>
                    </a:cubicBezTo>
                    <a:close/>
                  </a:path>
                </a:pathLst>
              </a:custGeom>
              <a:solidFill>
                <a:srgbClr val="01BA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5" name="Google Shape;360;p22">
              <a:extLst>
                <a:ext uri="{FF2B5EF4-FFF2-40B4-BE49-F238E27FC236}">
                  <a16:creationId xmlns:a16="http://schemas.microsoft.com/office/drawing/2014/main" id="{BB8A51B5-5326-D30E-DC8A-3D3E088CB062}"/>
                </a:ext>
              </a:extLst>
            </p:cNvPr>
            <p:cNvSpPr/>
            <p:nvPr/>
          </p:nvSpPr>
          <p:spPr>
            <a:xfrm>
              <a:off x="-248700" y="4182223"/>
              <a:ext cx="9641100" cy="376500"/>
            </a:xfrm>
            <a:prstGeom prst="rect">
              <a:avLst/>
            </a:prstGeom>
            <a:solidFill>
              <a:srgbClr val="01BA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32" name="图片 13">
            <a:extLst>
              <a:ext uri="{FF2B5EF4-FFF2-40B4-BE49-F238E27FC236}">
                <a16:creationId xmlns:a16="http://schemas.microsoft.com/office/drawing/2014/main" id="{F9801A4E-374E-C7DC-E2BC-6386E75615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4" y="0"/>
            <a:ext cx="3622206" cy="19572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2B2A8F0-047E-10FB-C6EC-F7DDF06ABCC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289616" y="3581683"/>
            <a:ext cx="1195268" cy="1122531"/>
          </a:xfrm>
          <a:prstGeom prst="rect">
            <a:avLst/>
          </a:prstGeom>
        </p:spPr>
      </p:pic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66BEC5EA-725B-6BF6-44A1-005F96BA2F2C}"/>
              </a:ext>
            </a:extLst>
          </p:cNvPr>
          <p:cNvSpPr/>
          <p:nvPr/>
        </p:nvSpPr>
        <p:spPr>
          <a:xfrm>
            <a:off x="606876" y="5639977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rPr>
              <a:t>1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218F975A-1095-549E-CF5C-6F100F577F3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7778" l="9800" r="233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r="75200" b="82037"/>
          <a:stretch/>
        </p:blipFill>
        <p:spPr>
          <a:xfrm>
            <a:off x="309576" y="2655905"/>
            <a:ext cx="1472564" cy="2065679"/>
          </a:xfrm>
          <a:prstGeom prst="rect">
            <a:avLst/>
          </a:prstGeom>
        </p:spPr>
      </p:pic>
      <p:pic>
        <p:nvPicPr>
          <p:cNvPr id="36" name="Picture 35">
            <a:hlinkClick r:id="rId10" action="ppaction://hlinksldjump"/>
            <a:extLst>
              <a:ext uri="{FF2B5EF4-FFF2-40B4-BE49-F238E27FC236}">
                <a16:creationId xmlns:a16="http://schemas.microsoft.com/office/drawing/2014/main" id="{0E2DFDBE-8DAC-2B5F-7A69-572A6D59C50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6667" b="90278" l="24300" r="7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57777" r="30001" b="11483"/>
          <a:stretch/>
        </p:blipFill>
        <p:spPr>
          <a:xfrm>
            <a:off x="243651" y="4591702"/>
            <a:ext cx="1362754" cy="993231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9C35F23-49DE-18CE-2B6D-3EB79BAE9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2338804" y="3581682"/>
            <a:ext cx="1195268" cy="1122531"/>
          </a:xfrm>
          <a:prstGeom prst="rect">
            <a:avLst/>
          </a:prstGeom>
        </p:spPr>
      </p:pic>
      <p:sp>
        <p:nvSpPr>
          <p:cNvPr id="38" name="Rounded Rectangle 9">
            <a:extLst>
              <a:ext uri="{FF2B5EF4-FFF2-40B4-BE49-F238E27FC236}">
                <a16:creationId xmlns:a16="http://schemas.microsoft.com/office/drawing/2014/main" id="{BBB97C4A-0BEF-B457-D134-9416A562D8D1}"/>
              </a:ext>
            </a:extLst>
          </p:cNvPr>
          <p:cNvSpPr/>
          <p:nvPr/>
        </p:nvSpPr>
        <p:spPr>
          <a:xfrm>
            <a:off x="2605088" y="5635168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rPr>
              <a:t>2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F9D1AA9F-5788-D0AD-AF51-BD026DA10ABC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2213934" y="2492266"/>
            <a:ext cx="1445007" cy="2352336"/>
          </a:xfrm>
          <a:prstGeom prst="rect">
            <a:avLst/>
          </a:prstGeom>
        </p:spPr>
      </p:pic>
      <p:pic>
        <p:nvPicPr>
          <p:cNvPr id="40" name="Picture 39">
            <a:hlinkClick r:id="rId15" action="ppaction://hlinksldjump"/>
            <a:extLst>
              <a:ext uri="{FF2B5EF4-FFF2-40B4-BE49-F238E27FC236}">
                <a16:creationId xmlns:a16="http://schemas.microsoft.com/office/drawing/2014/main" id="{735FD772-5711-DBBB-A05E-9C8E026700E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444" b="88333" l="78700" r="9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00" t="80015" r="6800" b="11534"/>
          <a:stretch/>
        </p:blipFill>
        <p:spPr>
          <a:xfrm>
            <a:off x="2071306" y="4626427"/>
            <a:ext cx="1730264" cy="98697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52E181C-8549-CC44-FC0A-AFC2878541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6422997" y="3640355"/>
            <a:ext cx="1195268" cy="1122531"/>
          </a:xfrm>
          <a:prstGeom prst="rect">
            <a:avLst/>
          </a:prstGeom>
        </p:spPr>
      </p:pic>
      <p:sp>
        <p:nvSpPr>
          <p:cNvPr id="42" name="Rounded Rectangle 13">
            <a:extLst>
              <a:ext uri="{FF2B5EF4-FFF2-40B4-BE49-F238E27FC236}">
                <a16:creationId xmlns:a16="http://schemas.microsoft.com/office/drawing/2014/main" id="{F9A5E151-09A7-4C31-BB75-4C76E6E37F8C}"/>
              </a:ext>
            </a:extLst>
          </p:cNvPr>
          <p:cNvSpPr/>
          <p:nvPr/>
        </p:nvSpPr>
        <p:spPr>
          <a:xfrm>
            <a:off x="6692525" y="5643607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solidFill>
                  <a:prstClr val="black"/>
                </a:solidFill>
                <a:latin typeface="Coiny" panose="02000903060500060000" pitchFamily="2" charset="0"/>
              </a:rPr>
              <a:t>4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A807B665-5755-BBBB-4F48-D9673D04093D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221" t="12699" r="30473" b="27831"/>
          <a:stretch/>
        </p:blipFill>
        <p:spPr>
          <a:xfrm>
            <a:off x="6358371" y="2492266"/>
            <a:ext cx="1350886" cy="2357757"/>
          </a:xfrm>
          <a:prstGeom prst="rect">
            <a:avLst/>
          </a:prstGeom>
        </p:spPr>
      </p:pic>
      <p:pic>
        <p:nvPicPr>
          <p:cNvPr id="44" name="Picture 43">
            <a:hlinkClick r:id="rId19" action="ppaction://hlinksldjump"/>
            <a:extLst>
              <a:ext uri="{FF2B5EF4-FFF2-40B4-BE49-F238E27FC236}">
                <a16:creationId xmlns:a16="http://schemas.microsoft.com/office/drawing/2014/main" id="{7F210732-0808-814A-2169-C0D8BB280BA3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574" b="27778" l="56900" r="70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00" t="18285" r="30812" b="72429"/>
          <a:stretch/>
        </p:blipFill>
        <p:spPr>
          <a:xfrm>
            <a:off x="6328059" y="4645187"/>
            <a:ext cx="1328786" cy="99842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CF0E895B-C2A3-F1A9-A452-2171F7DCC09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4373083" y="3586485"/>
            <a:ext cx="1195268" cy="1122531"/>
          </a:xfrm>
          <a:prstGeom prst="rect">
            <a:avLst/>
          </a:prstGeom>
        </p:spPr>
      </p:pic>
      <p:sp>
        <p:nvSpPr>
          <p:cNvPr id="46" name="Rounded Rectangle 17">
            <a:extLst>
              <a:ext uri="{FF2B5EF4-FFF2-40B4-BE49-F238E27FC236}">
                <a16:creationId xmlns:a16="http://schemas.microsoft.com/office/drawing/2014/main" id="{B9EF3CA1-4FE2-EFD9-26FB-6EDF34271BA5}"/>
              </a:ext>
            </a:extLst>
          </p:cNvPr>
          <p:cNvSpPr/>
          <p:nvPr/>
        </p:nvSpPr>
        <p:spPr>
          <a:xfrm>
            <a:off x="4694313" y="5672071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solidFill>
                  <a:prstClr val="black"/>
                </a:solidFill>
                <a:latin typeface="Coiny" panose="02000903060500060000" pitchFamily="2" charset="0"/>
              </a:rPr>
              <a:t>3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2534D55F-A7EB-F329-A986-6757C69CFF5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0604" b="66504" l="30200" r="47200">
                        <a14:foregroundMark x1="35900" y1="44109" x2="35900" y2="44109"/>
                        <a14:foregroundMark x1="33600" y1="43817" x2="33600" y2="43817"/>
                        <a14:foregroundMark x1="35400" y1="45472" x2="35400" y2="45472"/>
                        <a14:foregroundMark x1="34400" y1="44206" x2="34400" y2="46835"/>
                        <a14:foregroundMark x1="32100" y1="47225" x2="32100" y2="47225"/>
                        <a14:foregroundMark x1="32000" y1="48101" x2="32000" y2="48101"/>
                        <a14:foregroundMark x1="34100" y1="48101" x2="34100" y2="48101"/>
                        <a14:foregroundMark x1="33700" y1="46154" x2="36300" y2="48004"/>
                        <a14:foregroundMark x1="38300" y1="44401" x2="38300" y2="44401"/>
                        <a14:foregroundMark x1="38200" y1="44791" x2="37500" y2="45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21" t="40635" r="52608" b="33697"/>
          <a:stretch/>
        </p:blipFill>
        <p:spPr>
          <a:xfrm>
            <a:off x="4210761" y="2167597"/>
            <a:ext cx="1673944" cy="2569884"/>
          </a:xfrm>
          <a:prstGeom prst="rect">
            <a:avLst/>
          </a:prstGeom>
        </p:spPr>
      </p:pic>
      <p:pic>
        <p:nvPicPr>
          <p:cNvPr id="48" name="Picture 47">
            <a:hlinkClick r:id="rId22" action="ppaction://hlinksldjump"/>
            <a:extLst>
              <a:ext uri="{FF2B5EF4-FFF2-40B4-BE49-F238E27FC236}">
                <a16:creationId xmlns:a16="http://schemas.microsoft.com/office/drawing/2014/main" id="{307AAC82-BF25-4BF5-436B-5FB24BE806CE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4297234" y="4535371"/>
            <a:ext cx="1454769" cy="105436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E99DC6C-D798-E6E7-BAD2-06D99A6825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8484721" y="3611943"/>
            <a:ext cx="1195268" cy="1122531"/>
          </a:xfrm>
          <a:prstGeom prst="rect">
            <a:avLst/>
          </a:prstGeom>
        </p:spPr>
      </p:pic>
      <p:sp>
        <p:nvSpPr>
          <p:cNvPr id="50" name="Rounded Rectangle 21">
            <a:extLst>
              <a:ext uri="{FF2B5EF4-FFF2-40B4-BE49-F238E27FC236}">
                <a16:creationId xmlns:a16="http://schemas.microsoft.com/office/drawing/2014/main" id="{95EF99BB-4B28-EAFC-CF70-7ACEECA0D9B9}"/>
              </a:ext>
            </a:extLst>
          </p:cNvPr>
          <p:cNvSpPr/>
          <p:nvPr/>
        </p:nvSpPr>
        <p:spPr>
          <a:xfrm>
            <a:off x="8751005" y="5672071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</a:rPr>
              <a:t>5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943C3D7F-9703-A0EE-E084-A34E2E25B08D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1852" b="48426" l="9600" r="24600">
                        <a14:foregroundMark x1="15500" y1="32963" x2="15800" y2="40093"/>
                        <a14:foregroundMark x1="12200" y1="37222" x2="20100" y2="37037"/>
                        <a14:foregroundMark x1="20000" y1="43889" x2="20000" y2="46389"/>
                        <a14:foregroundMark x1="11400" y1="42685" x2="11800" y2="4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30741" r="76475" b="51666"/>
          <a:stretch/>
        </p:blipFill>
        <p:spPr>
          <a:xfrm>
            <a:off x="8512953" y="2882900"/>
            <a:ext cx="1289185" cy="1880039"/>
          </a:xfrm>
          <a:prstGeom prst="rect">
            <a:avLst/>
          </a:prstGeom>
        </p:spPr>
      </p:pic>
      <p:pic>
        <p:nvPicPr>
          <p:cNvPr id="52" name="Picture 51">
            <a:hlinkClick r:id="rId25" action="ppaction://hlinksldjump"/>
            <a:extLst>
              <a:ext uri="{FF2B5EF4-FFF2-40B4-BE49-F238E27FC236}">
                <a16:creationId xmlns:a16="http://schemas.microsoft.com/office/drawing/2014/main" id="{D2809333-DBDE-71F1-87C2-7B0C25E507FB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8889" b="88519" l="10200" r="25300">
                        <a14:foregroundMark x1="12700" y1="79722" x2="20100" y2="79722"/>
                        <a14:foregroundMark x1="12000" y1="80648" x2="13000" y2="81389"/>
                        <a14:foregroundMark x1="11900" y1="80185" x2="11700" y2="81019"/>
                        <a14:foregroundMark x1="13000" y1="81481" x2="13900" y2="81481"/>
                        <a14:foregroundMark x1="14500" y1="80556" x2="17200" y2="81759"/>
                        <a14:foregroundMark x1="17500" y1="80648" x2="20600" y2="81944"/>
                        <a14:foregroundMark x1="21200" y1="80463" x2="21600" y2="809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79239" r="76959" b="11481"/>
          <a:stretch/>
        </p:blipFill>
        <p:spPr>
          <a:xfrm>
            <a:off x="8518782" y="4656687"/>
            <a:ext cx="1155378" cy="999810"/>
          </a:xfrm>
          <a:prstGeom prst="rect">
            <a:avLst/>
          </a:prstGeom>
        </p:spPr>
      </p:pic>
      <p:pic>
        <p:nvPicPr>
          <p:cNvPr id="53" name="Picture 52">
            <a:hlinkClick r:id="rId27" action="ppaction://hlinksldjump"/>
            <a:extLst>
              <a:ext uri="{FF2B5EF4-FFF2-40B4-BE49-F238E27FC236}">
                <a16:creationId xmlns:a16="http://schemas.microsoft.com/office/drawing/2014/main" id="{A062317F-2081-9D99-8E3D-889F8AA80EDA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6389" b="87870" l="33500" r="46800"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42" t="76389" r="51501" b="12500"/>
          <a:stretch/>
        </p:blipFill>
        <p:spPr>
          <a:xfrm>
            <a:off x="10396644" y="4549571"/>
            <a:ext cx="1454769" cy="105436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8CEC534-5DAA-4D19-FFDD-01CC26F9553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7315" b="90278" l="9100" r="43300"/>
                    </a14:imgEffect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82" t="48182" r="56655" b="18805"/>
          <a:stretch/>
        </p:blipFill>
        <p:spPr>
          <a:xfrm>
            <a:off x="10512235" y="3525330"/>
            <a:ext cx="1195268" cy="112253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5AEA595-F5E3-8FD8-4F60-494F15002FA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340" b="40701" l="65000" r="82800">
                        <a14:foregroundMark x1="70200" y1="28627" x2="70200" y2="28627"/>
                        <a14:foregroundMark x1="75100" y1="20058" x2="75100" y2="20058"/>
                        <a14:foregroundMark x1="80100" y1="32230" x2="80100" y2="32230"/>
                        <a14:foregroundMark x1="74700" y1="29698" x2="74700" y2="29698"/>
                        <a14:foregroundMark x1="74900" y1="24927" x2="75100" y2="39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214" t="12698" r="16093" b="57672"/>
          <a:stretch/>
        </p:blipFill>
        <p:spPr>
          <a:xfrm>
            <a:off x="10406406" y="2421817"/>
            <a:ext cx="1445007" cy="2352336"/>
          </a:xfrm>
          <a:prstGeom prst="rect">
            <a:avLst/>
          </a:prstGeom>
        </p:spPr>
      </p:pic>
      <p:sp>
        <p:nvSpPr>
          <p:cNvPr id="56" name="Rounded Rectangle 29">
            <a:extLst>
              <a:ext uri="{FF2B5EF4-FFF2-40B4-BE49-F238E27FC236}">
                <a16:creationId xmlns:a16="http://schemas.microsoft.com/office/drawing/2014/main" id="{795B0AE6-9A4D-355D-17DF-EDABDA822331}"/>
              </a:ext>
            </a:extLst>
          </p:cNvPr>
          <p:cNvSpPr/>
          <p:nvPr/>
        </p:nvSpPr>
        <p:spPr>
          <a:xfrm>
            <a:off x="10806796" y="5624665"/>
            <a:ext cx="662700" cy="478972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>
                <a:solidFill>
                  <a:prstClr val="black"/>
                </a:solidFill>
                <a:latin typeface="Coiny" panose="02000903060500060000" pitchFamily="2" charset="0"/>
              </a:rPr>
              <a:t>6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57" name="PA_图片 11">
            <a:hlinkClick r:id="rId28" action="ppaction://hlinksldjump"/>
            <a:extLst>
              <a:ext uri="{FF2B5EF4-FFF2-40B4-BE49-F238E27FC236}">
                <a16:creationId xmlns:a16="http://schemas.microsoft.com/office/drawing/2014/main" id="{6153B0BC-C9C1-78B3-3576-FD7393EEE04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7918" y="317665"/>
            <a:ext cx="1725804" cy="172580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0404706-6C8A-B396-F650-27A22A22063A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3257131" y="382074"/>
            <a:ext cx="6870787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19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31">
            <a:extLst>
              <a:ext uri="{FF2B5EF4-FFF2-40B4-BE49-F238E27FC236}">
                <a16:creationId xmlns:a16="http://schemas.microsoft.com/office/drawing/2014/main" id="{24F598ED-ACF4-F981-D3A5-3620532F16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8F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854781"/>
            <a:ext cx="12192000" cy="5148438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85</a:t>
              </a:r>
            </a:p>
            <a:p>
              <a:pPr algn="ctr"/>
              <a:endParaRPr lang="zh-CN" altLang="en-US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1C2307F-5F60-4E55-AC4E-C5A10104F76A}"/>
              </a:ext>
            </a:extLst>
          </p:cNvPr>
          <p:cNvGrpSpPr/>
          <p:nvPr/>
        </p:nvGrpSpPr>
        <p:grpSpPr>
          <a:xfrm>
            <a:off x="3065099" y="1939749"/>
            <a:ext cx="8005392" cy="3504791"/>
            <a:chOff x="3065099" y="1939749"/>
            <a:chExt cx="8005392" cy="3504791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/>
            <a:srcRect t="21852"/>
            <a:stretch>
              <a:fillRect/>
            </a:stretch>
          </p:blipFill>
          <p:spPr>
            <a:xfrm>
              <a:off x="3065099" y="1939749"/>
              <a:ext cx="8005392" cy="35047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" name="文本框 13">
              <a:extLst>
                <a:ext uri="{FF2B5EF4-FFF2-40B4-BE49-F238E27FC236}">
                  <a16:creationId xmlns:a16="http://schemas.microsoft.com/office/drawing/2014/main" id="{E75FF571-50BD-167F-EBF2-2E3728BC7595}"/>
                </a:ext>
              </a:extLst>
            </p:cNvPr>
            <p:cNvSpPr txBox="1"/>
            <p:nvPr/>
          </p:nvSpPr>
          <p:spPr>
            <a:xfrm>
              <a:off x="4447512" y="2513251"/>
              <a:ext cx="6143417" cy="28785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lnSpc>
                  <a:spcPct val="150000"/>
                </a:lnSpc>
                <a:defRPr/>
              </a:pP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Anh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chiến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sĩ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tưởng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tượng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đất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nước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trong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đêm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trăng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tương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lai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sao</a:t>
              </a:r>
              <a:r>
                <a:rPr lang="en-US" sz="32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? </a:t>
              </a:r>
            </a:p>
            <a:p>
              <a:pPr defTabSz="1219170">
                <a:lnSpc>
                  <a:spcPct val="150000"/>
                </a:lnSpc>
                <a:defRPr/>
              </a:pPr>
              <a:endParaRPr lang="zh-C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  <a:cs typeface="+mn-ea"/>
                <a:sym typeface="+mn-lt"/>
              </a:endParaRPr>
            </a:p>
          </p:txBody>
        </p:sp>
      </p:grpSp>
      <p:pic>
        <p:nvPicPr>
          <p:cNvPr id="7" name="PA_图片 11">
            <a:hlinkClick r:id="rId5" action="ppaction://hlinksldjump"/>
            <a:extLst>
              <a:ext uri="{FF2B5EF4-FFF2-40B4-BE49-F238E27FC236}">
                <a16:creationId xmlns:a16="http://schemas.microsoft.com/office/drawing/2014/main" id="{3308306F-E9B4-9A82-0DD1-0D6950E199D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727" y="118277"/>
            <a:ext cx="1262793" cy="126279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FDE5B171-0A8A-4599-B6B6-7A5367A90C95}"/>
              </a:ext>
            </a:extLst>
          </p:cNvPr>
          <p:cNvGrpSpPr/>
          <p:nvPr/>
        </p:nvGrpSpPr>
        <p:grpSpPr>
          <a:xfrm>
            <a:off x="-1141584" y="441635"/>
            <a:ext cx="6843338" cy="5974730"/>
            <a:chOff x="-1141584" y="441635"/>
            <a:chExt cx="6843338" cy="597473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41584" y="441635"/>
              <a:ext cx="6843338" cy="597473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217B05C-62EE-0F4B-819A-E2C521160C6D}"/>
                </a:ext>
              </a:extLst>
            </p:cNvPr>
            <p:cNvSpPr/>
            <p:nvPr/>
          </p:nvSpPr>
          <p:spPr>
            <a:xfrm>
              <a:off x="1368272" y="2188627"/>
              <a:ext cx="2439866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36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hãy</a:t>
              </a:r>
              <a:r>
                <a:rPr lang="en-US" sz="36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đọc</a:t>
              </a:r>
              <a:r>
                <a:rPr lang="en-US" sz="36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bài</a:t>
              </a:r>
              <a:r>
                <a:rPr lang="en-US" sz="3600" b="1" dirty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“</a:t>
              </a:r>
              <a:r>
                <a:rPr lang="en-US" sz="36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Trung</a:t>
              </a:r>
              <a:r>
                <a: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thu</a:t>
              </a:r>
              <a:r>
                <a: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độc</a:t>
              </a:r>
              <a:r>
                <a: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lập</a:t>
              </a:r>
              <a:r>
                <a:rPr lang="en-US" sz="36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”</a:t>
              </a: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941" y="1203608"/>
            <a:ext cx="2974306" cy="1472282"/>
          </a:xfrm>
          <a:prstGeom prst="rect">
            <a:avLst/>
          </a:prstGeom>
        </p:spPr>
      </p:pic>
      <p:pic>
        <p:nvPicPr>
          <p:cNvPr id="11" name="图片 2">
            <a:extLst>
              <a:ext uri="{FF2B5EF4-FFF2-40B4-BE49-F238E27FC236}">
                <a16:creationId xmlns:a16="http://schemas.microsoft.com/office/drawing/2014/main" id="{A4BFF636-3C2A-F081-8833-705D062D7D7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23" t="22571" r="24106" b="28666"/>
          <a:stretch>
            <a:fillRect/>
          </a:stretch>
        </p:blipFill>
        <p:spPr>
          <a:xfrm>
            <a:off x="9420369" y="3983122"/>
            <a:ext cx="2771631" cy="301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2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1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10"/>
                            </p:stCondLst>
                            <p:childTnLst>
                              <p:par>
                                <p:cTn id="37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10"/>
                            </p:stCondLst>
                            <p:childTnLst>
                              <p:par>
                                <p:cTn id="4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31">
            <a:extLst>
              <a:ext uri="{FF2B5EF4-FFF2-40B4-BE49-F238E27FC236}">
                <a16:creationId xmlns:a16="http://schemas.microsoft.com/office/drawing/2014/main" id="{0FEA3DC5-DC63-4422-2CE8-4AD6A7265286}"/>
              </a:ext>
            </a:extLst>
          </p:cNvPr>
          <p:cNvSpPr/>
          <p:nvPr/>
        </p:nvSpPr>
        <p:spPr>
          <a:xfrm>
            <a:off x="0" y="0"/>
            <a:ext cx="12237520" cy="6856609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727113"/>
            <a:ext cx="12192000" cy="5383027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5936343" y="1333262"/>
            <a:ext cx="6207837" cy="3117005"/>
            <a:chOff x="672583" y="2931949"/>
            <a:chExt cx="4467456" cy="2960726"/>
          </a:xfrm>
        </p:grpSpPr>
        <p:grpSp>
          <p:nvGrpSpPr>
            <p:cNvPr id="13" name="组合 12"/>
            <p:cNvGrpSpPr/>
            <p:nvPr/>
          </p:nvGrpSpPr>
          <p:grpSpPr>
            <a:xfrm>
              <a:off x="672583" y="2931949"/>
              <a:ext cx="4467456" cy="2960726"/>
              <a:chOff x="1032801" y="2488604"/>
              <a:chExt cx="4467456" cy="2960726"/>
            </a:xfrm>
            <a:effectLst>
              <a:outerShdw blurRad="190500" dist="63500" dir="2700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16" name="矩形 15"/>
              <p:cNvSpPr/>
              <p:nvPr/>
            </p:nvSpPr>
            <p:spPr>
              <a:xfrm>
                <a:off x="1619489" y="2749767"/>
                <a:ext cx="3616036" cy="243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2801" y="2488604"/>
                <a:ext cx="4467456" cy="2960726"/>
              </a:xfrm>
              <a:prstGeom prst="rect">
                <a:avLst/>
              </a:prstGeom>
            </p:spPr>
          </p:pic>
        </p:grpSp>
        <p:sp>
          <p:nvSpPr>
            <p:cNvPr id="14" name="文本框 13"/>
            <p:cNvSpPr txBox="1"/>
            <p:nvPr/>
          </p:nvSpPr>
          <p:spPr>
            <a:xfrm>
              <a:off x="1013505" y="3736813"/>
              <a:ext cx="4122837" cy="12955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>
                <a:lnSpc>
                  <a:spcPct val="120000"/>
                </a:lnSpc>
                <a:defRPr/>
              </a:pP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Ước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mơ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của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các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bạn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nhỏ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trong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bài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thơ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là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6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gì</a:t>
              </a:r>
              <a:r>
                <a: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?</a:t>
              </a:r>
              <a:endParaRPr lang="en-US" altLang="en-US" sz="3600" b="1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8616349" y="3544510"/>
            <a:ext cx="1983037" cy="3007934"/>
            <a:chOff x="226260" y="1678691"/>
            <a:chExt cx="3544106" cy="5375813"/>
          </a:xfrm>
        </p:grpSpPr>
        <p:sp>
          <p:nvSpPr>
            <p:cNvPr id="20" name="椭圆 19"/>
            <p:cNvSpPr/>
            <p:nvPr/>
          </p:nvSpPr>
          <p:spPr>
            <a:xfrm>
              <a:off x="631319" y="6523212"/>
              <a:ext cx="2323045" cy="272092"/>
            </a:xfrm>
            <a:prstGeom prst="ellipse">
              <a:avLst/>
            </a:prstGeom>
            <a:solidFill>
              <a:srgbClr val="9EB4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260" y="1678691"/>
              <a:ext cx="3544106" cy="5375813"/>
            </a:xfrm>
            <a:prstGeom prst="rect">
              <a:avLst/>
            </a:prstGeom>
            <a:effectLst>
              <a:outerShdw blurRad="1016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E83B65-5E08-48CF-A1C8-57DC959DFCBF}"/>
              </a:ext>
            </a:extLst>
          </p:cNvPr>
          <p:cNvGrpSpPr/>
          <p:nvPr/>
        </p:nvGrpSpPr>
        <p:grpSpPr>
          <a:xfrm>
            <a:off x="-134597" y="123130"/>
            <a:ext cx="7951815" cy="5668844"/>
            <a:chOff x="-134597" y="123130"/>
            <a:chExt cx="7951815" cy="5668844"/>
          </a:xfrm>
        </p:grpSpPr>
        <p:grpSp>
          <p:nvGrpSpPr>
            <p:cNvPr id="8" name="组合 7"/>
            <p:cNvGrpSpPr/>
            <p:nvPr/>
          </p:nvGrpSpPr>
          <p:grpSpPr>
            <a:xfrm>
              <a:off x="-134597" y="2674969"/>
              <a:ext cx="6070939" cy="3117005"/>
              <a:chOff x="1032801" y="2488604"/>
              <a:chExt cx="4467456" cy="2960726"/>
            </a:xfrm>
            <a:effectLst>
              <a:outerShdw blurRad="190500" dist="63500" dir="2700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7" name="矩形 6"/>
              <p:cNvSpPr/>
              <p:nvPr/>
            </p:nvSpPr>
            <p:spPr>
              <a:xfrm>
                <a:off x="1619489" y="2749767"/>
                <a:ext cx="3616036" cy="243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6" name="图片 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32801" y="2488604"/>
                <a:ext cx="4467456" cy="2960726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05BAB4D-6B8B-4645-A726-ECF641EED483}"/>
                </a:ext>
              </a:extLst>
            </p:cNvPr>
            <p:cNvGrpSpPr/>
            <p:nvPr/>
          </p:nvGrpSpPr>
          <p:grpSpPr>
            <a:xfrm>
              <a:off x="617148" y="123130"/>
              <a:ext cx="7200070" cy="5193814"/>
              <a:chOff x="617148" y="123130"/>
              <a:chExt cx="7200070" cy="5193814"/>
            </a:xfrm>
          </p:grpSpPr>
          <p:pic>
            <p:nvPicPr>
              <p:cNvPr id="18" name="图片 17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26293" t="-4253" r="-5390" b="-27430"/>
              <a:stretch/>
            </p:blipFill>
            <p:spPr>
              <a:xfrm>
                <a:off x="708088" y="123130"/>
                <a:ext cx="7109130" cy="4717925"/>
              </a:xfrm>
              <a:prstGeom prst="rect">
                <a:avLst/>
              </a:prstGeom>
            </p:spPr>
          </p:pic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CAE872D-015D-93D6-2C2E-BC13E5742E89}"/>
                  </a:ext>
                </a:extLst>
              </p:cNvPr>
              <p:cNvSpPr/>
              <p:nvPr/>
            </p:nvSpPr>
            <p:spPr>
              <a:xfrm>
                <a:off x="617148" y="3288247"/>
                <a:ext cx="4819056" cy="20286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914400">
                  <a:lnSpc>
                    <a:spcPct val="120000"/>
                  </a:lnSpc>
                  <a:defRPr/>
                </a:pP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Em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hãy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đọc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thuộc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lòng</a:t>
                </a:r>
                <a:endParaRPr lang="en-US" altLang="en-US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pPr algn="ctr" defTabSz="914400">
                  <a:lnSpc>
                    <a:spcPct val="120000"/>
                  </a:lnSpc>
                  <a:defRPr/>
                </a:pP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bài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thơ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“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Nếu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chúng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mình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có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phép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altLang="en-US" sz="36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lạ</a:t>
                </a:r>
                <a:r>
                  <a:rPr lang="en-US" altLang="en-US" sz="36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”</a:t>
                </a:r>
                <a:endParaRPr lang="en-US" altLang="en-US" sz="3600" b="1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</p:grpSp>
      <p:pic>
        <p:nvPicPr>
          <p:cNvPr id="23" name="PA_图片 11">
            <a:hlinkClick r:id="rId8" action="ppaction://hlinksldjump"/>
            <a:extLst>
              <a:ext uri="{FF2B5EF4-FFF2-40B4-BE49-F238E27FC236}">
                <a16:creationId xmlns:a16="http://schemas.microsoft.com/office/drawing/2014/main" id="{7E992ACF-9537-4C0F-BF4D-5EEF391597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727" y="118277"/>
            <a:ext cx="1262793" cy="126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0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31">
            <a:extLst>
              <a:ext uri="{FF2B5EF4-FFF2-40B4-BE49-F238E27FC236}">
                <a16:creationId xmlns:a16="http://schemas.microsoft.com/office/drawing/2014/main" id="{24F598ED-ACF4-F981-D3A5-3620532F16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854781"/>
            <a:ext cx="12192000" cy="5148438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/>
                <a:t>85</a:t>
              </a:r>
            </a:p>
            <a:p>
              <a:pPr algn="ctr"/>
              <a:endParaRPr lang="zh-CN" altLang="en-US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0C8C9EE-C3C1-482A-BFA4-68D75E507C7D}"/>
              </a:ext>
            </a:extLst>
          </p:cNvPr>
          <p:cNvGrpSpPr/>
          <p:nvPr/>
        </p:nvGrpSpPr>
        <p:grpSpPr>
          <a:xfrm>
            <a:off x="0" y="-449943"/>
            <a:ext cx="6942117" cy="5544457"/>
            <a:chOff x="-11237302" y="-2653952"/>
            <a:chExt cx="6942117" cy="5544457"/>
          </a:xfrm>
        </p:grpSpPr>
        <p:pic>
          <p:nvPicPr>
            <p:cNvPr id="16" name="图片 1" descr="68a8eab112f109b55565139a8fe40bde">
              <a:extLst>
                <a:ext uri="{FF2B5EF4-FFF2-40B4-BE49-F238E27FC236}">
                  <a16:creationId xmlns:a16="http://schemas.microsoft.com/office/drawing/2014/main" id="{06E82F22-87BE-01C1-EB2C-4B8F7EE2E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-11102385" y="-2653952"/>
              <a:ext cx="6807200" cy="5544457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D9A618-3764-428F-EF72-6D17548740C4}"/>
                </a:ext>
              </a:extLst>
            </p:cNvPr>
            <p:cNvSpPr txBox="1"/>
            <p:nvPr/>
          </p:nvSpPr>
          <p:spPr>
            <a:xfrm>
              <a:off x="-11237302" y="-544765"/>
              <a:ext cx="6357256" cy="10895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558">
                <a:lnSpc>
                  <a:spcPct val="90000"/>
                </a:lnSpc>
                <a:buClr>
                  <a:srgbClr val="FFFFFF">
                    <a:lumMod val="50000"/>
                    <a:lumOff val="50000"/>
                  </a:srgbClr>
                </a:buClr>
                <a:buSzPct val="90000"/>
                <a:defRPr/>
              </a:pP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đọc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ctr" defTabSz="685558">
                <a:lnSpc>
                  <a:spcPct val="90000"/>
                </a:lnSpc>
                <a:buClr>
                  <a:srgbClr val="FFFFFF">
                    <a:lumMod val="50000"/>
                    <a:lumOff val="50000"/>
                  </a:srgbClr>
                </a:buClr>
                <a:buSzPct val="90000"/>
                <a:defRPr/>
              </a:pP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“</a:t>
              </a: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Đôi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giày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ba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ta </a:t>
              </a: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spc="-30" dirty="0" err="1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xanh</a:t>
              </a:r>
              <a:r>
                <a:rPr lang="en-US" sz="3600" b="1" spc="-3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”</a:t>
              </a:r>
              <a:endParaRPr lang="en-US" sz="2000" spc="-3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6" name="图片 4">
            <a:extLst>
              <a:ext uri="{FF2B5EF4-FFF2-40B4-BE49-F238E27FC236}">
                <a16:creationId xmlns:a16="http://schemas.microsoft.com/office/drawing/2014/main" id="{DE03750C-BF00-03F5-A849-045A28634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59659" y="2743200"/>
            <a:ext cx="3528501" cy="41148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66E0E8B-7576-4FE0-895A-287F54C0AA81}"/>
              </a:ext>
            </a:extLst>
          </p:cNvPr>
          <p:cNvGrpSpPr/>
          <p:nvPr/>
        </p:nvGrpSpPr>
        <p:grpSpPr>
          <a:xfrm>
            <a:off x="3981706" y="1140125"/>
            <a:ext cx="8347615" cy="6360538"/>
            <a:chOff x="3981706" y="1140125"/>
            <a:chExt cx="8347615" cy="6360538"/>
          </a:xfrm>
        </p:grpSpPr>
        <p:pic>
          <p:nvPicPr>
            <p:cNvPr id="7" name="图片 1">
              <a:extLst>
                <a:ext uri="{FF2B5EF4-FFF2-40B4-BE49-F238E27FC236}">
                  <a16:creationId xmlns:a16="http://schemas.microsoft.com/office/drawing/2014/main" id="{B987449B-D6D2-7ECE-A66E-94DA88513F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03275">
              <a:off x="3981706" y="1140125"/>
              <a:ext cx="8347615" cy="6360538"/>
            </a:xfrm>
            <a:prstGeom prst="rect">
              <a:avLst/>
            </a:prstGeom>
          </p:spPr>
        </p:pic>
        <p:sp>
          <p:nvSpPr>
            <p:cNvPr id="28" name="Rectangle 3">
              <a:extLst>
                <a:ext uri="{FF2B5EF4-FFF2-40B4-BE49-F238E27FC236}">
                  <a16:creationId xmlns:a16="http://schemas.microsoft.com/office/drawing/2014/main" id="{DDF62150-673A-E02C-9EAE-ECF4637114A9}"/>
                </a:ext>
              </a:extLst>
            </p:cNvPr>
            <p:cNvSpPr/>
            <p:nvPr/>
          </p:nvSpPr>
          <p:spPr bwMode="auto">
            <a:xfrm>
              <a:off x="5708404" y="3234940"/>
              <a:ext cx="5360647" cy="1859574"/>
            </a:xfrm>
            <a:prstGeom prst="rect">
              <a:avLst/>
            </a:prstGeom>
            <a:noFill/>
            <a:ln>
              <a:noFill/>
              <a:headEnd type="none" w="med" len="med"/>
              <a:tailEnd type="none" w="med" len="me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lIns="68586" tIns="68589" rIns="68586" bIns="68589"/>
            <a:lstStyle/>
            <a:p>
              <a:pPr algn="ctr"/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chi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nói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lên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sự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cảm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niềm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vui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Lái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đôi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b="1" dirty="0" err="1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giày</a:t>
              </a:r>
              <a:r>
                <a:rPr lang="en-US" sz="4000" b="1" dirty="0"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11" name="PA_图片 11">
            <a:hlinkClick r:id="rId7" action="ppaction://hlinksldjump"/>
            <a:extLst>
              <a:ext uri="{FF2B5EF4-FFF2-40B4-BE49-F238E27FC236}">
                <a16:creationId xmlns:a16="http://schemas.microsoft.com/office/drawing/2014/main" id="{2257D02E-81DF-481A-BA64-34F9D81C9BF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727" y="118277"/>
            <a:ext cx="1262793" cy="126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1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1"/>
            <a:ext cx="12192000" cy="6858000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sp>
        <p:nvSpPr>
          <p:cNvPr id="2" name="矩形 31">
            <a:extLst>
              <a:ext uri="{FF2B5EF4-FFF2-40B4-BE49-F238E27FC236}">
                <a16:creationId xmlns:a16="http://schemas.microsoft.com/office/drawing/2014/main" id="{3D8F036C-B464-7854-607A-A3BD314C9D49}"/>
              </a:ext>
            </a:extLst>
          </p:cNvPr>
          <p:cNvSpPr/>
          <p:nvPr/>
        </p:nvSpPr>
        <p:spPr>
          <a:xfrm>
            <a:off x="0" y="552892"/>
            <a:ext cx="12192000" cy="5628463"/>
          </a:xfrm>
          <a:prstGeom prst="rect">
            <a:avLst/>
          </a:prstGeom>
          <a:solidFill>
            <a:srgbClr val="FBF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0" descr="图片包含 植物&#10;&#10;描述已自动生成">
            <a:extLst>
              <a:ext uri="{FF2B5EF4-FFF2-40B4-BE49-F238E27FC236}">
                <a16:creationId xmlns:a16="http://schemas.microsoft.com/office/drawing/2014/main" id="{51A02D3A-E68E-AD36-84E8-8521C86015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9523" y="3881930"/>
            <a:ext cx="1883232" cy="2473914"/>
          </a:xfrm>
          <a:prstGeom prst="rect">
            <a:avLst/>
          </a:prstGeom>
        </p:spPr>
      </p:pic>
      <p:pic>
        <p:nvPicPr>
          <p:cNvPr id="23" name="图片 24" descr="图片包含 龙舌兰, 植物&#10;&#10;描述已自动生成">
            <a:extLst>
              <a:ext uri="{FF2B5EF4-FFF2-40B4-BE49-F238E27FC236}">
                <a16:creationId xmlns:a16="http://schemas.microsoft.com/office/drawing/2014/main" id="{EA25BFB6-92F1-3476-FBA2-7CE89B4DB7B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70" y="5055494"/>
            <a:ext cx="731521" cy="121310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CE4EA39-4114-49C1-A0B3-6903C595C43C}"/>
              </a:ext>
            </a:extLst>
          </p:cNvPr>
          <p:cNvGrpSpPr/>
          <p:nvPr/>
        </p:nvGrpSpPr>
        <p:grpSpPr>
          <a:xfrm>
            <a:off x="3411272" y="112570"/>
            <a:ext cx="7745746" cy="5391419"/>
            <a:chOff x="3411272" y="112570"/>
            <a:chExt cx="7745746" cy="5391419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13BD482-BE9C-4E1D-9028-A4E74E38F307}"/>
                </a:ext>
              </a:extLst>
            </p:cNvPr>
            <p:cNvGrpSpPr/>
            <p:nvPr/>
          </p:nvGrpSpPr>
          <p:grpSpPr>
            <a:xfrm>
              <a:off x="3411272" y="2628077"/>
              <a:ext cx="6568952" cy="2875912"/>
              <a:chOff x="3411272" y="2628077"/>
              <a:chExt cx="6568952" cy="2875912"/>
            </a:xfrm>
          </p:grpSpPr>
          <p:pic>
            <p:nvPicPr>
              <p:cNvPr id="26" name="图片 14">
                <a:extLst>
                  <a:ext uri="{FF2B5EF4-FFF2-40B4-BE49-F238E27FC236}">
                    <a16:creationId xmlns:a16="http://schemas.microsoft.com/office/drawing/2014/main" id="{D49B4352-C76E-D2AB-78CF-F2BCF8A763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t="21852"/>
              <a:stretch>
                <a:fillRect/>
              </a:stretch>
            </p:blipFill>
            <p:spPr>
              <a:xfrm>
                <a:off x="3411272" y="2628077"/>
                <a:ext cx="6568952" cy="2875912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29" name="文本框 10">
                <a:extLst>
                  <a:ext uri="{FF2B5EF4-FFF2-40B4-BE49-F238E27FC236}">
                    <a16:creationId xmlns:a16="http://schemas.microsoft.com/office/drawing/2014/main" id="{27DA6CB9-ACEF-67C1-11EC-A933817D0C6B}"/>
                  </a:ext>
                </a:extLst>
              </p:cNvPr>
              <p:cNvSpPr txBox="1"/>
              <p:nvPr/>
            </p:nvSpPr>
            <p:spPr>
              <a:xfrm>
                <a:off x="3632498" y="3322669"/>
                <a:ext cx="6212162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4400" b="1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Em</a:t>
                </a:r>
                <a:r>
                  <a:rPr lang="en-US" sz="4400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thích</a:t>
                </a:r>
                <a:r>
                  <a:rPr lang="en-US" sz="4400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những</a:t>
                </a:r>
                <a:r>
                  <a:rPr lang="en-US" sz="4400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gì</a:t>
                </a:r>
                <a:r>
                  <a:rPr lang="en-US" sz="4400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ở </a:t>
                </a:r>
                <a:r>
                  <a:rPr lang="en-US" sz="4400" b="1" dirty="0" err="1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Vương</a:t>
                </a:r>
                <a:r>
                  <a:rPr lang="en-US" sz="44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quốc</a:t>
                </a:r>
                <a:r>
                  <a:rPr lang="en-US" sz="44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Tương</a:t>
                </a:r>
                <a:r>
                  <a:rPr lang="en-US" sz="4400" b="1" dirty="0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chemeClr val="accent2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lai</a:t>
                </a:r>
                <a:r>
                  <a:rPr lang="en-US" sz="4400" b="1" dirty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?</a:t>
                </a:r>
              </a:p>
            </p:txBody>
          </p:sp>
        </p:grpSp>
        <p:pic>
          <p:nvPicPr>
            <p:cNvPr id="35" name="图片 6">
              <a:extLst>
                <a:ext uri="{FF2B5EF4-FFF2-40B4-BE49-F238E27FC236}">
                  <a16:creationId xmlns:a16="http://schemas.microsoft.com/office/drawing/2014/main" id="{005E075B-F80B-5934-94E9-C9EAAA519F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94" t="7312" r="32213" b="28914"/>
            <a:stretch>
              <a:fillRect/>
            </a:stretch>
          </p:blipFill>
          <p:spPr>
            <a:xfrm>
              <a:off x="9004760" y="112570"/>
              <a:ext cx="2152258" cy="3196422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EEBF34-7A67-4183-93C2-0644B2CCBF27}"/>
              </a:ext>
            </a:extLst>
          </p:cNvPr>
          <p:cNvGrpSpPr/>
          <p:nvPr/>
        </p:nvGrpSpPr>
        <p:grpSpPr>
          <a:xfrm>
            <a:off x="431176" y="543144"/>
            <a:ext cx="7548424" cy="3007934"/>
            <a:chOff x="431176" y="543144"/>
            <a:chExt cx="7548424" cy="3007934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3CC6FFB-F69D-4013-A2D1-7D99F116BDDA}"/>
                </a:ext>
              </a:extLst>
            </p:cNvPr>
            <p:cNvGrpSpPr/>
            <p:nvPr/>
          </p:nvGrpSpPr>
          <p:grpSpPr>
            <a:xfrm>
              <a:off x="431176" y="1270025"/>
              <a:ext cx="5928895" cy="2028697"/>
              <a:chOff x="431176" y="1270025"/>
              <a:chExt cx="5928895" cy="2028697"/>
            </a:xfrm>
          </p:grpSpPr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7164DFCE-F0B5-7FF0-48F5-A8B7F0713D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31176" y="1270025"/>
                <a:ext cx="5928895" cy="2028697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8" name="文本框 10">
                <a:extLst>
                  <a:ext uri="{FF2B5EF4-FFF2-40B4-BE49-F238E27FC236}">
                    <a16:creationId xmlns:a16="http://schemas.microsoft.com/office/drawing/2014/main" id="{7FB41CF7-F386-9E3B-B115-08C70B151541}"/>
                  </a:ext>
                </a:extLst>
              </p:cNvPr>
              <p:cNvSpPr txBox="1"/>
              <p:nvPr/>
            </p:nvSpPr>
            <p:spPr>
              <a:xfrm>
                <a:off x="612692" y="1513985"/>
                <a:ext cx="5565861" cy="13639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00">
                  <a:lnSpc>
                    <a:spcPct val="120000"/>
                  </a:lnSpc>
                  <a:defRPr/>
                </a:pPr>
                <a:r>
                  <a:rPr lang="en-US" altLang="en-US" sz="3600" b="1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Em hãy đọc bài </a:t>
                </a:r>
              </a:p>
              <a:p>
                <a:pPr algn="ctr" defTabSz="914400">
                  <a:lnSpc>
                    <a:spcPct val="120000"/>
                  </a:lnSpc>
                  <a:defRPr/>
                </a:pPr>
                <a:r>
                  <a:rPr lang="en-US" altLang="en-US" sz="3600" b="1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“Ở Vương quốc tương lai”</a:t>
                </a:r>
                <a:endParaRPr lang="en-US" altLang="en-US" sz="3600" b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8" name="图片 17">
              <a:extLst>
                <a:ext uri="{FF2B5EF4-FFF2-40B4-BE49-F238E27FC236}">
                  <a16:creationId xmlns:a16="http://schemas.microsoft.com/office/drawing/2014/main" id="{2A4AF059-8666-87CB-36F9-C1E9122126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2867" t="43474" r="46494" b="-27429"/>
            <a:stretch/>
          </p:blipFill>
          <p:spPr>
            <a:xfrm rot="2397039">
              <a:off x="3238675" y="543144"/>
              <a:ext cx="4740925" cy="3007934"/>
            </a:xfrm>
            <a:prstGeom prst="rect">
              <a:avLst/>
            </a:prstGeom>
          </p:spPr>
        </p:pic>
      </p:grpSp>
      <p:pic>
        <p:nvPicPr>
          <p:cNvPr id="6" name="图片 8">
            <a:extLst>
              <a:ext uri="{FF2B5EF4-FFF2-40B4-BE49-F238E27FC236}">
                <a16:creationId xmlns:a16="http://schemas.microsoft.com/office/drawing/2014/main" id="{D533BB66-05EA-8794-0F97-0721E1DD5CD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80729" y="2284373"/>
            <a:ext cx="4875091" cy="4875091"/>
          </a:xfrm>
          <a:prstGeom prst="rect">
            <a:avLst/>
          </a:prstGeom>
        </p:spPr>
      </p:pic>
      <p:pic>
        <p:nvPicPr>
          <p:cNvPr id="15" name="PA_图片 11">
            <a:hlinkClick r:id="rId12" action="ppaction://hlinksldjump"/>
            <a:extLst>
              <a:ext uri="{FF2B5EF4-FFF2-40B4-BE49-F238E27FC236}">
                <a16:creationId xmlns:a16="http://schemas.microsoft.com/office/drawing/2014/main" id="{133E3DD2-F397-40AD-AABA-C61785A39FE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727" y="118277"/>
            <a:ext cx="1262793" cy="126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7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31">
            <a:extLst>
              <a:ext uri="{FF2B5EF4-FFF2-40B4-BE49-F238E27FC236}">
                <a16:creationId xmlns:a16="http://schemas.microsoft.com/office/drawing/2014/main" id="{DEBD74DD-F350-8607-9873-07308B0E611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DC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0" y="919277"/>
            <a:ext cx="12192000" cy="5019448"/>
            <a:chOff x="0" y="1272746"/>
            <a:chExt cx="12192000" cy="4176584"/>
          </a:xfrm>
        </p:grpSpPr>
        <p:sp>
          <p:nvSpPr>
            <p:cNvPr id="4" name="矩形 3"/>
            <p:cNvSpPr/>
            <p:nvPr/>
          </p:nvSpPr>
          <p:spPr>
            <a:xfrm>
              <a:off x="0" y="1272746"/>
              <a:ext cx="12192000" cy="4176584"/>
            </a:xfrm>
            <a:prstGeom prst="rect">
              <a:avLst/>
            </a:prstGeom>
            <a:solidFill>
              <a:srgbClr val="DEFDF8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dirty="0"/>
            </a:p>
          </p:txBody>
        </p: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83298"/>
              <a:ext cx="12192000" cy="4066032"/>
            </a:xfrm>
            <a:prstGeom prst="rect">
              <a:avLst/>
            </a:prstGeom>
          </p:spPr>
        </p:pic>
      </p:grpSp>
      <p:grpSp>
        <p:nvGrpSpPr>
          <p:cNvPr id="13" name="组合 7">
            <a:extLst>
              <a:ext uri="{FF2B5EF4-FFF2-40B4-BE49-F238E27FC236}">
                <a16:creationId xmlns:a16="http://schemas.microsoft.com/office/drawing/2014/main" id="{2085AE0E-AA86-9C1F-F2F0-01FBDBCFA3D1}"/>
              </a:ext>
            </a:extLst>
          </p:cNvPr>
          <p:cNvGrpSpPr/>
          <p:nvPr/>
        </p:nvGrpSpPr>
        <p:grpSpPr>
          <a:xfrm>
            <a:off x="5979158" y="1489719"/>
            <a:ext cx="6055887" cy="3514295"/>
            <a:chOff x="4064069" y="320220"/>
            <a:chExt cx="3640602" cy="1142449"/>
          </a:xfrm>
        </p:grpSpPr>
        <p:pic>
          <p:nvPicPr>
            <p:cNvPr id="14" name="图形 1">
              <a:extLst>
                <a:ext uri="{FF2B5EF4-FFF2-40B4-BE49-F238E27FC236}">
                  <a16:creationId xmlns:a16="http://schemas.microsoft.com/office/drawing/2014/main" id="{EE20AB69-FB76-8E6D-7E1C-32DA76F33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431619" y="320220"/>
              <a:ext cx="2985182" cy="1033905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图片 2">
              <a:extLst>
                <a:ext uri="{FF2B5EF4-FFF2-40B4-BE49-F238E27FC236}">
                  <a16:creationId xmlns:a16="http://schemas.microsoft.com/office/drawing/2014/main" id="{80A7268E-41BE-E369-E081-C8781D166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064069" y="615412"/>
              <a:ext cx="589959" cy="738712"/>
            </a:xfrm>
            <a:prstGeom prst="rect">
              <a:avLst/>
            </a:prstGeom>
          </p:spPr>
        </p:pic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5744A615-3F36-1D0B-14D5-BAE79E6DE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97303" y="1027237"/>
              <a:ext cx="607368" cy="435432"/>
            </a:xfrm>
            <a:prstGeom prst="rect">
              <a:avLst/>
            </a:prstGeom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F311F476-F71D-1EE2-1107-A53ADA04A7BC}"/>
              </a:ext>
            </a:extLst>
          </p:cNvPr>
          <p:cNvSpPr txBox="1"/>
          <p:nvPr/>
        </p:nvSpPr>
        <p:spPr>
          <a:xfrm>
            <a:off x="6744349" y="2089070"/>
            <a:ext cx="4626536" cy="1505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chuyện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khuyên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chúng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ta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điều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gì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  <a:endParaRPr lang="en-US" altLang="en-US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图片 13">
            <a:extLst>
              <a:ext uri="{FF2B5EF4-FFF2-40B4-BE49-F238E27FC236}">
                <a16:creationId xmlns:a16="http://schemas.microsoft.com/office/drawing/2014/main" id="{B1FDC261-0E1E-3683-2449-CCB7B92B5D3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459" y="311227"/>
            <a:ext cx="1573272" cy="2189096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9" name="图片 3">
            <a:extLst>
              <a:ext uri="{FF2B5EF4-FFF2-40B4-BE49-F238E27FC236}">
                <a16:creationId xmlns:a16="http://schemas.microsoft.com/office/drawing/2014/main" id="{D20A137A-8151-9B55-58CB-CE6B0F916F5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5199" y="4446612"/>
            <a:ext cx="2354496" cy="2354496"/>
          </a:xfrm>
          <a:prstGeom prst="rect">
            <a:avLst/>
          </a:prstGeom>
        </p:spPr>
      </p:pic>
      <p:pic>
        <p:nvPicPr>
          <p:cNvPr id="12" name="图片 21">
            <a:extLst>
              <a:ext uri="{FF2B5EF4-FFF2-40B4-BE49-F238E27FC236}">
                <a16:creationId xmlns:a16="http://schemas.microsoft.com/office/drawing/2014/main" id="{D6DC3F2B-FAC0-4533-463B-F942DE736C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274" b="93910" l="9370" r="89984">
                        <a14:foregroundMark x1="40065" y1="4487" x2="49758" y2="6090"/>
                        <a14:foregroundMark x1="23425" y1="11218" x2="22940" y2="14423"/>
                        <a14:foregroundMark x1="24071" y1="12073" x2="26010" y2="11645"/>
                        <a14:foregroundMark x1="15186" y1="75962" x2="25687" y2="79594"/>
                        <a14:foregroundMark x1="25687" y1="79594" x2="25687" y2="79594"/>
                        <a14:foregroundMark x1="46527" y1="93162" x2="46527" y2="94017"/>
                        <a14:foregroundMark x1="9370" y1="76603" x2="9370" y2="819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268" y="448195"/>
            <a:ext cx="4535365" cy="6858000"/>
          </a:xfrm>
          <a:prstGeom prst="rect">
            <a:avLst/>
          </a:prstGeom>
        </p:spPr>
      </p:pic>
      <p:grpSp>
        <p:nvGrpSpPr>
          <p:cNvPr id="6" name="组合 8">
            <a:extLst>
              <a:ext uri="{FF2B5EF4-FFF2-40B4-BE49-F238E27FC236}">
                <a16:creationId xmlns:a16="http://schemas.microsoft.com/office/drawing/2014/main" id="{04174EE4-31E1-39D2-C776-EB5EBBCF5DAB}"/>
              </a:ext>
            </a:extLst>
          </p:cNvPr>
          <p:cNvGrpSpPr/>
          <p:nvPr/>
        </p:nvGrpSpPr>
        <p:grpSpPr>
          <a:xfrm>
            <a:off x="291197" y="1422400"/>
            <a:ext cx="5553235" cy="3439886"/>
            <a:chOff x="3918908" y="919276"/>
            <a:chExt cx="5553235" cy="4677013"/>
          </a:xfrm>
        </p:grpSpPr>
        <p:pic>
          <p:nvPicPr>
            <p:cNvPr id="7" name="图片 1">
              <a:extLst>
                <a:ext uri="{FF2B5EF4-FFF2-40B4-BE49-F238E27FC236}">
                  <a16:creationId xmlns:a16="http://schemas.microsoft.com/office/drawing/2014/main" id="{65BBF13C-56C0-1740-C423-8C5B8E1AA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duotone>
                <a:schemeClr val="accent4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4068156" y="919276"/>
              <a:ext cx="5219064" cy="4556326"/>
            </a:xfrm>
            <a:prstGeom prst="rect">
              <a:avLst/>
            </a:prstGeom>
          </p:spPr>
        </p:pic>
        <p:pic>
          <p:nvPicPr>
            <p:cNvPr id="8" name="图片 4">
              <a:extLst>
                <a:ext uri="{FF2B5EF4-FFF2-40B4-BE49-F238E27FC236}">
                  <a16:creationId xmlns:a16="http://schemas.microsoft.com/office/drawing/2014/main" id="{84EF7E03-0A4E-0AB4-3450-D4CE918AD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1405436">
              <a:off x="8766543" y="3423789"/>
              <a:ext cx="705600" cy="2172500"/>
            </a:xfrm>
            <a:prstGeom prst="rect">
              <a:avLst/>
            </a:prstGeom>
          </p:spPr>
        </p:pic>
        <p:pic>
          <p:nvPicPr>
            <p:cNvPr id="10" name="图片 5">
              <a:extLst>
                <a:ext uri="{FF2B5EF4-FFF2-40B4-BE49-F238E27FC236}">
                  <a16:creationId xmlns:a16="http://schemas.microsoft.com/office/drawing/2014/main" id="{6E0CC515-4029-8F6E-E2A7-BC6CA1229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918908" y="3872268"/>
              <a:ext cx="910379" cy="1573558"/>
            </a:xfrm>
            <a:prstGeom prst="rect">
              <a:avLst/>
            </a:prstGeom>
          </p:spPr>
        </p:pic>
        <p:pic>
          <p:nvPicPr>
            <p:cNvPr id="11" name="图片 6">
              <a:extLst>
                <a:ext uri="{FF2B5EF4-FFF2-40B4-BE49-F238E27FC236}">
                  <a16:creationId xmlns:a16="http://schemas.microsoft.com/office/drawing/2014/main" id="{191CF7CB-37E1-28F7-B864-18DD088007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203891" y="4256918"/>
              <a:ext cx="1128849" cy="1339371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CEDDEE8-B45B-53C1-CD87-D0667E271CB6}"/>
              </a:ext>
            </a:extLst>
          </p:cNvPr>
          <p:cNvSpPr txBox="1"/>
          <p:nvPr/>
        </p:nvSpPr>
        <p:spPr>
          <a:xfrm>
            <a:off x="738260" y="1936324"/>
            <a:ext cx="4565023" cy="2243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120000"/>
              </a:lnSpc>
              <a:defRPr/>
            </a:pP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hãy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bài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 algn="ctr" defTabSz="914400">
              <a:lnSpc>
                <a:spcPct val="120000"/>
              </a:lnSpc>
              <a:defRPr/>
            </a:pP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“</a:t>
            </a: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Điều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ước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vua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Mi-</a:t>
            </a:r>
            <a:r>
              <a:rPr lang="en-US" altLang="en-US" sz="4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đát</a:t>
            </a:r>
            <a:r>
              <a:rPr lang="en-US" altLang="en-US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”</a:t>
            </a:r>
            <a:endParaRPr lang="en-US" altLang="en-US" sz="4000" b="1" dirty="0">
              <a:solidFill>
                <a:srgbClr val="FFC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" name="PA_图片 11">
            <a:hlinkClick r:id="rId15" action="ppaction://hlinksldjump"/>
            <a:extLst>
              <a:ext uri="{FF2B5EF4-FFF2-40B4-BE49-F238E27FC236}">
                <a16:creationId xmlns:a16="http://schemas.microsoft.com/office/drawing/2014/main" id="{B3AF97FE-732D-42A7-9097-6A4951F587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3727" y="118277"/>
            <a:ext cx="1262793" cy="126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ULTRA_SCORM_COURSE_ID" val="33AA1A94-4A7A-4A35-B2FC-945E9136AF59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368FE2"/>
      </a:accent1>
      <a:accent2>
        <a:srgbClr val="E52739"/>
      </a:accent2>
      <a:accent3>
        <a:srgbClr val="F0872A"/>
      </a:accent3>
      <a:accent4>
        <a:srgbClr val="7CB349"/>
      </a:accent4>
      <a:accent5>
        <a:srgbClr val="505050"/>
      </a:accent5>
      <a:accent6>
        <a:srgbClr val="809295"/>
      </a:accent6>
      <a:hlink>
        <a:srgbClr val="368FE2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自我介绍.pptx" id="{9CA782AD-DB7E-43C6-ACA2-FFE48FCA813C}" vid="{B9A1D65E-B96F-4E68-82D3-417E629A779E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</TotalTime>
  <Words>926</Words>
  <Application>Microsoft Office PowerPoint</Application>
  <PresentationFormat>Widescreen</PresentationFormat>
  <Paragraphs>126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6" baseType="lpstr">
      <vt:lpstr>方正卡通简体</vt:lpstr>
      <vt:lpstr>Coiny</vt:lpstr>
      <vt:lpstr>UVN Thay Giao Nang</vt:lpstr>
      <vt:lpstr>Itim</vt:lpstr>
      <vt:lpstr>Arial</vt:lpstr>
      <vt:lpstr>UVN Bach Dang Nang</vt:lpstr>
      <vt:lpstr>Times New Roman</vt:lpstr>
      <vt:lpstr>UTM Showcard</vt:lpstr>
      <vt:lpstr>UTM Khuccamta</vt:lpstr>
      <vt:lpstr>等线</vt:lpstr>
      <vt:lpstr>UVN Ai Cap Nang</vt:lpstr>
      <vt:lpstr>UTM Zirkon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Lan Anh Dương</cp:lastModifiedBy>
  <cp:revision>74</cp:revision>
  <dcterms:created xsi:type="dcterms:W3CDTF">2018-06-21T10:17:50Z</dcterms:created>
  <dcterms:modified xsi:type="dcterms:W3CDTF">2023-07-21T06:41:33Z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