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3" r:id="rId1"/>
  </p:sldMasterIdLst>
  <p:notesMasterIdLst>
    <p:notesMasterId r:id="rId20"/>
  </p:notesMasterIdLst>
  <p:sldIdLst>
    <p:sldId id="258" r:id="rId2"/>
    <p:sldId id="282" r:id="rId3"/>
    <p:sldId id="281" r:id="rId4"/>
    <p:sldId id="284" r:id="rId5"/>
    <p:sldId id="285" r:id="rId6"/>
    <p:sldId id="260" r:id="rId7"/>
    <p:sldId id="261" r:id="rId8"/>
    <p:sldId id="286" r:id="rId9"/>
    <p:sldId id="263" r:id="rId10"/>
    <p:sldId id="287" r:id="rId11"/>
    <p:sldId id="267" r:id="rId12"/>
    <p:sldId id="288" r:id="rId13"/>
    <p:sldId id="289" r:id="rId14"/>
    <p:sldId id="290" r:id="rId15"/>
    <p:sldId id="283" r:id="rId16"/>
    <p:sldId id="292" r:id="rId17"/>
    <p:sldId id="291" r:id="rId18"/>
    <p:sldId id="280" r:id="rId19"/>
  </p:sldIdLst>
  <p:sldSz cx="12192000" cy="6858000"/>
  <p:notesSz cx="6858000" cy="9144000"/>
  <p:embeddedFontLst>
    <p:embeddedFont>
      <p:font typeface="#9Slide07 SVNBillo" panose="00000400000000000000" charset="0"/>
      <p:regular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UTM Avo" panose="02040603050506020204" pitchFamily="18" charset="0"/>
      <p:regular r:id="rId26"/>
      <p:bold r:id="rId27"/>
      <p:italic r:id="rId28"/>
      <p:boldItalic r:id="rId29"/>
    </p:embeddedFont>
    <p:embeddedFont>
      <p:font typeface="UTM Erie Black" panose="02040603050506020204" pitchFamily="18" charset="0"/>
      <p:regular r:id="rId30"/>
    </p:embeddedFont>
    <p:embeddedFont>
      <p:font typeface="UTM Showcard" panose="02040603050506020204" pitchFamily="18" charset="0"/>
      <p:regular r:id="rId31"/>
    </p:embeddedFont>
  </p:embeddedFontLst>
  <p:custDataLst>
    <p:tags r:id="rId3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3166"/>
    <a:srgbClr val="5281A8"/>
    <a:srgbClr val="40749F"/>
    <a:srgbClr val="91C4A5"/>
    <a:srgbClr val="3F9B61"/>
    <a:srgbClr val="5BA77C"/>
    <a:srgbClr val="FF99CC"/>
    <a:srgbClr val="399563"/>
    <a:srgbClr val="4CBDC8"/>
    <a:srgbClr val="F5C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1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7E321869-FDA3-4BD2-86A7-F72C2C5F369F}" type="datetimeFigureOut">
              <a:rPr lang="zh-CN" altLang="en-US" smtClean="0"/>
              <a:pPr/>
              <a:t>2023/7/21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24E560D7-5DD8-4BAD-A65B-D8B626E1F325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63713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560D7-5DD8-4BAD-A65B-D8B626E1F325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60026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E560D7-5DD8-4BAD-A65B-D8B626E1F325}" type="slidenum">
              <a:rPr lang="zh-CN" altLang="en-US" smtClean="0"/>
              <a:pPr/>
              <a:t>11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55449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E560D7-5DD8-4BAD-A65B-D8B626E1F325}" type="slidenum">
              <a:rPr lang="zh-CN" altLang="en-US" smtClean="0"/>
              <a:pPr/>
              <a:t>12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754028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E560D7-5DD8-4BAD-A65B-D8B626E1F325}" type="slidenum">
              <a:rPr lang="zh-CN" altLang="en-US" smtClean="0"/>
              <a:pPr/>
              <a:t>13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702702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E560D7-5DD8-4BAD-A65B-D8B626E1F325}" type="slidenum">
              <a:rPr lang="zh-CN" altLang="en-US" smtClean="0"/>
              <a:pPr/>
              <a:t>14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00188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E560D7-5DD8-4BAD-A65B-D8B626E1F325}" type="slidenum">
              <a:rPr lang="zh-CN" altLang="en-US" smtClean="0"/>
              <a:pPr/>
              <a:t>15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711170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E560D7-5DD8-4BAD-A65B-D8B626E1F325}" type="slidenum">
              <a:rPr lang="zh-CN" altLang="en-US" smtClean="0"/>
              <a:pPr/>
              <a:t>18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38418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E560D7-5DD8-4BAD-A65B-D8B626E1F325}" type="slidenum">
              <a:rPr lang="zh-CN" altLang="en-US" smtClean="0"/>
              <a:pPr/>
              <a:t>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48773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E560D7-5DD8-4BAD-A65B-D8B626E1F325}" type="slidenum">
              <a:rPr lang="zh-CN" altLang="en-US" smtClean="0"/>
              <a:pPr/>
              <a:t>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516448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E560D7-5DD8-4BAD-A65B-D8B626E1F325}" type="slidenum">
              <a:rPr lang="zh-CN" altLang="en-US" smtClean="0"/>
              <a:pPr/>
              <a:t>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19238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E560D7-5DD8-4BAD-A65B-D8B626E1F325}" type="slidenum">
              <a:rPr lang="zh-CN" altLang="en-US" smtClean="0"/>
              <a:pPr/>
              <a:t>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442782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E560D7-5DD8-4BAD-A65B-D8B626E1F325}" type="slidenum">
              <a:rPr lang="zh-CN" altLang="en-US" smtClean="0"/>
              <a:pPr/>
              <a:t>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530386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E560D7-5DD8-4BAD-A65B-D8B626E1F325}" type="slidenum">
              <a:rPr lang="zh-CN" altLang="en-US" smtClean="0"/>
              <a:pPr/>
              <a:t>7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57629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E560D7-5DD8-4BAD-A65B-D8B626E1F325}" type="slidenum">
              <a:rPr lang="zh-CN" altLang="en-US" smtClean="0"/>
              <a:pPr/>
              <a:t>8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44710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E560D7-5DD8-4BAD-A65B-D8B626E1F325}" type="slidenum">
              <a:rPr lang="zh-CN" altLang="en-US" smtClean="0"/>
              <a:pPr/>
              <a:t>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86210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681999"/>
      </p:ext>
    </p:extLst>
  </p:cSld>
  <p:clrMapOvr>
    <a:masterClrMapping/>
  </p:clrMapOvr>
  <p:transition spd="slow" advClick="0" advTm="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165413"/>
      </p:ext>
    </p:extLst>
  </p:cSld>
  <p:clrMapOvr>
    <a:masterClrMapping/>
  </p:clrMapOvr>
  <p:transition spd="slow" advClick="0" advTm="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860676"/>
      </p:ext>
    </p:extLst>
  </p:cSld>
  <p:clrMapOvr>
    <a:masterClrMapping/>
  </p:clrMapOvr>
  <p:transition spd="slow" advClick="0" advTm="0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525384"/>
      </p:ext>
    </p:extLst>
  </p:cSld>
  <p:clrMapOvr>
    <a:masterClrMapping/>
  </p:clrMapOvr>
  <p:transition spd="slow" advClick="0" advTm="0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0999792"/>
      </p:ext>
    </p:extLst>
  </p:cSld>
  <p:clrMapOvr>
    <a:masterClrMapping/>
  </p:clrMapOvr>
  <p:transition spd="slow" advClick="0" advTm="0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596411"/>
      </p:ext>
    </p:extLst>
  </p:cSld>
  <p:clrMapOvr>
    <a:masterClrMapping/>
  </p:clrMapOvr>
  <p:transition spd="slow" advClick="0" advTm="0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653291"/>
      </p:ext>
    </p:extLst>
  </p:cSld>
  <p:clrMapOvr>
    <a:masterClrMapping/>
  </p:clrMapOvr>
  <p:transition spd="slow" advClick="0" advTm="0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1141645"/>
      </p:ext>
    </p:extLst>
  </p:cSld>
  <p:clrMapOvr>
    <a:masterClrMapping/>
  </p:clrMapOvr>
  <p:transition spd="slow" advClick="0" advTm="0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9897453"/>
      </p:ext>
    </p:extLst>
  </p:cSld>
  <p:clrMapOvr>
    <a:masterClrMapping/>
  </p:clrMapOvr>
  <p:transition spd="slow" advClick="0" advTm="0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7228405"/>
      </p:ext>
    </p:extLst>
  </p:cSld>
  <p:clrMapOvr>
    <a:masterClrMapping/>
  </p:clrMapOvr>
  <p:transition spd="slow" advClick="0" advTm="0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0042063"/>
      </p:ext>
    </p:extLst>
  </p:cSld>
  <p:clrMapOvr>
    <a:masterClrMapping/>
  </p:clrMapOvr>
  <p:transition spd="slow" advClick="0" advTm="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261942"/>
      </p:ext>
    </p:extLst>
  </p:cSld>
  <p:clrMapOvr>
    <a:masterClrMapping/>
  </p:clrMapOvr>
  <p:transition spd="slow" advClick="0" advTm="0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0607453"/>
      </p:ext>
    </p:extLst>
  </p:cSld>
  <p:clrMapOvr>
    <a:masterClrMapping/>
  </p:clrMapOvr>
  <p:transition spd="slow" advClick="0" advTm="0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0705522"/>
      </p:ext>
    </p:extLst>
  </p:cSld>
  <p:clrMapOvr>
    <a:masterClrMapping/>
  </p:clrMapOvr>
  <p:transition spd="slow" advClick="0" advTm="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346213"/>
      </p:ext>
    </p:extLst>
  </p:cSld>
  <p:clrMapOvr>
    <a:masterClrMapping/>
  </p:clrMapOvr>
  <p:transition spd="slow" advClick="0" advTm="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859341"/>
      </p:ext>
    </p:extLst>
  </p:cSld>
  <p:clrMapOvr>
    <a:masterClrMapping/>
  </p:clrMapOvr>
  <p:transition spd="slow" advClick="0" advTm="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858830"/>
      </p:ext>
    </p:extLst>
  </p:cSld>
  <p:clrMapOvr>
    <a:masterClrMapping/>
  </p:clrMapOvr>
  <p:transition spd="slow" advClick="0" advTm="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631742"/>
      </p:ext>
    </p:extLst>
  </p:cSld>
  <p:clrMapOvr>
    <a:masterClrMapping/>
  </p:clrMapOvr>
  <p:transition spd="slow" advClick="0" advTm="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796324"/>
      </p:ext>
    </p:extLst>
  </p:cSld>
  <p:clrMapOvr>
    <a:masterClrMapping/>
  </p:clrMapOvr>
  <p:transition spd="slow" advClick="0" advTm="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125818"/>
      </p:ext>
    </p:extLst>
  </p:cSld>
  <p:clrMapOvr>
    <a:masterClrMapping/>
  </p:clrMapOvr>
  <p:transition spd="slow" advClick="0" advTm="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497668"/>
      </p:ext>
    </p:extLst>
  </p:cSld>
  <p:clrMapOvr>
    <a:masterClrMapping/>
  </p:clrMapOvr>
  <p:transition spd="slow" advClick="0" advTm="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</a:defRPr>
            </a:lvl1pPr>
          </a:lstStyle>
          <a:p>
            <a:fld id="{C764DE79-268F-4C1A-8933-263129D2AF90}" type="datetimeFigureOut">
              <a:rPr lang="en-US" smtClean="0"/>
              <a:pPr/>
              <a:t>7/21/2023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209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49" r:id="rId13"/>
    <p:sldLayoutId id="2147483651" r:id="rId14"/>
    <p:sldLayoutId id="2147483652" r:id="rId15"/>
    <p:sldLayoutId id="2147483653" r:id="rId16"/>
    <p:sldLayoutId id="2147483654" r:id="rId17"/>
    <p:sldLayoutId id="2147483656" r:id="rId18"/>
    <p:sldLayoutId id="2147483657" r:id="rId19"/>
    <p:sldLayoutId id="2147483658" r:id="rId20"/>
    <p:sldLayoutId id="2147483659" r:id="rId21"/>
  </p:sldLayoutIdLst>
  <p:transition spd="slow" advClick="0" advTm="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9号-创粗黑" panose="00000500000000000000" pitchFamily="2" charset="-12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61327EF4-97F7-476C-AF1A-418045199E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1295" y="2260962"/>
            <a:ext cx="6476190" cy="579047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CDC9C1F-9859-462B-9862-904671CF95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7100" y="1780813"/>
            <a:ext cx="7340600" cy="58757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A5230A8-DB9F-40B0-B3FD-A8B80E7AB0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94420" y="-255774"/>
            <a:ext cx="4343400" cy="347662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B72255A-FEEE-4009-B043-EC5BB9E09F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003" y="1898836"/>
            <a:ext cx="4343400" cy="3476625"/>
          </a:xfrm>
          <a:prstGeom prst="rect">
            <a:avLst/>
          </a:prstGeom>
        </p:spPr>
      </p:pic>
      <p:pic>
        <p:nvPicPr>
          <p:cNvPr id="3" name="小清新尤克里里和口哨背景音乐">
            <a:hlinkClick r:id="" action="ppaction://media"/>
            <a:extLst>
              <a:ext uri="{FF2B5EF4-FFF2-40B4-BE49-F238E27FC236}">
                <a16:creationId xmlns:a16="http://schemas.microsoft.com/office/drawing/2014/main" id="{BBACCA49-9CB0-4BC3-8CA3-F801A81470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270095" y="-1717626"/>
            <a:ext cx="609600" cy="609600"/>
          </a:xfrm>
          <a:prstGeom prst="rect">
            <a:avLst/>
          </a:prstGeom>
        </p:spPr>
      </p:pic>
      <p:sp>
        <p:nvSpPr>
          <p:cNvPr id="2" name="TextBox 4">
            <a:extLst>
              <a:ext uri="{FF2B5EF4-FFF2-40B4-BE49-F238E27FC236}">
                <a16:creationId xmlns:a16="http://schemas.microsoft.com/office/drawing/2014/main" id="{246C3A50-E609-C9EC-A300-6EED453EDC33}"/>
              </a:ext>
            </a:extLst>
          </p:cNvPr>
          <p:cNvSpPr txBox="1"/>
          <p:nvPr/>
        </p:nvSpPr>
        <p:spPr>
          <a:xfrm>
            <a:off x="1509648" y="1236349"/>
            <a:ext cx="9172704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1500" spc="-150" dirty="0">
                <a:solidFill>
                  <a:srgbClr val="FFC000"/>
                </a:solidFill>
                <a:latin typeface="UTM Erie Black" panose="02040603050506020204" pitchFamily="18" charset="0"/>
                <a:ea typeface="华文新魏" panose="02010800040101010101" pitchFamily="2" charset="-122"/>
              </a:rPr>
              <a:t>TIẾNG VIỆT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B1824F0A-60F0-36C3-F5BC-D6B0D0677B86}"/>
              </a:ext>
            </a:extLst>
          </p:cNvPr>
          <p:cNvSpPr txBox="1"/>
          <p:nvPr/>
        </p:nvSpPr>
        <p:spPr>
          <a:xfrm>
            <a:off x="2764027" y="2875002"/>
            <a:ext cx="678102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600" spc="-150" dirty="0">
                <a:solidFill>
                  <a:srgbClr val="3F9B61"/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ÔN TẬP GIỮA HK1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BA08BC-EC8D-32AC-F8CB-C4C4F10F8D25}"/>
              </a:ext>
            </a:extLst>
          </p:cNvPr>
          <p:cNvSpPr txBox="1"/>
          <p:nvPr/>
        </p:nvSpPr>
        <p:spPr>
          <a:xfrm>
            <a:off x="5232951" y="4074563"/>
            <a:ext cx="20441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 spc="-150" dirty="0">
                <a:solidFill>
                  <a:srgbClr val="BC316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Ba Le" panose="04030605060802020503" pitchFamily="82" charset="0"/>
                <a:ea typeface="华文新魏" panose="02010800040101010101" pitchFamily="2" charset="-122"/>
              </a:rPr>
              <a:t>TIẾT 6</a:t>
            </a:r>
          </a:p>
        </p:txBody>
      </p:sp>
    </p:spTree>
    <p:extLst>
      <p:ext uri="{BB962C8B-B14F-4D97-AF65-F5344CB8AC3E}">
        <p14:creationId xmlns:p14="http://schemas.microsoft.com/office/powerpoint/2010/main" val="846938397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85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8" descr="6ccb8bc6dbe83c6ae811819d70909b6f">
            <a:extLst>
              <a:ext uri="{FF2B5EF4-FFF2-40B4-BE49-F238E27FC236}">
                <a16:creationId xmlns:a16="http://schemas.microsoft.com/office/drawing/2014/main" id="{C02E4D24-F589-DB6C-E683-46A13C63B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5585" y="3208020"/>
            <a:ext cx="13836994" cy="3552190"/>
          </a:xfrm>
          <a:prstGeom prst="rect">
            <a:avLst/>
          </a:prstGeom>
        </p:spPr>
      </p:pic>
      <p:pic>
        <p:nvPicPr>
          <p:cNvPr id="2" name="图片 7" descr="920d2a7ea743b721e3ab78c8e690368e">
            <a:extLst>
              <a:ext uri="{FF2B5EF4-FFF2-40B4-BE49-F238E27FC236}">
                <a16:creationId xmlns:a16="http://schemas.microsoft.com/office/drawing/2014/main" id="{FA90827B-BD6C-E2DB-A13F-EC33D1943A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349" y="591292"/>
            <a:ext cx="3224530" cy="4838700"/>
          </a:xfrm>
          <a:prstGeom prst="rect">
            <a:avLst/>
          </a:prstGeom>
        </p:spPr>
      </p:pic>
      <p:pic>
        <p:nvPicPr>
          <p:cNvPr id="3" name="图片 9" descr="920d2a7ea743b721e3ab78c8e690368e">
            <a:extLst>
              <a:ext uri="{FF2B5EF4-FFF2-40B4-BE49-F238E27FC236}">
                <a16:creationId xmlns:a16="http://schemas.microsoft.com/office/drawing/2014/main" id="{96A8811A-F31B-39FE-EC0D-15599D3693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0899" y="591292"/>
            <a:ext cx="3224530" cy="4838700"/>
          </a:xfrm>
          <a:prstGeom prst="rect">
            <a:avLst/>
          </a:prstGeom>
        </p:spPr>
      </p:pic>
      <p:pic>
        <p:nvPicPr>
          <p:cNvPr id="4" name="图片 10" descr="920d2a7ea743b721e3ab78c8e690368e">
            <a:extLst>
              <a:ext uri="{FF2B5EF4-FFF2-40B4-BE49-F238E27FC236}">
                <a16:creationId xmlns:a16="http://schemas.microsoft.com/office/drawing/2014/main" id="{7157D276-764A-D1C6-7963-59CDEF665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1349" y="591292"/>
            <a:ext cx="3224530" cy="4838700"/>
          </a:xfrm>
          <a:prstGeom prst="rect">
            <a:avLst/>
          </a:prstGeom>
        </p:spPr>
      </p:pic>
      <p:pic>
        <p:nvPicPr>
          <p:cNvPr id="5" name="图片 11" descr="5a7a97c6144fe">
            <a:extLst>
              <a:ext uri="{FF2B5EF4-FFF2-40B4-BE49-F238E27FC236}">
                <a16:creationId xmlns:a16="http://schemas.microsoft.com/office/drawing/2014/main" id="{BF724515-573B-D66A-8466-945236DA90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534" y="4198092"/>
            <a:ext cx="3014345" cy="2010410"/>
          </a:xfrm>
          <a:prstGeom prst="rect">
            <a:avLst/>
          </a:prstGeom>
        </p:spPr>
      </p:pic>
      <p:pic>
        <p:nvPicPr>
          <p:cNvPr id="6" name="图片 12" descr="E:\aaa\ppt素材\可爱恐龙\可爱恐龙\9.png9">
            <a:extLst>
              <a:ext uri="{FF2B5EF4-FFF2-40B4-BE49-F238E27FC236}">
                <a16:creationId xmlns:a16="http://schemas.microsoft.com/office/drawing/2014/main" id="{B823D399-1991-BFBA-9D1D-AFDBB76996A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717959" y="4045692"/>
            <a:ext cx="2009775" cy="2010410"/>
          </a:xfrm>
          <a:prstGeom prst="rect">
            <a:avLst/>
          </a:prstGeom>
        </p:spPr>
      </p:pic>
      <p:pic>
        <p:nvPicPr>
          <p:cNvPr id="7" name="图片 13" descr="E:\aaa\ppt素材\可爱恐龙\可爱恐龙\8.png8">
            <a:extLst>
              <a:ext uri="{FF2B5EF4-FFF2-40B4-BE49-F238E27FC236}">
                <a16:creationId xmlns:a16="http://schemas.microsoft.com/office/drawing/2014/main" id="{8A90A3A8-D96A-59C0-2E93-99F3B5DBA77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205379" y="3932027"/>
            <a:ext cx="2236470" cy="2237740"/>
          </a:xfrm>
          <a:prstGeom prst="rect">
            <a:avLst/>
          </a:prstGeom>
        </p:spPr>
      </p:pic>
      <p:sp>
        <p:nvSpPr>
          <p:cNvPr id="8" name="文本框 15">
            <a:extLst>
              <a:ext uri="{FF2B5EF4-FFF2-40B4-BE49-F238E27FC236}">
                <a16:creationId xmlns:a16="http://schemas.microsoft.com/office/drawing/2014/main" id="{AF926CFD-59A1-6A59-0BBD-0CD0B4A6EFF8}"/>
              </a:ext>
            </a:extLst>
          </p:cNvPr>
          <p:cNvSpPr txBox="1"/>
          <p:nvPr/>
        </p:nvSpPr>
        <p:spPr>
          <a:xfrm>
            <a:off x="917009" y="1248765"/>
            <a:ext cx="231552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UVN Nhan Nang" panose="020B0805050508020204" pitchFamily="34" charset="0"/>
              </a:rPr>
              <a:t>Từ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UVN Nhan Nang" panose="020B0805050508020204" pitchFamily="34" charset="0"/>
              </a:rPr>
              <a:t>đơn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rgbClr val="5281A8"/>
                </a:solidFill>
                <a:latin typeface="UVN Nhan Nang" panose="020B0805050508020204" pitchFamily="34" charset="0"/>
              </a:rPr>
              <a:t>là</a:t>
            </a:r>
            <a:r>
              <a:rPr lang="en-US" sz="3200" dirty="0">
                <a:solidFill>
                  <a:srgbClr val="5281A8"/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rgbClr val="5281A8"/>
                </a:solidFill>
                <a:latin typeface="UVN Nhan Nang" panose="020B0805050508020204" pitchFamily="34" charset="0"/>
              </a:rPr>
              <a:t>từ</a:t>
            </a:r>
            <a:r>
              <a:rPr lang="en-US" sz="3200" dirty="0">
                <a:solidFill>
                  <a:srgbClr val="5281A8"/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rgbClr val="5281A8"/>
                </a:solidFill>
                <a:latin typeface="UVN Nhan Nang" panose="020B0805050508020204" pitchFamily="34" charset="0"/>
              </a:rPr>
              <a:t>chỉ</a:t>
            </a:r>
            <a:r>
              <a:rPr lang="en-US" sz="3200" dirty="0">
                <a:solidFill>
                  <a:srgbClr val="5281A8"/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rgbClr val="5281A8"/>
                </a:solidFill>
                <a:latin typeface="UVN Nhan Nang" panose="020B0805050508020204" pitchFamily="34" charset="0"/>
              </a:rPr>
              <a:t>gồm</a:t>
            </a:r>
            <a:r>
              <a:rPr lang="en-US" sz="3200" dirty="0">
                <a:solidFill>
                  <a:srgbClr val="5281A8"/>
                </a:solidFill>
                <a:latin typeface="UVN Nhan Nang" panose="020B0805050508020204" pitchFamily="34" charset="0"/>
              </a:rPr>
              <a:t> 1 </a:t>
            </a:r>
            <a:r>
              <a:rPr lang="en-US" sz="3200" dirty="0" err="1">
                <a:solidFill>
                  <a:srgbClr val="5281A8"/>
                </a:solidFill>
                <a:latin typeface="UVN Nhan Nang" panose="020B0805050508020204" pitchFamily="34" charset="0"/>
              </a:rPr>
              <a:t>tiếng</a:t>
            </a:r>
            <a:r>
              <a:rPr lang="en-US" sz="3200" dirty="0">
                <a:solidFill>
                  <a:srgbClr val="5281A8"/>
                </a:solidFill>
                <a:latin typeface="UVN Nhan Nang" panose="020B0805050508020204" pitchFamily="34" charset="0"/>
              </a:rPr>
              <a:t>: </a:t>
            </a:r>
            <a:r>
              <a:rPr lang="en-US" sz="3200" dirty="0" err="1">
                <a:solidFill>
                  <a:srgbClr val="5281A8"/>
                </a:solidFill>
                <a:latin typeface="UVN Nhan Nang" panose="020B0805050508020204" pitchFamily="34" charset="0"/>
              </a:rPr>
              <a:t>ăn</a:t>
            </a:r>
            <a:r>
              <a:rPr lang="en-US" sz="3200" dirty="0">
                <a:solidFill>
                  <a:srgbClr val="5281A8"/>
                </a:solidFill>
                <a:latin typeface="UVN Nhan Nang" panose="020B0805050508020204" pitchFamily="34" charset="0"/>
              </a:rPr>
              <a:t>, </a:t>
            </a:r>
            <a:r>
              <a:rPr lang="en-US" sz="3200" dirty="0" err="1">
                <a:solidFill>
                  <a:srgbClr val="5281A8"/>
                </a:solidFill>
                <a:latin typeface="UVN Nhan Nang" panose="020B0805050508020204" pitchFamily="34" charset="0"/>
              </a:rPr>
              <a:t>uống</a:t>
            </a:r>
            <a:r>
              <a:rPr lang="en-US" sz="3200" dirty="0">
                <a:solidFill>
                  <a:srgbClr val="5281A8"/>
                </a:solidFill>
                <a:latin typeface="UVN Nhan Nang" panose="020B0805050508020204" pitchFamily="34" charset="0"/>
              </a:rPr>
              <a:t>, </a:t>
            </a:r>
            <a:r>
              <a:rPr lang="en-US" sz="3200" dirty="0" err="1">
                <a:solidFill>
                  <a:srgbClr val="5281A8"/>
                </a:solidFill>
                <a:latin typeface="UVN Nhan Nang" panose="020B0805050508020204" pitchFamily="34" charset="0"/>
              </a:rPr>
              <a:t>mặc</a:t>
            </a:r>
            <a:r>
              <a:rPr lang="en-US" sz="3200" dirty="0">
                <a:solidFill>
                  <a:srgbClr val="5281A8"/>
                </a:solidFill>
                <a:latin typeface="UVN Nhan Nang" panose="020B0805050508020204" pitchFamily="34" charset="0"/>
              </a:rPr>
              <a:t>, </a:t>
            </a:r>
            <a:r>
              <a:rPr lang="en-US" sz="3200" dirty="0" err="1">
                <a:solidFill>
                  <a:srgbClr val="5281A8"/>
                </a:solidFill>
                <a:latin typeface="UVN Nhan Nang" panose="020B0805050508020204" pitchFamily="34" charset="0"/>
              </a:rPr>
              <a:t>nước</a:t>
            </a:r>
            <a:r>
              <a:rPr lang="en-US" sz="3200" dirty="0">
                <a:solidFill>
                  <a:srgbClr val="5281A8"/>
                </a:solidFill>
                <a:latin typeface="UVN Nhan Nang" panose="020B0805050508020204" pitchFamily="34" charset="0"/>
              </a:rPr>
              <a:t>, </a:t>
            </a:r>
            <a:r>
              <a:rPr lang="en-US" sz="3200" dirty="0" err="1">
                <a:solidFill>
                  <a:srgbClr val="5281A8"/>
                </a:solidFill>
                <a:latin typeface="UVN Nhan Nang" panose="020B0805050508020204" pitchFamily="34" charset="0"/>
              </a:rPr>
              <a:t>mây</a:t>
            </a:r>
            <a:r>
              <a:rPr lang="en-US" sz="3200" dirty="0">
                <a:solidFill>
                  <a:srgbClr val="5281A8"/>
                </a:solidFill>
                <a:latin typeface="UVN Nhan Nang" panose="020B0805050508020204" pitchFamily="34" charset="0"/>
              </a:rPr>
              <a:t>, </a:t>
            </a:r>
            <a:r>
              <a:rPr lang="en-US" sz="3200" dirty="0" err="1">
                <a:solidFill>
                  <a:srgbClr val="5281A8"/>
                </a:solidFill>
                <a:latin typeface="UVN Nhan Nang" panose="020B0805050508020204" pitchFamily="34" charset="0"/>
              </a:rPr>
              <a:t>bảng</a:t>
            </a:r>
            <a:r>
              <a:rPr lang="en-US" sz="3200" dirty="0">
                <a:solidFill>
                  <a:srgbClr val="5281A8"/>
                </a:solidFill>
                <a:latin typeface="UVN Nhan Nang" panose="020B0805050508020204" pitchFamily="34" charset="0"/>
              </a:rPr>
              <a:t>, </a:t>
            </a:r>
            <a:r>
              <a:rPr lang="en-US" sz="3200" dirty="0" err="1">
                <a:solidFill>
                  <a:srgbClr val="5281A8"/>
                </a:solidFill>
                <a:latin typeface="UVN Nhan Nang" panose="020B0805050508020204" pitchFamily="34" charset="0"/>
              </a:rPr>
              <a:t>lá</a:t>
            </a:r>
            <a:r>
              <a:rPr lang="en-US" sz="3200" dirty="0">
                <a:solidFill>
                  <a:srgbClr val="5281A8"/>
                </a:solidFill>
                <a:latin typeface="UVN Nhan Nang" panose="020B0805050508020204" pitchFamily="34" charset="0"/>
              </a:rPr>
              <a:t>, …</a:t>
            </a:r>
          </a:p>
        </p:txBody>
      </p:sp>
      <p:sp>
        <p:nvSpPr>
          <p:cNvPr id="9" name="文本框 18">
            <a:extLst>
              <a:ext uri="{FF2B5EF4-FFF2-40B4-BE49-F238E27FC236}">
                <a16:creationId xmlns:a16="http://schemas.microsoft.com/office/drawing/2014/main" id="{40C8C366-5CC0-3DF0-A8D3-989EB30C94A5}"/>
              </a:ext>
            </a:extLst>
          </p:cNvPr>
          <p:cNvSpPr txBox="1"/>
          <p:nvPr/>
        </p:nvSpPr>
        <p:spPr>
          <a:xfrm>
            <a:off x="4606198" y="1248765"/>
            <a:ext cx="223329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UVN Nhan Nang" panose="020B0805050508020204" pitchFamily="34" charset="0"/>
              </a:rPr>
              <a:t>Từ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UVN Nhan Nang" panose="020B0805050508020204" pitchFamily="34" charset="0"/>
              </a:rPr>
              <a:t>ghép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UVN Nhan Nang" panose="020B0805050508020204" pitchFamily="34" charset="0"/>
              </a:rPr>
              <a:t>là</a:t>
            </a:r>
            <a:r>
              <a:rPr lang="en-US" sz="3200" dirty="0">
                <a:solidFill>
                  <a:srgbClr val="00B050"/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UVN Nhan Nang" panose="020B0805050508020204" pitchFamily="34" charset="0"/>
              </a:rPr>
              <a:t>từ</a:t>
            </a:r>
            <a:r>
              <a:rPr lang="en-US" sz="3200" dirty="0">
                <a:solidFill>
                  <a:srgbClr val="00B050"/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UVN Nhan Nang" panose="020B0805050508020204" pitchFamily="34" charset="0"/>
              </a:rPr>
              <a:t>được</a:t>
            </a:r>
            <a:r>
              <a:rPr lang="en-US" sz="3200" dirty="0">
                <a:solidFill>
                  <a:srgbClr val="00B050"/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UVN Nhan Nang" panose="020B0805050508020204" pitchFamily="34" charset="0"/>
              </a:rPr>
              <a:t>ghép</a:t>
            </a:r>
            <a:r>
              <a:rPr lang="en-US" sz="3200" dirty="0">
                <a:solidFill>
                  <a:srgbClr val="00B050"/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UVN Nhan Nang" panose="020B0805050508020204" pitchFamily="34" charset="0"/>
              </a:rPr>
              <a:t>các</a:t>
            </a:r>
            <a:r>
              <a:rPr lang="en-US" sz="3200" dirty="0">
                <a:solidFill>
                  <a:srgbClr val="00B050"/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UVN Nhan Nang" panose="020B0805050508020204" pitchFamily="34" charset="0"/>
              </a:rPr>
              <a:t>tiếng</a:t>
            </a:r>
            <a:r>
              <a:rPr lang="en-US" sz="3200" dirty="0">
                <a:solidFill>
                  <a:srgbClr val="00B050"/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UVN Nhan Nang" panose="020B0805050508020204" pitchFamily="34" charset="0"/>
              </a:rPr>
              <a:t>có</a:t>
            </a:r>
            <a:r>
              <a:rPr lang="en-US" sz="3200" dirty="0">
                <a:solidFill>
                  <a:srgbClr val="00B050"/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UVN Nhan Nang" panose="020B0805050508020204" pitchFamily="34" charset="0"/>
              </a:rPr>
              <a:t>nghĩa</a:t>
            </a:r>
            <a:r>
              <a:rPr lang="en-US" sz="3200" dirty="0">
                <a:solidFill>
                  <a:srgbClr val="00B050"/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UVN Nhan Nang" panose="020B0805050508020204" pitchFamily="34" charset="0"/>
              </a:rPr>
              <a:t>lại</a:t>
            </a:r>
            <a:r>
              <a:rPr lang="en-US" sz="3200" dirty="0">
                <a:solidFill>
                  <a:srgbClr val="00B050"/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UVN Nhan Nang" panose="020B0805050508020204" pitchFamily="34" charset="0"/>
              </a:rPr>
              <a:t>với</a:t>
            </a:r>
            <a:r>
              <a:rPr lang="en-US" sz="3200" dirty="0">
                <a:solidFill>
                  <a:srgbClr val="00B050"/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UVN Nhan Nang" panose="020B0805050508020204" pitchFamily="34" charset="0"/>
              </a:rPr>
              <a:t>nhau</a:t>
            </a:r>
            <a:r>
              <a:rPr lang="en-US" sz="3200" dirty="0">
                <a:solidFill>
                  <a:srgbClr val="00B050"/>
                </a:solidFill>
                <a:latin typeface="UVN Nhan Nang" panose="020B0805050508020204" pitchFamily="34" charset="0"/>
              </a:rPr>
              <a:t>.</a:t>
            </a:r>
          </a:p>
        </p:txBody>
      </p:sp>
      <p:sp>
        <p:nvSpPr>
          <p:cNvPr id="10" name="文本框 19">
            <a:extLst>
              <a:ext uri="{FF2B5EF4-FFF2-40B4-BE49-F238E27FC236}">
                <a16:creationId xmlns:a16="http://schemas.microsoft.com/office/drawing/2014/main" id="{A2533ADD-4885-7B65-A88E-05C01D8E1E57}"/>
              </a:ext>
            </a:extLst>
          </p:cNvPr>
          <p:cNvSpPr txBox="1"/>
          <p:nvPr/>
        </p:nvSpPr>
        <p:spPr>
          <a:xfrm>
            <a:off x="8040066" y="1331892"/>
            <a:ext cx="245115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UVN Nhan Nang" panose="020B0805050508020204" pitchFamily="34" charset="0"/>
              </a:rPr>
              <a:t>Từ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UVN Nhan Nang" panose="020B0805050508020204" pitchFamily="34" charset="0"/>
              </a:rPr>
              <a:t>láy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UVN Nhan Nang" panose="020B0805050508020204" pitchFamily="34" charset="0"/>
              </a:rPr>
              <a:t>là</a:t>
            </a:r>
            <a:r>
              <a:rPr lang="en-US" sz="3200" dirty="0">
                <a:solidFill>
                  <a:srgbClr val="00B0F0"/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UVN Nhan Nang" panose="020B0805050508020204" pitchFamily="34" charset="0"/>
              </a:rPr>
              <a:t>phối</a:t>
            </a:r>
            <a:r>
              <a:rPr lang="en-US" sz="3200" dirty="0">
                <a:solidFill>
                  <a:srgbClr val="00B0F0"/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UVN Nhan Nang" panose="020B0805050508020204" pitchFamily="34" charset="0"/>
              </a:rPr>
              <a:t>hợp</a:t>
            </a:r>
            <a:r>
              <a:rPr lang="en-US" sz="3200" dirty="0">
                <a:solidFill>
                  <a:srgbClr val="00B0F0"/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UVN Nhan Nang" panose="020B0805050508020204" pitchFamily="34" charset="0"/>
              </a:rPr>
              <a:t>những</a:t>
            </a:r>
            <a:r>
              <a:rPr lang="en-US" sz="3200" dirty="0">
                <a:solidFill>
                  <a:srgbClr val="00B0F0"/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UVN Nhan Nang" panose="020B0805050508020204" pitchFamily="34" charset="0"/>
              </a:rPr>
              <a:t>tiếng</a:t>
            </a:r>
            <a:r>
              <a:rPr lang="en-US" sz="3200" dirty="0">
                <a:solidFill>
                  <a:srgbClr val="00B0F0"/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UVN Nhan Nang" panose="020B0805050508020204" pitchFamily="34" charset="0"/>
              </a:rPr>
              <a:t>có</a:t>
            </a:r>
            <a:r>
              <a:rPr lang="en-US" sz="3200" dirty="0">
                <a:solidFill>
                  <a:srgbClr val="00B0F0"/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UVN Nhan Nang" panose="020B0805050508020204" pitchFamily="34" charset="0"/>
              </a:rPr>
              <a:t>âm</a:t>
            </a:r>
            <a:r>
              <a:rPr lang="en-US" sz="3200" dirty="0">
                <a:solidFill>
                  <a:srgbClr val="00B0F0"/>
                </a:solidFill>
                <a:latin typeface="UVN Nhan Nang" panose="020B0805050508020204" pitchFamily="34" charset="0"/>
              </a:rPr>
              <a:t> hay </a:t>
            </a:r>
            <a:r>
              <a:rPr lang="en-US" sz="3200" dirty="0" err="1">
                <a:solidFill>
                  <a:srgbClr val="00B0F0"/>
                </a:solidFill>
                <a:latin typeface="UVN Nhan Nang" panose="020B0805050508020204" pitchFamily="34" charset="0"/>
              </a:rPr>
              <a:t>vần</a:t>
            </a:r>
            <a:r>
              <a:rPr lang="en-US" sz="3200" dirty="0">
                <a:solidFill>
                  <a:srgbClr val="00B0F0"/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UVN Nhan Nang" panose="020B0805050508020204" pitchFamily="34" charset="0"/>
              </a:rPr>
              <a:t>giống</a:t>
            </a:r>
            <a:r>
              <a:rPr lang="en-US" sz="3200" dirty="0">
                <a:solidFill>
                  <a:srgbClr val="00B0F0"/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UVN Nhan Nang" panose="020B0805050508020204" pitchFamily="34" charset="0"/>
              </a:rPr>
              <a:t>nhau</a:t>
            </a:r>
            <a:r>
              <a:rPr lang="en-US" sz="3200" dirty="0">
                <a:solidFill>
                  <a:srgbClr val="00B0F0"/>
                </a:solidFill>
                <a:latin typeface="UVN Nhan Nang" panose="020B0805050508020204" pitchFamily="34" charset="0"/>
              </a:rPr>
              <a:t>.</a:t>
            </a:r>
          </a:p>
        </p:txBody>
      </p:sp>
      <p:pic>
        <p:nvPicPr>
          <p:cNvPr id="12" name="图片 14" descr="5b7e6729cdfb4">
            <a:extLst>
              <a:ext uri="{FF2B5EF4-FFF2-40B4-BE49-F238E27FC236}">
                <a16:creationId xmlns:a16="http://schemas.microsoft.com/office/drawing/2014/main" id="{9822B08F-ED24-28F6-157E-072F597DE0D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5549" b="66793"/>
          <a:stretch/>
        </p:blipFill>
        <p:spPr>
          <a:xfrm>
            <a:off x="4717959" y="-2443454"/>
            <a:ext cx="10108754" cy="432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130613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8" descr="6ccb8bc6dbe83c6ae811819d70909b6f">
            <a:extLst>
              <a:ext uri="{FF2B5EF4-FFF2-40B4-BE49-F238E27FC236}">
                <a16:creationId xmlns:a16="http://schemas.microsoft.com/office/drawing/2014/main" id="{35F3868A-0131-C7B1-7F6B-1AD39C6786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5585" y="3208020"/>
            <a:ext cx="12261215" cy="3552190"/>
          </a:xfrm>
          <a:prstGeom prst="rect">
            <a:avLst/>
          </a:prstGeom>
        </p:spPr>
      </p:pic>
      <p:sp>
        <p:nvSpPr>
          <p:cNvPr id="50" name="TextBox 1">
            <a:extLst>
              <a:ext uri="{FF2B5EF4-FFF2-40B4-BE49-F238E27FC236}">
                <a16:creationId xmlns:a16="http://schemas.microsoft.com/office/drawing/2014/main" id="{B586AB71-23B3-8DA5-4AE4-2A59F2DF8EB1}"/>
              </a:ext>
            </a:extLst>
          </p:cNvPr>
          <p:cNvSpPr txBox="1"/>
          <p:nvPr/>
        </p:nvSpPr>
        <p:spPr>
          <a:xfrm>
            <a:off x="654978" y="681704"/>
            <a:ext cx="1010406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	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Dưới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tầm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cánh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chú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chuồn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chuồn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bây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giờ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là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lũy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tre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xanh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rì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rào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trong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gió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là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bờ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ao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với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khóm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khoai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nước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rung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rinh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Rồi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cảnh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tuyệt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đẹp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đất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nước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hiện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ra: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cánh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đồng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với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đàn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trâu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thung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thăng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gặm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cỏ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;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dòng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sông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với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đoàn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thuyền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ngược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xuôi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Còn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trên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tầng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cao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là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đàn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cò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đang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bay,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là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trời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xanh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trong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cao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vút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. </a:t>
            </a:r>
          </a:p>
          <a:p>
            <a:pPr algn="r"/>
            <a:r>
              <a:rPr lang="en-US" sz="2800" i="1" dirty="0">
                <a:solidFill>
                  <a:srgbClr val="002060"/>
                </a:solidFill>
                <a:latin typeface="UVN Nhan Nang" panose="020B0805050508020204" pitchFamily="34" charset="0"/>
              </a:rPr>
              <a:t>Theo</a:t>
            </a:r>
            <a:r>
              <a:rPr lang="en-US" sz="2800" b="1" i="1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Nguyễn</a:t>
            </a:r>
            <a:r>
              <a:rPr lang="en-US" sz="2800" b="1" i="1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Thế</a:t>
            </a:r>
            <a:r>
              <a:rPr lang="en-US" sz="2800" b="1" i="1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UVN Nhan Nang" panose="020B0805050508020204" pitchFamily="34" charset="0"/>
              </a:rPr>
              <a:t>Hội</a:t>
            </a:r>
            <a:endParaRPr lang="vi-VN" sz="2800" b="1" i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BE29C88-8340-4E80-9279-257594BED74C}"/>
              </a:ext>
            </a:extLst>
          </p:cNvPr>
          <p:cNvGrpSpPr/>
          <p:nvPr/>
        </p:nvGrpSpPr>
        <p:grpSpPr>
          <a:xfrm>
            <a:off x="728951" y="3790247"/>
            <a:ext cx="3337617" cy="2309598"/>
            <a:chOff x="728951" y="3790247"/>
            <a:chExt cx="3337617" cy="2309598"/>
          </a:xfrm>
        </p:grpSpPr>
        <p:pic>
          <p:nvPicPr>
            <p:cNvPr id="2" name="图片 12" descr="ce1ed7f935192fceca30dfb2bcebe602">
              <a:extLst>
                <a:ext uri="{FF2B5EF4-FFF2-40B4-BE49-F238E27FC236}">
                  <a16:creationId xmlns:a16="http://schemas.microsoft.com/office/drawing/2014/main" id="{832FE5DF-DD6E-121E-5ABD-DA980037C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1188" t="20367" r="10619" b="19944"/>
            <a:stretch>
              <a:fillRect/>
            </a:stretch>
          </p:blipFill>
          <p:spPr>
            <a:xfrm>
              <a:off x="728951" y="3790247"/>
              <a:ext cx="3337617" cy="2309598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6BA68C8-EE78-AAC7-80F3-98F5498F2652}"/>
                </a:ext>
              </a:extLst>
            </p:cNvPr>
            <p:cNvSpPr txBox="1"/>
            <p:nvPr/>
          </p:nvSpPr>
          <p:spPr>
            <a:xfrm>
              <a:off x="1268531" y="4591103"/>
              <a:ext cx="2583529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b="1" dirty="0">
                  <a:solidFill>
                    <a:srgbClr val="ED7C68"/>
                  </a:solidFill>
                  <a:latin typeface="UVN Nhan Nang" panose="020B0805050508020204" pitchFamily="34" charset="0"/>
                </a:rPr>
                <a:t>3 </a:t>
              </a:r>
              <a:r>
                <a:rPr lang="en-US" sz="4000" b="1" dirty="0" err="1">
                  <a:solidFill>
                    <a:srgbClr val="ED7C68"/>
                  </a:solidFill>
                  <a:latin typeface="UVN Nhan Nang" panose="020B0805050508020204" pitchFamily="34" charset="0"/>
                </a:rPr>
                <a:t>từ</a:t>
              </a:r>
              <a:r>
                <a:rPr lang="en-US" sz="4000" b="1" dirty="0">
                  <a:solidFill>
                    <a:srgbClr val="ED7C68"/>
                  </a:solidFill>
                  <a:latin typeface="UVN Nhan Nang" panose="020B0805050508020204" pitchFamily="34" charset="0"/>
                </a:rPr>
                <a:t> </a:t>
              </a:r>
              <a:r>
                <a:rPr lang="en-US" sz="4000" b="1" dirty="0" err="1">
                  <a:solidFill>
                    <a:srgbClr val="ED7C68"/>
                  </a:solidFill>
                  <a:latin typeface="UVN Nhan Nang" panose="020B0805050508020204" pitchFamily="34" charset="0"/>
                </a:rPr>
                <a:t>đơn</a:t>
              </a:r>
              <a:endParaRPr lang="en-US" sz="4000" dirty="0">
                <a:latin typeface="UVN Nhan Nang" panose="020B0805050508020204" pitchFamily="34" charset="0"/>
              </a:endParaRPr>
            </a:p>
          </p:txBody>
        </p:sp>
      </p:grp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29E73E5-9A55-4250-3FE8-DE5CCCF1E6B7}"/>
              </a:ext>
            </a:extLst>
          </p:cNvPr>
          <p:cNvCxnSpPr/>
          <p:nvPr/>
        </p:nvCxnSpPr>
        <p:spPr>
          <a:xfrm>
            <a:off x="1676400" y="1137920"/>
            <a:ext cx="7213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77AF337-5A2B-2FEA-6914-98BC00CD544E}"/>
              </a:ext>
            </a:extLst>
          </p:cNvPr>
          <p:cNvCxnSpPr>
            <a:cxnSpLocks/>
          </p:cNvCxnSpPr>
          <p:nvPr/>
        </p:nvCxnSpPr>
        <p:spPr>
          <a:xfrm>
            <a:off x="2540000" y="1137920"/>
            <a:ext cx="6299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680C90A-2C76-4D4C-B3B6-F80EBDB25A99}"/>
              </a:ext>
            </a:extLst>
          </p:cNvPr>
          <p:cNvCxnSpPr>
            <a:cxnSpLocks/>
          </p:cNvCxnSpPr>
          <p:nvPr/>
        </p:nvCxnSpPr>
        <p:spPr>
          <a:xfrm>
            <a:off x="3291840" y="1137920"/>
            <a:ext cx="7213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6BD06EE-88F5-E24E-0586-18B3B975D271}"/>
              </a:ext>
            </a:extLst>
          </p:cNvPr>
          <p:cNvCxnSpPr>
            <a:cxnSpLocks/>
          </p:cNvCxnSpPr>
          <p:nvPr/>
        </p:nvCxnSpPr>
        <p:spPr>
          <a:xfrm>
            <a:off x="4155440" y="1137920"/>
            <a:ext cx="6299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E2AEDFD-04E3-FBF5-ADCA-0F563864C2FC}"/>
              </a:ext>
            </a:extLst>
          </p:cNvPr>
          <p:cNvCxnSpPr>
            <a:cxnSpLocks/>
          </p:cNvCxnSpPr>
          <p:nvPr/>
        </p:nvCxnSpPr>
        <p:spPr>
          <a:xfrm>
            <a:off x="8280400" y="1137920"/>
            <a:ext cx="3759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8E46A03-3AA0-0041-0B1F-513FB2AC88B9}"/>
              </a:ext>
            </a:extLst>
          </p:cNvPr>
          <p:cNvCxnSpPr>
            <a:cxnSpLocks/>
          </p:cNvCxnSpPr>
          <p:nvPr/>
        </p:nvCxnSpPr>
        <p:spPr>
          <a:xfrm>
            <a:off x="8747760" y="1137920"/>
            <a:ext cx="4673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7A6BFEC-00D4-92A8-6FC8-1CC913F4EF4D}"/>
              </a:ext>
            </a:extLst>
          </p:cNvPr>
          <p:cNvCxnSpPr>
            <a:cxnSpLocks/>
          </p:cNvCxnSpPr>
          <p:nvPr/>
        </p:nvCxnSpPr>
        <p:spPr>
          <a:xfrm>
            <a:off x="9398000" y="1137920"/>
            <a:ext cx="406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71AD3CF-266A-E0F6-EF32-D355A34FB5BE}"/>
              </a:ext>
            </a:extLst>
          </p:cNvPr>
          <p:cNvCxnSpPr>
            <a:cxnSpLocks/>
          </p:cNvCxnSpPr>
          <p:nvPr/>
        </p:nvCxnSpPr>
        <p:spPr>
          <a:xfrm>
            <a:off x="9895840" y="1137920"/>
            <a:ext cx="762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图片 7" descr="920d2a7ea743b721e3ab78c8e690368e">
            <a:extLst>
              <a:ext uri="{FF2B5EF4-FFF2-40B4-BE49-F238E27FC236}">
                <a16:creationId xmlns:a16="http://schemas.microsoft.com/office/drawing/2014/main" id="{9332895B-9F94-08A9-BA0C-D127A5D6E7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9149" y="3580152"/>
            <a:ext cx="7024319" cy="277970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40CE8EE-BDA2-5C89-E658-1ED8EF96E910}"/>
              </a:ext>
            </a:extLst>
          </p:cNvPr>
          <p:cNvSpPr txBox="1"/>
          <p:nvPr/>
        </p:nvSpPr>
        <p:spPr>
          <a:xfrm>
            <a:off x="4785360" y="3914655"/>
            <a:ext cx="492756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dưới</a:t>
            </a:r>
            <a:r>
              <a:rPr lang="en-US" sz="32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32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tầm</a:t>
            </a:r>
            <a:r>
              <a:rPr lang="en-US" sz="32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32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cánh</a:t>
            </a:r>
            <a:r>
              <a:rPr lang="en-US" sz="32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32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chú</a:t>
            </a:r>
            <a:r>
              <a:rPr lang="en-US" sz="32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32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là</a:t>
            </a:r>
            <a:r>
              <a:rPr lang="en-US" sz="32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32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lũy</a:t>
            </a:r>
            <a:r>
              <a:rPr lang="en-US" sz="32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32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tre</a:t>
            </a:r>
            <a:r>
              <a:rPr lang="en-US" sz="32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32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xanh</a:t>
            </a:r>
            <a:r>
              <a:rPr lang="en-US" sz="32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32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trong</a:t>
            </a:r>
            <a:r>
              <a:rPr lang="en-US" sz="32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32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bờ</a:t>
            </a:r>
            <a:r>
              <a:rPr lang="en-US" sz="32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32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ao</a:t>
            </a:r>
            <a:r>
              <a:rPr lang="en-US" sz="32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32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những</a:t>
            </a:r>
            <a:r>
              <a:rPr lang="en-US" sz="32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32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gió</a:t>
            </a:r>
            <a:r>
              <a:rPr lang="en-US" sz="32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32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rồi</a:t>
            </a:r>
            <a:r>
              <a:rPr lang="en-US" sz="32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32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cảnh</a:t>
            </a:r>
            <a:r>
              <a:rPr lang="en-US" sz="32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32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còn</a:t>
            </a:r>
            <a:r>
              <a:rPr lang="en-US" sz="32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32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tầng</a:t>
            </a:r>
            <a:r>
              <a:rPr lang="en-US" sz="3200" dirty="0">
                <a:solidFill>
                  <a:srgbClr val="C65885"/>
                </a:solidFill>
                <a:latin typeface="UVN Nhan Nang" panose="020B0805050508020204" pitchFamily="34" charset="0"/>
              </a:rPr>
              <a:t>, …</a:t>
            </a:r>
          </a:p>
        </p:txBody>
      </p:sp>
    </p:spTree>
    <p:extLst>
      <p:ext uri="{BB962C8B-B14F-4D97-AF65-F5344CB8AC3E}">
        <p14:creationId xmlns:p14="http://schemas.microsoft.com/office/powerpoint/2010/main" val="3947108920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8" descr="6ccb8bc6dbe83c6ae811819d70909b6f">
            <a:extLst>
              <a:ext uri="{FF2B5EF4-FFF2-40B4-BE49-F238E27FC236}">
                <a16:creationId xmlns:a16="http://schemas.microsoft.com/office/drawing/2014/main" id="{FE0FA3D9-4874-4040-7132-D560DB3956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5585" y="3208020"/>
            <a:ext cx="12261215" cy="3552190"/>
          </a:xfrm>
          <a:prstGeom prst="rect">
            <a:avLst/>
          </a:prstGeom>
        </p:spPr>
      </p:pic>
      <p:sp>
        <p:nvSpPr>
          <p:cNvPr id="50" name="TextBox 1">
            <a:extLst>
              <a:ext uri="{FF2B5EF4-FFF2-40B4-BE49-F238E27FC236}">
                <a16:creationId xmlns:a16="http://schemas.microsoft.com/office/drawing/2014/main" id="{B586AB71-23B3-8DA5-4AE4-2A59F2DF8EB1}"/>
              </a:ext>
            </a:extLst>
          </p:cNvPr>
          <p:cNvSpPr txBox="1"/>
          <p:nvPr/>
        </p:nvSpPr>
        <p:spPr>
          <a:xfrm>
            <a:off x="654978" y="681704"/>
            <a:ext cx="1010406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	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Dưới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tầm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cánh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chú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chuồn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chuồn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bây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giờ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là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lũy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tre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xanh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rì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rào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trong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gió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là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bờ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ao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với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khóm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khoai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nước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rung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rinh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Rồi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cảnh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tuyệt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đẹp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đất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nước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hiện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ra: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cánh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đồng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với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đàn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trâu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thung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thăng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gặm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cỏ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;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dòng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sông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với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đoàn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thuyền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ngược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xuôi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Còn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trên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tầng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cao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là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đàn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cò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đang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bay,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là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trời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xanh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trong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cao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vút</a:t>
            </a:r>
            <a:r>
              <a:rPr lang="en-US" sz="2800" dirty="0">
                <a:solidFill>
                  <a:srgbClr val="002060"/>
                </a:solidFill>
                <a:latin typeface="UVN Nhan Nang" panose="020B0805050508020204" pitchFamily="34" charset="0"/>
              </a:rPr>
              <a:t>. </a:t>
            </a:r>
          </a:p>
          <a:p>
            <a:pPr algn="r"/>
            <a:r>
              <a:rPr lang="en-US" sz="2800" i="1" dirty="0">
                <a:solidFill>
                  <a:srgbClr val="002060"/>
                </a:solidFill>
                <a:latin typeface="UVN Nhan Nang" panose="020B0805050508020204" pitchFamily="34" charset="0"/>
              </a:rPr>
              <a:t>Theo</a:t>
            </a:r>
            <a:r>
              <a:rPr lang="en-US" sz="2800" b="1" i="1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Nguyễn</a:t>
            </a:r>
            <a:r>
              <a:rPr lang="en-US" sz="2800" b="1" i="1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Thế</a:t>
            </a:r>
            <a:r>
              <a:rPr lang="en-US" sz="2800" b="1" i="1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UVN Nhan Nang" panose="020B0805050508020204" pitchFamily="34" charset="0"/>
              </a:rPr>
              <a:t>Hội</a:t>
            </a:r>
            <a:endParaRPr lang="vi-VN" sz="2800" b="1" i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F02A83D-7D61-405E-ACFF-CB4664D21D4D}"/>
              </a:ext>
            </a:extLst>
          </p:cNvPr>
          <p:cNvGrpSpPr/>
          <p:nvPr/>
        </p:nvGrpSpPr>
        <p:grpSpPr>
          <a:xfrm>
            <a:off x="953446" y="3640122"/>
            <a:ext cx="3337617" cy="2309598"/>
            <a:chOff x="953446" y="3640122"/>
            <a:chExt cx="3337617" cy="2309598"/>
          </a:xfrm>
        </p:grpSpPr>
        <p:pic>
          <p:nvPicPr>
            <p:cNvPr id="2" name="图片 12" descr="ce1ed7f935192fceca30dfb2bcebe602">
              <a:extLst>
                <a:ext uri="{FF2B5EF4-FFF2-40B4-BE49-F238E27FC236}">
                  <a16:creationId xmlns:a16="http://schemas.microsoft.com/office/drawing/2014/main" id="{832FE5DF-DD6E-121E-5ABD-DA980037C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1188" t="20367" r="10619" b="19944"/>
            <a:stretch>
              <a:fillRect/>
            </a:stretch>
          </p:blipFill>
          <p:spPr>
            <a:xfrm>
              <a:off x="953446" y="3640122"/>
              <a:ext cx="3337617" cy="2309598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BBE49F8-CC25-4CB5-5A9B-D63F30DA84C6}"/>
                </a:ext>
              </a:extLst>
            </p:cNvPr>
            <p:cNvSpPr txBox="1"/>
            <p:nvPr/>
          </p:nvSpPr>
          <p:spPr>
            <a:xfrm>
              <a:off x="1456130" y="4440978"/>
              <a:ext cx="2583529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b="1" dirty="0">
                  <a:solidFill>
                    <a:srgbClr val="ED7C68"/>
                  </a:solidFill>
                  <a:latin typeface="UVN Nhan Nang" panose="020B0805050508020204" pitchFamily="34" charset="0"/>
                </a:rPr>
                <a:t>3 </a:t>
              </a:r>
              <a:r>
                <a:rPr lang="en-US" sz="4000" b="1" dirty="0" err="1">
                  <a:solidFill>
                    <a:srgbClr val="ED7C68"/>
                  </a:solidFill>
                  <a:latin typeface="UVN Nhan Nang" panose="020B0805050508020204" pitchFamily="34" charset="0"/>
                </a:rPr>
                <a:t>từ</a:t>
              </a:r>
              <a:r>
                <a:rPr lang="en-US" sz="4000" b="1" dirty="0">
                  <a:solidFill>
                    <a:srgbClr val="ED7C68"/>
                  </a:solidFill>
                  <a:latin typeface="UVN Nhan Nang" panose="020B0805050508020204" pitchFamily="34" charset="0"/>
                </a:rPr>
                <a:t> </a:t>
              </a:r>
              <a:r>
                <a:rPr lang="en-US" sz="4000" b="1" dirty="0" err="1">
                  <a:solidFill>
                    <a:srgbClr val="ED7C68"/>
                  </a:solidFill>
                  <a:latin typeface="UVN Nhan Nang" panose="020B0805050508020204" pitchFamily="34" charset="0"/>
                </a:rPr>
                <a:t>ghép</a:t>
              </a:r>
              <a:endParaRPr lang="en-US" sz="4000" dirty="0">
                <a:latin typeface="UVN Nhan Nang" panose="020B0805050508020204" pitchFamily="34" charset="0"/>
              </a:endParaRPr>
            </a:p>
          </p:txBody>
        </p:sp>
      </p:grp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5E1757F-8DBB-12A8-3C12-B733327108FA}"/>
              </a:ext>
            </a:extLst>
          </p:cNvPr>
          <p:cNvCxnSpPr>
            <a:cxnSpLocks/>
          </p:cNvCxnSpPr>
          <p:nvPr/>
        </p:nvCxnSpPr>
        <p:spPr>
          <a:xfrm>
            <a:off x="7121857" y="1137920"/>
            <a:ext cx="116233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B892F96-5471-B6EB-8800-800F263D7BBE}"/>
              </a:ext>
            </a:extLst>
          </p:cNvPr>
          <p:cNvCxnSpPr>
            <a:cxnSpLocks/>
          </p:cNvCxnSpPr>
          <p:nvPr/>
        </p:nvCxnSpPr>
        <p:spPr>
          <a:xfrm>
            <a:off x="7997590" y="1576923"/>
            <a:ext cx="17605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F7BECBB-4BA3-FBB7-434E-F9BE7E78C587}"/>
              </a:ext>
            </a:extLst>
          </p:cNvPr>
          <p:cNvCxnSpPr>
            <a:cxnSpLocks/>
          </p:cNvCxnSpPr>
          <p:nvPr/>
        </p:nvCxnSpPr>
        <p:spPr>
          <a:xfrm>
            <a:off x="4421875" y="2013652"/>
            <a:ext cx="148760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7215261-0DEB-BA97-125A-A2413F5125B3}"/>
              </a:ext>
            </a:extLst>
          </p:cNvPr>
          <p:cNvCxnSpPr>
            <a:cxnSpLocks/>
          </p:cNvCxnSpPr>
          <p:nvPr/>
        </p:nvCxnSpPr>
        <p:spPr>
          <a:xfrm>
            <a:off x="8432045" y="2013652"/>
            <a:ext cx="116233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FC0A8FB-965B-B439-6112-E093A1AE00E0}"/>
              </a:ext>
            </a:extLst>
          </p:cNvPr>
          <p:cNvCxnSpPr>
            <a:cxnSpLocks/>
          </p:cNvCxnSpPr>
          <p:nvPr/>
        </p:nvCxnSpPr>
        <p:spPr>
          <a:xfrm>
            <a:off x="4039659" y="2859813"/>
            <a:ext cx="186982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06C8B5C-840B-0098-0428-53B1E62E4616}"/>
              </a:ext>
            </a:extLst>
          </p:cNvPr>
          <p:cNvCxnSpPr>
            <a:cxnSpLocks/>
          </p:cNvCxnSpPr>
          <p:nvPr/>
        </p:nvCxnSpPr>
        <p:spPr>
          <a:xfrm>
            <a:off x="3458492" y="3269245"/>
            <a:ext cx="165941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DB3CDB7-6789-24EB-F6A9-211027EB5A01}"/>
              </a:ext>
            </a:extLst>
          </p:cNvPr>
          <p:cNvCxnSpPr>
            <a:cxnSpLocks/>
          </p:cNvCxnSpPr>
          <p:nvPr/>
        </p:nvCxnSpPr>
        <p:spPr>
          <a:xfrm>
            <a:off x="5328314" y="3269245"/>
            <a:ext cx="116233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图片 7" descr="920d2a7ea743b721e3ab78c8e690368e">
            <a:extLst>
              <a:ext uri="{FF2B5EF4-FFF2-40B4-BE49-F238E27FC236}">
                <a16:creationId xmlns:a16="http://schemas.microsoft.com/office/drawing/2014/main" id="{B2B76803-29F3-097D-5103-BDDEC0C867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9149" y="3580152"/>
            <a:ext cx="7024319" cy="277970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E4D98D4-845A-DF60-400C-86EFC5B9D5AF}"/>
              </a:ext>
            </a:extLst>
          </p:cNvPr>
          <p:cNvSpPr txBox="1"/>
          <p:nvPr/>
        </p:nvSpPr>
        <p:spPr>
          <a:xfrm>
            <a:off x="4940494" y="4226532"/>
            <a:ext cx="516911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BC3166"/>
                </a:solidFill>
                <a:latin typeface="UVN Nhan Nang" panose="020B0805050508020204" pitchFamily="34" charset="0"/>
              </a:rPr>
              <a:t>bây</a:t>
            </a:r>
            <a:r>
              <a:rPr lang="en-US" sz="3200" dirty="0">
                <a:solidFill>
                  <a:srgbClr val="BC3166"/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rgbClr val="BC3166"/>
                </a:solidFill>
                <a:latin typeface="UVN Nhan Nang" panose="020B0805050508020204" pitchFamily="34" charset="0"/>
              </a:rPr>
              <a:t>giờ</a:t>
            </a:r>
            <a:r>
              <a:rPr lang="en-US" sz="3200" dirty="0">
                <a:solidFill>
                  <a:srgbClr val="BC3166"/>
                </a:solidFill>
                <a:latin typeface="UVN Nhan Nang" panose="020B0805050508020204" pitchFamily="34" charset="0"/>
              </a:rPr>
              <a:t>, </a:t>
            </a:r>
            <a:r>
              <a:rPr lang="en-US" sz="3200" dirty="0" err="1">
                <a:solidFill>
                  <a:srgbClr val="BC3166"/>
                </a:solidFill>
                <a:latin typeface="UVN Nhan Nang" panose="020B0805050508020204" pitchFamily="34" charset="0"/>
              </a:rPr>
              <a:t>khoai</a:t>
            </a:r>
            <a:r>
              <a:rPr lang="en-US" sz="3200" dirty="0">
                <a:solidFill>
                  <a:srgbClr val="BC3166"/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rgbClr val="BC3166"/>
                </a:solidFill>
                <a:latin typeface="UVN Nhan Nang" panose="020B0805050508020204" pitchFamily="34" charset="0"/>
              </a:rPr>
              <a:t>nước</a:t>
            </a:r>
            <a:r>
              <a:rPr lang="en-US" sz="3200" dirty="0">
                <a:solidFill>
                  <a:srgbClr val="BC3166"/>
                </a:solidFill>
                <a:latin typeface="UVN Nhan Nang" panose="020B0805050508020204" pitchFamily="34" charset="0"/>
              </a:rPr>
              <a:t>, </a:t>
            </a:r>
            <a:r>
              <a:rPr lang="en-US" sz="3200" dirty="0" err="1">
                <a:solidFill>
                  <a:srgbClr val="BC3166"/>
                </a:solidFill>
                <a:latin typeface="UVN Nhan Nang" panose="020B0805050508020204" pitchFamily="34" charset="0"/>
              </a:rPr>
              <a:t>tuyệt</a:t>
            </a:r>
            <a:r>
              <a:rPr lang="en-US" sz="3200" dirty="0">
                <a:solidFill>
                  <a:srgbClr val="BC3166"/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rgbClr val="BC3166"/>
                </a:solidFill>
                <a:latin typeface="UVN Nhan Nang" panose="020B0805050508020204" pitchFamily="34" charset="0"/>
              </a:rPr>
              <a:t>đẹp</a:t>
            </a:r>
            <a:r>
              <a:rPr lang="en-US" sz="3200" dirty="0">
                <a:solidFill>
                  <a:srgbClr val="BC3166"/>
                </a:solidFill>
                <a:latin typeface="UVN Nhan Nang" panose="020B0805050508020204" pitchFamily="34" charset="0"/>
              </a:rPr>
              <a:t>, </a:t>
            </a:r>
            <a:r>
              <a:rPr lang="en-US" sz="3200" dirty="0" err="1">
                <a:solidFill>
                  <a:srgbClr val="BC3166"/>
                </a:solidFill>
                <a:latin typeface="UVN Nhan Nang" panose="020B0805050508020204" pitchFamily="34" charset="0"/>
              </a:rPr>
              <a:t>hiện</a:t>
            </a:r>
            <a:r>
              <a:rPr lang="en-US" sz="3200" dirty="0">
                <a:solidFill>
                  <a:srgbClr val="BC3166"/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rgbClr val="BC3166"/>
                </a:solidFill>
                <a:latin typeface="UVN Nhan Nang" panose="020B0805050508020204" pitchFamily="34" charset="0"/>
              </a:rPr>
              <a:t>ra</a:t>
            </a:r>
            <a:r>
              <a:rPr lang="en-US" sz="3200" dirty="0">
                <a:solidFill>
                  <a:srgbClr val="BC3166"/>
                </a:solidFill>
                <a:latin typeface="UVN Nhan Nang" panose="020B0805050508020204" pitchFamily="34" charset="0"/>
              </a:rPr>
              <a:t>, </a:t>
            </a:r>
            <a:r>
              <a:rPr lang="en-US" sz="3200" dirty="0" err="1">
                <a:solidFill>
                  <a:srgbClr val="BC3166"/>
                </a:solidFill>
                <a:latin typeface="UVN Nhan Nang" panose="020B0805050508020204" pitchFamily="34" charset="0"/>
              </a:rPr>
              <a:t>ngược</a:t>
            </a:r>
            <a:r>
              <a:rPr lang="en-US" sz="3200" dirty="0">
                <a:solidFill>
                  <a:srgbClr val="BC3166"/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rgbClr val="BC3166"/>
                </a:solidFill>
                <a:latin typeface="UVN Nhan Nang" panose="020B0805050508020204" pitchFamily="34" charset="0"/>
              </a:rPr>
              <a:t>xuôi</a:t>
            </a:r>
            <a:r>
              <a:rPr lang="en-US" sz="3200" dirty="0">
                <a:solidFill>
                  <a:srgbClr val="BC3166"/>
                </a:solidFill>
                <a:latin typeface="UVN Nhan Nang" panose="020B0805050508020204" pitchFamily="34" charset="0"/>
              </a:rPr>
              <a:t>, </a:t>
            </a:r>
            <a:r>
              <a:rPr lang="en-US" sz="3200" dirty="0" err="1">
                <a:solidFill>
                  <a:srgbClr val="BC3166"/>
                </a:solidFill>
                <a:latin typeface="UVN Nhan Nang" panose="020B0805050508020204" pitchFamily="34" charset="0"/>
              </a:rPr>
              <a:t>xanh</a:t>
            </a:r>
            <a:r>
              <a:rPr lang="en-US" sz="3200" dirty="0">
                <a:solidFill>
                  <a:srgbClr val="BC3166"/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rgbClr val="BC3166"/>
                </a:solidFill>
                <a:latin typeface="UVN Nhan Nang" panose="020B0805050508020204" pitchFamily="34" charset="0"/>
              </a:rPr>
              <a:t>trong</a:t>
            </a:r>
            <a:r>
              <a:rPr lang="en-US" sz="3200" dirty="0">
                <a:solidFill>
                  <a:srgbClr val="BC3166"/>
                </a:solidFill>
                <a:latin typeface="UVN Nhan Nang" panose="020B0805050508020204" pitchFamily="34" charset="0"/>
              </a:rPr>
              <a:t>, </a:t>
            </a:r>
            <a:r>
              <a:rPr lang="en-US" sz="3200" dirty="0" err="1">
                <a:solidFill>
                  <a:srgbClr val="BC3166"/>
                </a:solidFill>
                <a:latin typeface="UVN Nhan Nang" panose="020B0805050508020204" pitchFamily="34" charset="0"/>
              </a:rPr>
              <a:t>cao</a:t>
            </a:r>
            <a:r>
              <a:rPr lang="en-US" sz="3200" dirty="0">
                <a:solidFill>
                  <a:srgbClr val="BC3166"/>
                </a:solidFill>
                <a:latin typeface="UVN Nhan Nang" panose="020B0805050508020204" pitchFamily="34" charset="0"/>
              </a:rPr>
              <a:t> </a:t>
            </a:r>
            <a:r>
              <a:rPr lang="en-US" sz="3200" dirty="0" err="1">
                <a:solidFill>
                  <a:srgbClr val="BC3166"/>
                </a:solidFill>
                <a:latin typeface="UVN Nhan Nang" panose="020B0805050508020204" pitchFamily="34" charset="0"/>
              </a:rPr>
              <a:t>vút</a:t>
            </a:r>
            <a:r>
              <a:rPr lang="en-US" sz="3200" dirty="0">
                <a:solidFill>
                  <a:srgbClr val="BC3166"/>
                </a:solidFill>
                <a:latin typeface="UVN Nhan Nang" panose="020B0805050508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462500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8" descr="6ccb8bc6dbe83c6ae811819d70909b6f">
            <a:extLst>
              <a:ext uri="{FF2B5EF4-FFF2-40B4-BE49-F238E27FC236}">
                <a16:creationId xmlns:a16="http://schemas.microsoft.com/office/drawing/2014/main" id="{131B23F1-CF86-8872-90B4-423F3F975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5585" y="3208020"/>
            <a:ext cx="12261215" cy="3552190"/>
          </a:xfrm>
          <a:prstGeom prst="rect">
            <a:avLst/>
          </a:prstGeom>
        </p:spPr>
      </p:pic>
      <p:sp>
        <p:nvSpPr>
          <p:cNvPr id="50" name="TextBox 1">
            <a:extLst>
              <a:ext uri="{FF2B5EF4-FFF2-40B4-BE49-F238E27FC236}">
                <a16:creationId xmlns:a16="http://schemas.microsoft.com/office/drawing/2014/main" id="{B586AB71-23B3-8DA5-4AE4-2A59F2DF8EB1}"/>
              </a:ext>
            </a:extLst>
          </p:cNvPr>
          <p:cNvSpPr txBox="1"/>
          <p:nvPr/>
        </p:nvSpPr>
        <p:spPr>
          <a:xfrm>
            <a:off x="586854" y="681704"/>
            <a:ext cx="10172190" cy="321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	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Dưới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tầm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cánh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chú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chuồn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chuồn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bây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giờ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là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lũy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tre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xanh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rì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rào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trong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gió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,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là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bờ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ao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với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những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khóm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khoai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nước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rung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rinh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.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Rồi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những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cảnh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tuyệt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đẹp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của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đất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nước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hiện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ra: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cánh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đồng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với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những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đàn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trâu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thung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thăng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gặm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cỏ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;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dòng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sông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với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những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đoàn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thuyền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ngược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xuôi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.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Còn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trên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tầng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cao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là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đàn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cò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đang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bay,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là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trời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xanh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trong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cao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vút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. </a:t>
            </a:r>
          </a:p>
          <a:p>
            <a:pPr algn="r"/>
            <a:r>
              <a:rPr lang="en-US" sz="2900" i="1" dirty="0">
                <a:solidFill>
                  <a:srgbClr val="002060"/>
                </a:solidFill>
                <a:latin typeface="UVN Nhan Nang" panose="020B0805050508020204" pitchFamily="34" charset="0"/>
              </a:rPr>
              <a:t>Theo</a:t>
            </a:r>
            <a:r>
              <a:rPr lang="en-US" sz="2900" b="1" i="1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b="1" i="1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Nguyễn</a:t>
            </a:r>
            <a:r>
              <a:rPr lang="en-US" sz="2900" b="1" i="1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b="1" i="1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Thế</a:t>
            </a:r>
            <a:r>
              <a:rPr lang="en-US" sz="2900" b="1" i="1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b="1" i="1" dirty="0" err="1">
                <a:solidFill>
                  <a:srgbClr val="002060"/>
                </a:solidFill>
                <a:latin typeface="UVN Nhan Nang" panose="020B0805050508020204" pitchFamily="34" charset="0"/>
              </a:rPr>
              <a:t>Hội</a:t>
            </a:r>
            <a:endParaRPr lang="vi-VN" sz="2900" b="1" i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8040BBA-3D07-45CB-AA73-57CDE0FF56DA}"/>
              </a:ext>
            </a:extLst>
          </p:cNvPr>
          <p:cNvGrpSpPr/>
          <p:nvPr/>
        </p:nvGrpSpPr>
        <p:grpSpPr>
          <a:xfrm>
            <a:off x="757318" y="3790247"/>
            <a:ext cx="3337617" cy="2309598"/>
            <a:chOff x="757318" y="3790247"/>
            <a:chExt cx="3337617" cy="2309598"/>
          </a:xfrm>
        </p:grpSpPr>
        <p:pic>
          <p:nvPicPr>
            <p:cNvPr id="3" name="图片 12" descr="ce1ed7f935192fceca30dfb2bcebe602">
              <a:extLst>
                <a:ext uri="{FF2B5EF4-FFF2-40B4-BE49-F238E27FC236}">
                  <a16:creationId xmlns:a16="http://schemas.microsoft.com/office/drawing/2014/main" id="{4E43D535-3AC2-8A0B-7507-ABFCCB9D9F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1188" t="20367" r="10619" b="19944"/>
            <a:stretch>
              <a:fillRect/>
            </a:stretch>
          </p:blipFill>
          <p:spPr>
            <a:xfrm>
              <a:off x="757318" y="3790247"/>
              <a:ext cx="3337617" cy="2309598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AA7808E-66E6-569D-DBF2-CE7F713A6CDE}"/>
                </a:ext>
              </a:extLst>
            </p:cNvPr>
            <p:cNvSpPr txBox="1"/>
            <p:nvPr/>
          </p:nvSpPr>
          <p:spPr>
            <a:xfrm>
              <a:off x="1376510" y="4591103"/>
              <a:ext cx="2583529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b="1" dirty="0">
                  <a:solidFill>
                    <a:srgbClr val="ED7C68"/>
                  </a:solidFill>
                  <a:latin typeface="UVN Nhan Nang" panose="020B0805050508020204" pitchFamily="34" charset="0"/>
                </a:rPr>
                <a:t>3 </a:t>
              </a:r>
              <a:r>
                <a:rPr lang="en-US" sz="4000" b="1" dirty="0" err="1">
                  <a:solidFill>
                    <a:srgbClr val="ED7C68"/>
                  </a:solidFill>
                  <a:latin typeface="UVN Nhan Nang" panose="020B0805050508020204" pitchFamily="34" charset="0"/>
                </a:rPr>
                <a:t>từ</a:t>
              </a:r>
              <a:r>
                <a:rPr lang="en-US" sz="4000" b="1" dirty="0">
                  <a:solidFill>
                    <a:srgbClr val="ED7C68"/>
                  </a:solidFill>
                  <a:latin typeface="UVN Nhan Nang" panose="020B0805050508020204" pitchFamily="34" charset="0"/>
                </a:rPr>
                <a:t> </a:t>
              </a:r>
              <a:r>
                <a:rPr lang="en-US" sz="4000" b="1" dirty="0" err="1">
                  <a:solidFill>
                    <a:srgbClr val="ED7C68"/>
                  </a:solidFill>
                  <a:latin typeface="UVN Nhan Nang" panose="020B0805050508020204" pitchFamily="34" charset="0"/>
                </a:rPr>
                <a:t>láy</a:t>
              </a:r>
              <a:endParaRPr lang="en-US" sz="4000" dirty="0">
                <a:latin typeface="UVN Nhan Nang" panose="020B0805050508020204" pitchFamily="34" charset="0"/>
              </a:endParaRPr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A16E6D0-C111-550C-8081-BA489AFCB6E1}"/>
              </a:ext>
            </a:extLst>
          </p:cNvPr>
          <p:cNvCxnSpPr>
            <a:cxnSpLocks/>
          </p:cNvCxnSpPr>
          <p:nvPr/>
        </p:nvCxnSpPr>
        <p:spPr>
          <a:xfrm>
            <a:off x="5328234" y="1126547"/>
            <a:ext cx="209614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3555789-3D45-5D11-3C2E-33D12775F2C6}"/>
              </a:ext>
            </a:extLst>
          </p:cNvPr>
          <p:cNvCxnSpPr>
            <a:cxnSpLocks/>
          </p:cNvCxnSpPr>
          <p:nvPr/>
        </p:nvCxnSpPr>
        <p:spPr>
          <a:xfrm>
            <a:off x="1576184" y="1535979"/>
            <a:ext cx="9623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BB14535-039A-D64B-DD84-4224DCD2C41E}"/>
              </a:ext>
            </a:extLst>
          </p:cNvPr>
          <p:cNvCxnSpPr>
            <a:cxnSpLocks/>
          </p:cNvCxnSpPr>
          <p:nvPr/>
        </p:nvCxnSpPr>
        <p:spPr>
          <a:xfrm>
            <a:off x="586854" y="2054594"/>
            <a:ext cx="165941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380A3C4-F3D2-528A-E350-F14D54E55D1D}"/>
              </a:ext>
            </a:extLst>
          </p:cNvPr>
          <p:cNvCxnSpPr>
            <a:cxnSpLocks/>
          </p:cNvCxnSpPr>
          <p:nvPr/>
        </p:nvCxnSpPr>
        <p:spPr>
          <a:xfrm>
            <a:off x="6096000" y="2491323"/>
            <a:ext cx="209265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BE856A76-D9CC-4E76-ABA4-846F87A624C4}"/>
              </a:ext>
            </a:extLst>
          </p:cNvPr>
          <p:cNvGrpSpPr/>
          <p:nvPr/>
        </p:nvGrpSpPr>
        <p:grpSpPr>
          <a:xfrm>
            <a:off x="3905189" y="3856099"/>
            <a:ext cx="7024319" cy="2532660"/>
            <a:chOff x="3905189" y="3856099"/>
            <a:chExt cx="7024319" cy="2532660"/>
          </a:xfrm>
        </p:grpSpPr>
        <p:pic>
          <p:nvPicPr>
            <p:cNvPr id="6" name="图片 7" descr="920d2a7ea743b721e3ab78c8e690368e">
              <a:extLst>
                <a:ext uri="{FF2B5EF4-FFF2-40B4-BE49-F238E27FC236}">
                  <a16:creationId xmlns:a16="http://schemas.microsoft.com/office/drawing/2014/main" id="{4E1A1DA6-AD78-0155-3DF6-E86D2EDE87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05189" y="3856099"/>
              <a:ext cx="7024319" cy="253266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75CD5AD-0B57-A39C-C823-7317711F9A8C}"/>
                </a:ext>
              </a:extLst>
            </p:cNvPr>
            <p:cNvSpPr txBox="1"/>
            <p:nvPr/>
          </p:nvSpPr>
          <p:spPr>
            <a:xfrm>
              <a:off x="4927662" y="4409365"/>
              <a:ext cx="5169119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dirty="0" err="1">
                  <a:solidFill>
                    <a:srgbClr val="BC3166"/>
                  </a:solidFill>
                  <a:latin typeface="UVN Nhan Nang" panose="020B0805050508020204" pitchFamily="34" charset="0"/>
                </a:rPr>
                <a:t>Chuồn</a:t>
              </a:r>
              <a:r>
                <a:rPr lang="en-US" sz="3200" dirty="0">
                  <a:solidFill>
                    <a:srgbClr val="BC3166"/>
                  </a:solidFill>
                  <a:latin typeface="UVN Nhan Nang" panose="020B0805050508020204" pitchFamily="34" charset="0"/>
                </a:rPr>
                <a:t> </a:t>
              </a:r>
              <a:r>
                <a:rPr lang="en-US" sz="3200" dirty="0" err="1">
                  <a:solidFill>
                    <a:srgbClr val="BC3166"/>
                  </a:solidFill>
                  <a:latin typeface="UVN Nhan Nang" panose="020B0805050508020204" pitchFamily="34" charset="0"/>
                </a:rPr>
                <a:t>chuồn</a:t>
              </a:r>
              <a:r>
                <a:rPr lang="en-US" sz="3200" dirty="0">
                  <a:solidFill>
                    <a:srgbClr val="BC3166"/>
                  </a:solidFill>
                  <a:latin typeface="UVN Nhan Nang" panose="020B0805050508020204" pitchFamily="34" charset="0"/>
                </a:rPr>
                <a:t>, </a:t>
              </a:r>
              <a:r>
                <a:rPr lang="en-US" sz="3200" dirty="0" err="1">
                  <a:solidFill>
                    <a:srgbClr val="BC3166"/>
                  </a:solidFill>
                  <a:latin typeface="UVN Nhan Nang" panose="020B0805050508020204" pitchFamily="34" charset="0"/>
                </a:rPr>
                <a:t>rì</a:t>
              </a:r>
              <a:r>
                <a:rPr lang="en-US" sz="3200" dirty="0">
                  <a:solidFill>
                    <a:srgbClr val="BC3166"/>
                  </a:solidFill>
                  <a:latin typeface="UVN Nhan Nang" panose="020B0805050508020204" pitchFamily="34" charset="0"/>
                </a:rPr>
                <a:t> </a:t>
              </a:r>
              <a:r>
                <a:rPr lang="en-US" sz="3200" dirty="0" err="1">
                  <a:solidFill>
                    <a:srgbClr val="BC3166"/>
                  </a:solidFill>
                  <a:latin typeface="UVN Nhan Nang" panose="020B0805050508020204" pitchFamily="34" charset="0"/>
                </a:rPr>
                <a:t>rào</a:t>
              </a:r>
              <a:r>
                <a:rPr lang="en-US" sz="3200" dirty="0">
                  <a:solidFill>
                    <a:srgbClr val="BC3166"/>
                  </a:solidFill>
                  <a:latin typeface="UVN Nhan Nang" panose="020B0805050508020204" pitchFamily="34" charset="0"/>
                </a:rPr>
                <a:t>, rung </a:t>
              </a:r>
              <a:r>
                <a:rPr lang="en-US" sz="3200" dirty="0" err="1">
                  <a:solidFill>
                    <a:srgbClr val="BC3166"/>
                  </a:solidFill>
                  <a:latin typeface="UVN Nhan Nang" panose="020B0805050508020204" pitchFamily="34" charset="0"/>
                </a:rPr>
                <a:t>rinh</a:t>
              </a:r>
              <a:r>
                <a:rPr lang="en-US" sz="3200" dirty="0">
                  <a:solidFill>
                    <a:srgbClr val="BC3166"/>
                  </a:solidFill>
                  <a:latin typeface="UVN Nhan Nang" panose="020B0805050508020204" pitchFamily="34" charset="0"/>
                </a:rPr>
                <a:t>, </a:t>
              </a:r>
              <a:r>
                <a:rPr lang="en-US" sz="3200" dirty="0" err="1">
                  <a:solidFill>
                    <a:srgbClr val="BC3166"/>
                  </a:solidFill>
                  <a:latin typeface="UVN Nhan Nang" panose="020B0805050508020204" pitchFamily="34" charset="0"/>
                </a:rPr>
                <a:t>thung</a:t>
              </a:r>
              <a:r>
                <a:rPr lang="en-US" sz="3200" dirty="0">
                  <a:solidFill>
                    <a:srgbClr val="BC3166"/>
                  </a:solidFill>
                  <a:latin typeface="UVN Nhan Nang" panose="020B0805050508020204" pitchFamily="34" charset="0"/>
                </a:rPr>
                <a:t> </a:t>
              </a:r>
              <a:r>
                <a:rPr lang="en-US" sz="3200" dirty="0" err="1">
                  <a:solidFill>
                    <a:srgbClr val="BC3166"/>
                  </a:solidFill>
                  <a:latin typeface="UVN Nhan Nang" panose="020B0805050508020204" pitchFamily="34" charset="0"/>
                </a:rPr>
                <a:t>thăng</a:t>
              </a:r>
              <a:r>
                <a:rPr lang="en-US" sz="3200" dirty="0">
                  <a:solidFill>
                    <a:srgbClr val="BC3166"/>
                  </a:solidFill>
                  <a:latin typeface="UVN Nhan Nang" panose="020B0805050508020204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5695359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7" descr="45c407e3387dca278e382816eec1a0d2">
            <a:extLst>
              <a:ext uri="{FF2B5EF4-FFF2-40B4-BE49-F238E27FC236}">
                <a16:creationId xmlns:a16="http://schemas.microsoft.com/office/drawing/2014/main" id="{E93AD45F-ACA4-F9F4-8231-B0B969C983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493" y="3259483"/>
            <a:ext cx="10384411" cy="3114248"/>
          </a:xfrm>
          <a:prstGeom prst="rect">
            <a:avLst/>
          </a:prstGeom>
        </p:spPr>
      </p:pic>
      <p:sp>
        <p:nvSpPr>
          <p:cNvPr id="3" name="TextBox 1">
            <a:extLst>
              <a:ext uri="{FF2B5EF4-FFF2-40B4-BE49-F238E27FC236}">
                <a16:creationId xmlns:a16="http://schemas.microsoft.com/office/drawing/2014/main" id="{9808215F-F89B-C8AA-9616-E43800E2DC94}"/>
              </a:ext>
            </a:extLst>
          </p:cNvPr>
          <p:cNvSpPr txBox="1"/>
          <p:nvPr/>
        </p:nvSpPr>
        <p:spPr>
          <a:xfrm>
            <a:off x="870001" y="757843"/>
            <a:ext cx="71933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b="1" dirty="0">
                <a:solidFill>
                  <a:srgbClr val="3F9B61"/>
                </a:solidFill>
                <a:latin typeface="UVN Nhan Nang" panose="020B0805050508020204" pitchFamily="34" charset="0"/>
              </a:rPr>
              <a:t>4. </a:t>
            </a:r>
            <a:r>
              <a:rPr lang="en-US" sz="4400" b="1" dirty="0" err="1">
                <a:solidFill>
                  <a:srgbClr val="3F9B61"/>
                </a:solidFill>
                <a:latin typeface="UVN Nhan Nang" panose="020B0805050508020204" pitchFamily="34" charset="0"/>
              </a:rPr>
              <a:t>Tìm</a:t>
            </a:r>
            <a:r>
              <a:rPr lang="en-US" sz="4400" b="1" dirty="0">
                <a:solidFill>
                  <a:srgbClr val="3F9B61"/>
                </a:solidFill>
                <a:latin typeface="UVN Nhan Nang" panose="020B0805050508020204" pitchFamily="34" charset="0"/>
              </a:rPr>
              <a:t> </a:t>
            </a:r>
            <a:r>
              <a:rPr lang="en-US" sz="4400" b="1" dirty="0" err="1">
                <a:solidFill>
                  <a:srgbClr val="3F9B61"/>
                </a:solidFill>
                <a:latin typeface="UVN Nhan Nang" panose="020B0805050508020204" pitchFamily="34" charset="0"/>
              </a:rPr>
              <a:t>trong</a:t>
            </a:r>
            <a:r>
              <a:rPr lang="en-US" sz="4400" b="1" dirty="0">
                <a:solidFill>
                  <a:srgbClr val="3F9B61"/>
                </a:solidFill>
                <a:latin typeface="UVN Nhan Nang" panose="020B0805050508020204" pitchFamily="34" charset="0"/>
              </a:rPr>
              <a:t> </a:t>
            </a:r>
            <a:r>
              <a:rPr lang="en-US" sz="4400" b="1" dirty="0" err="1">
                <a:solidFill>
                  <a:srgbClr val="3F9B61"/>
                </a:solidFill>
                <a:latin typeface="UVN Nhan Nang" panose="020B0805050508020204" pitchFamily="34" charset="0"/>
              </a:rPr>
              <a:t>đoạn</a:t>
            </a:r>
            <a:r>
              <a:rPr lang="en-US" sz="4400" b="1" dirty="0">
                <a:solidFill>
                  <a:srgbClr val="3F9B61"/>
                </a:solidFill>
                <a:latin typeface="UVN Nhan Nang" panose="020B0805050508020204" pitchFamily="34" charset="0"/>
              </a:rPr>
              <a:t> </a:t>
            </a:r>
            <a:r>
              <a:rPr lang="en-US" sz="4400" b="1" dirty="0" err="1">
                <a:solidFill>
                  <a:srgbClr val="3F9B61"/>
                </a:solidFill>
                <a:latin typeface="UVN Nhan Nang" panose="020B0805050508020204" pitchFamily="34" charset="0"/>
              </a:rPr>
              <a:t>văn</a:t>
            </a:r>
            <a:r>
              <a:rPr lang="en-US" sz="4400" b="1" dirty="0">
                <a:solidFill>
                  <a:srgbClr val="3F9B61"/>
                </a:solidFill>
                <a:latin typeface="UVN Nhan Nang" panose="020B0805050508020204" pitchFamily="34" charset="0"/>
              </a:rPr>
              <a:t> </a:t>
            </a:r>
            <a:r>
              <a:rPr lang="en-US" sz="4400" b="1" dirty="0" err="1">
                <a:solidFill>
                  <a:srgbClr val="3F9B61"/>
                </a:solidFill>
                <a:latin typeface="UVN Nhan Nang" panose="020B0805050508020204" pitchFamily="34" charset="0"/>
              </a:rPr>
              <a:t>trên</a:t>
            </a:r>
            <a:r>
              <a:rPr lang="en-US" sz="4400" b="1" dirty="0">
                <a:solidFill>
                  <a:srgbClr val="3F9B61"/>
                </a:solidFill>
                <a:latin typeface="UVN Nhan Nang" panose="020B0805050508020204" pitchFamily="34" charset="0"/>
              </a:rPr>
              <a:t>:</a:t>
            </a:r>
            <a:endParaRPr lang="vi-VN" sz="4400" b="1" dirty="0">
              <a:solidFill>
                <a:srgbClr val="3F9B61"/>
              </a:solidFill>
              <a:latin typeface="UTM Avo" panose="020406030505060202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2EB5FE8-ED4D-439C-BE7E-8FB8D287621F}"/>
              </a:ext>
            </a:extLst>
          </p:cNvPr>
          <p:cNvGrpSpPr/>
          <p:nvPr/>
        </p:nvGrpSpPr>
        <p:grpSpPr>
          <a:xfrm>
            <a:off x="1611305" y="2104684"/>
            <a:ext cx="3337617" cy="2309598"/>
            <a:chOff x="1611305" y="2104684"/>
            <a:chExt cx="3337617" cy="2309598"/>
          </a:xfrm>
        </p:grpSpPr>
        <p:pic>
          <p:nvPicPr>
            <p:cNvPr id="24" name="图片 12" descr="ce1ed7f935192fceca30dfb2bcebe602">
              <a:extLst>
                <a:ext uri="{FF2B5EF4-FFF2-40B4-BE49-F238E27FC236}">
                  <a16:creationId xmlns:a16="http://schemas.microsoft.com/office/drawing/2014/main" id="{1A88E54D-55F6-BD11-33BE-00F8A5E4E7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1188" t="20367" r="10619" b="19944"/>
            <a:stretch>
              <a:fillRect/>
            </a:stretch>
          </p:blipFill>
          <p:spPr>
            <a:xfrm>
              <a:off x="1611305" y="2104684"/>
              <a:ext cx="3337617" cy="2309598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1356D8C-1EC8-35DF-60AD-D014B54A3288}"/>
                </a:ext>
              </a:extLst>
            </p:cNvPr>
            <p:cNvSpPr txBox="1"/>
            <p:nvPr/>
          </p:nvSpPr>
          <p:spPr>
            <a:xfrm>
              <a:off x="2150885" y="2905540"/>
              <a:ext cx="2583529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b="1" dirty="0">
                  <a:solidFill>
                    <a:srgbClr val="ED7C68"/>
                  </a:solidFill>
                  <a:latin typeface="UVN Nhan Nang" panose="020B0805050508020204" pitchFamily="34" charset="0"/>
                </a:rPr>
                <a:t>3 </a:t>
              </a:r>
              <a:r>
                <a:rPr lang="en-US" sz="4000" b="1" dirty="0" err="1">
                  <a:solidFill>
                    <a:srgbClr val="ED7C68"/>
                  </a:solidFill>
                  <a:latin typeface="UVN Nhan Nang" panose="020B0805050508020204" pitchFamily="34" charset="0"/>
                </a:rPr>
                <a:t>danh</a:t>
              </a:r>
              <a:r>
                <a:rPr lang="en-US" sz="4000" b="1" dirty="0">
                  <a:solidFill>
                    <a:srgbClr val="ED7C68"/>
                  </a:solidFill>
                  <a:latin typeface="UVN Nhan Nang" panose="020B0805050508020204" pitchFamily="34" charset="0"/>
                </a:rPr>
                <a:t> </a:t>
              </a:r>
              <a:r>
                <a:rPr lang="en-US" sz="4000" b="1" dirty="0" err="1">
                  <a:solidFill>
                    <a:srgbClr val="ED7C68"/>
                  </a:solidFill>
                  <a:latin typeface="UVN Nhan Nang" panose="020B0805050508020204" pitchFamily="34" charset="0"/>
                </a:rPr>
                <a:t>từ</a:t>
              </a:r>
              <a:endParaRPr lang="en-US" sz="4000" dirty="0">
                <a:latin typeface="UVN Nhan Nang" panose="020B0805050508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080BA30-60DE-49A3-AFE0-F793C71E9C53}"/>
              </a:ext>
            </a:extLst>
          </p:cNvPr>
          <p:cNvGrpSpPr/>
          <p:nvPr/>
        </p:nvGrpSpPr>
        <p:grpSpPr>
          <a:xfrm>
            <a:off x="6022733" y="2104684"/>
            <a:ext cx="3337617" cy="2309598"/>
            <a:chOff x="6022733" y="2104684"/>
            <a:chExt cx="3337617" cy="2309598"/>
          </a:xfrm>
        </p:grpSpPr>
        <p:pic>
          <p:nvPicPr>
            <p:cNvPr id="27" name="图片 12" descr="ce1ed7f935192fceca30dfb2bcebe602">
              <a:extLst>
                <a:ext uri="{FF2B5EF4-FFF2-40B4-BE49-F238E27FC236}">
                  <a16:creationId xmlns:a16="http://schemas.microsoft.com/office/drawing/2014/main" id="{22D180D2-6ACD-4A30-B3C2-594AF02522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1188" t="20367" r="10619" b="19944"/>
            <a:stretch>
              <a:fillRect/>
            </a:stretch>
          </p:blipFill>
          <p:spPr>
            <a:xfrm>
              <a:off x="6022733" y="2104684"/>
              <a:ext cx="3337617" cy="2309598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2B8BE69-88C8-B1C7-21D8-60C69F105D62}"/>
                </a:ext>
              </a:extLst>
            </p:cNvPr>
            <p:cNvSpPr txBox="1"/>
            <p:nvPr/>
          </p:nvSpPr>
          <p:spPr>
            <a:xfrm>
              <a:off x="6562313" y="2905540"/>
              <a:ext cx="2583529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b="1" dirty="0">
                  <a:solidFill>
                    <a:srgbClr val="ED7C68"/>
                  </a:solidFill>
                  <a:latin typeface="UVN Nhan Nang" panose="020B0805050508020204" pitchFamily="34" charset="0"/>
                </a:rPr>
                <a:t>3 </a:t>
              </a:r>
              <a:r>
                <a:rPr lang="en-US" sz="4000" b="1" dirty="0" err="1">
                  <a:solidFill>
                    <a:srgbClr val="ED7C68"/>
                  </a:solidFill>
                  <a:latin typeface="UVN Nhan Nang" panose="020B0805050508020204" pitchFamily="34" charset="0"/>
                </a:rPr>
                <a:t>động</a:t>
              </a:r>
              <a:r>
                <a:rPr lang="en-US" sz="4000" b="1" dirty="0">
                  <a:solidFill>
                    <a:srgbClr val="ED7C68"/>
                  </a:solidFill>
                  <a:latin typeface="UVN Nhan Nang" panose="020B0805050508020204" pitchFamily="34" charset="0"/>
                </a:rPr>
                <a:t> </a:t>
              </a:r>
              <a:r>
                <a:rPr lang="en-US" sz="4000" b="1" dirty="0" err="1">
                  <a:solidFill>
                    <a:srgbClr val="ED7C68"/>
                  </a:solidFill>
                  <a:latin typeface="UVN Nhan Nang" panose="020B0805050508020204" pitchFamily="34" charset="0"/>
                </a:rPr>
                <a:t>từ</a:t>
              </a:r>
              <a:endParaRPr lang="en-US" sz="4000" dirty="0">
                <a:latin typeface="UVN Nhan Nang" panose="020B0805050508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1223856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7" descr="45c407e3387dca278e382816eec1a0d2">
            <a:extLst>
              <a:ext uri="{FF2B5EF4-FFF2-40B4-BE49-F238E27FC236}">
                <a16:creationId xmlns:a16="http://schemas.microsoft.com/office/drawing/2014/main" id="{45BCF697-3146-5D20-E37A-FD55F9883B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493" y="3259483"/>
            <a:ext cx="10384411" cy="311424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3D4DA2E-5E9A-414B-9BD0-C8CAA8980D16}"/>
              </a:ext>
            </a:extLst>
          </p:cNvPr>
          <p:cNvGrpSpPr/>
          <p:nvPr/>
        </p:nvGrpSpPr>
        <p:grpSpPr>
          <a:xfrm>
            <a:off x="352063" y="1137967"/>
            <a:ext cx="5476137" cy="4152900"/>
            <a:chOff x="352063" y="1137967"/>
            <a:chExt cx="5476137" cy="4152900"/>
          </a:xfrm>
        </p:grpSpPr>
        <p:pic>
          <p:nvPicPr>
            <p:cNvPr id="11" name="图片 12" descr="ce1ed7f935192fceca30dfb2bcebe602">
              <a:extLst>
                <a:ext uri="{FF2B5EF4-FFF2-40B4-BE49-F238E27FC236}">
                  <a16:creationId xmlns:a16="http://schemas.microsoft.com/office/drawing/2014/main" id="{5D5B26EC-65AF-1018-E2EE-6C0CC6E02A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1188" t="20367" r="10619" b="19944"/>
            <a:stretch>
              <a:fillRect/>
            </a:stretch>
          </p:blipFill>
          <p:spPr>
            <a:xfrm>
              <a:off x="352063" y="1137967"/>
              <a:ext cx="5476137" cy="415290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1C7EF8C-2334-6423-C5A7-EA584CCAB7AE}"/>
                </a:ext>
              </a:extLst>
            </p:cNvPr>
            <p:cNvSpPr txBox="1"/>
            <p:nvPr/>
          </p:nvSpPr>
          <p:spPr>
            <a:xfrm>
              <a:off x="841567" y="1937144"/>
              <a:ext cx="4032658" cy="25545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000" dirty="0" err="1">
                  <a:solidFill>
                    <a:srgbClr val="C65885"/>
                  </a:solidFill>
                  <a:latin typeface="UVN Nhan Nang" panose="020B0805050508020204" pitchFamily="34" charset="0"/>
                </a:rPr>
                <a:t>Danh</a:t>
              </a:r>
              <a:r>
                <a:rPr lang="en-US" sz="4000" dirty="0">
                  <a:solidFill>
                    <a:srgbClr val="C65885"/>
                  </a:solidFill>
                  <a:latin typeface="UVN Nhan Nang" panose="020B0805050508020204" pitchFamily="34" charset="0"/>
                </a:rPr>
                <a:t> </a:t>
              </a:r>
              <a:r>
                <a:rPr lang="en-US" sz="4000" dirty="0" err="1">
                  <a:solidFill>
                    <a:srgbClr val="C65885"/>
                  </a:solidFill>
                  <a:latin typeface="UVN Nhan Nang" panose="020B0805050508020204" pitchFamily="34" charset="0"/>
                </a:rPr>
                <a:t>từ</a:t>
              </a:r>
              <a:r>
                <a:rPr lang="en-US" sz="4000" dirty="0">
                  <a:solidFill>
                    <a:srgbClr val="C65885"/>
                  </a:solidFill>
                  <a:latin typeface="UVN Nhan Nang" panose="020B0805050508020204" pitchFamily="34" charset="0"/>
                </a:rPr>
                <a:t> </a:t>
              </a:r>
              <a:r>
                <a:rPr lang="en-US" sz="4000" dirty="0" err="1">
                  <a:solidFill>
                    <a:srgbClr val="C65885"/>
                  </a:solidFill>
                  <a:latin typeface="UVN Nhan Nang" panose="020B0805050508020204" pitchFamily="34" charset="0"/>
                </a:rPr>
                <a:t>là</a:t>
              </a:r>
              <a:r>
                <a:rPr lang="en-US" sz="4000" dirty="0">
                  <a:solidFill>
                    <a:srgbClr val="C65885"/>
                  </a:solidFill>
                  <a:latin typeface="UVN Nhan Nang" panose="020B0805050508020204" pitchFamily="34" charset="0"/>
                </a:rPr>
                <a:t> </a:t>
              </a:r>
              <a:r>
                <a:rPr lang="en-US" sz="4000" dirty="0" err="1">
                  <a:solidFill>
                    <a:srgbClr val="C65885"/>
                  </a:solidFill>
                  <a:latin typeface="UVN Nhan Nang" panose="020B0805050508020204" pitchFamily="34" charset="0"/>
                </a:rPr>
                <a:t>những</a:t>
              </a:r>
              <a:r>
                <a:rPr lang="en-US" sz="4000" dirty="0">
                  <a:solidFill>
                    <a:srgbClr val="C65885"/>
                  </a:solidFill>
                  <a:latin typeface="UVN Nhan Nang" panose="020B0805050508020204" pitchFamily="34" charset="0"/>
                </a:rPr>
                <a:t> </a:t>
              </a:r>
              <a:r>
                <a:rPr lang="en-US" sz="4000" dirty="0" err="1">
                  <a:solidFill>
                    <a:srgbClr val="C65885"/>
                  </a:solidFill>
                  <a:latin typeface="UVN Nhan Nang" panose="020B0805050508020204" pitchFamily="34" charset="0"/>
                </a:rPr>
                <a:t>từ</a:t>
              </a:r>
              <a:r>
                <a:rPr lang="en-US" sz="4000" dirty="0">
                  <a:solidFill>
                    <a:srgbClr val="C65885"/>
                  </a:solidFill>
                  <a:latin typeface="UVN Nhan Nang" panose="020B0805050508020204" pitchFamily="34" charset="0"/>
                </a:rPr>
                <a:t> </a:t>
              </a:r>
              <a:r>
                <a:rPr lang="en-US" sz="4000" dirty="0" err="1">
                  <a:solidFill>
                    <a:srgbClr val="C65885"/>
                  </a:solidFill>
                  <a:latin typeface="UVN Nhan Nang" panose="020B0805050508020204" pitchFamily="34" charset="0"/>
                </a:rPr>
                <a:t>chỉ</a:t>
              </a:r>
              <a:r>
                <a:rPr lang="en-US" sz="4000" dirty="0">
                  <a:solidFill>
                    <a:srgbClr val="C65885"/>
                  </a:solidFill>
                  <a:latin typeface="UVN Nhan Nang" panose="020B0805050508020204" pitchFamily="34" charset="0"/>
                </a:rPr>
                <a:t> </a:t>
              </a:r>
              <a:r>
                <a:rPr lang="en-US" sz="4000" dirty="0" err="1">
                  <a:solidFill>
                    <a:srgbClr val="C65885"/>
                  </a:solidFill>
                  <a:latin typeface="UVN Nhan Nang" panose="020B0805050508020204" pitchFamily="34" charset="0"/>
                </a:rPr>
                <a:t>sự</a:t>
              </a:r>
              <a:r>
                <a:rPr lang="en-US" sz="4000" dirty="0">
                  <a:solidFill>
                    <a:srgbClr val="C65885"/>
                  </a:solidFill>
                  <a:latin typeface="UVN Nhan Nang" panose="020B0805050508020204" pitchFamily="34" charset="0"/>
                </a:rPr>
                <a:t> </a:t>
              </a:r>
              <a:r>
                <a:rPr lang="en-US" sz="4000" dirty="0" err="1">
                  <a:solidFill>
                    <a:srgbClr val="C65885"/>
                  </a:solidFill>
                  <a:latin typeface="UVN Nhan Nang" panose="020B0805050508020204" pitchFamily="34" charset="0"/>
                </a:rPr>
                <a:t>vật</a:t>
              </a:r>
              <a:r>
                <a:rPr lang="en-US" sz="4000" dirty="0">
                  <a:solidFill>
                    <a:srgbClr val="C65885"/>
                  </a:solidFill>
                  <a:latin typeface="UVN Nhan Nang" panose="020B0805050508020204" pitchFamily="34" charset="0"/>
                </a:rPr>
                <a:t>: </a:t>
              </a:r>
              <a:r>
                <a:rPr lang="en-US" sz="4000" dirty="0" err="1">
                  <a:solidFill>
                    <a:srgbClr val="C65885"/>
                  </a:solidFill>
                  <a:latin typeface="UVN Nhan Nang" panose="020B0805050508020204" pitchFamily="34" charset="0"/>
                </a:rPr>
                <a:t>người</a:t>
              </a:r>
              <a:r>
                <a:rPr lang="en-US" sz="4000" dirty="0">
                  <a:solidFill>
                    <a:srgbClr val="C65885"/>
                  </a:solidFill>
                  <a:latin typeface="UVN Nhan Nang" panose="020B0805050508020204" pitchFamily="34" charset="0"/>
                </a:rPr>
                <a:t>, </a:t>
              </a:r>
              <a:r>
                <a:rPr lang="en-US" sz="4000" dirty="0" err="1">
                  <a:solidFill>
                    <a:srgbClr val="C65885"/>
                  </a:solidFill>
                  <a:latin typeface="UVN Nhan Nang" panose="020B0805050508020204" pitchFamily="34" charset="0"/>
                </a:rPr>
                <a:t>vật</a:t>
              </a:r>
              <a:r>
                <a:rPr lang="en-US" sz="4000" dirty="0">
                  <a:solidFill>
                    <a:srgbClr val="C65885"/>
                  </a:solidFill>
                  <a:latin typeface="UVN Nhan Nang" panose="020B0805050508020204" pitchFamily="34" charset="0"/>
                </a:rPr>
                <a:t>, </a:t>
              </a:r>
              <a:r>
                <a:rPr lang="en-US" sz="4000" dirty="0" err="1">
                  <a:solidFill>
                    <a:srgbClr val="C65885"/>
                  </a:solidFill>
                  <a:latin typeface="UVN Nhan Nang" panose="020B0805050508020204" pitchFamily="34" charset="0"/>
                </a:rPr>
                <a:t>hiện</a:t>
              </a:r>
              <a:r>
                <a:rPr lang="en-US" sz="4000" dirty="0">
                  <a:solidFill>
                    <a:srgbClr val="C65885"/>
                  </a:solidFill>
                  <a:latin typeface="UVN Nhan Nang" panose="020B0805050508020204" pitchFamily="34" charset="0"/>
                </a:rPr>
                <a:t> </a:t>
              </a:r>
              <a:r>
                <a:rPr lang="en-US" sz="4000" dirty="0" err="1">
                  <a:solidFill>
                    <a:srgbClr val="C65885"/>
                  </a:solidFill>
                  <a:latin typeface="UVN Nhan Nang" panose="020B0805050508020204" pitchFamily="34" charset="0"/>
                </a:rPr>
                <a:t>tượng</a:t>
              </a:r>
              <a:endParaRPr lang="en-US" sz="4000" dirty="0">
                <a:solidFill>
                  <a:srgbClr val="C65885"/>
                </a:solidFill>
                <a:latin typeface="UVN Nhan Nang" panose="020B0805050508020204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EB86C11-A2A8-4EBD-A383-4DDC6A376F70}"/>
              </a:ext>
            </a:extLst>
          </p:cNvPr>
          <p:cNvGrpSpPr/>
          <p:nvPr/>
        </p:nvGrpSpPr>
        <p:grpSpPr>
          <a:xfrm>
            <a:off x="6002210" y="1253854"/>
            <a:ext cx="5348224" cy="4152900"/>
            <a:chOff x="6002210" y="1253854"/>
            <a:chExt cx="5348224" cy="4152900"/>
          </a:xfrm>
        </p:grpSpPr>
        <p:pic>
          <p:nvPicPr>
            <p:cNvPr id="14" name="图片 6" descr="ce1ed7f935192fceca30dfb2bcebe602">
              <a:extLst>
                <a:ext uri="{FF2B5EF4-FFF2-40B4-BE49-F238E27FC236}">
                  <a16:creationId xmlns:a16="http://schemas.microsoft.com/office/drawing/2014/main" id="{8AC30D4B-C2DE-9639-8A2D-28F1A9CD00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1188" t="20367" r="10619" b="19944"/>
            <a:stretch>
              <a:fillRect/>
            </a:stretch>
          </p:blipFill>
          <p:spPr>
            <a:xfrm>
              <a:off x="6002210" y="1253854"/>
              <a:ext cx="5348224" cy="415290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77C4ECA-B58A-DF14-22DC-862E4090AC99}"/>
                </a:ext>
              </a:extLst>
            </p:cNvPr>
            <p:cNvSpPr txBox="1"/>
            <p:nvPr/>
          </p:nvSpPr>
          <p:spPr>
            <a:xfrm>
              <a:off x="6667429" y="1922543"/>
              <a:ext cx="4145696" cy="25545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000" dirty="0" err="1">
                  <a:solidFill>
                    <a:srgbClr val="00B050"/>
                  </a:solidFill>
                  <a:latin typeface="UVN Nhan Nang" panose="020B0805050508020204" pitchFamily="34" charset="0"/>
                </a:rPr>
                <a:t>Động</a:t>
              </a:r>
              <a:r>
                <a:rPr lang="en-US" sz="4000" dirty="0">
                  <a:solidFill>
                    <a:srgbClr val="00B050"/>
                  </a:solidFill>
                  <a:latin typeface="UVN Nhan Nang" panose="020B0805050508020204" pitchFamily="34" charset="0"/>
                </a:rPr>
                <a:t> </a:t>
              </a:r>
              <a:r>
                <a:rPr lang="en-US" sz="4000" dirty="0" err="1">
                  <a:solidFill>
                    <a:srgbClr val="00B050"/>
                  </a:solidFill>
                  <a:latin typeface="UVN Nhan Nang" panose="020B0805050508020204" pitchFamily="34" charset="0"/>
                </a:rPr>
                <a:t>từ</a:t>
              </a:r>
              <a:r>
                <a:rPr lang="en-US" sz="4000" dirty="0">
                  <a:solidFill>
                    <a:srgbClr val="00B050"/>
                  </a:solidFill>
                  <a:latin typeface="UVN Nhan Nang" panose="020B0805050508020204" pitchFamily="34" charset="0"/>
                </a:rPr>
                <a:t> </a:t>
              </a:r>
              <a:r>
                <a:rPr lang="en-US" sz="4000" dirty="0" err="1">
                  <a:solidFill>
                    <a:srgbClr val="00B050"/>
                  </a:solidFill>
                  <a:latin typeface="UVN Nhan Nang" panose="020B0805050508020204" pitchFamily="34" charset="0"/>
                </a:rPr>
                <a:t>là</a:t>
              </a:r>
              <a:r>
                <a:rPr lang="en-US" sz="4000" dirty="0">
                  <a:solidFill>
                    <a:srgbClr val="00B050"/>
                  </a:solidFill>
                  <a:latin typeface="UVN Nhan Nang" panose="020B0805050508020204" pitchFamily="34" charset="0"/>
                </a:rPr>
                <a:t> </a:t>
              </a:r>
              <a:r>
                <a:rPr lang="en-US" sz="4000" dirty="0" err="1">
                  <a:solidFill>
                    <a:srgbClr val="00B050"/>
                  </a:solidFill>
                  <a:latin typeface="UVN Nhan Nang" panose="020B0805050508020204" pitchFamily="34" charset="0"/>
                </a:rPr>
                <a:t>những</a:t>
              </a:r>
              <a:r>
                <a:rPr lang="en-US" sz="4000" dirty="0">
                  <a:solidFill>
                    <a:srgbClr val="00B050"/>
                  </a:solidFill>
                  <a:latin typeface="UVN Nhan Nang" panose="020B0805050508020204" pitchFamily="34" charset="0"/>
                </a:rPr>
                <a:t> </a:t>
              </a:r>
              <a:r>
                <a:rPr lang="en-US" sz="4000" dirty="0" err="1">
                  <a:solidFill>
                    <a:srgbClr val="00B050"/>
                  </a:solidFill>
                  <a:latin typeface="UVN Nhan Nang" panose="020B0805050508020204" pitchFamily="34" charset="0"/>
                </a:rPr>
                <a:t>từ</a:t>
              </a:r>
              <a:r>
                <a:rPr lang="en-US" sz="4000" dirty="0">
                  <a:solidFill>
                    <a:srgbClr val="00B050"/>
                  </a:solidFill>
                  <a:latin typeface="UVN Nhan Nang" panose="020B0805050508020204" pitchFamily="34" charset="0"/>
                </a:rPr>
                <a:t> </a:t>
              </a:r>
              <a:r>
                <a:rPr lang="en-US" sz="4000" dirty="0" err="1">
                  <a:solidFill>
                    <a:srgbClr val="00B050"/>
                  </a:solidFill>
                  <a:latin typeface="UVN Nhan Nang" panose="020B0805050508020204" pitchFamily="34" charset="0"/>
                </a:rPr>
                <a:t>chỉ</a:t>
              </a:r>
              <a:r>
                <a:rPr lang="en-US" sz="4000" dirty="0">
                  <a:solidFill>
                    <a:srgbClr val="00B050"/>
                  </a:solidFill>
                  <a:latin typeface="UVN Nhan Nang" panose="020B0805050508020204" pitchFamily="34" charset="0"/>
                </a:rPr>
                <a:t> </a:t>
              </a:r>
              <a:r>
                <a:rPr lang="en-US" sz="4000" dirty="0" err="1">
                  <a:solidFill>
                    <a:srgbClr val="00B050"/>
                  </a:solidFill>
                  <a:latin typeface="UVN Nhan Nang" panose="020B0805050508020204" pitchFamily="34" charset="0"/>
                </a:rPr>
                <a:t>hoạt</a:t>
              </a:r>
              <a:r>
                <a:rPr lang="en-US" sz="4000" dirty="0">
                  <a:solidFill>
                    <a:srgbClr val="00B050"/>
                  </a:solidFill>
                  <a:latin typeface="UVN Nhan Nang" panose="020B0805050508020204" pitchFamily="34" charset="0"/>
                </a:rPr>
                <a:t> </a:t>
              </a:r>
              <a:r>
                <a:rPr lang="en-US" sz="4000" dirty="0" err="1">
                  <a:solidFill>
                    <a:srgbClr val="00B050"/>
                  </a:solidFill>
                  <a:latin typeface="UVN Nhan Nang" panose="020B0805050508020204" pitchFamily="34" charset="0"/>
                </a:rPr>
                <a:t>động</a:t>
              </a:r>
              <a:r>
                <a:rPr lang="en-US" sz="4000" dirty="0">
                  <a:solidFill>
                    <a:srgbClr val="00B050"/>
                  </a:solidFill>
                  <a:latin typeface="UVN Nhan Nang" panose="020B0805050508020204" pitchFamily="34" charset="0"/>
                </a:rPr>
                <a:t>, </a:t>
              </a:r>
              <a:r>
                <a:rPr lang="en-US" sz="4000" dirty="0" err="1">
                  <a:solidFill>
                    <a:srgbClr val="00B050"/>
                  </a:solidFill>
                  <a:latin typeface="UVN Nhan Nang" panose="020B0805050508020204" pitchFamily="34" charset="0"/>
                </a:rPr>
                <a:t>trạng</a:t>
              </a:r>
              <a:r>
                <a:rPr lang="en-US" sz="4000" dirty="0">
                  <a:solidFill>
                    <a:srgbClr val="00B050"/>
                  </a:solidFill>
                  <a:latin typeface="UVN Nhan Nang" panose="020B0805050508020204" pitchFamily="34" charset="0"/>
                </a:rPr>
                <a:t> </a:t>
              </a:r>
              <a:r>
                <a:rPr lang="en-US" sz="4000" dirty="0" err="1">
                  <a:solidFill>
                    <a:srgbClr val="00B050"/>
                  </a:solidFill>
                  <a:latin typeface="UVN Nhan Nang" panose="020B0805050508020204" pitchFamily="34" charset="0"/>
                </a:rPr>
                <a:t>thái</a:t>
              </a:r>
              <a:r>
                <a:rPr lang="en-US" sz="4000" dirty="0">
                  <a:solidFill>
                    <a:srgbClr val="00B050"/>
                  </a:solidFill>
                  <a:latin typeface="UVN Nhan Nang" panose="020B0805050508020204" pitchFamily="34" charset="0"/>
                </a:rPr>
                <a:t> </a:t>
              </a:r>
              <a:r>
                <a:rPr lang="en-US" sz="4000" dirty="0" err="1">
                  <a:solidFill>
                    <a:srgbClr val="00B050"/>
                  </a:solidFill>
                  <a:latin typeface="UVN Nhan Nang" panose="020B0805050508020204" pitchFamily="34" charset="0"/>
                </a:rPr>
                <a:t>của</a:t>
              </a:r>
              <a:r>
                <a:rPr lang="en-US" sz="4000" dirty="0">
                  <a:solidFill>
                    <a:srgbClr val="00B050"/>
                  </a:solidFill>
                  <a:latin typeface="UVN Nhan Nang" panose="020B0805050508020204" pitchFamily="34" charset="0"/>
                </a:rPr>
                <a:t> </a:t>
              </a:r>
              <a:r>
                <a:rPr lang="en-US" sz="4000" dirty="0" err="1">
                  <a:solidFill>
                    <a:srgbClr val="00B050"/>
                  </a:solidFill>
                  <a:latin typeface="UVN Nhan Nang" panose="020B0805050508020204" pitchFamily="34" charset="0"/>
                </a:rPr>
                <a:t>sự</a:t>
              </a:r>
              <a:r>
                <a:rPr lang="en-US" sz="4000" dirty="0">
                  <a:solidFill>
                    <a:srgbClr val="00B050"/>
                  </a:solidFill>
                  <a:latin typeface="UVN Nhan Nang" panose="020B0805050508020204" pitchFamily="34" charset="0"/>
                </a:rPr>
                <a:t> </a:t>
              </a:r>
              <a:r>
                <a:rPr lang="en-US" sz="4000" dirty="0" err="1">
                  <a:solidFill>
                    <a:srgbClr val="00B050"/>
                  </a:solidFill>
                  <a:latin typeface="UVN Nhan Nang" panose="020B0805050508020204" pitchFamily="34" charset="0"/>
                </a:rPr>
                <a:t>vật</a:t>
              </a:r>
              <a:r>
                <a:rPr lang="en-US" sz="4000" dirty="0">
                  <a:solidFill>
                    <a:srgbClr val="00B050"/>
                  </a:solidFill>
                  <a:latin typeface="UVN Nhan Nang" panose="020B0805050508020204" pitchFamily="34" charset="0"/>
                </a:rPr>
                <a:t>.</a:t>
              </a:r>
            </a:p>
          </p:txBody>
        </p:sp>
      </p:grpSp>
      <p:pic>
        <p:nvPicPr>
          <p:cNvPr id="16" name="图片 1" descr="7">
            <a:extLst>
              <a:ext uri="{FF2B5EF4-FFF2-40B4-BE49-F238E27FC236}">
                <a16:creationId xmlns:a16="http://schemas.microsoft.com/office/drawing/2014/main" id="{63F39082-D9C8-C3C9-B1E7-9C4AB6ED63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2115" y="3180592"/>
            <a:ext cx="3392170" cy="3392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346208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1A9CDEC-CDC6-A811-9BDC-DF1DB4D2B43B}"/>
              </a:ext>
            </a:extLst>
          </p:cNvPr>
          <p:cNvSpPr/>
          <p:nvPr/>
        </p:nvSpPr>
        <p:spPr>
          <a:xfrm>
            <a:off x="4762073" y="3783606"/>
            <a:ext cx="5748867" cy="2309598"/>
          </a:xfrm>
          <a:custGeom>
            <a:avLst/>
            <a:gdLst>
              <a:gd name="connsiteX0" fmla="*/ 0 w 5748867"/>
              <a:gd name="connsiteY0" fmla="*/ 384941 h 2309598"/>
              <a:gd name="connsiteX1" fmla="*/ 384941 w 5748867"/>
              <a:gd name="connsiteY1" fmla="*/ 0 h 2309598"/>
              <a:gd name="connsiteX2" fmla="*/ 788792 w 5748867"/>
              <a:gd name="connsiteY2" fmla="*/ 0 h 2309598"/>
              <a:gd name="connsiteX3" fmla="*/ 1441592 w 5748867"/>
              <a:gd name="connsiteY3" fmla="*/ 0 h 2309598"/>
              <a:gd name="connsiteX4" fmla="*/ 1895233 w 5748867"/>
              <a:gd name="connsiteY4" fmla="*/ 0 h 2309598"/>
              <a:gd name="connsiteX5" fmla="*/ 2498244 w 5748867"/>
              <a:gd name="connsiteY5" fmla="*/ 0 h 2309598"/>
              <a:gd name="connsiteX6" fmla="*/ 2902095 w 5748867"/>
              <a:gd name="connsiteY6" fmla="*/ 0 h 2309598"/>
              <a:gd name="connsiteX7" fmla="*/ 3455315 w 5748867"/>
              <a:gd name="connsiteY7" fmla="*/ 0 h 2309598"/>
              <a:gd name="connsiteX8" fmla="*/ 3958746 w 5748867"/>
              <a:gd name="connsiteY8" fmla="*/ 0 h 2309598"/>
              <a:gd name="connsiteX9" fmla="*/ 4462176 w 5748867"/>
              <a:gd name="connsiteY9" fmla="*/ 0 h 2309598"/>
              <a:gd name="connsiteX10" fmla="*/ 5363926 w 5748867"/>
              <a:gd name="connsiteY10" fmla="*/ 0 h 2309598"/>
              <a:gd name="connsiteX11" fmla="*/ 5748867 w 5748867"/>
              <a:gd name="connsiteY11" fmla="*/ 384941 h 2309598"/>
              <a:gd name="connsiteX12" fmla="*/ 5748867 w 5748867"/>
              <a:gd name="connsiteY12" fmla="*/ 882783 h 2309598"/>
              <a:gd name="connsiteX13" fmla="*/ 5748867 w 5748867"/>
              <a:gd name="connsiteY13" fmla="*/ 1426815 h 2309598"/>
              <a:gd name="connsiteX14" fmla="*/ 5748867 w 5748867"/>
              <a:gd name="connsiteY14" fmla="*/ 1924657 h 2309598"/>
              <a:gd name="connsiteX15" fmla="*/ 5363926 w 5748867"/>
              <a:gd name="connsiteY15" fmla="*/ 2309598 h 2309598"/>
              <a:gd name="connsiteX16" fmla="*/ 4910285 w 5748867"/>
              <a:gd name="connsiteY16" fmla="*/ 2309598 h 2309598"/>
              <a:gd name="connsiteX17" fmla="*/ 4506434 w 5748867"/>
              <a:gd name="connsiteY17" fmla="*/ 2309598 h 2309598"/>
              <a:gd name="connsiteX18" fmla="*/ 4052793 w 5748867"/>
              <a:gd name="connsiteY18" fmla="*/ 2309598 h 2309598"/>
              <a:gd name="connsiteX19" fmla="*/ 3449783 w 5748867"/>
              <a:gd name="connsiteY19" fmla="*/ 2309598 h 2309598"/>
              <a:gd name="connsiteX20" fmla="*/ 3045932 w 5748867"/>
              <a:gd name="connsiteY20" fmla="*/ 2309598 h 2309598"/>
              <a:gd name="connsiteX21" fmla="*/ 2592291 w 5748867"/>
              <a:gd name="connsiteY21" fmla="*/ 2309598 h 2309598"/>
              <a:gd name="connsiteX22" fmla="*/ 2088860 w 5748867"/>
              <a:gd name="connsiteY22" fmla="*/ 2309598 h 2309598"/>
              <a:gd name="connsiteX23" fmla="*/ 1685009 w 5748867"/>
              <a:gd name="connsiteY23" fmla="*/ 2309598 h 2309598"/>
              <a:gd name="connsiteX24" fmla="*/ 1281158 w 5748867"/>
              <a:gd name="connsiteY24" fmla="*/ 2309598 h 2309598"/>
              <a:gd name="connsiteX25" fmla="*/ 384941 w 5748867"/>
              <a:gd name="connsiteY25" fmla="*/ 2309598 h 2309598"/>
              <a:gd name="connsiteX26" fmla="*/ 0 w 5748867"/>
              <a:gd name="connsiteY26" fmla="*/ 1924657 h 2309598"/>
              <a:gd name="connsiteX27" fmla="*/ 0 w 5748867"/>
              <a:gd name="connsiteY27" fmla="*/ 1457610 h 2309598"/>
              <a:gd name="connsiteX28" fmla="*/ 0 w 5748867"/>
              <a:gd name="connsiteY28" fmla="*/ 928974 h 2309598"/>
              <a:gd name="connsiteX29" fmla="*/ 0 w 5748867"/>
              <a:gd name="connsiteY29" fmla="*/ 384941 h 2309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748867" h="2309598" fill="none" extrusionOk="0">
                <a:moveTo>
                  <a:pt x="0" y="384941"/>
                </a:moveTo>
                <a:cubicBezTo>
                  <a:pt x="-55192" y="199121"/>
                  <a:pt x="148125" y="24832"/>
                  <a:pt x="384941" y="0"/>
                </a:cubicBezTo>
                <a:cubicBezTo>
                  <a:pt x="478538" y="-5727"/>
                  <a:pt x="603957" y="32743"/>
                  <a:pt x="788792" y="0"/>
                </a:cubicBezTo>
                <a:cubicBezTo>
                  <a:pt x="973627" y="-32743"/>
                  <a:pt x="1118810" y="40096"/>
                  <a:pt x="1441592" y="0"/>
                </a:cubicBezTo>
                <a:cubicBezTo>
                  <a:pt x="1764374" y="-40096"/>
                  <a:pt x="1710880" y="29886"/>
                  <a:pt x="1895233" y="0"/>
                </a:cubicBezTo>
                <a:cubicBezTo>
                  <a:pt x="2079586" y="-29886"/>
                  <a:pt x="2296261" y="66449"/>
                  <a:pt x="2498244" y="0"/>
                </a:cubicBezTo>
                <a:cubicBezTo>
                  <a:pt x="2700227" y="-66449"/>
                  <a:pt x="2713762" y="30823"/>
                  <a:pt x="2902095" y="0"/>
                </a:cubicBezTo>
                <a:cubicBezTo>
                  <a:pt x="3090428" y="-30823"/>
                  <a:pt x="3253332" y="31626"/>
                  <a:pt x="3455315" y="0"/>
                </a:cubicBezTo>
                <a:cubicBezTo>
                  <a:pt x="3657298" y="-31626"/>
                  <a:pt x="3761584" y="38073"/>
                  <a:pt x="3958746" y="0"/>
                </a:cubicBezTo>
                <a:cubicBezTo>
                  <a:pt x="4155908" y="-38073"/>
                  <a:pt x="4330778" y="59352"/>
                  <a:pt x="4462176" y="0"/>
                </a:cubicBezTo>
                <a:cubicBezTo>
                  <a:pt x="4593574" y="-59352"/>
                  <a:pt x="5126910" y="85196"/>
                  <a:pt x="5363926" y="0"/>
                </a:cubicBezTo>
                <a:cubicBezTo>
                  <a:pt x="5550570" y="-45210"/>
                  <a:pt x="5743273" y="174589"/>
                  <a:pt x="5748867" y="384941"/>
                </a:cubicBezTo>
                <a:cubicBezTo>
                  <a:pt x="5781351" y="540102"/>
                  <a:pt x="5725259" y="636080"/>
                  <a:pt x="5748867" y="882783"/>
                </a:cubicBezTo>
                <a:cubicBezTo>
                  <a:pt x="5772475" y="1129486"/>
                  <a:pt x="5706527" y="1296374"/>
                  <a:pt x="5748867" y="1426815"/>
                </a:cubicBezTo>
                <a:cubicBezTo>
                  <a:pt x="5791207" y="1557256"/>
                  <a:pt x="5719396" y="1785907"/>
                  <a:pt x="5748867" y="1924657"/>
                </a:cubicBezTo>
                <a:cubicBezTo>
                  <a:pt x="5705105" y="2147556"/>
                  <a:pt x="5599716" y="2340297"/>
                  <a:pt x="5363926" y="2309598"/>
                </a:cubicBezTo>
                <a:cubicBezTo>
                  <a:pt x="5271417" y="2310524"/>
                  <a:pt x="5067575" y="2267842"/>
                  <a:pt x="4910285" y="2309598"/>
                </a:cubicBezTo>
                <a:cubicBezTo>
                  <a:pt x="4752995" y="2351354"/>
                  <a:pt x="4683124" y="2289155"/>
                  <a:pt x="4506434" y="2309598"/>
                </a:cubicBezTo>
                <a:cubicBezTo>
                  <a:pt x="4329744" y="2330041"/>
                  <a:pt x="4150403" y="2285084"/>
                  <a:pt x="4052793" y="2309598"/>
                </a:cubicBezTo>
                <a:cubicBezTo>
                  <a:pt x="3955183" y="2334112"/>
                  <a:pt x="3642707" y="2242444"/>
                  <a:pt x="3449783" y="2309598"/>
                </a:cubicBezTo>
                <a:cubicBezTo>
                  <a:pt x="3256859" y="2376752"/>
                  <a:pt x="3164675" y="2283073"/>
                  <a:pt x="3045932" y="2309598"/>
                </a:cubicBezTo>
                <a:cubicBezTo>
                  <a:pt x="2927189" y="2336123"/>
                  <a:pt x="2798644" y="2295310"/>
                  <a:pt x="2592291" y="2309598"/>
                </a:cubicBezTo>
                <a:cubicBezTo>
                  <a:pt x="2385938" y="2323886"/>
                  <a:pt x="2247192" y="2305392"/>
                  <a:pt x="2088860" y="2309598"/>
                </a:cubicBezTo>
                <a:cubicBezTo>
                  <a:pt x="1930528" y="2313804"/>
                  <a:pt x="1792608" y="2293747"/>
                  <a:pt x="1685009" y="2309598"/>
                </a:cubicBezTo>
                <a:cubicBezTo>
                  <a:pt x="1577410" y="2325449"/>
                  <a:pt x="1473573" y="2300657"/>
                  <a:pt x="1281158" y="2309598"/>
                </a:cubicBezTo>
                <a:cubicBezTo>
                  <a:pt x="1088743" y="2318539"/>
                  <a:pt x="830457" y="2217882"/>
                  <a:pt x="384941" y="2309598"/>
                </a:cubicBezTo>
                <a:cubicBezTo>
                  <a:pt x="196715" y="2333541"/>
                  <a:pt x="-40775" y="2172150"/>
                  <a:pt x="0" y="1924657"/>
                </a:cubicBezTo>
                <a:cubicBezTo>
                  <a:pt x="-9091" y="1787477"/>
                  <a:pt x="19662" y="1627445"/>
                  <a:pt x="0" y="1457610"/>
                </a:cubicBezTo>
                <a:cubicBezTo>
                  <a:pt x="-19662" y="1287775"/>
                  <a:pt x="30282" y="1131937"/>
                  <a:pt x="0" y="928974"/>
                </a:cubicBezTo>
                <a:cubicBezTo>
                  <a:pt x="-30282" y="726011"/>
                  <a:pt x="21641" y="618140"/>
                  <a:pt x="0" y="384941"/>
                </a:cubicBezTo>
                <a:close/>
              </a:path>
              <a:path w="5748867" h="2309598" stroke="0" extrusionOk="0">
                <a:moveTo>
                  <a:pt x="0" y="384941"/>
                </a:moveTo>
                <a:cubicBezTo>
                  <a:pt x="-19757" y="180801"/>
                  <a:pt x="216159" y="-4221"/>
                  <a:pt x="384941" y="0"/>
                </a:cubicBezTo>
                <a:cubicBezTo>
                  <a:pt x="541752" y="-21757"/>
                  <a:pt x="676403" y="30812"/>
                  <a:pt x="838582" y="0"/>
                </a:cubicBezTo>
                <a:cubicBezTo>
                  <a:pt x="1000761" y="-30812"/>
                  <a:pt x="1108248" y="17434"/>
                  <a:pt x="1292223" y="0"/>
                </a:cubicBezTo>
                <a:cubicBezTo>
                  <a:pt x="1476198" y="-17434"/>
                  <a:pt x="1661645" y="29931"/>
                  <a:pt x="1895233" y="0"/>
                </a:cubicBezTo>
                <a:cubicBezTo>
                  <a:pt x="2128821" y="-29931"/>
                  <a:pt x="2228531" y="15410"/>
                  <a:pt x="2448454" y="0"/>
                </a:cubicBezTo>
                <a:cubicBezTo>
                  <a:pt x="2668377" y="-15410"/>
                  <a:pt x="2803653" y="56867"/>
                  <a:pt x="3101254" y="0"/>
                </a:cubicBezTo>
                <a:cubicBezTo>
                  <a:pt x="3398855" y="-56867"/>
                  <a:pt x="3397506" y="19063"/>
                  <a:pt x="3554895" y="0"/>
                </a:cubicBezTo>
                <a:cubicBezTo>
                  <a:pt x="3712284" y="-19063"/>
                  <a:pt x="3837918" y="2060"/>
                  <a:pt x="4108115" y="0"/>
                </a:cubicBezTo>
                <a:cubicBezTo>
                  <a:pt x="4378312" y="-2060"/>
                  <a:pt x="4435810" y="42913"/>
                  <a:pt x="4561756" y="0"/>
                </a:cubicBezTo>
                <a:cubicBezTo>
                  <a:pt x="4687702" y="-42913"/>
                  <a:pt x="5011867" y="79418"/>
                  <a:pt x="5363926" y="0"/>
                </a:cubicBezTo>
                <a:cubicBezTo>
                  <a:pt x="5570895" y="-15245"/>
                  <a:pt x="5772976" y="159769"/>
                  <a:pt x="5748867" y="384941"/>
                </a:cubicBezTo>
                <a:cubicBezTo>
                  <a:pt x="5760104" y="507046"/>
                  <a:pt x="5689279" y="757182"/>
                  <a:pt x="5748867" y="898180"/>
                </a:cubicBezTo>
                <a:cubicBezTo>
                  <a:pt x="5808455" y="1039178"/>
                  <a:pt x="5705358" y="1271940"/>
                  <a:pt x="5748867" y="1426815"/>
                </a:cubicBezTo>
                <a:cubicBezTo>
                  <a:pt x="5792376" y="1581690"/>
                  <a:pt x="5700567" y="1717811"/>
                  <a:pt x="5748867" y="1924657"/>
                </a:cubicBezTo>
                <a:cubicBezTo>
                  <a:pt x="5690252" y="2141885"/>
                  <a:pt x="5578392" y="2325014"/>
                  <a:pt x="5363926" y="2309598"/>
                </a:cubicBezTo>
                <a:cubicBezTo>
                  <a:pt x="5272844" y="2312273"/>
                  <a:pt x="5065466" y="2295598"/>
                  <a:pt x="4910285" y="2309598"/>
                </a:cubicBezTo>
                <a:cubicBezTo>
                  <a:pt x="4755104" y="2323598"/>
                  <a:pt x="4456202" y="2289317"/>
                  <a:pt x="4257485" y="2309598"/>
                </a:cubicBezTo>
                <a:cubicBezTo>
                  <a:pt x="4058768" y="2329879"/>
                  <a:pt x="3793557" y="2240153"/>
                  <a:pt x="3604685" y="2309598"/>
                </a:cubicBezTo>
                <a:cubicBezTo>
                  <a:pt x="3415813" y="2379043"/>
                  <a:pt x="3322606" y="2297920"/>
                  <a:pt x="3200834" y="2309598"/>
                </a:cubicBezTo>
                <a:cubicBezTo>
                  <a:pt x="3079062" y="2321276"/>
                  <a:pt x="2960361" y="2264077"/>
                  <a:pt x="2796983" y="2309598"/>
                </a:cubicBezTo>
                <a:cubicBezTo>
                  <a:pt x="2633605" y="2355119"/>
                  <a:pt x="2462269" y="2250829"/>
                  <a:pt x="2193972" y="2309598"/>
                </a:cubicBezTo>
                <a:cubicBezTo>
                  <a:pt x="1925675" y="2368367"/>
                  <a:pt x="1871647" y="2271582"/>
                  <a:pt x="1640752" y="2309598"/>
                </a:cubicBezTo>
                <a:cubicBezTo>
                  <a:pt x="1409857" y="2347614"/>
                  <a:pt x="1381184" y="2300859"/>
                  <a:pt x="1236901" y="2309598"/>
                </a:cubicBezTo>
                <a:cubicBezTo>
                  <a:pt x="1092618" y="2318337"/>
                  <a:pt x="634814" y="2258220"/>
                  <a:pt x="384941" y="2309598"/>
                </a:cubicBezTo>
                <a:cubicBezTo>
                  <a:pt x="159882" y="2307180"/>
                  <a:pt x="6760" y="2136227"/>
                  <a:pt x="0" y="1924657"/>
                </a:cubicBezTo>
                <a:cubicBezTo>
                  <a:pt x="-61927" y="1750478"/>
                  <a:pt x="22001" y="1629958"/>
                  <a:pt x="0" y="1380624"/>
                </a:cubicBezTo>
                <a:cubicBezTo>
                  <a:pt x="-22001" y="1131290"/>
                  <a:pt x="15903" y="1072183"/>
                  <a:pt x="0" y="851988"/>
                </a:cubicBezTo>
                <a:cubicBezTo>
                  <a:pt x="-15903" y="631793"/>
                  <a:pt x="12081" y="562688"/>
                  <a:pt x="0" y="38494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1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515253211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772C8A-9E7C-7888-EAAC-7F201C939363}"/>
              </a:ext>
            </a:extLst>
          </p:cNvPr>
          <p:cNvSpPr txBox="1"/>
          <p:nvPr/>
        </p:nvSpPr>
        <p:spPr>
          <a:xfrm>
            <a:off x="602397" y="567341"/>
            <a:ext cx="10172190" cy="321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	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Dưới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tầm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cánh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chú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chuồn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chuồn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bây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giờ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là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lũy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tre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xanh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rì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rào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trong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gió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,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là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bờ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ao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với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những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khóm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khoai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nước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rung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rinh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.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Rồi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những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cảnh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tuyệt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đẹp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của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đất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nước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hiện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ra: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cánh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đồng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với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những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đàn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trâu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thung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thăng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gặm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cỏ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;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dòng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sông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với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những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đoàn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thuyền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ngược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xuôi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.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Còn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trên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tầng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cao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là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đàn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cò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đang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bay,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là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trời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xanh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trong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cao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vút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. </a:t>
            </a:r>
          </a:p>
          <a:p>
            <a:pPr algn="r"/>
            <a:r>
              <a:rPr lang="en-US" sz="2900" i="1" dirty="0">
                <a:solidFill>
                  <a:srgbClr val="002060"/>
                </a:solidFill>
                <a:latin typeface="UVN Nhan Nang" panose="020B0805050508020204" pitchFamily="34" charset="0"/>
              </a:rPr>
              <a:t>Theo</a:t>
            </a:r>
            <a:r>
              <a:rPr lang="en-US" sz="2900" b="1" i="1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b="1" i="1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Nguyễn</a:t>
            </a:r>
            <a:r>
              <a:rPr lang="en-US" sz="2900" b="1" i="1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b="1" i="1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Thế</a:t>
            </a:r>
            <a:r>
              <a:rPr lang="en-US" sz="2900" b="1" i="1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b="1" i="1" dirty="0" err="1">
                <a:solidFill>
                  <a:srgbClr val="002060"/>
                </a:solidFill>
                <a:latin typeface="UVN Nhan Nang" panose="020B0805050508020204" pitchFamily="34" charset="0"/>
              </a:rPr>
              <a:t>Hội</a:t>
            </a:r>
            <a:endParaRPr lang="vi-VN" sz="2900" b="1" i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pic>
        <p:nvPicPr>
          <p:cNvPr id="9" name="图片 12" descr="ce1ed7f935192fceca30dfb2bcebe602">
            <a:extLst>
              <a:ext uri="{FF2B5EF4-FFF2-40B4-BE49-F238E27FC236}">
                <a16:creationId xmlns:a16="http://schemas.microsoft.com/office/drawing/2014/main" id="{6529AD5F-7C18-2525-20C1-7C191CC57C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188" t="20367" r="10619" b="19944"/>
          <a:stretch>
            <a:fillRect/>
          </a:stretch>
        </p:blipFill>
        <p:spPr>
          <a:xfrm>
            <a:off x="3702866" y="3783606"/>
            <a:ext cx="3337617" cy="230959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AC95CE6-A002-E436-42A5-E005B4E7A21C}"/>
              </a:ext>
            </a:extLst>
          </p:cNvPr>
          <p:cNvSpPr txBox="1"/>
          <p:nvPr/>
        </p:nvSpPr>
        <p:spPr>
          <a:xfrm>
            <a:off x="4242446" y="4584462"/>
            <a:ext cx="258352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ED7C68"/>
                </a:solidFill>
                <a:latin typeface="UVN Nhan Nang" panose="020B0805050508020204" pitchFamily="34" charset="0"/>
              </a:rPr>
              <a:t>3 </a:t>
            </a:r>
            <a:r>
              <a:rPr lang="en-US" sz="4000" b="1" dirty="0" err="1">
                <a:solidFill>
                  <a:srgbClr val="ED7C68"/>
                </a:solidFill>
                <a:latin typeface="UVN Nhan Nang" panose="020B0805050508020204" pitchFamily="34" charset="0"/>
              </a:rPr>
              <a:t>danh</a:t>
            </a:r>
            <a:r>
              <a:rPr lang="en-US" sz="4000" b="1" dirty="0">
                <a:solidFill>
                  <a:srgbClr val="ED7C68"/>
                </a:solidFill>
                <a:latin typeface="UVN Nhan Nang" panose="020B0805050508020204" pitchFamily="34" charset="0"/>
              </a:rPr>
              <a:t> </a:t>
            </a:r>
            <a:r>
              <a:rPr lang="en-US" sz="4000" b="1" dirty="0" err="1">
                <a:solidFill>
                  <a:srgbClr val="ED7C68"/>
                </a:solidFill>
                <a:latin typeface="UVN Nhan Nang" panose="020B0805050508020204" pitchFamily="34" charset="0"/>
              </a:rPr>
              <a:t>từ</a:t>
            </a:r>
            <a:endParaRPr lang="en-US" sz="4000" dirty="0">
              <a:latin typeface="UVN Nhan Nang" panose="020B0805050508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85F532-7055-823C-AC2C-91EBE820E3A6}"/>
              </a:ext>
            </a:extLst>
          </p:cNvPr>
          <p:cNvSpPr txBox="1"/>
          <p:nvPr/>
        </p:nvSpPr>
        <p:spPr>
          <a:xfrm>
            <a:off x="5210807" y="4153575"/>
            <a:ext cx="530013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C65885"/>
                </a:solidFill>
                <a:latin typeface="UVN Nhan Nang" panose="020B0805050508020204" pitchFamily="34" charset="0"/>
              </a:rPr>
              <a:t> </a:t>
            </a:r>
            <a:r>
              <a:rPr lang="en-US" sz="24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tầm</a:t>
            </a:r>
            <a:r>
              <a:rPr lang="en-US" sz="24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24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cánh</a:t>
            </a:r>
            <a:r>
              <a:rPr lang="en-US" sz="24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24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chú</a:t>
            </a:r>
            <a:r>
              <a:rPr lang="en-US" sz="24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24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chuồn</a:t>
            </a:r>
            <a:r>
              <a:rPr lang="en-US" sz="2400" dirty="0">
                <a:solidFill>
                  <a:srgbClr val="C65885"/>
                </a:solidFill>
                <a:latin typeface="UVN Nhan Nang" panose="020B0805050508020204" pitchFamily="34" charset="0"/>
              </a:rPr>
              <a:t> </a:t>
            </a:r>
            <a:r>
              <a:rPr lang="en-US" sz="24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chuồn</a:t>
            </a:r>
            <a:r>
              <a:rPr lang="en-US" sz="24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24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tre</a:t>
            </a:r>
            <a:r>
              <a:rPr lang="en-US" sz="24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24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gió</a:t>
            </a:r>
            <a:r>
              <a:rPr lang="en-US" sz="24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24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bờ</a:t>
            </a:r>
            <a:r>
              <a:rPr lang="en-US" sz="24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24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ao</a:t>
            </a:r>
            <a:r>
              <a:rPr lang="en-US" sz="24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24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khóm</a:t>
            </a:r>
            <a:r>
              <a:rPr lang="en-US" sz="24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24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khoai</a:t>
            </a:r>
            <a:r>
              <a:rPr lang="en-US" sz="2400" dirty="0">
                <a:solidFill>
                  <a:srgbClr val="C65885"/>
                </a:solidFill>
                <a:latin typeface="UVN Nhan Nang" panose="020B0805050508020204" pitchFamily="34" charset="0"/>
              </a:rPr>
              <a:t> </a:t>
            </a:r>
            <a:r>
              <a:rPr lang="en-US" sz="24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nước</a:t>
            </a:r>
            <a:r>
              <a:rPr lang="en-US" sz="24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24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cảnh</a:t>
            </a:r>
            <a:r>
              <a:rPr lang="en-US" sz="24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24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đất</a:t>
            </a:r>
            <a:r>
              <a:rPr lang="en-US" sz="2400" dirty="0">
                <a:solidFill>
                  <a:srgbClr val="C65885"/>
                </a:solidFill>
                <a:latin typeface="UVN Nhan Nang" panose="020B0805050508020204" pitchFamily="34" charset="0"/>
              </a:rPr>
              <a:t> </a:t>
            </a:r>
            <a:r>
              <a:rPr lang="en-US" sz="24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nước</a:t>
            </a:r>
            <a:r>
              <a:rPr lang="en-US" sz="24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24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cánh</a:t>
            </a:r>
            <a:r>
              <a:rPr lang="en-US" sz="24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24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đồng</a:t>
            </a:r>
            <a:r>
              <a:rPr lang="en-US" sz="2400" dirty="0">
                <a:solidFill>
                  <a:srgbClr val="C65885"/>
                </a:solidFill>
                <a:latin typeface="UVN Nhan Nang" panose="020B0805050508020204" pitchFamily="34" charset="0"/>
              </a:rPr>
              <a:t>,  </a:t>
            </a:r>
            <a:r>
              <a:rPr lang="en-US" sz="24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đàn</a:t>
            </a:r>
            <a:r>
              <a:rPr lang="en-US" sz="24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24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trâu</a:t>
            </a:r>
            <a:r>
              <a:rPr lang="en-US" sz="24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24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cỏ</a:t>
            </a:r>
            <a:r>
              <a:rPr lang="en-US" sz="24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24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dòng</a:t>
            </a:r>
            <a:r>
              <a:rPr lang="en-US" sz="24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24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sông</a:t>
            </a:r>
            <a:r>
              <a:rPr lang="en-US" sz="24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24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đoàn</a:t>
            </a:r>
            <a:r>
              <a:rPr lang="en-US" sz="2400" dirty="0">
                <a:solidFill>
                  <a:srgbClr val="C65885"/>
                </a:solidFill>
                <a:latin typeface="UVN Nhan Nang" panose="020B0805050508020204" pitchFamily="34" charset="0"/>
              </a:rPr>
              <a:t>, </a:t>
            </a:r>
            <a:r>
              <a:rPr lang="en-US" sz="2400" dirty="0" err="1">
                <a:solidFill>
                  <a:srgbClr val="C65885"/>
                </a:solidFill>
                <a:latin typeface="UVN Nhan Nang" panose="020B0805050508020204" pitchFamily="34" charset="0"/>
              </a:rPr>
              <a:t>thuyền</a:t>
            </a:r>
            <a:r>
              <a:rPr lang="en-US" sz="2400" dirty="0">
                <a:solidFill>
                  <a:srgbClr val="C65885"/>
                </a:solidFill>
                <a:latin typeface="UVN Nhan Nang" panose="020B0805050508020204" pitchFamily="34" charset="0"/>
              </a:rPr>
              <a:t>,… </a:t>
            </a:r>
          </a:p>
        </p:txBody>
      </p:sp>
    </p:spTree>
    <p:extLst>
      <p:ext uri="{BB962C8B-B14F-4D97-AF65-F5344CB8AC3E}">
        <p14:creationId xmlns:p14="http://schemas.microsoft.com/office/powerpoint/2010/main" val="2224837966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0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5EEC9B2-0CCF-D88D-F844-614F20702C8E}"/>
              </a:ext>
            </a:extLst>
          </p:cNvPr>
          <p:cNvSpPr/>
          <p:nvPr/>
        </p:nvSpPr>
        <p:spPr>
          <a:xfrm>
            <a:off x="3150870" y="2859748"/>
            <a:ext cx="726864" cy="405352"/>
          </a:xfrm>
          <a:prstGeom prst="rect">
            <a:avLst/>
          </a:prstGeom>
          <a:solidFill>
            <a:srgbClr val="FFFF00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AAB902-C6B0-C2EE-C5C1-2CC042BE2C23}"/>
              </a:ext>
            </a:extLst>
          </p:cNvPr>
          <p:cNvSpPr/>
          <p:nvPr/>
        </p:nvSpPr>
        <p:spPr>
          <a:xfrm>
            <a:off x="5663090" y="2420528"/>
            <a:ext cx="1937598" cy="405352"/>
          </a:xfrm>
          <a:prstGeom prst="rect">
            <a:avLst/>
          </a:prstGeom>
          <a:solidFill>
            <a:srgbClr val="FFFF00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7992C7-713D-9EFA-53A2-C3FE0E9AA8FA}"/>
              </a:ext>
            </a:extLst>
          </p:cNvPr>
          <p:cNvSpPr/>
          <p:nvPr/>
        </p:nvSpPr>
        <p:spPr>
          <a:xfrm>
            <a:off x="8230871" y="1964330"/>
            <a:ext cx="913130" cy="405352"/>
          </a:xfrm>
          <a:prstGeom prst="rect">
            <a:avLst/>
          </a:prstGeom>
          <a:solidFill>
            <a:srgbClr val="FFFF00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BE01E5-262A-DF5F-B358-35AAA12C4E5E}"/>
              </a:ext>
            </a:extLst>
          </p:cNvPr>
          <p:cNvSpPr/>
          <p:nvPr/>
        </p:nvSpPr>
        <p:spPr>
          <a:xfrm>
            <a:off x="9373870" y="1521112"/>
            <a:ext cx="1243330" cy="405352"/>
          </a:xfrm>
          <a:prstGeom prst="rect">
            <a:avLst/>
          </a:prstGeom>
          <a:solidFill>
            <a:srgbClr val="FFFF00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59FD31C-352F-3E12-C634-EB9783B62941}"/>
              </a:ext>
            </a:extLst>
          </p:cNvPr>
          <p:cNvSpPr/>
          <p:nvPr/>
        </p:nvSpPr>
        <p:spPr>
          <a:xfrm>
            <a:off x="627797" y="1521112"/>
            <a:ext cx="1776736" cy="405352"/>
          </a:xfrm>
          <a:prstGeom prst="rect">
            <a:avLst/>
          </a:prstGeom>
          <a:solidFill>
            <a:srgbClr val="FFFF00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07F2D2-3A68-DB35-BE10-4FE30435C598}"/>
              </a:ext>
            </a:extLst>
          </p:cNvPr>
          <p:cNvSpPr/>
          <p:nvPr/>
        </p:nvSpPr>
        <p:spPr>
          <a:xfrm>
            <a:off x="1533736" y="1065862"/>
            <a:ext cx="1065531" cy="405352"/>
          </a:xfrm>
          <a:prstGeom prst="rect">
            <a:avLst/>
          </a:prstGeom>
          <a:solidFill>
            <a:srgbClr val="FFFF00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772C8A-9E7C-7888-EAAC-7F201C939363}"/>
              </a:ext>
            </a:extLst>
          </p:cNvPr>
          <p:cNvSpPr txBox="1"/>
          <p:nvPr/>
        </p:nvSpPr>
        <p:spPr>
          <a:xfrm>
            <a:off x="627797" y="558874"/>
            <a:ext cx="10172190" cy="321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	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Dưới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tầm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cánh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chú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chuồn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chuồn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bây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giờ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là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lũy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tre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xanh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rì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rào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trong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gió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,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là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bờ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ao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với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những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khóm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khoai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nước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rung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rinh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.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Rồi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những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cảnh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tuyệt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đẹp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của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đất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nước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hiện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ra: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cánh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đồng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với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những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đàn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trâu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thung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thăng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gặm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cỏ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;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dòng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sông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với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những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đoàn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thuyền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ngược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xuôi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.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Còn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trên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tầng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cao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là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đàn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cò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đang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bay,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là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trời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xanh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trong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cao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UVN Nhan Nang" panose="020B0805050508020204" pitchFamily="34" charset="0"/>
              </a:rPr>
              <a:t>vút</a:t>
            </a:r>
            <a:r>
              <a:rPr lang="en-US" sz="2900" dirty="0">
                <a:solidFill>
                  <a:srgbClr val="002060"/>
                </a:solidFill>
                <a:latin typeface="UVN Nhan Nang" panose="020B0805050508020204" pitchFamily="34" charset="0"/>
              </a:rPr>
              <a:t>. </a:t>
            </a:r>
          </a:p>
          <a:p>
            <a:pPr algn="r"/>
            <a:r>
              <a:rPr lang="en-US" sz="2900" i="1" dirty="0">
                <a:solidFill>
                  <a:srgbClr val="002060"/>
                </a:solidFill>
                <a:latin typeface="UVN Nhan Nang" panose="020B0805050508020204" pitchFamily="34" charset="0"/>
              </a:rPr>
              <a:t>Theo</a:t>
            </a:r>
            <a:r>
              <a:rPr lang="en-US" sz="2900" b="1" i="1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b="1" i="1" dirty="0" err="1">
                <a:solidFill>
                  <a:srgbClr val="002060"/>
                </a:solidFill>
                <a:latin typeface="UVN Nhan Nang" panose="020B0805050508020204" pitchFamily="34" charset="0"/>
              </a:rPr>
              <a:t>Nguyễn</a:t>
            </a:r>
            <a:r>
              <a:rPr lang="en-US" sz="2900" b="1" i="1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b="1" i="1" dirty="0" err="1">
                <a:solidFill>
                  <a:srgbClr val="002060"/>
                </a:solidFill>
                <a:latin typeface="UVN Nhan Nang" panose="020B0805050508020204" pitchFamily="34" charset="0"/>
              </a:rPr>
              <a:t>Thế</a:t>
            </a:r>
            <a:r>
              <a:rPr lang="en-US" sz="2900" b="1" i="1" dirty="0">
                <a:solidFill>
                  <a:srgbClr val="002060"/>
                </a:solidFill>
                <a:latin typeface="UVN Nhan Nang" panose="020B0805050508020204" pitchFamily="34" charset="0"/>
              </a:rPr>
              <a:t> </a:t>
            </a:r>
            <a:r>
              <a:rPr lang="en-US" sz="2900" b="1" i="1" dirty="0" err="1">
                <a:solidFill>
                  <a:srgbClr val="002060"/>
                </a:solidFill>
                <a:latin typeface="UVN Nhan Nang" panose="020B0805050508020204" pitchFamily="34" charset="0"/>
              </a:rPr>
              <a:t>Hội</a:t>
            </a:r>
            <a:endParaRPr lang="vi-VN" sz="2900" b="1" i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pic>
        <p:nvPicPr>
          <p:cNvPr id="9" name="图片 12" descr="ce1ed7f935192fceca30dfb2bcebe602">
            <a:extLst>
              <a:ext uri="{FF2B5EF4-FFF2-40B4-BE49-F238E27FC236}">
                <a16:creationId xmlns:a16="http://schemas.microsoft.com/office/drawing/2014/main" id="{6529AD5F-7C18-2525-20C1-7C191CC57C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188" t="20367" r="10619" b="19944"/>
          <a:stretch>
            <a:fillRect/>
          </a:stretch>
        </p:blipFill>
        <p:spPr>
          <a:xfrm>
            <a:off x="3592800" y="3687951"/>
            <a:ext cx="3337617" cy="230959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AC95CE6-A002-E436-42A5-E005B4E7A21C}"/>
              </a:ext>
            </a:extLst>
          </p:cNvPr>
          <p:cNvSpPr txBox="1"/>
          <p:nvPr/>
        </p:nvSpPr>
        <p:spPr>
          <a:xfrm>
            <a:off x="4132380" y="4488807"/>
            <a:ext cx="258352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ED7C68"/>
                </a:solidFill>
                <a:latin typeface="UVN Nhan Nang" panose="020B0805050508020204" pitchFamily="34" charset="0"/>
              </a:rPr>
              <a:t>3 </a:t>
            </a:r>
            <a:r>
              <a:rPr lang="en-US" sz="4000" b="1" dirty="0" err="1">
                <a:solidFill>
                  <a:srgbClr val="ED7C68"/>
                </a:solidFill>
                <a:latin typeface="UVN Nhan Nang" panose="020B0805050508020204" pitchFamily="34" charset="0"/>
              </a:rPr>
              <a:t>động</a:t>
            </a:r>
            <a:r>
              <a:rPr lang="en-US" sz="4000" b="1" dirty="0">
                <a:solidFill>
                  <a:srgbClr val="ED7C68"/>
                </a:solidFill>
                <a:latin typeface="UVN Nhan Nang" panose="020B0805050508020204" pitchFamily="34" charset="0"/>
              </a:rPr>
              <a:t> </a:t>
            </a:r>
            <a:r>
              <a:rPr lang="en-US" sz="4000" b="1" dirty="0" err="1">
                <a:solidFill>
                  <a:srgbClr val="ED7C68"/>
                </a:solidFill>
                <a:latin typeface="UVN Nhan Nang" panose="020B0805050508020204" pitchFamily="34" charset="0"/>
              </a:rPr>
              <a:t>từ</a:t>
            </a:r>
            <a:endParaRPr lang="en-US" sz="4000" dirty="0">
              <a:latin typeface="UVN Nhan Nang" panose="020B08050505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115945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6" grpId="0" animBg="1"/>
      <p:bldP spid="5" grpId="0" animBg="1"/>
      <p:bldP spid="4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D60B21CE-041C-4FAA-A571-6F60E1764F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1295" y="2260962"/>
            <a:ext cx="6476190" cy="579047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D491684-936D-46C3-AAF1-5D624E820A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7100" y="1780813"/>
            <a:ext cx="7340600" cy="58757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5EA51DF5-80B9-42F5-A33D-DC9DE893E5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25964" y="266692"/>
            <a:ext cx="4343400" cy="3476625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156033BB-BF15-462B-92A7-EFB44A5437ED}"/>
              </a:ext>
            </a:extLst>
          </p:cNvPr>
          <p:cNvSpPr txBox="1"/>
          <p:nvPr/>
        </p:nvSpPr>
        <p:spPr>
          <a:xfrm>
            <a:off x="2349774" y="1414605"/>
            <a:ext cx="7492452" cy="3046988"/>
          </a:xfrm>
          <a:prstGeom prst="rect">
            <a:avLst/>
          </a:prstGeom>
          <a:solidFill>
            <a:srgbClr val="F5C64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dirty="0" err="1">
                <a:solidFill>
                  <a:schemeClr val="accent6">
                    <a:lumMod val="50000"/>
                  </a:schemeClr>
                </a:solidFill>
                <a:latin typeface="#9Slide07 SVNBillo" panose="00000400000000000000" pitchFamily="2" charset="0"/>
                <a:ea typeface="字魂59号-创粗黑" panose="00000500000000000000" pitchFamily="2" charset="-122"/>
              </a:rPr>
              <a:t>Chúc</a:t>
            </a:r>
            <a:r>
              <a:rPr lang="en-US" altLang="zh-CN" sz="9600" dirty="0">
                <a:solidFill>
                  <a:schemeClr val="accent6">
                    <a:lumMod val="50000"/>
                  </a:schemeClr>
                </a:solidFill>
                <a:latin typeface="#9Slide07 SVNBillo" panose="00000400000000000000" pitchFamily="2" charset="0"/>
                <a:ea typeface="字魂59号-创粗黑" panose="00000500000000000000" pitchFamily="2" charset="-122"/>
              </a:rPr>
              <a:t> </a:t>
            </a:r>
            <a:r>
              <a:rPr lang="en-US" altLang="zh-CN" sz="9600" dirty="0" err="1">
                <a:solidFill>
                  <a:schemeClr val="accent6">
                    <a:lumMod val="50000"/>
                  </a:schemeClr>
                </a:solidFill>
                <a:latin typeface="#9Slide07 SVNBillo" panose="00000400000000000000" pitchFamily="2" charset="0"/>
                <a:ea typeface="字魂59号-创粗黑" panose="00000500000000000000" pitchFamily="2" charset="-122"/>
              </a:rPr>
              <a:t>các</a:t>
            </a:r>
            <a:r>
              <a:rPr lang="en-US" altLang="zh-CN" sz="9600" dirty="0">
                <a:solidFill>
                  <a:schemeClr val="accent6">
                    <a:lumMod val="50000"/>
                  </a:schemeClr>
                </a:solidFill>
                <a:latin typeface="#9Slide07 SVNBillo" panose="00000400000000000000" pitchFamily="2" charset="0"/>
                <a:ea typeface="字魂59号-创粗黑" panose="00000500000000000000" pitchFamily="2" charset="-122"/>
              </a:rPr>
              <a:t> </a:t>
            </a:r>
            <a:r>
              <a:rPr lang="en-US" altLang="zh-CN" sz="9600" dirty="0" err="1">
                <a:solidFill>
                  <a:schemeClr val="accent6">
                    <a:lumMod val="50000"/>
                  </a:schemeClr>
                </a:solidFill>
                <a:latin typeface="#9Slide07 SVNBillo" panose="00000400000000000000" pitchFamily="2" charset="0"/>
                <a:ea typeface="字魂59号-创粗黑" panose="00000500000000000000" pitchFamily="2" charset="-122"/>
              </a:rPr>
              <a:t>em</a:t>
            </a:r>
            <a:r>
              <a:rPr lang="en-US" altLang="zh-CN" sz="9600" dirty="0">
                <a:solidFill>
                  <a:schemeClr val="accent6">
                    <a:lumMod val="50000"/>
                  </a:schemeClr>
                </a:solidFill>
                <a:latin typeface="#9Slide07 SVNBillo" panose="00000400000000000000" pitchFamily="2" charset="0"/>
                <a:ea typeface="字魂59号-创粗黑" panose="00000500000000000000" pitchFamily="2" charset="-122"/>
              </a:rPr>
              <a:t> </a:t>
            </a:r>
            <a:r>
              <a:rPr lang="en-US" altLang="zh-CN" sz="9600" dirty="0" err="1">
                <a:solidFill>
                  <a:schemeClr val="accent6">
                    <a:lumMod val="50000"/>
                  </a:schemeClr>
                </a:solidFill>
                <a:latin typeface="#9Slide07 SVNBillo" panose="00000400000000000000" pitchFamily="2" charset="0"/>
                <a:ea typeface="字魂59号-创粗黑" panose="00000500000000000000" pitchFamily="2" charset="-122"/>
              </a:rPr>
              <a:t>học</a:t>
            </a:r>
            <a:r>
              <a:rPr lang="en-US" altLang="zh-CN" sz="9600" dirty="0">
                <a:solidFill>
                  <a:schemeClr val="accent6">
                    <a:lumMod val="50000"/>
                  </a:schemeClr>
                </a:solidFill>
                <a:latin typeface="#9Slide07 SVNBillo" panose="00000400000000000000" pitchFamily="2" charset="0"/>
                <a:ea typeface="字魂59号-创粗黑" panose="00000500000000000000" pitchFamily="2" charset="-122"/>
              </a:rPr>
              <a:t> </a:t>
            </a:r>
            <a:r>
              <a:rPr lang="en-US" altLang="zh-CN" sz="9600" dirty="0" err="1">
                <a:solidFill>
                  <a:schemeClr val="accent6">
                    <a:lumMod val="50000"/>
                  </a:schemeClr>
                </a:solidFill>
                <a:latin typeface="#9Slide07 SVNBillo" panose="00000400000000000000" pitchFamily="2" charset="0"/>
                <a:ea typeface="字魂59号-创粗黑" panose="00000500000000000000" pitchFamily="2" charset="-122"/>
              </a:rPr>
              <a:t>tốt</a:t>
            </a:r>
            <a:r>
              <a:rPr lang="en-US" altLang="zh-CN" sz="9600" dirty="0">
                <a:solidFill>
                  <a:schemeClr val="accent6">
                    <a:lumMod val="50000"/>
                  </a:schemeClr>
                </a:solidFill>
                <a:latin typeface="#9Slide07 SVNBillo" panose="00000400000000000000" pitchFamily="2" charset="0"/>
                <a:ea typeface="字魂59号-创粗黑" panose="00000500000000000000" pitchFamily="2" charset="-122"/>
              </a:rPr>
              <a:t>!</a:t>
            </a:r>
            <a:endParaRPr lang="zh-CN" altLang="en-US" sz="9600" dirty="0">
              <a:solidFill>
                <a:schemeClr val="accent6">
                  <a:lumMod val="50000"/>
                </a:schemeClr>
              </a:solidFill>
              <a:latin typeface="#9Slide07 SVNBillo" panose="00000400000000000000" pitchFamily="2" charset="0"/>
              <a:ea typeface="字魂59号-创粗黑" panose="00000500000000000000" pitchFamily="2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89FD151-5F1A-44BB-9765-14E0EE318B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003" y="1898836"/>
            <a:ext cx="4343400" cy="34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836168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520A722-E584-4F7D-A9A3-055EE8B2B9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1295" y="2260962"/>
            <a:ext cx="6476190" cy="579047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A490CD5-1140-43DC-8A8A-FFC21607AA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7100" y="1780813"/>
            <a:ext cx="7340600" cy="58757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E7D547C-7C4B-4FA8-858C-B4E2AD2DB8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21700" y="-538526"/>
            <a:ext cx="4343400" cy="3476625"/>
          </a:xfrm>
          <a:prstGeom prst="rect">
            <a:avLst/>
          </a:prstGeom>
        </p:spPr>
      </p:pic>
      <p:sp>
        <p:nvSpPr>
          <p:cNvPr id="6" name="MH_Others_2">
            <a:extLst>
              <a:ext uri="{FF2B5EF4-FFF2-40B4-BE49-F238E27FC236}">
                <a16:creationId xmlns:a16="http://schemas.microsoft.com/office/drawing/2014/main" id="{2F98E04A-FE63-4949-8B27-ECE60815D27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60734" y="1736957"/>
            <a:ext cx="2152132" cy="184665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6000" b="1" dirty="0">
                <a:solidFill>
                  <a:srgbClr val="399563"/>
                </a:solidFill>
                <a:latin typeface="UTM Showcard" panose="02040603050506020204" pitchFamily="18" charset="0"/>
                <a:ea typeface="字魂59号-创粗黑" panose="00000500000000000000" pitchFamily="2" charset="-122"/>
                <a:sym typeface="Arial" panose="020B0604020202020204" pitchFamily="34" charset="0"/>
              </a:rPr>
              <a:t>MỤC TIÊU</a:t>
            </a:r>
            <a:endParaRPr lang="zh-CN" altLang="en-US" sz="6000" b="1" dirty="0">
              <a:solidFill>
                <a:srgbClr val="399563"/>
              </a:solidFill>
              <a:latin typeface="UTM Showcard" panose="02040603050506020204" pitchFamily="18" charset="0"/>
              <a:ea typeface="字魂59号-创粗黑" panose="00000500000000000000" pitchFamily="2" charset="-122"/>
              <a:sym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14FB18E-5CE1-4D9C-AD2D-4C0F84D994DC}"/>
              </a:ext>
            </a:extLst>
          </p:cNvPr>
          <p:cNvGrpSpPr/>
          <p:nvPr/>
        </p:nvGrpSpPr>
        <p:grpSpPr>
          <a:xfrm>
            <a:off x="4106414" y="850289"/>
            <a:ext cx="6504879" cy="1061452"/>
            <a:chOff x="4106414" y="850289"/>
            <a:chExt cx="6504879" cy="1061452"/>
          </a:xfrm>
        </p:grpSpPr>
        <p:grpSp>
          <p:nvGrpSpPr>
            <p:cNvPr id="19" name="组合 18">
              <a:extLst>
                <a:ext uri="{FF2B5EF4-FFF2-40B4-BE49-F238E27FC236}">
                  <a16:creationId xmlns:a16="http://schemas.microsoft.com/office/drawing/2014/main" id="{7D06811F-92B3-4FC5-9BE5-5205A303AE37}"/>
                </a:ext>
              </a:extLst>
            </p:cNvPr>
            <p:cNvGrpSpPr/>
            <p:nvPr/>
          </p:nvGrpSpPr>
          <p:grpSpPr>
            <a:xfrm>
              <a:off x="4106414" y="850289"/>
              <a:ext cx="2129560" cy="990849"/>
              <a:chOff x="1970247" y="393451"/>
              <a:chExt cx="2129560" cy="990849"/>
            </a:xfrm>
          </p:grpSpPr>
          <p:sp>
            <p:nvSpPr>
              <p:cNvPr id="20" name="椭圆 4">
                <a:extLst>
                  <a:ext uri="{FF2B5EF4-FFF2-40B4-BE49-F238E27FC236}">
                    <a16:creationId xmlns:a16="http://schemas.microsoft.com/office/drawing/2014/main" id="{D0B1C41D-967D-4E0B-8FD6-0F0BED21E03E}"/>
                  </a:ext>
                </a:extLst>
              </p:cNvPr>
              <p:cNvSpPr/>
              <p:nvPr/>
            </p:nvSpPr>
            <p:spPr>
              <a:xfrm>
                <a:off x="2679423" y="411162"/>
                <a:ext cx="728662" cy="973138"/>
              </a:xfrm>
              <a:custGeom>
                <a:avLst/>
                <a:gdLst/>
                <a:ahLst/>
                <a:cxnLst/>
                <a:rect l="l" t="t" r="r" b="b"/>
                <a:pathLst>
                  <a:path w="959230" h="1283265">
                    <a:moveTo>
                      <a:pt x="144016" y="0"/>
                    </a:moveTo>
                    <a:lnTo>
                      <a:pt x="792088" y="0"/>
                    </a:lnTo>
                    <a:lnTo>
                      <a:pt x="792088" y="442510"/>
                    </a:lnTo>
                    <a:cubicBezTo>
                      <a:pt x="894990" y="528892"/>
                      <a:pt x="959230" y="658769"/>
                      <a:pt x="959230" y="803650"/>
                    </a:cubicBezTo>
                    <a:cubicBezTo>
                      <a:pt x="959230" y="1068534"/>
                      <a:pt x="744499" y="1283265"/>
                      <a:pt x="479615" y="1283265"/>
                    </a:cubicBezTo>
                    <a:cubicBezTo>
                      <a:pt x="214731" y="1283265"/>
                      <a:pt x="0" y="1068534"/>
                      <a:pt x="0" y="803650"/>
                    </a:cubicBezTo>
                    <a:cubicBezTo>
                      <a:pt x="0" y="669564"/>
                      <a:pt x="55024" y="548329"/>
                      <a:pt x="144016" y="461590"/>
                    </a:cubicBezTo>
                    <a:close/>
                  </a:path>
                </a:pathLst>
              </a:custGeom>
              <a:solidFill>
                <a:srgbClr val="F5C646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algn="ctr" defTabSz="914400">
                  <a:defRPr/>
                </a:pPr>
                <a:endParaRPr lang="zh-CN" altLang="en-US" sz="1350" kern="0" dirty="0">
                  <a:solidFill>
                    <a:prstClr val="black"/>
                  </a:solidFill>
                  <a:latin typeface="字魂59号-创粗黑" panose="00000500000000000000" pitchFamily="2" charset="-122"/>
                  <a:ea typeface="字魂59号-创粗黑" panose="00000500000000000000" pitchFamily="2" charset="-122"/>
                </a:endParaRPr>
              </a:p>
            </p:txBody>
          </p:sp>
          <p:sp>
            <p:nvSpPr>
              <p:cNvPr id="21" name="椭圆 20">
                <a:extLst>
                  <a:ext uri="{FF2B5EF4-FFF2-40B4-BE49-F238E27FC236}">
                    <a16:creationId xmlns:a16="http://schemas.microsoft.com/office/drawing/2014/main" id="{9A72BC5B-BF8D-4467-8AFC-500F50BBBEE7}"/>
                  </a:ext>
                </a:extLst>
              </p:cNvPr>
              <p:cNvSpPr/>
              <p:nvPr/>
            </p:nvSpPr>
            <p:spPr>
              <a:xfrm>
                <a:off x="2769910" y="747712"/>
                <a:ext cx="546100" cy="546100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0" tIns="0" rIns="0" bIns="0" anchor="ctr"/>
              <a:lstStyle/>
              <a:p>
                <a:pPr algn="ctr" defTabSz="914400">
                  <a:defRPr/>
                </a:pPr>
                <a:r>
                  <a:rPr lang="en-US" altLang="zh-CN" sz="2400" b="1" kern="0" dirty="0">
                    <a:solidFill>
                      <a:prstClr val="black"/>
                    </a:solidFill>
                    <a:latin typeface="字魂59号-创粗黑" panose="00000500000000000000" pitchFamily="2" charset="-122"/>
                    <a:ea typeface="字魂59号-创粗黑" panose="00000500000000000000" pitchFamily="2" charset="-122"/>
                  </a:rPr>
                  <a:t>1</a:t>
                </a:r>
                <a:endParaRPr lang="zh-CN" altLang="en-US" sz="2400" b="1" kern="0" dirty="0">
                  <a:solidFill>
                    <a:prstClr val="black"/>
                  </a:solidFill>
                  <a:latin typeface="字魂59号-创粗黑" panose="00000500000000000000" pitchFamily="2" charset="-122"/>
                  <a:ea typeface="字魂59号-创粗黑" panose="00000500000000000000" pitchFamily="2" charset="-122"/>
                </a:endParaRPr>
              </a:p>
            </p:txBody>
          </p:sp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id="{A2A88827-86F1-48B0-A7AE-25AD58C70FC1}"/>
                  </a:ext>
                </a:extLst>
              </p:cNvPr>
              <p:cNvSpPr/>
              <p:nvPr/>
            </p:nvSpPr>
            <p:spPr>
              <a:xfrm flipV="1">
                <a:off x="1970247" y="393451"/>
                <a:ext cx="2129560" cy="34669"/>
              </a:xfrm>
              <a:prstGeom prst="rect">
                <a:avLst/>
              </a:prstGeom>
              <a:gradFill>
                <a:gsLst>
                  <a:gs pos="49628">
                    <a:srgbClr val="CE9E9D"/>
                  </a:gs>
                  <a:gs pos="2000">
                    <a:sysClr val="window" lastClr="FFFFFF">
                      <a:alpha val="0"/>
                    </a:sysClr>
                  </a:gs>
                  <a:gs pos="100000">
                    <a:sysClr val="window" lastClr="FFFFFF">
                      <a:alpha val="0"/>
                    </a:sysClr>
                  </a:gs>
                </a:gsLst>
                <a:lin ang="10800000" scaled="1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914400">
                  <a:defRPr/>
                </a:pPr>
                <a:endParaRPr lang="zh-CN" altLang="en-US" sz="1350" kern="0" dirty="0">
                  <a:solidFill>
                    <a:prstClr val="black"/>
                  </a:solidFill>
                  <a:latin typeface="字魂59号-创粗黑" panose="00000500000000000000" pitchFamily="2" charset="-122"/>
                  <a:ea typeface="字魂59号-创粗黑" panose="00000500000000000000" pitchFamily="2" charset="-122"/>
                </a:endParaRP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F482BFC-BD14-F70A-C42A-BF3B523CA170}"/>
                </a:ext>
              </a:extLst>
            </p:cNvPr>
            <p:cNvSpPr txBox="1"/>
            <p:nvPr/>
          </p:nvSpPr>
          <p:spPr>
            <a:xfrm>
              <a:off x="5542664" y="988411"/>
              <a:ext cx="5068629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nl-NL" sz="1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Kiến thức</a:t>
              </a:r>
              <a:endPara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r>
                <a:rPr lang="nl-NL" sz="1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- </a:t>
              </a:r>
              <a:r>
                <a:rPr lang="de-DE" sz="1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Giúp HS ôn tập về cấu tạo của tiếng, từ chia theo cấu tạo và từ chia theo chức năng.</a:t>
              </a:r>
              <a:endPara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9A2B168-C7EE-4CB4-9B58-B76C47A97DFB}"/>
              </a:ext>
            </a:extLst>
          </p:cNvPr>
          <p:cNvGrpSpPr/>
          <p:nvPr/>
        </p:nvGrpSpPr>
        <p:grpSpPr>
          <a:xfrm>
            <a:off x="4106415" y="2032197"/>
            <a:ext cx="6962078" cy="1754326"/>
            <a:chOff x="4106415" y="2032197"/>
            <a:chExt cx="6962078" cy="1754326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52F5A942-C3B5-4695-97A4-6B740F3E7B73}"/>
                </a:ext>
              </a:extLst>
            </p:cNvPr>
            <p:cNvGrpSpPr/>
            <p:nvPr/>
          </p:nvGrpSpPr>
          <p:grpSpPr>
            <a:xfrm>
              <a:off x="4106415" y="2044029"/>
              <a:ext cx="2329443" cy="989889"/>
              <a:chOff x="1970248" y="1562811"/>
              <a:chExt cx="2329443" cy="989889"/>
            </a:xfrm>
          </p:grpSpPr>
          <p:sp>
            <p:nvSpPr>
              <p:cNvPr id="24" name="椭圆 4">
                <a:extLst>
                  <a:ext uri="{FF2B5EF4-FFF2-40B4-BE49-F238E27FC236}">
                    <a16:creationId xmlns:a16="http://schemas.microsoft.com/office/drawing/2014/main" id="{CA5D8EDE-AEB0-4474-BF9C-795C2C56BD2D}"/>
                  </a:ext>
                </a:extLst>
              </p:cNvPr>
              <p:cNvSpPr/>
              <p:nvPr/>
            </p:nvSpPr>
            <p:spPr>
              <a:xfrm>
                <a:off x="2679423" y="1579562"/>
                <a:ext cx="728662" cy="973138"/>
              </a:xfrm>
              <a:custGeom>
                <a:avLst/>
                <a:gdLst/>
                <a:ahLst/>
                <a:cxnLst/>
                <a:rect l="l" t="t" r="r" b="b"/>
                <a:pathLst>
                  <a:path w="959230" h="1283265">
                    <a:moveTo>
                      <a:pt x="144016" y="0"/>
                    </a:moveTo>
                    <a:lnTo>
                      <a:pt x="792088" y="0"/>
                    </a:lnTo>
                    <a:lnTo>
                      <a:pt x="792088" y="442510"/>
                    </a:lnTo>
                    <a:cubicBezTo>
                      <a:pt x="894990" y="528892"/>
                      <a:pt x="959230" y="658769"/>
                      <a:pt x="959230" y="803650"/>
                    </a:cubicBezTo>
                    <a:cubicBezTo>
                      <a:pt x="959230" y="1068534"/>
                      <a:pt x="744499" y="1283265"/>
                      <a:pt x="479615" y="1283265"/>
                    </a:cubicBezTo>
                    <a:cubicBezTo>
                      <a:pt x="214731" y="1283265"/>
                      <a:pt x="0" y="1068534"/>
                      <a:pt x="0" y="803650"/>
                    </a:cubicBezTo>
                    <a:cubicBezTo>
                      <a:pt x="0" y="669564"/>
                      <a:pt x="55024" y="548329"/>
                      <a:pt x="144016" y="461590"/>
                    </a:cubicBezTo>
                    <a:close/>
                  </a:path>
                </a:pathLst>
              </a:custGeom>
              <a:solidFill>
                <a:srgbClr val="399563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algn="ctr" defTabSz="914400">
                  <a:defRPr/>
                </a:pPr>
                <a:endParaRPr lang="zh-CN" altLang="en-US" sz="1350" kern="0" dirty="0">
                  <a:solidFill>
                    <a:prstClr val="black"/>
                  </a:solidFill>
                  <a:latin typeface="字魂59号-创粗黑" panose="00000500000000000000" pitchFamily="2" charset="-122"/>
                  <a:ea typeface="字魂59号-创粗黑" panose="00000500000000000000" pitchFamily="2" charset="-122"/>
                </a:endParaRPr>
              </a:p>
            </p:txBody>
          </p:sp>
          <p:sp>
            <p:nvSpPr>
              <p:cNvPr id="25" name="椭圆 24">
                <a:extLst>
                  <a:ext uri="{FF2B5EF4-FFF2-40B4-BE49-F238E27FC236}">
                    <a16:creationId xmlns:a16="http://schemas.microsoft.com/office/drawing/2014/main" id="{972C5633-1848-44FC-909F-9081613841F5}"/>
                  </a:ext>
                </a:extLst>
              </p:cNvPr>
              <p:cNvSpPr/>
              <p:nvPr/>
            </p:nvSpPr>
            <p:spPr>
              <a:xfrm>
                <a:off x="2769910" y="1916112"/>
                <a:ext cx="546100" cy="546100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0" tIns="0" rIns="0" bIns="0" anchor="ctr"/>
              <a:lstStyle/>
              <a:p>
                <a:pPr algn="ctr" defTabSz="914400">
                  <a:defRPr/>
                </a:pPr>
                <a:r>
                  <a:rPr lang="en-US" altLang="zh-CN" sz="2400" b="1" kern="0" dirty="0">
                    <a:solidFill>
                      <a:prstClr val="black"/>
                    </a:solidFill>
                    <a:latin typeface="字魂59号-创粗黑" panose="00000500000000000000" pitchFamily="2" charset="-122"/>
                    <a:ea typeface="字魂59号-创粗黑" panose="00000500000000000000" pitchFamily="2" charset="-122"/>
                  </a:rPr>
                  <a:t>2</a:t>
                </a:r>
                <a:endParaRPr lang="zh-CN" altLang="en-US" sz="2400" b="1" kern="0" dirty="0">
                  <a:solidFill>
                    <a:prstClr val="black"/>
                  </a:solidFill>
                  <a:latin typeface="字魂59号-创粗黑" panose="00000500000000000000" pitchFamily="2" charset="-122"/>
                  <a:ea typeface="字魂59号-创粗黑" panose="00000500000000000000" pitchFamily="2" charset="-122"/>
                </a:endParaRPr>
              </a:p>
            </p:txBody>
          </p:sp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87FE2DAE-5629-4C88-A966-F455D4DC7A87}"/>
                  </a:ext>
                </a:extLst>
              </p:cNvPr>
              <p:cNvSpPr/>
              <p:nvPr/>
            </p:nvSpPr>
            <p:spPr>
              <a:xfrm flipV="1">
                <a:off x="1970248" y="1562811"/>
                <a:ext cx="2329443" cy="34669"/>
              </a:xfrm>
              <a:prstGeom prst="rect">
                <a:avLst/>
              </a:prstGeom>
              <a:gradFill>
                <a:gsLst>
                  <a:gs pos="49628">
                    <a:srgbClr val="399563"/>
                  </a:gs>
                  <a:gs pos="2000">
                    <a:sysClr val="window" lastClr="FFFFFF">
                      <a:alpha val="0"/>
                    </a:sysClr>
                  </a:gs>
                  <a:gs pos="100000">
                    <a:sysClr val="window" lastClr="FFFFFF">
                      <a:alpha val="0"/>
                    </a:sysClr>
                  </a:gs>
                </a:gsLst>
                <a:lin ang="10800000" scaled="1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914400">
                  <a:defRPr/>
                </a:pPr>
                <a:endParaRPr lang="zh-CN" altLang="en-US" sz="1350" kern="0" dirty="0">
                  <a:solidFill>
                    <a:prstClr val="black"/>
                  </a:solidFill>
                  <a:latin typeface="字魂59号-创粗黑" panose="00000500000000000000" pitchFamily="2" charset="-122"/>
                  <a:ea typeface="字魂59号-创粗黑" panose="00000500000000000000" pitchFamily="2" charset="-122"/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49313B6-8AD9-BD56-2439-EAE5649A4E2A}"/>
                </a:ext>
              </a:extLst>
            </p:cNvPr>
            <p:cNvSpPr txBox="1"/>
            <p:nvPr/>
          </p:nvSpPr>
          <p:spPr>
            <a:xfrm>
              <a:off x="5574895" y="2032197"/>
              <a:ext cx="5493598" cy="17543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nl-NL" sz="1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Kĩ năng</a:t>
              </a:r>
              <a:endPara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just"/>
              <a:r>
                <a:rPr lang="de-DE" sz="1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- </a:t>
              </a:r>
              <a:r>
                <a:rPr lang="nl-NL" sz="1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Xác định được tiếng chỉ có vần và thanh, tiếng có đủ âm đầu, vần và thanh trong đoạn văn; nhận biết được từ đơn, từ ghép, từ láy, danh từ (chỉ người, vật, khái niệm), động từ trong đoạn văn ngắn.</a:t>
              </a:r>
              <a:endPara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just"/>
              <a:r>
                <a:rPr lang="nl-NL" sz="1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- HS có kĩ năng nhận biết và xác đinh được các tiếng, từ.</a:t>
              </a:r>
              <a:endPara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6E715B5-FF23-4454-8996-2A8D5C4D0126}"/>
              </a:ext>
            </a:extLst>
          </p:cNvPr>
          <p:cNvGrpSpPr/>
          <p:nvPr/>
        </p:nvGrpSpPr>
        <p:grpSpPr>
          <a:xfrm>
            <a:off x="4170140" y="3775809"/>
            <a:ext cx="9219685" cy="990517"/>
            <a:chOff x="4170140" y="3775809"/>
            <a:chExt cx="9219685" cy="990517"/>
          </a:xfrm>
        </p:grpSpPr>
        <p:grpSp>
          <p:nvGrpSpPr>
            <p:cNvPr id="27" name="组合 26">
              <a:extLst>
                <a:ext uri="{FF2B5EF4-FFF2-40B4-BE49-F238E27FC236}">
                  <a16:creationId xmlns:a16="http://schemas.microsoft.com/office/drawing/2014/main" id="{97C0AD13-FF79-41A4-A7A1-2C7E611BD601}"/>
                </a:ext>
              </a:extLst>
            </p:cNvPr>
            <p:cNvGrpSpPr/>
            <p:nvPr/>
          </p:nvGrpSpPr>
          <p:grpSpPr>
            <a:xfrm>
              <a:off x="4170140" y="3775809"/>
              <a:ext cx="2201702" cy="990517"/>
              <a:chOff x="1970248" y="2732170"/>
              <a:chExt cx="2201702" cy="990517"/>
            </a:xfrm>
          </p:grpSpPr>
          <p:sp>
            <p:nvSpPr>
              <p:cNvPr id="28" name="椭圆 4">
                <a:extLst>
                  <a:ext uri="{FF2B5EF4-FFF2-40B4-BE49-F238E27FC236}">
                    <a16:creationId xmlns:a16="http://schemas.microsoft.com/office/drawing/2014/main" id="{F688DD88-A27D-4B67-8426-4ABC829F8925}"/>
                  </a:ext>
                </a:extLst>
              </p:cNvPr>
              <p:cNvSpPr/>
              <p:nvPr/>
            </p:nvSpPr>
            <p:spPr>
              <a:xfrm>
                <a:off x="2679423" y="2749550"/>
                <a:ext cx="728662" cy="973137"/>
              </a:xfrm>
              <a:custGeom>
                <a:avLst/>
                <a:gdLst/>
                <a:ahLst/>
                <a:cxnLst/>
                <a:rect l="l" t="t" r="r" b="b"/>
                <a:pathLst>
                  <a:path w="959230" h="1283265">
                    <a:moveTo>
                      <a:pt x="144016" y="0"/>
                    </a:moveTo>
                    <a:lnTo>
                      <a:pt x="792088" y="0"/>
                    </a:lnTo>
                    <a:lnTo>
                      <a:pt x="792088" y="442510"/>
                    </a:lnTo>
                    <a:cubicBezTo>
                      <a:pt x="894990" y="528892"/>
                      <a:pt x="959230" y="658769"/>
                      <a:pt x="959230" y="803650"/>
                    </a:cubicBezTo>
                    <a:cubicBezTo>
                      <a:pt x="959230" y="1068534"/>
                      <a:pt x="744499" y="1283265"/>
                      <a:pt x="479615" y="1283265"/>
                    </a:cubicBezTo>
                    <a:cubicBezTo>
                      <a:pt x="214731" y="1283265"/>
                      <a:pt x="0" y="1068534"/>
                      <a:pt x="0" y="803650"/>
                    </a:cubicBezTo>
                    <a:cubicBezTo>
                      <a:pt x="0" y="669564"/>
                      <a:pt x="55024" y="548329"/>
                      <a:pt x="144016" y="461590"/>
                    </a:cubicBezTo>
                    <a:close/>
                  </a:path>
                </a:pathLst>
              </a:custGeom>
              <a:solidFill>
                <a:srgbClr val="F5C646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algn="ctr" defTabSz="914400">
                  <a:defRPr/>
                </a:pPr>
                <a:endParaRPr lang="zh-CN" altLang="en-US" sz="1350" kern="0" dirty="0">
                  <a:solidFill>
                    <a:prstClr val="black"/>
                  </a:solidFill>
                  <a:latin typeface="字魂59号-创粗黑" panose="00000500000000000000" pitchFamily="2" charset="-122"/>
                  <a:ea typeface="字魂59号-创粗黑" panose="00000500000000000000" pitchFamily="2" charset="-122"/>
                </a:endParaRPr>
              </a:p>
            </p:txBody>
          </p:sp>
          <p:sp>
            <p:nvSpPr>
              <p:cNvPr id="29" name="椭圆 28">
                <a:extLst>
                  <a:ext uri="{FF2B5EF4-FFF2-40B4-BE49-F238E27FC236}">
                    <a16:creationId xmlns:a16="http://schemas.microsoft.com/office/drawing/2014/main" id="{C848AE3F-2544-4F87-8255-70A2133CE321}"/>
                  </a:ext>
                </a:extLst>
              </p:cNvPr>
              <p:cNvSpPr/>
              <p:nvPr/>
            </p:nvSpPr>
            <p:spPr>
              <a:xfrm>
                <a:off x="2769910" y="3086100"/>
                <a:ext cx="546100" cy="546100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0" tIns="0" rIns="0" bIns="0" anchor="ctr"/>
              <a:lstStyle/>
              <a:p>
                <a:pPr algn="ctr" defTabSz="914400">
                  <a:defRPr/>
                </a:pPr>
                <a:r>
                  <a:rPr lang="en-US" altLang="zh-CN" sz="2400" b="1" kern="0" dirty="0">
                    <a:solidFill>
                      <a:prstClr val="black"/>
                    </a:solidFill>
                    <a:latin typeface="字魂59号-创粗黑" panose="00000500000000000000" pitchFamily="2" charset="-122"/>
                    <a:ea typeface="字魂59号-创粗黑" panose="00000500000000000000" pitchFamily="2" charset="-122"/>
                  </a:rPr>
                  <a:t>3</a:t>
                </a:r>
                <a:endParaRPr lang="zh-CN" altLang="en-US" sz="2400" b="1" kern="0" dirty="0">
                  <a:solidFill>
                    <a:prstClr val="black"/>
                  </a:solidFill>
                  <a:latin typeface="字魂59号-创粗黑" panose="00000500000000000000" pitchFamily="2" charset="-122"/>
                  <a:ea typeface="字魂59号-创粗黑" panose="00000500000000000000" pitchFamily="2" charset="-122"/>
                </a:endParaRPr>
              </a:p>
            </p:txBody>
          </p:sp>
          <p:sp>
            <p:nvSpPr>
              <p:cNvPr id="30" name="矩形 29">
                <a:extLst>
                  <a:ext uri="{FF2B5EF4-FFF2-40B4-BE49-F238E27FC236}">
                    <a16:creationId xmlns:a16="http://schemas.microsoft.com/office/drawing/2014/main" id="{8B0E5A29-3A48-487C-ABEF-CA1F171B6CBF}"/>
                  </a:ext>
                </a:extLst>
              </p:cNvPr>
              <p:cNvSpPr/>
              <p:nvPr/>
            </p:nvSpPr>
            <p:spPr>
              <a:xfrm flipV="1">
                <a:off x="1970248" y="2732170"/>
                <a:ext cx="2201702" cy="34669"/>
              </a:xfrm>
              <a:prstGeom prst="rect">
                <a:avLst/>
              </a:prstGeom>
              <a:gradFill>
                <a:gsLst>
                  <a:gs pos="49628">
                    <a:srgbClr val="F5C646"/>
                  </a:gs>
                  <a:gs pos="2000">
                    <a:sysClr val="window" lastClr="FFFFFF">
                      <a:alpha val="0"/>
                    </a:sysClr>
                  </a:gs>
                  <a:gs pos="100000">
                    <a:sysClr val="window" lastClr="FFFFFF">
                      <a:alpha val="0"/>
                    </a:sysClr>
                  </a:gs>
                </a:gsLst>
                <a:lin ang="10800000" scaled="1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914400">
                  <a:defRPr/>
                </a:pPr>
                <a:endParaRPr lang="zh-CN" altLang="en-US" sz="1350" kern="0" dirty="0">
                  <a:solidFill>
                    <a:prstClr val="black"/>
                  </a:solidFill>
                  <a:latin typeface="字魂59号-创粗黑" panose="00000500000000000000" pitchFamily="2" charset="-122"/>
                  <a:ea typeface="字魂59号-创粗黑" panose="00000500000000000000" pitchFamily="2" charset="-122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D05CB39-184A-8E6B-9DC4-3DED723DB0EA}"/>
                </a:ext>
              </a:extLst>
            </p:cNvPr>
            <p:cNvSpPr txBox="1"/>
            <p:nvPr/>
          </p:nvSpPr>
          <p:spPr>
            <a:xfrm>
              <a:off x="5574895" y="3944462"/>
              <a:ext cx="781493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nl-NL" sz="1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Phẩm chất</a:t>
              </a:r>
              <a:endPara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just"/>
              <a:r>
                <a:rPr lang="nl-NL" sz="1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- </a:t>
              </a:r>
              <a:r>
                <a:rPr lang="de-DE" sz="1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HS tích cực, tự giác ôn bài.</a:t>
              </a:r>
              <a:endPara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852CFC9-25D0-4746-A30D-596E6053934A}"/>
              </a:ext>
            </a:extLst>
          </p:cNvPr>
          <p:cNvGrpSpPr/>
          <p:nvPr/>
        </p:nvGrpSpPr>
        <p:grpSpPr>
          <a:xfrm>
            <a:off x="4170140" y="4887621"/>
            <a:ext cx="9283410" cy="991147"/>
            <a:chOff x="4106415" y="4888588"/>
            <a:chExt cx="9283410" cy="991147"/>
          </a:xfrm>
        </p:grpSpPr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87BB3E25-7135-4BFD-94B8-5237E099D16A}"/>
                </a:ext>
              </a:extLst>
            </p:cNvPr>
            <p:cNvGrpSpPr/>
            <p:nvPr/>
          </p:nvGrpSpPr>
          <p:grpSpPr>
            <a:xfrm>
              <a:off x="4106415" y="4888588"/>
              <a:ext cx="2329443" cy="991147"/>
              <a:chOff x="1970248" y="3901528"/>
              <a:chExt cx="2329443" cy="991147"/>
            </a:xfrm>
          </p:grpSpPr>
          <p:sp>
            <p:nvSpPr>
              <p:cNvPr id="32" name="椭圆 4">
                <a:extLst>
                  <a:ext uri="{FF2B5EF4-FFF2-40B4-BE49-F238E27FC236}">
                    <a16:creationId xmlns:a16="http://schemas.microsoft.com/office/drawing/2014/main" id="{175A7845-7745-44E5-8107-5D771E361866}"/>
                  </a:ext>
                </a:extLst>
              </p:cNvPr>
              <p:cNvSpPr/>
              <p:nvPr/>
            </p:nvSpPr>
            <p:spPr>
              <a:xfrm>
                <a:off x="2679423" y="3919537"/>
                <a:ext cx="728662" cy="973138"/>
              </a:xfrm>
              <a:custGeom>
                <a:avLst/>
                <a:gdLst/>
                <a:ahLst/>
                <a:cxnLst/>
                <a:rect l="l" t="t" r="r" b="b"/>
                <a:pathLst>
                  <a:path w="959230" h="1283265">
                    <a:moveTo>
                      <a:pt x="144016" y="0"/>
                    </a:moveTo>
                    <a:lnTo>
                      <a:pt x="792088" y="0"/>
                    </a:lnTo>
                    <a:lnTo>
                      <a:pt x="792088" y="442510"/>
                    </a:lnTo>
                    <a:cubicBezTo>
                      <a:pt x="894990" y="528892"/>
                      <a:pt x="959230" y="658769"/>
                      <a:pt x="959230" y="803650"/>
                    </a:cubicBezTo>
                    <a:cubicBezTo>
                      <a:pt x="959230" y="1068534"/>
                      <a:pt x="744499" y="1283265"/>
                      <a:pt x="479615" y="1283265"/>
                    </a:cubicBezTo>
                    <a:cubicBezTo>
                      <a:pt x="214731" y="1283265"/>
                      <a:pt x="0" y="1068534"/>
                      <a:pt x="0" y="803650"/>
                    </a:cubicBezTo>
                    <a:cubicBezTo>
                      <a:pt x="0" y="669564"/>
                      <a:pt x="55024" y="548329"/>
                      <a:pt x="144016" y="461590"/>
                    </a:cubicBezTo>
                    <a:close/>
                  </a:path>
                </a:pathLst>
              </a:custGeom>
              <a:solidFill>
                <a:srgbClr val="399563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algn="ctr" defTabSz="914400">
                  <a:defRPr/>
                </a:pPr>
                <a:endParaRPr lang="zh-CN" altLang="en-US" sz="1350" kern="0" dirty="0">
                  <a:solidFill>
                    <a:prstClr val="black"/>
                  </a:solidFill>
                  <a:latin typeface="字魂59号-创粗黑" panose="00000500000000000000" pitchFamily="2" charset="-122"/>
                  <a:ea typeface="字魂59号-创粗黑" panose="00000500000000000000" pitchFamily="2" charset="-122"/>
                </a:endParaRPr>
              </a:p>
            </p:txBody>
          </p:sp>
          <p:sp>
            <p:nvSpPr>
              <p:cNvPr id="33" name="椭圆 32">
                <a:extLst>
                  <a:ext uri="{FF2B5EF4-FFF2-40B4-BE49-F238E27FC236}">
                    <a16:creationId xmlns:a16="http://schemas.microsoft.com/office/drawing/2014/main" id="{5F2CEF2D-FEF7-44FD-8BE7-C13D75BEE3D6}"/>
                  </a:ext>
                </a:extLst>
              </p:cNvPr>
              <p:cNvSpPr/>
              <p:nvPr/>
            </p:nvSpPr>
            <p:spPr>
              <a:xfrm>
                <a:off x="2769910" y="4254500"/>
                <a:ext cx="546100" cy="546100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0" tIns="0" rIns="0" bIns="0" anchor="ctr"/>
              <a:lstStyle/>
              <a:p>
                <a:pPr algn="ctr" defTabSz="914400">
                  <a:defRPr/>
                </a:pPr>
                <a:r>
                  <a:rPr lang="en-US" altLang="zh-CN" sz="2400" b="1" kern="0" dirty="0">
                    <a:solidFill>
                      <a:prstClr val="black"/>
                    </a:solidFill>
                    <a:latin typeface="字魂59号-创粗黑" panose="00000500000000000000" pitchFamily="2" charset="-122"/>
                    <a:ea typeface="字魂59号-创粗黑" panose="00000500000000000000" pitchFamily="2" charset="-122"/>
                  </a:rPr>
                  <a:t>4</a:t>
                </a:r>
                <a:endParaRPr lang="zh-CN" altLang="en-US" sz="2400" b="1" kern="0" dirty="0">
                  <a:solidFill>
                    <a:prstClr val="black"/>
                  </a:solidFill>
                  <a:latin typeface="字魂59号-创粗黑" panose="00000500000000000000" pitchFamily="2" charset="-122"/>
                  <a:ea typeface="字魂59号-创粗黑" panose="00000500000000000000" pitchFamily="2" charset="-122"/>
                </a:endParaRPr>
              </a:p>
            </p:txBody>
          </p:sp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22ACBCCD-FB60-4D58-B140-223D46B62D0E}"/>
                  </a:ext>
                </a:extLst>
              </p:cNvPr>
              <p:cNvSpPr/>
              <p:nvPr/>
            </p:nvSpPr>
            <p:spPr>
              <a:xfrm flipV="1">
                <a:off x="1970248" y="3901528"/>
                <a:ext cx="2329443" cy="34669"/>
              </a:xfrm>
              <a:prstGeom prst="rect">
                <a:avLst/>
              </a:prstGeom>
              <a:gradFill>
                <a:gsLst>
                  <a:gs pos="49628">
                    <a:srgbClr val="399563"/>
                  </a:gs>
                  <a:gs pos="2000">
                    <a:sysClr val="window" lastClr="FFFFFF">
                      <a:alpha val="0"/>
                    </a:sysClr>
                  </a:gs>
                  <a:gs pos="100000">
                    <a:sysClr val="window" lastClr="FFFFFF">
                      <a:alpha val="0"/>
                    </a:sysClr>
                  </a:gs>
                </a:gsLst>
                <a:lin ang="10800000" scaled="1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914400">
                  <a:defRPr/>
                </a:pPr>
                <a:endParaRPr lang="zh-CN" altLang="en-US" sz="1350" kern="0" dirty="0">
                  <a:solidFill>
                    <a:prstClr val="black"/>
                  </a:solidFill>
                  <a:latin typeface="字魂59号-创粗黑" panose="00000500000000000000" pitchFamily="2" charset="-122"/>
                  <a:ea typeface="字魂59号-创粗黑" panose="00000500000000000000" pitchFamily="2" charset="-122"/>
                </a:endParaRP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5176998-BA26-5561-E295-F75B682CAAA4}"/>
                </a:ext>
              </a:extLst>
            </p:cNvPr>
            <p:cNvSpPr txBox="1"/>
            <p:nvPr/>
          </p:nvSpPr>
          <p:spPr>
            <a:xfrm>
              <a:off x="5574895" y="5185437"/>
              <a:ext cx="781493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nl-NL" sz="1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Góp phần phát triển NL:</a:t>
              </a:r>
              <a:endPara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just"/>
              <a:r>
                <a:rPr lang="nl-NL" sz="1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- </a:t>
              </a:r>
              <a:r>
                <a:rPr lang="nl-NL" sz="1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NL giải quyết vấn đề và sáng tạo, NL ngôn ngữ.</a:t>
              </a:r>
              <a:endPara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244075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36364D0-EC1E-4190-A51F-CC2EF58E4B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1295" y="3027680"/>
            <a:ext cx="5639763" cy="504261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65EB416-6C11-78B3-AF80-55A45523E13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6013" t="17334" r="24750" b="16741"/>
          <a:stretch/>
        </p:blipFill>
        <p:spPr>
          <a:xfrm>
            <a:off x="7305077" y="815458"/>
            <a:ext cx="3564653" cy="42137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TextBox 1">
            <a:extLst>
              <a:ext uri="{FF2B5EF4-FFF2-40B4-BE49-F238E27FC236}">
                <a16:creationId xmlns:a16="http://schemas.microsoft.com/office/drawing/2014/main" id="{D444C835-6EF5-DA4B-5FED-EEAAB0A07868}"/>
              </a:ext>
            </a:extLst>
          </p:cNvPr>
          <p:cNvSpPr txBox="1"/>
          <p:nvPr/>
        </p:nvSpPr>
        <p:spPr>
          <a:xfrm>
            <a:off x="1016037" y="1114702"/>
            <a:ext cx="611632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	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Dưới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tầm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cánh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chú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chuồn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chuồn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bây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giờ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là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lũy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tre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xanh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rì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rào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trong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gió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là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bờ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ao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với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những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khóm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khoai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nước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rung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rinh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Rồi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những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cảnh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tuyệt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đẹp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của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đất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nước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hiện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ra: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cánh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đồng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với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những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đàn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trâu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thung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thăng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gặm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cỏ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;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dòng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sông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với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những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đoàn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thuyền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ngược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xuôi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Còn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trên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tầng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cao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là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đàn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cò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đang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bay,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là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trời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xanh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trong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cao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vút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. </a:t>
            </a:r>
          </a:p>
          <a:p>
            <a:pPr algn="r"/>
            <a:r>
              <a:rPr lang="en-US" sz="2600" i="1" dirty="0">
                <a:solidFill>
                  <a:srgbClr val="002060"/>
                </a:solidFill>
                <a:latin typeface="UVN Nhan" panose="020B0502050508020304" pitchFamily="34" charset="0"/>
              </a:rPr>
              <a:t>Theo</a:t>
            </a:r>
            <a:r>
              <a:rPr lang="en-US" sz="2600" b="1" i="1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b="1" i="1" dirty="0" err="1">
                <a:solidFill>
                  <a:srgbClr val="002060"/>
                </a:solidFill>
                <a:latin typeface="UVN Nhan" panose="020B0502050508020304" pitchFamily="34" charset="0"/>
              </a:rPr>
              <a:t>Nguyễn</a:t>
            </a:r>
            <a:r>
              <a:rPr lang="en-US" sz="2600" b="1" i="1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b="1" i="1" dirty="0" err="1">
                <a:solidFill>
                  <a:srgbClr val="002060"/>
                </a:solidFill>
                <a:latin typeface="UVN Nhan" panose="020B0502050508020304" pitchFamily="34" charset="0"/>
              </a:rPr>
              <a:t>Thế</a:t>
            </a:r>
            <a:r>
              <a:rPr lang="en-US" sz="2600" b="1" i="1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b="1" i="1" dirty="0" err="1">
                <a:solidFill>
                  <a:srgbClr val="002060"/>
                </a:solidFill>
                <a:latin typeface="UVN Nhan" panose="020B0502050508020304" pitchFamily="34" charset="0"/>
              </a:rPr>
              <a:t>Hội</a:t>
            </a:r>
            <a:endParaRPr lang="vi-VN" sz="2600" b="1" i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16" name="TextBox 1">
            <a:extLst>
              <a:ext uri="{FF2B5EF4-FFF2-40B4-BE49-F238E27FC236}">
                <a16:creationId xmlns:a16="http://schemas.microsoft.com/office/drawing/2014/main" id="{28FAF06F-3A60-9C61-1989-E68AD2EAF7F1}"/>
              </a:ext>
            </a:extLst>
          </p:cNvPr>
          <p:cNvSpPr txBox="1"/>
          <p:nvPr/>
        </p:nvSpPr>
        <p:spPr>
          <a:xfrm>
            <a:off x="540024" y="552291"/>
            <a:ext cx="3645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800" b="1" dirty="0">
                <a:solidFill>
                  <a:srgbClr val="002060"/>
                </a:solidFill>
                <a:latin typeface="UVN Nhan" panose="020B0502050508020304" pitchFamily="34" charset="0"/>
              </a:rPr>
              <a:t>1. </a:t>
            </a:r>
            <a:r>
              <a:rPr lang="en-US" sz="2800" b="1" dirty="0" err="1">
                <a:solidFill>
                  <a:srgbClr val="002060"/>
                </a:solidFill>
                <a:latin typeface="UVN Nhan" panose="020B0502050508020304" pitchFamily="34" charset="0"/>
              </a:rPr>
              <a:t>Đọc</a:t>
            </a:r>
            <a:r>
              <a:rPr lang="en-US" sz="2800" b="1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VN Nhan" panose="020B0502050508020304" pitchFamily="34" charset="0"/>
              </a:rPr>
              <a:t>đoạn</a:t>
            </a:r>
            <a:r>
              <a:rPr lang="en-US" sz="2800" b="1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VN Nhan" panose="020B0502050508020304" pitchFamily="34" charset="0"/>
              </a:rPr>
              <a:t>văn</a:t>
            </a:r>
            <a:r>
              <a:rPr lang="en-US" sz="2800" b="1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VN Nhan" panose="020B0502050508020304" pitchFamily="34" charset="0"/>
              </a:rPr>
              <a:t>sau</a:t>
            </a:r>
            <a:r>
              <a:rPr lang="en-US" sz="2800" b="1" dirty="0">
                <a:solidFill>
                  <a:srgbClr val="002060"/>
                </a:solidFill>
                <a:latin typeface="UVN Nhan" panose="020B0502050508020304" pitchFamily="34" charset="0"/>
              </a:rPr>
              <a:t>:</a:t>
            </a:r>
            <a:endParaRPr lang="vi-VN" sz="2800" b="1" i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800513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9" descr="5b7515855e095">
            <a:extLst>
              <a:ext uri="{FF2B5EF4-FFF2-40B4-BE49-F238E27FC236}">
                <a16:creationId xmlns:a16="http://schemas.microsoft.com/office/drawing/2014/main" id="{2D8F2D68-99FF-D8CA-B372-49DB023864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4535" y="2276475"/>
            <a:ext cx="6763385" cy="477647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7176F42-CDAB-4D00-98D0-B6FA6CBC1658}"/>
              </a:ext>
            </a:extLst>
          </p:cNvPr>
          <p:cNvGrpSpPr/>
          <p:nvPr/>
        </p:nvGrpSpPr>
        <p:grpSpPr>
          <a:xfrm>
            <a:off x="843280" y="779781"/>
            <a:ext cx="6838950" cy="3289596"/>
            <a:chOff x="843280" y="779781"/>
            <a:chExt cx="6838950" cy="3289596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E5972FF-4AB6-40A8-AC74-CA76D51B4E48}"/>
                </a:ext>
              </a:extLst>
            </p:cNvPr>
            <p:cNvGrpSpPr/>
            <p:nvPr/>
          </p:nvGrpSpPr>
          <p:grpSpPr>
            <a:xfrm>
              <a:off x="843280" y="779781"/>
              <a:ext cx="6250940" cy="2862580"/>
              <a:chOff x="843280" y="779781"/>
              <a:chExt cx="6250940" cy="2862580"/>
            </a:xfrm>
          </p:grpSpPr>
          <p:pic>
            <p:nvPicPr>
              <p:cNvPr id="18" name="图片 12" descr="ce1ed7f935192fceca30dfb2bcebe602">
                <a:extLst>
                  <a:ext uri="{FF2B5EF4-FFF2-40B4-BE49-F238E27FC236}">
                    <a16:creationId xmlns:a16="http://schemas.microsoft.com/office/drawing/2014/main" id="{0646E690-E7BA-51F1-72AD-A038AFBA8F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11188" t="20367" r="10619" b="19944"/>
              <a:stretch>
                <a:fillRect/>
              </a:stretch>
            </p:blipFill>
            <p:spPr>
              <a:xfrm>
                <a:off x="843280" y="779781"/>
                <a:ext cx="6250940" cy="286258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53FA964-D71E-9A18-6B9E-36316ACFE141}"/>
                  </a:ext>
                </a:extLst>
              </p:cNvPr>
              <p:cNvSpPr txBox="1"/>
              <p:nvPr/>
            </p:nvSpPr>
            <p:spPr>
              <a:xfrm>
                <a:off x="1140460" y="1493858"/>
                <a:ext cx="5656580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600" b="1" i="1" dirty="0" err="1">
                    <a:solidFill>
                      <a:srgbClr val="002060"/>
                    </a:solidFill>
                    <a:latin typeface="UVN Nhan" panose="020B0502050508020304" pitchFamily="34" charset="0"/>
                  </a:rPr>
                  <a:t>Cảnh</a:t>
                </a:r>
                <a:r>
                  <a:rPr lang="en-US" sz="3600" b="1" i="1" dirty="0">
                    <a:solidFill>
                      <a:srgbClr val="002060"/>
                    </a:solidFill>
                    <a:latin typeface="UVN Nhan" panose="020B0502050508020304" pitchFamily="34" charset="0"/>
                  </a:rPr>
                  <a:t> </a:t>
                </a:r>
                <a:r>
                  <a:rPr lang="en-US" sz="3600" b="1" i="1" dirty="0" err="1">
                    <a:solidFill>
                      <a:srgbClr val="002060"/>
                    </a:solidFill>
                    <a:latin typeface="UVN Nhan" panose="020B0502050508020304" pitchFamily="34" charset="0"/>
                  </a:rPr>
                  <a:t>đẹp</a:t>
                </a:r>
                <a:r>
                  <a:rPr lang="en-US" sz="3600" b="1" i="1" dirty="0">
                    <a:solidFill>
                      <a:srgbClr val="002060"/>
                    </a:solidFill>
                    <a:latin typeface="UVN Nhan" panose="020B0502050508020304" pitchFamily="34" charset="0"/>
                  </a:rPr>
                  <a:t> </a:t>
                </a:r>
                <a:r>
                  <a:rPr lang="en-US" sz="3600" b="1" i="1" dirty="0" err="1">
                    <a:solidFill>
                      <a:srgbClr val="002060"/>
                    </a:solidFill>
                    <a:latin typeface="UVN Nhan" panose="020B0502050508020304" pitchFamily="34" charset="0"/>
                  </a:rPr>
                  <a:t>của</a:t>
                </a:r>
                <a:r>
                  <a:rPr lang="en-US" sz="3600" b="1" i="1" dirty="0">
                    <a:solidFill>
                      <a:srgbClr val="002060"/>
                    </a:solidFill>
                    <a:latin typeface="UVN Nhan" panose="020B0502050508020304" pitchFamily="34" charset="0"/>
                  </a:rPr>
                  <a:t> </a:t>
                </a:r>
                <a:r>
                  <a:rPr lang="en-US" sz="3600" b="1" i="1" dirty="0" err="1">
                    <a:solidFill>
                      <a:srgbClr val="002060"/>
                    </a:solidFill>
                    <a:latin typeface="UVN Nhan" panose="020B0502050508020304" pitchFamily="34" charset="0"/>
                  </a:rPr>
                  <a:t>đất</a:t>
                </a:r>
                <a:r>
                  <a:rPr lang="en-US" sz="3600" b="1" i="1" dirty="0">
                    <a:solidFill>
                      <a:srgbClr val="002060"/>
                    </a:solidFill>
                    <a:latin typeface="UVN Nhan" panose="020B0502050508020304" pitchFamily="34" charset="0"/>
                  </a:rPr>
                  <a:t> </a:t>
                </a:r>
                <a:r>
                  <a:rPr lang="en-US" sz="3600" b="1" i="1" dirty="0" err="1">
                    <a:solidFill>
                      <a:srgbClr val="002060"/>
                    </a:solidFill>
                    <a:latin typeface="UVN Nhan" panose="020B0502050508020304" pitchFamily="34" charset="0"/>
                  </a:rPr>
                  <a:t>nước</a:t>
                </a:r>
                <a:r>
                  <a:rPr lang="en-US" sz="3600" b="1" i="1" dirty="0">
                    <a:solidFill>
                      <a:srgbClr val="002060"/>
                    </a:solidFill>
                    <a:latin typeface="UVN Nhan" panose="020B0502050508020304" pitchFamily="34" charset="0"/>
                  </a:rPr>
                  <a:t> </a:t>
                </a:r>
                <a:r>
                  <a:rPr lang="en-US" sz="3600" b="1" i="1" dirty="0" err="1">
                    <a:solidFill>
                      <a:srgbClr val="002060"/>
                    </a:solidFill>
                    <a:latin typeface="UVN Nhan" panose="020B0502050508020304" pitchFamily="34" charset="0"/>
                  </a:rPr>
                  <a:t>được</a:t>
                </a:r>
                <a:r>
                  <a:rPr lang="en-US" sz="3600" b="1" i="1" dirty="0">
                    <a:solidFill>
                      <a:srgbClr val="002060"/>
                    </a:solidFill>
                    <a:latin typeface="UVN Nhan" panose="020B0502050508020304" pitchFamily="34" charset="0"/>
                  </a:rPr>
                  <a:t> </a:t>
                </a:r>
                <a:r>
                  <a:rPr lang="en-US" sz="3600" b="1" i="1" dirty="0" err="1">
                    <a:solidFill>
                      <a:srgbClr val="002060"/>
                    </a:solidFill>
                    <a:latin typeface="UVN Nhan" panose="020B0502050508020304" pitchFamily="34" charset="0"/>
                  </a:rPr>
                  <a:t>quan</a:t>
                </a:r>
                <a:r>
                  <a:rPr lang="en-US" sz="3600" b="1" i="1" dirty="0">
                    <a:solidFill>
                      <a:srgbClr val="002060"/>
                    </a:solidFill>
                    <a:latin typeface="UVN Nhan" panose="020B0502050508020304" pitchFamily="34" charset="0"/>
                  </a:rPr>
                  <a:t> </a:t>
                </a:r>
                <a:r>
                  <a:rPr lang="en-US" sz="3600" b="1" i="1" dirty="0" err="1">
                    <a:solidFill>
                      <a:srgbClr val="002060"/>
                    </a:solidFill>
                    <a:latin typeface="UVN Nhan" panose="020B0502050508020304" pitchFamily="34" charset="0"/>
                  </a:rPr>
                  <a:t>sát</a:t>
                </a:r>
                <a:r>
                  <a:rPr lang="en-US" sz="3600" b="1" i="1" dirty="0">
                    <a:solidFill>
                      <a:srgbClr val="002060"/>
                    </a:solidFill>
                    <a:latin typeface="UVN Nhan" panose="020B0502050508020304" pitchFamily="34" charset="0"/>
                  </a:rPr>
                  <a:t> ở </a:t>
                </a:r>
                <a:r>
                  <a:rPr lang="en-US" sz="3600" b="1" i="1" dirty="0" err="1">
                    <a:solidFill>
                      <a:srgbClr val="002060"/>
                    </a:solidFill>
                    <a:latin typeface="UVN Nhan" panose="020B0502050508020304" pitchFamily="34" charset="0"/>
                  </a:rPr>
                  <a:t>vị</a:t>
                </a:r>
                <a:r>
                  <a:rPr lang="en-US" sz="3600" b="1" i="1" dirty="0">
                    <a:solidFill>
                      <a:srgbClr val="002060"/>
                    </a:solidFill>
                    <a:latin typeface="UVN Nhan" panose="020B0502050508020304" pitchFamily="34" charset="0"/>
                  </a:rPr>
                  <a:t> </a:t>
                </a:r>
                <a:r>
                  <a:rPr lang="en-US" sz="3600" b="1" i="1" dirty="0" err="1">
                    <a:solidFill>
                      <a:srgbClr val="002060"/>
                    </a:solidFill>
                    <a:latin typeface="UVN Nhan" panose="020B0502050508020304" pitchFamily="34" charset="0"/>
                  </a:rPr>
                  <a:t>trí</a:t>
                </a:r>
                <a:r>
                  <a:rPr lang="en-US" sz="3600" b="1" i="1" dirty="0">
                    <a:solidFill>
                      <a:srgbClr val="002060"/>
                    </a:solidFill>
                    <a:latin typeface="UVN Nhan" panose="020B0502050508020304" pitchFamily="34" charset="0"/>
                  </a:rPr>
                  <a:t> </a:t>
                </a:r>
                <a:r>
                  <a:rPr lang="en-US" sz="3600" b="1" i="1" dirty="0" err="1">
                    <a:solidFill>
                      <a:srgbClr val="002060"/>
                    </a:solidFill>
                    <a:latin typeface="UVN Nhan" panose="020B0502050508020304" pitchFamily="34" charset="0"/>
                  </a:rPr>
                  <a:t>nào</a:t>
                </a:r>
                <a:r>
                  <a:rPr lang="en-US" sz="3600" b="1" i="1" dirty="0">
                    <a:solidFill>
                      <a:srgbClr val="002060"/>
                    </a:solidFill>
                    <a:latin typeface="UVN Nhan" panose="020B0502050508020304" pitchFamily="34" charset="0"/>
                  </a:rPr>
                  <a:t>?</a:t>
                </a:r>
                <a:endParaRPr lang="vi-VN" sz="3600" b="1" i="1" dirty="0">
                  <a:solidFill>
                    <a:srgbClr val="002060"/>
                  </a:solidFill>
                  <a:latin typeface="UTM Avo" panose="02040603050506020204" pitchFamily="18" charset="0"/>
                </a:endParaRPr>
              </a:p>
            </p:txBody>
          </p:sp>
        </p:grp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718FB62-BABF-6B05-451D-CBCFA518CB32}"/>
                </a:ext>
              </a:extLst>
            </p:cNvPr>
            <p:cNvSpPr/>
            <p:nvPr/>
          </p:nvSpPr>
          <p:spPr>
            <a:xfrm>
              <a:off x="6910070" y="3215640"/>
              <a:ext cx="386080" cy="42672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4CBDC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43D2D83-CD2D-1335-D1D1-C269574748A7}"/>
                </a:ext>
              </a:extLst>
            </p:cNvPr>
            <p:cNvSpPr/>
            <p:nvPr/>
          </p:nvSpPr>
          <p:spPr>
            <a:xfrm>
              <a:off x="7296150" y="3642657"/>
              <a:ext cx="386080" cy="42672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4CBDC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6BFE1A9-EE2B-4B9B-8536-1B9B45546F49}"/>
              </a:ext>
            </a:extLst>
          </p:cNvPr>
          <p:cNvGrpSpPr/>
          <p:nvPr/>
        </p:nvGrpSpPr>
        <p:grpSpPr>
          <a:xfrm>
            <a:off x="1640840" y="3642360"/>
            <a:ext cx="5656580" cy="2421177"/>
            <a:chOff x="1640840" y="3642360"/>
            <a:chExt cx="5656580" cy="2421177"/>
          </a:xfrm>
        </p:grpSpPr>
        <p:pic>
          <p:nvPicPr>
            <p:cNvPr id="3" name="图片 13" descr="fe62fe86d5ca0d955d04475c6e231d75">
              <a:extLst>
                <a:ext uri="{FF2B5EF4-FFF2-40B4-BE49-F238E27FC236}">
                  <a16:creationId xmlns:a16="http://schemas.microsoft.com/office/drawing/2014/main" id="{972A217C-AF25-BBA3-CC6C-B332BD98B3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6200000">
              <a:off x="3412212" y="2565678"/>
              <a:ext cx="2421177" cy="4574541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D3FC7A3-0F93-7234-4C15-C90B69FF882D}"/>
                </a:ext>
              </a:extLst>
            </p:cNvPr>
            <p:cNvSpPr txBox="1"/>
            <p:nvPr/>
          </p:nvSpPr>
          <p:spPr>
            <a:xfrm>
              <a:off x="1640840" y="4424977"/>
              <a:ext cx="565658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i="1" dirty="0" err="1">
                  <a:solidFill>
                    <a:srgbClr val="002060"/>
                  </a:solidFill>
                  <a:latin typeface="UVN Nhan" panose="020B0502050508020304" pitchFamily="34" charset="0"/>
                </a:rPr>
                <a:t>Từ</a:t>
              </a:r>
              <a:r>
                <a:rPr lang="en-US" sz="3600" b="1" i="1" dirty="0">
                  <a:solidFill>
                    <a:srgbClr val="002060"/>
                  </a:solidFill>
                  <a:latin typeface="UVN Nhan" panose="020B0502050508020304" pitchFamily="34" charset="0"/>
                </a:rPr>
                <a:t> </a:t>
              </a:r>
              <a:r>
                <a:rPr lang="en-US" sz="3600" b="1" i="1" dirty="0" err="1">
                  <a:solidFill>
                    <a:srgbClr val="002060"/>
                  </a:solidFill>
                  <a:latin typeface="UVN Nhan" panose="020B0502050508020304" pitchFamily="34" charset="0"/>
                </a:rPr>
                <a:t>trên</a:t>
              </a:r>
              <a:r>
                <a:rPr lang="en-US" sz="3600" b="1" i="1" dirty="0">
                  <a:solidFill>
                    <a:srgbClr val="002060"/>
                  </a:solidFill>
                  <a:latin typeface="UVN Nhan" panose="020B0502050508020304" pitchFamily="34" charset="0"/>
                </a:rPr>
                <a:t> </a:t>
              </a:r>
              <a:r>
                <a:rPr lang="en-US" sz="3600" b="1" i="1" dirty="0" err="1">
                  <a:solidFill>
                    <a:srgbClr val="002060"/>
                  </a:solidFill>
                  <a:latin typeface="UVN Nhan" panose="020B0502050508020304" pitchFamily="34" charset="0"/>
                </a:rPr>
                <a:t>cao</a:t>
              </a:r>
              <a:r>
                <a:rPr lang="en-US" sz="3600" b="1" i="1" dirty="0">
                  <a:solidFill>
                    <a:srgbClr val="002060"/>
                  </a:solidFill>
                  <a:latin typeface="UVN Nhan" panose="020B0502050508020304" pitchFamily="34" charset="0"/>
                </a:rPr>
                <a:t> </a:t>
              </a:r>
              <a:r>
                <a:rPr lang="en-US" sz="3600" b="1" i="1" dirty="0" err="1">
                  <a:solidFill>
                    <a:srgbClr val="002060"/>
                  </a:solidFill>
                  <a:latin typeface="UVN Nhan" panose="020B0502050508020304" pitchFamily="34" charset="0"/>
                </a:rPr>
                <a:t>xuống</a:t>
              </a:r>
              <a:endParaRPr lang="vi-VN" sz="3600" b="1" i="1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5" name="图片 2">
            <a:extLst>
              <a:ext uri="{FF2B5EF4-FFF2-40B4-BE49-F238E27FC236}">
                <a16:creationId xmlns:a16="http://schemas.microsoft.com/office/drawing/2014/main" id="{812D378B-9BE9-46EC-1841-61918EFA9D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20059" y="1810292"/>
            <a:ext cx="7340600" cy="5875700"/>
          </a:xfrm>
          <a:prstGeom prst="rect">
            <a:avLst/>
          </a:prstGeom>
        </p:spPr>
      </p:pic>
      <p:pic>
        <p:nvPicPr>
          <p:cNvPr id="2" name="图片 14" descr="5b7e6729cdfb4">
            <a:extLst>
              <a:ext uri="{FF2B5EF4-FFF2-40B4-BE49-F238E27FC236}">
                <a16:creationId xmlns:a16="http://schemas.microsoft.com/office/drawing/2014/main" id="{D2412227-22DA-42EC-E530-899E59C6EAA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5549" b="66793"/>
          <a:stretch/>
        </p:blipFill>
        <p:spPr>
          <a:xfrm>
            <a:off x="4617721" y="-2095024"/>
            <a:ext cx="10108754" cy="432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343840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9" descr="5b7515855e095">
            <a:extLst>
              <a:ext uri="{FF2B5EF4-FFF2-40B4-BE49-F238E27FC236}">
                <a16:creationId xmlns:a16="http://schemas.microsoft.com/office/drawing/2014/main" id="{2D8F2D68-99FF-D8CA-B372-49DB023864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4535" y="2276475"/>
            <a:ext cx="6763385" cy="4776470"/>
          </a:xfrm>
          <a:prstGeom prst="rect">
            <a:avLst/>
          </a:prstGeom>
        </p:spPr>
      </p:pic>
      <p:pic>
        <p:nvPicPr>
          <p:cNvPr id="18" name="图片 12" descr="ce1ed7f935192fceca30dfb2bcebe602">
            <a:extLst>
              <a:ext uri="{FF2B5EF4-FFF2-40B4-BE49-F238E27FC236}">
                <a16:creationId xmlns:a16="http://schemas.microsoft.com/office/drawing/2014/main" id="{0646E690-E7BA-51F1-72AD-A038AFBA8F2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188" t="20367" r="10619" b="19944"/>
          <a:stretch>
            <a:fillRect/>
          </a:stretch>
        </p:blipFill>
        <p:spPr>
          <a:xfrm>
            <a:off x="843280" y="779781"/>
            <a:ext cx="6250940" cy="286258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53FA964-D71E-9A18-6B9E-36316ACFE141}"/>
              </a:ext>
            </a:extLst>
          </p:cNvPr>
          <p:cNvSpPr txBox="1"/>
          <p:nvPr/>
        </p:nvSpPr>
        <p:spPr>
          <a:xfrm>
            <a:off x="1140460" y="1493858"/>
            <a:ext cx="565658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1" dirty="0" err="1">
                <a:solidFill>
                  <a:srgbClr val="002060"/>
                </a:solidFill>
                <a:latin typeface="UVN Nhan" panose="020B0502050508020304" pitchFamily="34" charset="0"/>
              </a:rPr>
              <a:t>Những</a:t>
            </a:r>
            <a:r>
              <a:rPr lang="en-US" sz="3600" b="1" i="1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UVN Nhan" panose="020B0502050508020304" pitchFamily="34" charset="0"/>
              </a:rPr>
              <a:t>cảnh</a:t>
            </a:r>
            <a:r>
              <a:rPr lang="en-US" sz="3600" b="1" i="1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UVN Nhan" panose="020B0502050508020304" pitchFamily="34" charset="0"/>
              </a:rPr>
              <a:t>đẹp</a:t>
            </a:r>
            <a:r>
              <a:rPr lang="en-US" sz="3600" b="1" i="1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UVN Nhan" panose="020B0502050508020304" pitchFamily="34" charset="0"/>
              </a:rPr>
              <a:t>đó</a:t>
            </a:r>
            <a:r>
              <a:rPr lang="en-US" sz="3600" b="1" i="1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UVN Nhan" panose="020B0502050508020304" pitchFamily="34" charset="0"/>
              </a:rPr>
              <a:t>cho</a:t>
            </a:r>
            <a:r>
              <a:rPr lang="en-US" sz="3600" b="1" i="1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UVN Nhan" panose="020B0502050508020304" pitchFamily="34" charset="0"/>
              </a:rPr>
              <a:t>em</a:t>
            </a:r>
            <a:r>
              <a:rPr lang="en-US" sz="3600" b="1" i="1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UVN Nhan" panose="020B0502050508020304" pitchFamily="34" charset="0"/>
              </a:rPr>
              <a:t>biết</a:t>
            </a:r>
            <a:r>
              <a:rPr lang="en-US" sz="3600" b="1" i="1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UVN Nhan" panose="020B0502050508020304" pitchFamily="34" charset="0"/>
              </a:rPr>
              <a:t>điều</a:t>
            </a:r>
            <a:r>
              <a:rPr lang="en-US" sz="3600" b="1" i="1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UVN Nhan" panose="020B0502050508020304" pitchFamily="34" charset="0"/>
              </a:rPr>
              <a:t>gì</a:t>
            </a:r>
            <a:r>
              <a:rPr lang="en-US" sz="3600" b="1" i="1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UVN Nhan" panose="020B0502050508020304" pitchFamily="34" charset="0"/>
              </a:rPr>
              <a:t>về</a:t>
            </a:r>
            <a:r>
              <a:rPr lang="en-US" sz="3600" b="1" i="1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UVN Nhan" panose="020B0502050508020304" pitchFamily="34" charset="0"/>
              </a:rPr>
              <a:t>đất</a:t>
            </a:r>
            <a:r>
              <a:rPr lang="en-US" sz="3600" b="1" i="1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UVN Nhan" panose="020B0502050508020304" pitchFamily="34" charset="0"/>
              </a:rPr>
              <a:t>nước</a:t>
            </a:r>
            <a:r>
              <a:rPr lang="en-US" sz="3600" b="1" i="1" dirty="0">
                <a:solidFill>
                  <a:srgbClr val="002060"/>
                </a:solidFill>
                <a:latin typeface="UVN Nhan" panose="020B0502050508020304" pitchFamily="34" charset="0"/>
              </a:rPr>
              <a:t> ta?</a:t>
            </a:r>
            <a:endParaRPr lang="vi-VN" sz="3600" b="1" i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718FB62-BABF-6B05-451D-CBCFA518CB32}"/>
              </a:ext>
            </a:extLst>
          </p:cNvPr>
          <p:cNvSpPr/>
          <p:nvPr/>
        </p:nvSpPr>
        <p:spPr>
          <a:xfrm>
            <a:off x="6910070" y="3215640"/>
            <a:ext cx="386080" cy="426720"/>
          </a:xfrm>
          <a:prstGeom prst="ellipse">
            <a:avLst/>
          </a:prstGeom>
          <a:solidFill>
            <a:schemeClr val="bg1"/>
          </a:solidFill>
          <a:ln w="57150">
            <a:solidFill>
              <a:srgbClr val="4CBD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43D2D83-CD2D-1335-D1D1-C269574748A7}"/>
              </a:ext>
            </a:extLst>
          </p:cNvPr>
          <p:cNvSpPr/>
          <p:nvPr/>
        </p:nvSpPr>
        <p:spPr>
          <a:xfrm>
            <a:off x="7296150" y="3642657"/>
            <a:ext cx="386080" cy="426720"/>
          </a:xfrm>
          <a:prstGeom prst="ellipse">
            <a:avLst/>
          </a:prstGeom>
          <a:solidFill>
            <a:schemeClr val="bg1"/>
          </a:solidFill>
          <a:ln w="57150">
            <a:solidFill>
              <a:srgbClr val="4CBD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32FF262-1AE3-4A69-B6A1-D189A8CB5B1D}"/>
              </a:ext>
            </a:extLst>
          </p:cNvPr>
          <p:cNvGrpSpPr/>
          <p:nvPr/>
        </p:nvGrpSpPr>
        <p:grpSpPr>
          <a:xfrm>
            <a:off x="2335530" y="3642359"/>
            <a:ext cx="5346700" cy="2421177"/>
            <a:chOff x="2335530" y="3642359"/>
            <a:chExt cx="5346700" cy="2421177"/>
          </a:xfrm>
        </p:grpSpPr>
        <p:pic>
          <p:nvPicPr>
            <p:cNvPr id="3" name="图片 13" descr="fe62fe86d5ca0d955d04475c6e231d75">
              <a:extLst>
                <a:ext uri="{FF2B5EF4-FFF2-40B4-BE49-F238E27FC236}">
                  <a16:creationId xmlns:a16="http://schemas.microsoft.com/office/drawing/2014/main" id="{972A217C-AF25-BBA3-CC6C-B332BD98B3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6200000">
              <a:off x="3798291" y="2179598"/>
              <a:ext cx="2421177" cy="534670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D3FC7A3-0F93-7234-4C15-C90B69FF882D}"/>
                </a:ext>
              </a:extLst>
            </p:cNvPr>
            <p:cNvSpPr txBox="1"/>
            <p:nvPr/>
          </p:nvSpPr>
          <p:spPr>
            <a:xfrm>
              <a:off x="2426970" y="4278695"/>
              <a:ext cx="457454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i="1" dirty="0" err="1">
                  <a:solidFill>
                    <a:srgbClr val="002060"/>
                  </a:solidFill>
                  <a:latin typeface="UVN Nhan" panose="020B0502050508020304" pitchFamily="34" charset="0"/>
                </a:rPr>
                <a:t>Đất</a:t>
              </a:r>
              <a:r>
                <a:rPr lang="en-US" sz="3600" b="1" i="1" dirty="0">
                  <a:solidFill>
                    <a:srgbClr val="002060"/>
                  </a:solidFill>
                  <a:latin typeface="UVN Nhan" panose="020B0502050508020304" pitchFamily="34" charset="0"/>
                </a:rPr>
                <a:t> </a:t>
              </a:r>
              <a:r>
                <a:rPr lang="en-US" sz="3600" b="1" i="1" dirty="0" err="1">
                  <a:solidFill>
                    <a:srgbClr val="002060"/>
                  </a:solidFill>
                  <a:latin typeface="UVN Nhan" panose="020B0502050508020304" pitchFamily="34" charset="0"/>
                </a:rPr>
                <a:t>nước</a:t>
              </a:r>
              <a:r>
                <a:rPr lang="en-US" sz="3600" b="1" i="1" dirty="0">
                  <a:solidFill>
                    <a:srgbClr val="002060"/>
                  </a:solidFill>
                  <a:latin typeface="UVN Nhan" panose="020B0502050508020304" pitchFamily="34" charset="0"/>
                </a:rPr>
                <a:t> ta </a:t>
              </a:r>
              <a:r>
                <a:rPr lang="en-US" sz="3600" b="1" i="1" dirty="0" err="1">
                  <a:solidFill>
                    <a:srgbClr val="002060"/>
                  </a:solidFill>
                  <a:latin typeface="UVN Nhan" panose="020B0502050508020304" pitchFamily="34" charset="0"/>
                </a:rPr>
                <a:t>rất</a:t>
              </a:r>
              <a:r>
                <a:rPr lang="en-US" sz="3600" b="1" i="1" dirty="0">
                  <a:solidFill>
                    <a:srgbClr val="002060"/>
                  </a:solidFill>
                  <a:latin typeface="UVN Nhan" panose="020B0502050508020304" pitchFamily="34" charset="0"/>
                </a:rPr>
                <a:t> </a:t>
              </a:r>
              <a:r>
                <a:rPr lang="en-US" sz="3600" b="1" i="1" dirty="0" err="1">
                  <a:solidFill>
                    <a:srgbClr val="002060"/>
                  </a:solidFill>
                  <a:latin typeface="UVN Nhan" panose="020B0502050508020304" pitchFamily="34" charset="0"/>
                </a:rPr>
                <a:t>thanh</a:t>
              </a:r>
              <a:r>
                <a:rPr lang="en-US" sz="3600" b="1" i="1" dirty="0">
                  <a:solidFill>
                    <a:srgbClr val="002060"/>
                  </a:solidFill>
                  <a:latin typeface="UVN Nhan" panose="020B0502050508020304" pitchFamily="34" charset="0"/>
                </a:rPr>
                <a:t> </a:t>
              </a:r>
              <a:r>
                <a:rPr lang="en-US" sz="3600" b="1" i="1" dirty="0" err="1">
                  <a:solidFill>
                    <a:srgbClr val="002060"/>
                  </a:solidFill>
                  <a:latin typeface="UVN Nhan" panose="020B0502050508020304" pitchFamily="34" charset="0"/>
                </a:rPr>
                <a:t>bình</a:t>
              </a:r>
              <a:r>
                <a:rPr lang="en-US" sz="3600" b="1" i="1" dirty="0">
                  <a:solidFill>
                    <a:srgbClr val="002060"/>
                  </a:solidFill>
                  <a:latin typeface="UVN Nhan" panose="020B0502050508020304" pitchFamily="34" charset="0"/>
                </a:rPr>
                <a:t>, </a:t>
              </a:r>
              <a:r>
                <a:rPr lang="en-US" sz="3600" b="1" i="1" dirty="0" err="1">
                  <a:solidFill>
                    <a:srgbClr val="002060"/>
                  </a:solidFill>
                  <a:latin typeface="UVN Nhan" panose="020B0502050508020304" pitchFamily="34" charset="0"/>
                </a:rPr>
                <a:t>đẹp</a:t>
              </a:r>
              <a:r>
                <a:rPr lang="en-US" sz="3600" b="1" i="1" dirty="0">
                  <a:solidFill>
                    <a:srgbClr val="002060"/>
                  </a:solidFill>
                  <a:latin typeface="UVN Nhan" panose="020B0502050508020304" pitchFamily="34" charset="0"/>
                </a:rPr>
                <a:t> </a:t>
              </a:r>
              <a:r>
                <a:rPr lang="en-US" sz="3600" b="1" i="1" dirty="0" err="1">
                  <a:solidFill>
                    <a:srgbClr val="002060"/>
                  </a:solidFill>
                  <a:latin typeface="UVN Nhan" panose="020B0502050508020304" pitchFamily="34" charset="0"/>
                </a:rPr>
                <a:t>hiền</a:t>
              </a:r>
              <a:r>
                <a:rPr lang="en-US" sz="3600" b="1" i="1" dirty="0">
                  <a:solidFill>
                    <a:srgbClr val="002060"/>
                  </a:solidFill>
                  <a:latin typeface="UVN Nhan" panose="020B0502050508020304" pitchFamily="34" charset="0"/>
                </a:rPr>
                <a:t> </a:t>
              </a:r>
              <a:r>
                <a:rPr lang="en-US" sz="3600" b="1" i="1" dirty="0" err="1">
                  <a:solidFill>
                    <a:srgbClr val="002060"/>
                  </a:solidFill>
                  <a:latin typeface="UVN Nhan" panose="020B0502050508020304" pitchFamily="34" charset="0"/>
                </a:rPr>
                <a:t>hòa</a:t>
              </a:r>
              <a:endParaRPr lang="vi-VN" sz="3600" b="1" i="1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5" name="图片 2">
            <a:extLst>
              <a:ext uri="{FF2B5EF4-FFF2-40B4-BE49-F238E27FC236}">
                <a16:creationId xmlns:a16="http://schemas.microsoft.com/office/drawing/2014/main" id="{812D378B-9BE9-46EC-1841-61918EFA9D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20059" y="1810292"/>
            <a:ext cx="7340600" cy="5875700"/>
          </a:xfrm>
          <a:prstGeom prst="rect">
            <a:avLst/>
          </a:prstGeom>
        </p:spPr>
      </p:pic>
      <p:pic>
        <p:nvPicPr>
          <p:cNvPr id="2" name="图片 14" descr="5b7e6729cdfb4">
            <a:extLst>
              <a:ext uri="{FF2B5EF4-FFF2-40B4-BE49-F238E27FC236}">
                <a16:creationId xmlns:a16="http://schemas.microsoft.com/office/drawing/2014/main" id="{29BE8E89-E7C4-BE54-F6EE-A0FFF6D658C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5549" b="66793"/>
          <a:stretch/>
        </p:blipFill>
        <p:spPr>
          <a:xfrm>
            <a:off x="4617721" y="-2095024"/>
            <a:ext cx="10108754" cy="432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16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">
            <a:extLst>
              <a:ext uri="{FF2B5EF4-FFF2-40B4-BE49-F238E27FC236}">
                <a16:creationId xmlns:a16="http://schemas.microsoft.com/office/drawing/2014/main" id="{77F0EC88-B0F4-A2EE-FB7C-6A226A3A4B22}"/>
              </a:ext>
            </a:extLst>
          </p:cNvPr>
          <p:cNvSpPr txBox="1"/>
          <p:nvPr/>
        </p:nvSpPr>
        <p:spPr>
          <a:xfrm>
            <a:off x="751840" y="451086"/>
            <a:ext cx="100888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2.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Tìm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trong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đoạn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văn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trên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những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tiếng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có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mô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hình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cấu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tạo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như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sau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(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ứng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với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mỗi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mô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hình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,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tìm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1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tiếng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):</a:t>
            </a:r>
            <a:endParaRPr lang="vi-VN" sz="3200" b="1" i="1" dirty="0">
              <a:solidFill>
                <a:srgbClr val="399563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23BADE93-C867-D688-9E64-D72AB28E57C3}"/>
              </a:ext>
            </a:extLst>
          </p:cNvPr>
          <p:cNvSpPr txBox="1"/>
          <p:nvPr/>
        </p:nvSpPr>
        <p:spPr>
          <a:xfrm>
            <a:off x="5670378" y="1528304"/>
            <a:ext cx="5170341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	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Dưới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tầm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cánh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chú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chuồn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chuồn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bây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giờ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là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lũy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tre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xanh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rì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rào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trong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gió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là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bờ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ao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với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những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khóm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khoai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nước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rung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rinh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Rồi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những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cảnh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tuyệt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đẹp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của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đất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nước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hiện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ra: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cánh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đồng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với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những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đàn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trâu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thung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thăng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gặm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cỏ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;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dòng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sông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với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những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đoàn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thuyền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ngược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xuôi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Còn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trên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tầng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cao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là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đàn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cò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đang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bay,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là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trời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xanh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trong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cao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vút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. </a:t>
            </a:r>
          </a:p>
          <a:p>
            <a:pPr algn="r"/>
            <a:r>
              <a:rPr lang="en-US" sz="2600" i="1" dirty="0">
                <a:solidFill>
                  <a:srgbClr val="002060"/>
                </a:solidFill>
                <a:latin typeface="UVN Nhan" panose="020B0502050508020304" pitchFamily="34" charset="0"/>
              </a:rPr>
              <a:t>Theo</a:t>
            </a:r>
            <a:r>
              <a:rPr lang="en-US" sz="2600" b="1" i="1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b="1" i="1" dirty="0" err="1">
                <a:solidFill>
                  <a:srgbClr val="002060"/>
                </a:solidFill>
                <a:latin typeface="UVN Nhan" panose="020B0502050508020304" pitchFamily="34" charset="0"/>
              </a:rPr>
              <a:t>Nguyễn</a:t>
            </a:r>
            <a:r>
              <a:rPr lang="en-US" sz="2600" b="1" i="1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b="1" i="1" dirty="0" err="1">
                <a:solidFill>
                  <a:srgbClr val="002060"/>
                </a:solidFill>
                <a:latin typeface="UVN Nhan" panose="020B0502050508020304" pitchFamily="34" charset="0"/>
              </a:rPr>
              <a:t>Thế</a:t>
            </a:r>
            <a:r>
              <a:rPr lang="en-US" sz="2600" b="1" i="1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b="1" i="1" dirty="0" err="1">
                <a:solidFill>
                  <a:srgbClr val="002060"/>
                </a:solidFill>
                <a:latin typeface="UVN Nhan" panose="020B0502050508020304" pitchFamily="34" charset="0"/>
              </a:rPr>
              <a:t>Hội</a:t>
            </a:r>
            <a:endParaRPr lang="vi-VN" sz="2600" b="1" i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5F18BBBE-112A-C44E-B1C7-08FF49EEFDAC}"/>
              </a:ext>
            </a:extLst>
          </p:cNvPr>
          <p:cNvSpPr txBox="1"/>
          <p:nvPr/>
        </p:nvSpPr>
        <p:spPr>
          <a:xfrm>
            <a:off x="751840" y="1640324"/>
            <a:ext cx="45110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rgbClr val="FF99CC"/>
                </a:solidFill>
                <a:latin typeface="UVN Nhan" panose="020B0502050508020304" pitchFamily="34" charset="0"/>
              </a:rPr>
              <a:t>a) </a:t>
            </a:r>
            <a:r>
              <a:rPr lang="en-US" sz="4000" b="1" dirty="0" err="1">
                <a:solidFill>
                  <a:srgbClr val="FF99CC"/>
                </a:solidFill>
                <a:latin typeface="UVN Nhan" panose="020B0502050508020304" pitchFamily="34" charset="0"/>
              </a:rPr>
              <a:t>Tiếng</a:t>
            </a:r>
            <a:r>
              <a:rPr lang="en-US" sz="4000" b="1" dirty="0">
                <a:solidFill>
                  <a:srgbClr val="FF99CC"/>
                </a:solidFill>
                <a:latin typeface="UVN Nhan" panose="020B0502050508020304" pitchFamily="34" charset="0"/>
              </a:rPr>
              <a:t> </a:t>
            </a:r>
            <a:r>
              <a:rPr lang="en-US" sz="4000" b="1" dirty="0" err="1">
                <a:solidFill>
                  <a:srgbClr val="FF99CC"/>
                </a:solidFill>
                <a:latin typeface="UVN Nhan" panose="020B0502050508020304" pitchFamily="34" charset="0"/>
              </a:rPr>
              <a:t>chỉ</a:t>
            </a:r>
            <a:r>
              <a:rPr lang="en-US" sz="4000" b="1" dirty="0">
                <a:solidFill>
                  <a:srgbClr val="FF99CC"/>
                </a:solidFill>
                <a:latin typeface="UVN Nhan" panose="020B0502050508020304" pitchFamily="34" charset="0"/>
              </a:rPr>
              <a:t> </a:t>
            </a:r>
            <a:r>
              <a:rPr lang="en-US" sz="4000" b="1" dirty="0" err="1">
                <a:solidFill>
                  <a:srgbClr val="FF99CC"/>
                </a:solidFill>
                <a:latin typeface="UVN Nhan" panose="020B0502050508020304" pitchFamily="34" charset="0"/>
              </a:rPr>
              <a:t>có</a:t>
            </a:r>
            <a:r>
              <a:rPr lang="en-US" sz="4000" b="1" dirty="0">
                <a:solidFill>
                  <a:srgbClr val="FF99CC"/>
                </a:solidFill>
                <a:latin typeface="UVN Nhan" panose="020B0502050508020304" pitchFamily="34" charset="0"/>
              </a:rPr>
              <a:t> </a:t>
            </a:r>
            <a:r>
              <a:rPr lang="en-US" sz="4000" b="1" dirty="0" err="1">
                <a:solidFill>
                  <a:srgbClr val="FF99CC"/>
                </a:solidFill>
                <a:latin typeface="UVN Nhan" panose="020B0502050508020304" pitchFamily="34" charset="0"/>
              </a:rPr>
              <a:t>vần</a:t>
            </a:r>
            <a:r>
              <a:rPr lang="en-US" sz="4000" b="1" dirty="0">
                <a:solidFill>
                  <a:srgbClr val="FF99CC"/>
                </a:solidFill>
                <a:latin typeface="UVN Nhan" panose="020B0502050508020304" pitchFamily="34" charset="0"/>
              </a:rPr>
              <a:t> </a:t>
            </a:r>
            <a:r>
              <a:rPr lang="en-US" sz="4000" b="1" dirty="0" err="1">
                <a:solidFill>
                  <a:srgbClr val="FF99CC"/>
                </a:solidFill>
                <a:latin typeface="UVN Nhan" panose="020B0502050508020304" pitchFamily="34" charset="0"/>
              </a:rPr>
              <a:t>và</a:t>
            </a:r>
            <a:r>
              <a:rPr lang="en-US" sz="4000" b="1" dirty="0">
                <a:solidFill>
                  <a:srgbClr val="FF99CC"/>
                </a:solidFill>
                <a:latin typeface="UVN Nhan" panose="020B0502050508020304" pitchFamily="34" charset="0"/>
              </a:rPr>
              <a:t> </a:t>
            </a:r>
            <a:r>
              <a:rPr lang="en-US" sz="4000" b="1" dirty="0" err="1">
                <a:solidFill>
                  <a:srgbClr val="FF99CC"/>
                </a:solidFill>
                <a:latin typeface="UVN Nhan" panose="020B0502050508020304" pitchFamily="34" charset="0"/>
              </a:rPr>
              <a:t>thanh</a:t>
            </a:r>
            <a:endParaRPr lang="vi-VN" sz="4000" b="1" i="1" dirty="0">
              <a:solidFill>
                <a:srgbClr val="FF99CC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86225260-BE68-2B6A-D36B-ABE0715FB4F2}"/>
              </a:ext>
            </a:extLst>
          </p:cNvPr>
          <p:cNvSpPr txBox="1"/>
          <p:nvPr/>
        </p:nvSpPr>
        <p:spPr>
          <a:xfrm>
            <a:off x="751840" y="3075784"/>
            <a:ext cx="45110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rgbClr val="FF99CC"/>
                </a:solidFill>
                <a:latin typeface="UVN Nhan" panose="020B0502050508020304" pitchFamily="34" charset="0"/>
              </a:rPr>
              <a:t>b) </a:t>
            </a:r>
            <a:r>
              <a:rPr lang="en-US" sz="4000" b="1" dirty="0" err="1">
                <a:solidFill>
                  <a:srgbClr val="FF99CC"/>
                </a:solidFill>
                <a:latin typeface="UVN Nhan" panose="020B0502050508020304" pitchFamily="34" charset="0"/>
              </a:rPr>
              <a:t>Tiếng</a:t>
            </a:r>
            <a:r>
              <a:rPr lang="en-US" sz="4000" b="1" dirty="0">
                <a:solidFill>
                  <a:srgbClr val="FF99CC"/>
                </a:solidFill>
                <a:latin typeface="UVN Nhan" panose="020B0502050508020304" pitchFamily="34" charset="0"/>
              </a:rPr>
              <a:t> </a:t>
            </a:r>
            <a:r>
              <a:rPr lang="en-US" sz="4000" b="1" dirty="0" err="1">
                <a:solidFill>
                  <a:srgbClr val="FF99CC"/>
                </a:solidFill>
                <a:latin typeface="UVN Nhan" panose="020B0502050508020304" pitchFamily="34" charset="0"/>
              </a:rPr>
              <a:t>có</a:t>
            </a:r>
            <a:r>
              <a:rPr lang="en-US" sz="4000" b="1" dirty="0">
                <a:solidFill>
                  <a:srgbClr val="FF99CC"/>
                </a:solidFill>
                <a:latin typeface="UVN Nhan" panose="020B0502050508020304" pitchFamily="34" charset="0"/>
              </a:rPr>
              <a:t> </a:t>
            </a:r>
            <a:r>
              <a:rPr lang="en-US" sz="4000" b="1" dirty="0" err="1">
                <a:solidFill>
                  <a:srgbClr val="FF99CC"/>
                </a:solidFill>
                <a:latin typeface="UVN Nhan" panose="020B0502050508020304" pitchFamily="34" charset="0"/>
              </a:rPr>
              <a:t>đủ</a:t>
            </a:r>
            <a:r>
              <a:rPr lang="en-US" sz="4000" b="1" dirty="0">
                <a:solidFill>
                  <a:srgbClr val="FF99CC"/>
                </a:solidFill>
                <a:latin typeface="UVN Nhan" panose="020B0502050508020304" pitchFamily="34" charset="0"/>
              </a:rPr>
              <a:t> </a:t>
            </a:r>
            <a:r>
              <a:rPr lang="en-US" sz="4000" b="1" dirty="0" err="1">
                <a:solidFill>
                  <a:srgbClr val="FF99CC"/>
                </a:solidFill>
                <a:latin typeface="UVN Nhan" panose="020B0502050508020304" pitchFamily="34" charset="0"/>
              </a:rPr>
              <a:t>âm</a:t>
            </a:r>
            <a:r>
              <a:rPr lang="en-US" sz="4000" b="1" dirty="0">
                <a:solidFill>
                  <a:srgbClr val="FF99CC"/>
                </a:solidFill>
                <a:latin typeface="UVN Nhan" panose="020B0502050508020304" pitchFamily="34" charset="0"/>
              </a:rPr>
              <a:t> </a:t>
            </a:r>
            <a:r>
              <a:rPr lang="en-US" sz="4000" b="1" dirty="0" err="1">
                <a:solidFill>
                  <a:srgbClr val="FF99CC"/>
                </a:solidFill>
                <a:latin typeface="UVN Nhan" panose="020B0502050508020304" pitchFamily="34" charset="0"/>
              </a:rPr>
              <a:t>đầu</a:t>
            </a:r>
            <a:r>
              <a:rPr lang="en-US" sz="4000" b="1" dirty="0">
                <a:solidFill>
                  <a:srgbClr val="FF99CC"/>
                </a:solidFill>
                <a:latin typeface="UVN Nhan" panose="020B0502050508020304" pitchFamily="34" charset="0"/>
              </a:rPr>
              <a:t>,  </a:t>
            </a:r>
            <a:r>
              <a:rPr lang="en-US" sz="4000" b="1" dirty="0" err="1">
                <a:solidFill>
                  <a:srgbClr val="FF99CC"/>
                </a:solidFill>
                <a:latin typeface="UVN Nhan" panose="020B0502050508020304" pitchFamily="34" charset="0"/>
              </a:rPr>
              <a:t>vần</a:t>
            </a:r>
            <a:r>
              <a:rPr lang="en-US" sz="4000" b="1" dirty="0">
                <a:solidFill>
                  <a:srgbClr val="FF99CC"/>
                </a:solidFill>
                <a:latin typeface="UVN Nhan" panose="020B0502050508020304" pitchFamily="34" charset="0"/>
              </a:rPr>
              <a:t> </a:t>
            </a:r>
            <a:r>
              <a:rPr lang="en-US" sz="4000" b="1" dirty="0" err="1">
                <a:solidFill>
                  <a:srgbClr val="FF99CC"/>
                </a:solidFill>
                <a:latin typeface="UVN Nhan" panose="020B0502050508020304" pitchFamily="34" charset="0"/>
              </a:rPr>
              <a:t>và</a:t>
            </a:r>
            <a:r>
              <a:rPr lang="en-US" sz="4000" b="1" dirty="0">
                <a:solidFill>
                  <a:srgbClr val="FF99CC"/>
                </a:solidFill>
                <a:latin typeface="UVN Nhan" panose="020B0502050508020304" pitchFamily="34" charset="0"/>
              </a:rPr>
              <a:t> </a:t>
            </a:r>
            <a:r>
              <a:rPr lang="en-US" sz="4000" b="1" dirty="0" err="1">
                <a:solidFill>
                  <a:srgbClr val="FF99CC"/>
                </a:solidFill>
                <a:latin typeface="UVN Nhan" panose="020B0502050508020304" pitchFamily="34" charset="0"/>
              </a:rPr>
              <a:t>thanh</a:t>
            </a:r>
            <a:endParaRPr lang="vi-VN" sz="4000" b="1" dirty="0">
              <a:solidFill>
                <a:srgbClr val="FF99CC"/>
              </a:solidFill>
              <a:latin typeface="UTM Avo" panose="02040603050506020204" pitchFamily="18" charset="0"/>
            </a:endParaRPr>
          </a:p>
        </p:txBody>
      </p:sp>
      <p:pic>
        <p:nvPicPr>
          <p:cNvPr id="37" name="图片 15" descr="5b640824cf172">
            <a:extLst>
              <a:ext uri="{FF2B5EF4-FFF2-40B4-BE49-F238E27FC236}">
                <a16:creationId xmlns:a16="http://schemas.microsoft.com/office/drawing/2014/main" id="{6DFECC24-E733-0B6E-1B21-413298B63B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347238" y="4203864"/>
            <a:ext cx="3531705" cy="3531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84738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1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6">
            <a:extLst>
              <a:ext uri="{FF2B5EF4-FFF2-40B4-BE49-F238E27FC236}">
                <a16:creationId xmlns:a16="http://schemas.microsoft.com/office/drawing/2014/main" id="{ECF8C37A-F9DF-8325-4C5D-FC15ED9A6C62}"/>
              </a:ext>
            </a:extLst>
          </p:cNvPr>
          <p:cNvSpPr txBox="1"/>
          <p:nvPr/>
        </p:nvSpPr>
        <p:spPr>
          <a:xfrm>
            <a:off x="587602" y="4871604"/>
            <a:ext cx="9866583" cy="13234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000" b="1" dirty="0">
                <a:solidFill>
                  <a:srgbClr val="002060"/>
                </a:solidFill>
                <a:latin typeface="UVN Nhan Nang" panose="020B0805050508020204" pitchFamily="34" charset="0"/>
                <a:cs typeface="Times New Roman" panose="02020603050405020304" pitchFamily="18" charset="0"/>
              </a:rPr>
              <a:t>2. </a:t>
            </a:r>
            <a:r>
              <a:rPr lang="en-US" altLang="en-US" sz="4000" b="1" dirty="0" err="1">
                <a:solidFill>
                  <a:srgbClr val="002060"/>
                </a:solidFill>
                <a:latin typeface="UVN Nhan Nang" panose="020B0805050508020204" pitchFamily="34" charset="0"/>
                <a:cs typeface="Times New Roman" panose="02020603050405020304" pitchFamily="18" charset="0"/>
              </a:rPr>
              <a:t>Tiếng</a:t>
            </a:r>
            <a:r>
              <a:rPr lang="en-US" altLang="en-US" sz="4000" b="1" dirty="0">
                <a:solidFill>
                  <a:srgbClr val="002060"/>
                </a:solidFill>
                <a:latin typeface="UVN Nhan Nang" panose="020B0805050508020204" pitchFamily="34" charset="0"/>
                <a:cs typeface="Times New Roman" panose="02020603050405020304" pitchFamily="18" charset="0"/>
              </a:rPr>
              <a:t> n</a:t>
            </a:r>
            <a:r>
              <a:rPr lang="en-US" altLang="en-US" sz="4000" b="1" dirty="0">
                <a:solidFill>
                  <a:srgbClr val="002060"/>
                </a:solidFill>
                <a:latin typeface="UVN Nhan Nang" panose="020B0805050508020204" pitchFamily="34" charset="0"/>
                <a:ea typeface="Times New Roman" panose="02020603050405020304" pitchFamily="18" charset="0"/>
              </a:rPr>
              <a:t>à</a:t>
            </a:r>
            <a:r>
              <a:rPr lang="en-US" altLang="en-US" sz="4000" b="1" dirty="0">
                <a:solidFill>
                  <a:srgbClr val="002060"/>
                </a:solidFill>
                <a:latin typeface="UVN Nhan Nang" panose="020B0805050508020204" pitchFamily="34" charset="0"/>
                <a:cs typeface="Times New Roman" panose="02020603050405020304" pitchFamily="18" charset="0"/>
              </a:rPr>
              <a:t>o cũng phải có vần v</a:t>
            </a:r>
            <a:r>
              <a:rPr lang="en-US" altLang="en-US" sz="4000" b="1" dirty="0">
                <a:solidFill>
                  <a:srgbClr val="002060"/>
                </a:solidFill>
                <a:latin typeface="UVN Nhan Nang" panose="020B0805050508020204" pitchFamily="34" charset="0"/>
                <a:ea typeface="Times New Roman" panose="02020603050405020304" pitchFamily="18" charset="0"/>
              </a:rPr>
              <a:t>à</a:t>
            </a:r>
            <a:r>
              <a:rPr lang="en-US" altLang="en-US" sz="4000" b="1" dirty="0">
                <a:solidFill>
                  <a:srgbClr val="002060"/>
                </a:solidFill>
                <a:latin typeface="UVN Nhan Nang" panose="020B0805050508020204" pitchFamily="34" charset="0"/>
                <a:cs typeface="Times New Roman" panose="02020603050405020304" pitchFamily="18" charset="0"/>
              </a:rPr>
              <a:t> thanh. Có tiếng không có âm đầu.</a:t>
            </a:r>
            <a:endParaRPr lang="en-US" altLang="en-US" sz="4000" b="1" dirty="0">
              <a:solidFill>
                <a:srgbClr val="002060"/>
              </a:solidFill>
              <a:latin typeface="UVN Nhan Nang" panose="020B0805050508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147AB30B-0EF3-A575-1FCB-479A11C0F508}"/>
              </a:ext>
            </a:extLst>
          </p:cNvPr>
          <p:cNvSpPr txBox="1"/>
          <p:nvPr/>
        </p:nvSpPr>
        <p:spPr>
          <a:xfrm>
            <a:off x="593477" y="1545182"/>
            <a:ext cx="7526418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000" b="1" dirty="0">
                <a:solidFill>
                  <a:srgbClr val="002060"/>
                </a:solidFill>
                <a:latin typeface="UVN Nhan Nang" panose="020B0805050508020204" pitchFamily="34" charset="0"/>
                <a:cs typeface="Times New Roman" panose="02020603050405020304" pitchFamily="18" charset="0"/>
              </a:rPr>
              <a:t>1. </a:t>
            </a:r>
            <a:r>
              <a:rPr lang="en-US" altLang="en-US" sz="4000" b="1" dirty="0" err="1">
                <a:solidFill>
                  <a:srgbClr val="002060"/>
                </a:solidFill>
                <a:latin typeface="UVN Nhan Nang" panose="020B0805050508020204" pitchFamily="34" charset="0"/>
                <a:cs typeface="Times New Roman" panose="02020603050405020304" pitchFamily="18" charset="0"/>
              </a:rPr>
              <a:t>Mỗi</a:t>
            </a:r>
            <a:r>
              <a:rPr lang="en-US" altLang="en-US" sz="4000" b="1" dirty="0">
                <a:solidFill>
                  <a:srgbClr val="002060"/>
                </a:solidFill>
                <a:latin typeface="UVN Nhan Nang" panose="020B0805050508020204" pitchFamily="34" charset="0"/>
                <a:cs typeface="Times New Roman" panose="02020603050405020304" pitchFamily="18" charset="0"/>
              </a:rPr>
              <a:t> tiếng gồm 3 bộ phận:</a:t>
            </a:r>
            <a:endParaRPr lang="en-US" altLang="en-US" sz="4000" b="1" dirty="0">
              <a:solidFill>
                <a:srgbClr val="002060"/>
              </a:solidFill>
              <a:latin typeface="UVN Nhan Nang" panose="020B0805050508020204" pitchFamily="34" charset="0"/>
              <a:ea typeface="Times New Roman" panose="02020603050405020304" pitchFamily="18" charset="0"/>
            </a:endParaRPr>
          </a:p>
        </p:txBody>
      </p:sp>
      <p:graphicFrame>
        <p:nvGraphicFramePr>
          <p:cNvPr id="6" name="Group 39">
            <a:extLst>
              <a:ext uri="{FF2B5EF4-FFF2-40B4-BE49-F238E27FC236}">
                <a16:creationId xmlns:a16="http://schemas.microsoft.com/office/drawing/2014/main" id="{E6BE7816-9BFB-D887-1A00-76C4904FFF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7736269"/>
              </p:ext>
            </p:extLst>
          </p:nvPr>
        </p:nvGraphicFramePr>
        <p:xfrm>
          <a:off x="2273431" y="2426206"/>
          <a:ext cx="7645138" cy="2052956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3822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25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27894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60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vo" panose="02040603050506020204" pitchFamily="18" charset="0"/>
                        </a:rPr>
                        <a:t>thanh</a:t>
                      </a:r>
                      <a:endParaRPr kumimoji="0" lang="en-US" altLang="en-US" sz="60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UTM Avo" panose="0204060305050602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699" marR="86699" marT="43349" marB="43349" horzOverflow="overflow">
                    <a:solidFill>
                      <a:srgbClr val="3F9B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506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60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vo" panose="02040603050506020204" pitchFamily="18" charset="0"/>
                        </a:rPr>
                        <a:t>âm</a:t>
                      </a:r>
                      <a:r>
                        <a:rPr kumimoji="0" lang="en-US" altLang="en-US" sz="6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vo" panose="02040603050506020204" pitchFamily="18" charset="0"/>
                        </a:rPr>
                        <a:t> </a:t>
                      </a:r>
                      <a:r>
                        <a:rPr kumimoji="0" lang="en-US" altLang="en-US" sz="60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vo" panose="02040603050506020204" pitchFamily="18" charset="0"/>
                        </a:rPr>
                        <a:t>đầu</a:t>
                      </a:r>
                      <a:endParaRPr kumimoji="0" lang="en-US" altLang="en-US" sz="6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UTM Avo" panose="0204060305050602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699" marR="86699" marT="43349" marB="43349" horzOverflow="overflow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60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vo" panose="02040603050506020204" pitchFamily="18" charset="0"/>
                        </a:rPr>
                        <a:t>vần</a:t>
                      </a:r>
                      <a:endParaRPr kumimoji="0" lang="en-US" altLang="en-US" sz="6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UTM Avo" panose="0204060305050602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699" marR="86699" marT="43349" marB="43349" horzOverflow="overflow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4A7BCF59-D58F-C0C4-57DA-317C1C0FC899}"/>
              </a:ext>
            </a:extLst>
          </p:cNvPr>
          <p:cNvSpPr txBox="1"/>
          <p:nvPr/>
        </p:nvSpPr>
        <p:spPr>
          <a:xfrm>
            <a:off x="3166281" y="541047"/>
            <a:ext cx="53908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  <a:latin typeface="UVN Nhan Nang" panose="020B0805050508020204" pitchFamily="34" charset="0"/>
              </a:rPr>
              <a:t>Cấu</a:t>
            </a:r>
            <a:r>
              <a:rPr lang="en-US" sz="4800" dirty="0">
                <a:solidFill>
                  <a:srgbClr val="C00000"/>
                </a:solidFill>
                <a:latin typeface="UVN Nhan Nang" panose="020B0805050508020204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UVN Nhan Nang" panose="020B0805050508020204" pitchFamily="34" charset="0"/>
              </a:rPr>
              <a:t>tạo</a:t>
            </a:r>
            <a:r>
              <a:rPr lang="en-US" sz="4800" dirty="0">
                <a:solidFill>
                  <a:srgbClr val="C00000"/>
                </a:solidFill>
                <a:latin typeface="UVN Nhan Nang" panose="020B0805050508020204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UVN Nhan Nang" panose="020B0805050508020204" pitchFamily="34" charset="0"/>
              </a:rPr>
              <a:t>của</a:t>
            </a:r>
            <a:r>
              <a:rPr lang="en-US" sz="4800" dirty="0">
                <a:solidFill>
                  <a:srgbClr val="C00000"/>
                </a:solidFill>
                <a:latin typeface="UVN Nhan Nang" panose="020B0805050508020204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UVN Nhan Nang" panose="020B0805050508020204" pitchFamily="34" charset="0"/>
              </a:rPr>
              <a:t>tiếng</a:t>
            </a:r>
            <a:endParaRPr lang="en-US" sz="4800" dirty="0">
              <a:solidFill>
                <a:srgbClr val="C00000"/>
              </a:solidFill>
              <a:latin typeface="UVN Nhan Nang" panose="020B0805050508020204" pitchFamily="34" charset="0"/>
            </a:endParaRPr>
          </a:p>
        </p:txBody>
      </p:sp>
      <p:pic>
        <p:nvPicPr>
          <p:cNvPr id="23" name="图片 15" descr="5b640824cf172">
            <a:extLst>
              <a:ext uri="{FF2B5EF4-FFF2-40B4-BE49-F238E27FC236}">
                <a16:creationId xmlns:a16="http://schemas.microsoft.com/office/drawing/2014/main" id="{41E7566E-904F-9113-CB44-6F2BB109E3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4640" y="4582059"/>
            <a:ext cx="2787360" cy="278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63048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">
            <a:extLst>
              <a:ext uri="{FF2B5EF4-FFF2-40B4-BE49-F238E27FC236}">
                <a16:creationId xmlns:a16="http://schemas.microsoft.com/office/drawing/2014/main" id="{77F0EC88-B0F4-A2EE-FB7C-6A226A3A4B22}"/>
              </a:ext>
            </a:extLst>
          </p:cNvPr>
          <p:cNvSpPr txBox="1"/>
          <p:nvPr/>
        </p:nvSpPr>
        <p:spPr>
          <a:xfrm>
            <a:off x="751840" y="551405"/>
            <a:ext cx="100888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2.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Tìm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trong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đoạn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văn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trên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những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tiếng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có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mô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hình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cấu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tạo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như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sau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(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ứng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với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mỗi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mô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hình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,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tìm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 1 </a:t>
            </a:r>
            <a:r>
              <a:rPr lang="en-US" sz="3200" b="1" dirty="0" err="1">
                <a:solidFill>
                  <a:srgbClr val="399563"/>
                </a:solidFill>
                <a:latin typeface="UVN Nhan Nang" panose="020B0805050508020204" pitchFamily="34" charset="0"/>
              </a:rPr>
              <a:t>tiếng</a:t>
            </a:r>
            <a:r>
              <a:rPr lang="en-US" sz="3200" b="1" dirty="0">
                <a:solidFill>
                  <a:srgbClr val="399563"/>
                </a:solidFill>
                <a:latin typeface="UVN Nhan Nang" panose="020B0805050508020204" pitchFamily="34" charset="0"/>
              </a:rPr>
              <a:t>):</a:t>
            </a:r>
            <a:endParaRPr lang="vi-VN" sz="3200" b="1" i="1" dirty="0">
              <a:solidFill>
                <a:srgbClr val="399563"/>
              </a:solidFill>
              <a:latin typeface="UTM Avo" panose="02040603050506020204" pitchFamily="18" charset="0"/>
            </a:endParaRP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5F18BBBE-112A-C44E-B1C7-08FF49EEFDAC}"/>
              </a:ext>
            </a:extLst>
          </p:cNvPr>
          <p:cNvSpPr txBox="1"/>
          <p:nvPr/>
        </p:nvSpPr>
        <p:spPr>
          <a:xfrm>
            <a:off x="437941" y="1628623"/>
            <a:ext cx="5344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b="1" dirty="0">
                <a:solidFill>
                  <a:srgbClr val="FF99CC"/>
                </a:solidFill>
                <a:latin typeface="UVN Nhan" panose="020B0502050508020304" pitchFamily="34" charset="0"/>
              </a:rPr>
              <a:t>a) </a:t>
            </a:r>
            <a:r>
              <a:rPr lang="en-US" sz="3200" b="1" dirty="0" err="1">
                <a:solidFill>
                  <a:srgbClr val="FF99CC"/>
                </a:solidFill>
                <a:latin typeface="UVN Nhan" panose="020B0502050508020304" pitchFamily="34" charset="0"/>
              </a:rPr>
              <a:t>Tiếng</a:t>
            </a:r>
            <a:r>
              <a:rPr lang="en-US" sz="3200" b="1" dirty="0">
                <a:solidFill>
                  <a:srgbClr val="FF99CC"/>
                </a:solidFill>
                <a:latin typeface="UVN Nhan" panose="020B0502050508020304" pitchFamily="34" charset="0"/>
              </a:rPr>
              <a:t> </a:t>
            </a:r>
            <a:r>
              <a:rPr lang="en-US" sz="3200" b="1" dirty="0" err="1">
                <a:solidFill>
                  <a:srgbClr val="FF99CC"/>
                </a:solidFill>
                <a:latin typeface="UVN Nhan" panose="020B0502050508020304" pitchFamily="34" charset="0"/>
              </a:rPr>
              <a:t>chỉ</a:t>
            </a:r>
            <a:r>
              <a:rPr lang="en-US" sz="3200" b="1" dirty="0">
                <a:solidFill>
                  <a:srgbClr val="FF99CC"/>
                </a:solidFill>
                <a:latin typeface="UVN Nhan" panose="020B0502050508020304" pitchFamily="34" charset="0"/>
              </a:rPr>
              <a:t> </a:t>
            </a:r>
            <a:r>
              <a:rPr lang="en-US" sz="3200" b="1" dirty="0" err="1">
                <a:solidFill>
                  <a:srgbClr val="FF99CC"/>
                </a:solidFill>
                <a:latin typeface="UVN Nhan" panose="020B0502050508020304" pitchFamily="34" charset="0"/>
              </a:rPr>
              <a:t>có</a:t>
            </a:r>
            <a:r>
              <a:rPr lang="en-US" sz="3200" b="1" dirty="0">
                <a:solidFill>
                  <a:srgbClr val="FF99CC"/>
                </a:solidFill>
                <a:latin typeface="UVN Nhan" panose="020B0502050508020304" pitchFamily="34" charset="0"/>
              </a:rPr>
              <a:t> </a:t>
            </a:r>
            <a:r>
              <a:rPr lang="en-US" sz="3200" b="1" dirty="0" err="1">
                <a:solidFill>
                  <a:srgbClr val="FF99CC"/>
                </a:solidFill>
                <a:latin typeface="UVN Nhan" panose="020B0502050508020304" pitchFamily="34" charset="0"/>
              </a:rPr>
              <a:t>vần</a:t>
            </a:r>
            <a:r>
              <a:rPr lang="en-US" sz="3200" b="1" dirty="0">
                <a:solidFill>
                  <a:srgbClr val="FF99CC"/>
                </a:solidFill>
                <a:latin typeface="UVN Nhan" panose="020B0502050508020304" pitchFamily="34" charset="0"/>
              </a:rPr>
              <a:t> </a:t>
            </a:r>
            <a:r>
              <a:rPr lang="en-US" sz="3200" b="1" dirty="0" err="1">
                <a:solidFill>
                  <a:srgbClr val="FF99CC"/>
                </a:solidFill>
                <a:latin typeface="UVN Nhan" panose="020B0502050508020304" pitchFamily="34" charset="0"/>
              </a:rPr>
              <a:t>và</a:t>
            </a:r>
            <a:r>
              <a:rPr lang="en-US" sz="3200" b="1" dirty="0">
                <a:solidFill>
                  <a:srgbClr val="FF99CC"/>
                </a:solidFill>
                <a:latin typeface="UVN Nhan" panose="020B0502050508020304" pitchFamily="34" charset="0"/>
              </a:rPr>
              <a:t> </a:t>
            </a:r>
            <a:r>
              <a:rPr lang="en-US" sz="3200" b="1" dirty="0" err="1">
                <a:solidFill>
                  <a:srgbClr val="FF99CC"/>
                </a:solidFill>
                <a:latin typeface="UVN Nhan" panose="020B0502050508020304" pitchFamily="34" charset="0"/>
              </a:rPr>
              <a:t>thanh</a:t>
            </a:r>
            <a:endParaRPr lang="vi-VN" sz="3200" b="1" i="1" dirty="0">
              <a:solidFill>
                <a:srgbClr val="FF99CC"/>
              </a:solidFill>
              <a:latin typeface="UTM Avo" panose="02040603050506020204" pitchFamily="18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5D9F6BA-B25E-2192-4B9A-534843004D16}"/>
              </a:ext>
            </a:extLst>
          </p:cNvPr>
          <p:cNvSpPr/>
          <p:nvPr/>
        </p:nvSpPr>
        <p:spPr>
          <a:xfrm>
            <a:off x="7902054" y="2448572"/>
            <a:ext cx="423081" cy="31389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23BADE93-C867-D688-9E64-D72AB28E57C3}"/>
              </a:ext>
            </a:extLst>
          </p:cNvPr>
          <p:cNvSpPr txBox="1"/>
          <p:nvPr/>
        </p:nvSpPr>
        <p:spPr>
          <a:xfrm>
            <a:off x="5670378" y="1528304"/>
            <a:ext cx="5170341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	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Dưới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tầm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cánh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chú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chuồn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chuồn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bây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giờ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là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lũy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tre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xanh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rì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rào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trong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gió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là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bờ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ao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với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những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khóm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khoai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nước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rung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rinh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Rồi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những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cảnh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tuyệt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đẹp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của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đất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nước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hiện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ra: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cánh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đồng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với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những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đàn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trâu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thung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thăng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gặm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cỏ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;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dòng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sông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với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những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đoàn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thuyền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ngược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xuôi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Còn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trên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tầng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cao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là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đàn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cò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đang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bay,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là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trời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xanh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trong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cao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UVN Nhan" panose="020B0502050508020304" pitchFamily="34" charset="0"/>
              </a:rPr>
              <a:t>vút</a:t>
            </a:r>
            <a:r>
              <a:rPr lang="en-US" sz="2600" dirty="0">
                <a:solidFill>
                  <a:srgbClr val="002060"/>
                </a:solidFill>
                <a:latin typeface="UVN Nhan" panose="020B0502050508020304" pitchFamily="34" charset="0"/>
              </a:rPr>
              <a:t>. </a:t>
            </a:r>
          </a:p>
          <a:p>
            <a:pPr algn="r"/>
            <a:r>
              <a:rPr lang="en-US" sz="2600" i="1" dirty="0">
                <a:solidFill>
                  <a:srgbClr val="002060"/>
                </a:solidFill>
                <a:latin typeface="UVN Nhan" panose="020B0502050508020304" pitchFamily="34" charset="0"/>
              </a:rPr>
              <a:t>Theo</a:t>
            </a:r>
            <a:r>
              <a:rPr lang="en-US" sz="2600" b="1" i="1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b="1" i="1" dirty="0" err="1">
                <a:solidFill>
                  <a:srgbClr val="002060"/>
                </a:solidFill>
                <a:latin typeface="UVN Nhan" panose="020B0502050508020304" pitchFamily="34" charset="0"/>
              </a:rPr>
              <a:t>Nguyễn</a:t>
            </a:r>
            <a:r>
              <a:rPr lang="en-US" sz="2600" b="1" i="1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b="1" i="1" dirty="0" err="1">
                <a:solidFill>
                  <a:srgbClr val="002060"/>
                </a:solidFill>
                <a:latin typeface="UVN Nhan" panose="020B0502050508020304" pitchFamily="34" charset="0"/>
              </a:rPr>
              <a:t>Thế</a:t>
            </a:r>
            <a:r>
              <a:rPr lang="en-US" sz="2600" b="1" i="1" dirty="0">
                <a:solidFill>
                  <a:srgbClr val="002060"/>
                </a:solidFill>
                <a:latin typeface="UVN Nhan" panose="020B0502050508020304" pitchFamily="34" charset="0"/>
              </a:rPr>
              <a:t> </a:t>
            </a:r>
            <a:r>
              <a:rPr lang="en-US" sz="2600" b="1" i="1" dirty="0" err="1">
                <a:solidFill>
                  <a:srgbClr val="002060"/>
                </a:solidFill>
                <a:latin typeface="UVN Nhan" panose="020B0502050508020304" pitchFamily="34" charset="0"/>
              </a:rPr>
              <a:t>Hội</a:t>
            </a:r>
            <a:endParaRPr lang="vi-VN" sz="2600" b="1" i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A8A38F7-B6C3-AF76-4301-07EE238D78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2863261"/>
              </p:ext>
            </p:extLst>
          </p:nvPr>
        </p:nvGraphicFramePr>
        <p:xfrm>
          <a:off x="608271" y="2206996"/>
          <a:ext cx="5062107" cy="975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08102">
                  <a:extLst>
                    <a:ext uri="{9D8B030D-6E8A-4147-A177-3AD203B41FA5}">
                      <a16:colId xmlns:a16="http://schemas.microsoft.com/office/drawing/2014/main" val="464386511"/>
                    </a:ext>
                  </a:extLst>
                </a:gridCol>
                <a:gridCol w="1511147">
                  <a:extLst>
                    <a:ext uri="{9D8B030D-6E8A-4147-A177-3AD203B41FA5}">
                      <a16:colId xmlns:a16="http://schemas.microsoft.com/office/drawing/2014/main" val="3765070265"/>
                    </a:ext>
                  </a:extLst>
                </a:gridCol>
                <a:gridCol w="1050721">
                  <a:extLst>
                    <a:ext uri="{9D8B030D-6E8A-4147-A177-3AD203B41FA5}">
                      <a16:colId xmlns:a16="http://schemas.microsoft.com/office/drawing/2014/main" val="3734488808"/>
                    </a:ext>
                  </a:extLst>
                </a:gridCol>
                <a:gridCol w="1392137">
                  <a:extLst>
                    <a:ext uri="{9D8B030D-6E8A-4147-A177-3AD203B41FA5}">
                      <a16:colId xmlns:a16="http://schemas.microsoft.com/office/drawing/2014/main" val="1659890660"/>
                    </a:ext>
                  </a:extLst>
                </a:gridCol>
              </a:tblGrid>
              <a:tr h="391063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err="1">
                          <a:solidFill>
                            <a:srgbClr val="0070C0"/>
                          </a:solidFill>
                          <a:latin typeface="UVN Nhan Nang" panose="020B0805050508020204" pitchFamily="34" charset="0"/>
                        </a:rPr>
                        <a:t>tiếng</a:t>
                      </a:r>
                      <a:endParaRPr lang="en-US" sz="2600" b="1" dirty="0">
                        <a:solidFill>
                          <a:srgbClr val="0070C0"/>
                        </a:solidFill>
                        <a:latin typeface="UVN Nhan Nang" panose="020B0805050508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err="1">
                          <a:solidFill>
                            <a:srgbClr val="0070C0"/>
                          </a:solidFill>
                          <a:latin typeface="UVN Nhan Nang" panose="020B0805050508020204" pitchFamily="34" charset="0"/>
                        </a:rPr>
                        <a:t>âm</a:t>
                      </a:r>
                      <a:r>
                        <a:rPr lang="en-US" sz="2600" b="1" baseline="0" dirty="0">
                          <a:solidFill>
                            <a:srgbClr val="0070C0"/>
                          </a:solidFill>
                          <a:latin typeface="UVN Nhan Nang" panose="020B0805050508020204" pitchFamily="34" charset="0"/>
                        </a:rPr>
                        <a:t> </a:t>
                      </a:r>
                      <a:r>
                        <a:rPr lang="en-US" sz="2600" b="1" baseline="0" dirty="0" err="1">
                          <a:solidFill>
                            <a:srgbClr val="0070C0"/>
                          </a:solidFill>
                          <a:latin typeface="UVN Nhan Nang" panose="020B0805050508020204" pitchFamily="34" charset="0"/>
                        </a:rPr>
                        <a:t>đầu</a:t>
                      </a:r>
                      <a:r>
                        <a:rPr lang="en-US" sz="2600" b="1" baseline="0" dirty="0">
                          <a:solidFill>
                            <a:srgbClr val="0070C0"/>
                          </a:solidFill>
                          <a:latin typeface="UVN Nhan Nang" panose="020B0805050508020204" pitchFamily="34" charset="0"/>
                        </a:rPr>
                        <a:t> </a:t>
                      </a:r>
                      <a:endParaRPr lang="en-US" sz="2600" b="1" dirty="0">
                        <a:solidFill>
                          <a:srgbClr val="0070C0"/>
                        </a:solidFill>
                        <a:latin typeface="UVN Nhan Nang" panose="020B0805050508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err="1">
                          <a:solidFill>
                            <a:srgbClr val="0070C0"/>
                          </a:solidFill>
                          <a:latin typeface="UVN Nhan Nang" panose="020B0805050508020204" pitchFamily="34" charset="0"/>
                        </a:rPr>
                        <a:t>vần</a:t>
                      </a:r>
                      <a:r>
                        <a:rPr lang="en-US" sz="2600" b="1" dirty="0">
                          <a:solidFill>
                            <a:srgbClr val="0070C0"/>
                          </a:solidFill>
                          <a:latin typeface="UVN Nhan Nang" panose="020B080505050802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err="1">
                          <a:solidFill>
                            <a:srgbClr val="0070C0"/>
                          </a:solidFill>
                          <a:latin typeface="UVN Nhan Nang" panose="020B0805050508020204" pitchFamily="34" charset="0"/>
                        </a:rPr>
                        <a:t>thanh</a:t>
                      </a:r>
                      <a:endParaRPr lang="en-US" sz="2600" b="1" dirty="0">
                        <a:solidFill>
                          <a:srgbClr val="0070C0"/>
                        </a:solidFill>
                        <a:latin typeface="UVN Nhan Nang" panose="020B0805050508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8394969"/>
                  </a:ext>
                </a:extLst>
              </a:tr>
              <a:tr h="391063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err="1">
                          <a:solidFill>
                            <a:srgbClr val="ED7C68"/>
                          </a:solidFill>
                          <a:latin typeface="UVN Nhan Nang" panose="020B0805050508020204" pitchFamily="34" charset="0"/>
                        </a:rPr>
                        <a:t>ao</a:t>
                      </a:r>
                      <a:endParaRPr lang="en-US" sz="2600" b="1" dirty="0">
                        <a:solidFill>
                          <a:srgbClr val="ED7C68"/>
                        </a:solidFill>
                        <a:latin typeface="UVN Nhan Nang" panose="020B0805050508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600" b="1" dirty="0">
                        <a:solidFill>
                          <a:srgbClr val="ED7C68"/>
                        </a:solidFill>
                        <a:latin typeface="UVN Nhan Nang" panose="020B0805050508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err="1">
                          <a:solidFill>
                            <a:srgbClr val="ED7C68"/>
                          </a:solidFill>
                          <a:latin typeface="UVN Nhan Nang" panose="020B0805050508020204" pitchFamily="34" charset="0"/>
                        </a:rPr>
                        <a:t>ao</a:t>
                      </a:r>
                      <a:endParaRPr lang="en-US" sz="2600" b="1" dirty="0">
                        <a:solidFill>
                          <a:srgbClr val="ED7C68"/>
                        </a:solidFill>
                        <a:latin typeface="UVN Nhan Nang" panose="020B0805050508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err="1">
                          <a:solidFill>
                            <a:srgbClr val="ED7C68"/>
                          </a:solidFill>
                          <a:latin typeface="UVN Nhan Nang" panose="020B0805050508020204" pitchFamily="34" charset="0"/>
                        </a:rPr>
                        <a:t>ngang</a:t>
                      </a:r>
                      <a:endParaRPr lang="en-US" sz="2600" b="1" dirty="0">
                        <a:solidFill>
                          <a:srgbClr val="ED7C68"/>
                        </a:solidFill>
                        <a:latin typeface="UVN Nhan Nang" panose="020B0805050508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5621065"/>
                  </a:ext>
                </a:extLst>
              </a:tr>
            </a:tbl>
          </a:graphicData>
        </a:graphic>
      </p:graphicFrame>
      <p:sp>
        <p:nvSpPr>
          <p:cNvPr id="4" name="TextBox 1">
            <a:extLst>
              <a:ext uri="{FF2B5EF4-FFF2-40B4-BE49-F238E27FC236}">
                <a16:creationId xmlns:a16="http://schemas.microsoft.com/office/drawing/2014/main" id="{711E6A8B-7573-3F15-ED03-C00D34EECC55}"/>
              </a:ext>
            </a:extLst>
          </p:cNvPr>
          <p:cNvSpPr txBox="1"/>
          <p:nvPr/>
        </p:nvSpPr>
        <p:spPr>
          <a:xfrm>
            <a:off x="496547" y="3182356"/>
            <a:ext cx="52855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rgbClr val="FF99CC"/>
                </a:solidFill>
                <a:latin typeface="UVN Nhan" panose="020B0502050508020304" pitchFamily="34" charset="0"/>
              </a:rPr>
              <a:t>b) </a:t>
            </a:r>
            <a:r>
              <a:rPr lang="en-US" sz="3200" b="1" dirty="0" err="1">
                <a:solidFill>
                  <a:srgbClr val="FF99CC"/>
                </a:solidFill>
                <a:latin typeface="UVN Nhan" panose="020B0502050508020304" pitchFamily="34" charset="0"/>
              </a:rPr>
              <a:t>Tiếng</a:t>
            </a:r>
            <a:r>
              <a:rPr lang="en-US" sz="3200" b="1" dirty="0">
                <a:solidFill>
                  <a:srgbClr val="FF99CC"/>
                </a:solidFill>
                <a:latin typeface="UVN Nhan" panose="020B0502050508020304" pitchFamily="34" charset="0"/>
              </a:rPr>
              <a:t> </a:t>
            </a:r>
            <a:r>
              <a:rPr lang="en-US" sz="3200" b="1" dirty="0" err="1">
                <a:solidFill>
                  <a:srgbClr val="FF99CC"/>
                </a:solidFill>
                <a:latin typeface="UVN Nhan" panose="020B0502050508020304" pitchFamily="34" charset="0"/>
              </a:rPr>
              <a:t>có</a:t>
            </a:r>
            <a:r>
              <a:rPr lang="en-US" sz="3200" b="1" dirty="0">
                <a:solidFill>
                  <a:srgbClr val="FF99CC"/>
                </a:solidFill>
                <a:latin typeface="UVN Nhan" panose="020B0502050508020304" pitchFamily="34" charset="0"/>
              </a:rPr>
              <a:t> </a:t>
            </a:r>
            <a:r>
              <a:rPr lang="en-US" sz="3200" b="1" dirty="0" err="1">
                <a:solidFill>
                  <a:srgbClr val="FF99CC"/>
                </a:solidFill>
                <a:latin typeface="UVN Nhan" panose="020B0502050508020304" pitchFamily="34" charset="0"/>
              </a:rPr>
              <a:t>đủ</a:t>
            </a:r>
            <a:r>
              <a:rPr lang="en-US" sz="3200" b="1" dirty="0">
                <a:solidFill>
                  <a:srgbClr val="FF99CC"/>
                </a:solidFill>
                <a:latin typeface="UVN Nhan" panose="020B0502050508020304" pitchFamily="34" charset="0"/>
              </a:rPr>
              <a:t> </a:t>
            </a:r>
            <a:r>
              <a:rPr lang="en-US" sz="3200" b="1" dirty="0" err="1">
                <a:solidFill>
                  <a:srgbClr val="FF99CC"/>
                </a:solidFill>
                <a:latin typeface="UVN Nhan" panose="020B0502050508020304" pitchFamily="34" charset="0"/>
              </a:rPr>
              <a:t>âm</a:t>
            </a:r>
            <a:r>
              <a:rPr lang="en-US" sz="3200" b="1" dirty="0">
                <a:solidFill>
                  <a:srgbClr val="FF99CC"/>
                </a:solidFill>
                <a:latin typeface="UVN Nhan" panose="020B0502050508020304" pitchFamily="34" charset="0"/>
              </a:rPr>
              <a:t> </a:t>
            </a:r>
            <a:r>
              <a:rPr lang="en-US" sz="3200" b="1" dirty="0" err="1">
                <a:solidFill>
                  <a:srgbClr val="FF99CC"/>
                </a:solidFill>
                <a:latin typeface="UVN Nhan" panose="020B0502050508020304" pitchFamily="34" charset="0"/>
              </a:rPr>
              <a:t>đầu</a:t>
            </a:r>
            <a:r>
              <a:rPr lang="en-US" sz="3200" b="1" dirty="0">
                <a:solidFill>
                  <a:srgbClr val="FF99CC"/>
                </a:solidFill>
                <a:latin typeface="UVN Nhan" panose="020B0502050508020304" pitchFamily="34" charset="0"/>
              </a:rPr>
              <a:t>,  </a:t>
            </a:r>
            <a:r>
              <a:rPr lang="en-US" sz="3200" b="1" dirty="0" err="1">
                <a:solidFill>
                  <a:srgbClr val="FF99CC"/>
                </a:solidFill>
                <a:latin typeface="UVN Nhan" panose="020B0502050508020304" pitchFamily="34" charset="0"/>
              </a:rPr>
              <a:t>vần</a:t>
            </a:r>
            <a:r>
              <a:rPr lang="en-US" sz="3200" b="1" dirty="0">
                <a:solidFill>
                  <a:srgbClr val="FF99CC"/>
                </a:solidFill>
                <a:latin typeface="UVN Nhan" panose="020B0502050508020304" pitchFamily="34" charset="0"/>
              </a:rPr>
              <a:t> </a:t>
            </a:r>
            <a:r>
              <a:rPr lang="en-US" sz="3200" b="1" dirty="0" err="1">
                <a:solidFill>
                  <a:srgbClr val="FF99CC"/>
                </a:solidFill>
                <a:latin typeface="UVN Nhan" panose="020B0502050508020304" pitchFamily="34" charset="0"/>
              </a:rPr>
              <a:t>và</a:t>
            </a:r>
            <a:r>
              <a:rPr lang="en-US" sz="3200" b="1" dirty="0">
                <a:solidFill>
                  <a:srgbClr val="FF99CC"/>
                </a:solidFill>
                <a:latin typeface="UVN Nhan" panose="020B0502050508020304" pitchFamily="34" charset="0"/>
              </a:rPr>
              <a:t> </a:t>
            </a:r>
            <a:r>
              <a:rPr lang="en-US" sz="3200" b="1" dirty="0" err="1">
                <a:solidFill>
                  <a:srgbClr val="FF99CC"/>
                </a:solidFill>
                <a:latin typeface="UVN Nhan" panose="020B0502050508020304" pitchFamily="34" charset="0"/>
              </a:rPr>
              <a:t>thanh</a:t>
            </a:r>
            <a:endParaRPr lang="vi-VN" sz="3200" b="1" dirty="0">
              <a:solidFill>
                <a:srgbClr val="FF99CC"/>
              </a:solidFill>
              <a:latin typeface="UTM Avo" panose="020406030505060202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BAC0986-5B50-E4B4-FA25-4E2BBEDF0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684024"/>
              </p:ext>
            </p:extLst>
          </p:nvPr>
        </p:nvGraphicFramePr>
        <p:xfrm>
          <a:off x="608271" y="4299074"/>
          <a:ext cx="5062109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08102">
                  <a:extLst>
                    <a:ext uri="{9D8B030D-6E8A-4147-A177-3AD203B41FA5}">
                      <a16:colId xmlns:a16="http://schemas.microsoft.com/office/drawing/2014/main" val="464386511"/>
                    </a:ext>
                  </a:extLst>
                </a:gridCol>
                <a:gridCol w="1511147">
                  <a:extLst>
                    <a:ext uri="{9D8B030D-6E8A-4147-A177-3AD203B41FA5}">
                      <a16:colId xmlns:a16="http://schemas.microsoft.com/office/drawing/2014/main" val="3765070265"/>
                    </a:ext>
                  </a:extLst>
                </a:gridCol>
                <a:gridCol w="1050721">
                  <a:extLst>
                    <a:ext uri="{9D8B030D-6E8A-4147-A177-3AD203B41FA5}">
                      <a16:colId xmlns:a16="http://schemas.microsoft.com/office/drawing/2014/main" val="3734488808"/>
                    </a:ext>
                  </a:extLst>
                </a:gridCol>
                <a:gridCol w="1392139">
                  <a:extLst>
                    <a:ext uri="{9D8B030D-6E8A-4147-A177-3AD203B41FA5}">
                      <a16:colId xmlns:a16="http://schemas.microsoft.com/office/drawing/2014/main" val="1659890660"/>
                    </a:ext>
                  </a:extLst>
                </a:gridCol>
              </a:tblGrid>
              <a:tr h="391063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err="1">
                          <a:solidFill>
                            <a:srgbClr val="0070C0"/>
                          </a:solidFill>
                          <a:latin typeface="UVN Nhan Nang" panose="020B0805050508020204" pitchFamily="34" charset="0"/>
                        </a:rPr>
                        <a:t>tiếng</a:t>
                      </a:r>
                      <a:endParaRPr lang="en-US" sz="2600" b="1" dirty="0">
                        <a:solidFill>
                          <a:srgbClr val="0070C0"/>
                        </a:solidFill>
                        <a:latin typeface="UVN Nhan Nang" panose="020B0805050508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err="1">
                          <a:solidFill>
                            <a:srgbClr val="0070C0"/>
                          </a:solidFill>
                          <a:latin typeface="UVN Nhan Nang" panose="020B0805050508020204" pitchFamily="34" charset="0"/>
                        </a:rPr>
                        <a:t>âm</a:t>
                      </a:r>
                      <a:r>
                        <a:rPr lang="en-US" sz="2600" b="1" baseline="0" dirty="0">
                          <a:solidFill>
                            <a:srgbClr val="0070C0"/>
                          </a:solidFill>
                          <a:latin typeface="UVN Nhan Nang" panose="020B0805050508020204" pitchFamily="34" charset="0"/>
                        </a:rPr>
                        <a:t> </a:t>
                      </a:r>
                      <a:r>
                        <a:rPr lang="en-US" sz="2600" b="1" baseline="0" dirty="0" err="1">
                          <a:solidFill>
                            <a:srgbClr val="0070C0"/>
                          </a:solidFill>
                          <a:latin typeface="UVN Nhan Nang" panose="020B0805050508020204" pitchFamily="34" charset="0"/>
                        </a:rPr>
                        <a:t>đầu</a:t>
                      </a:r>
                      <a:r>
                        <a:rPr lang="en-US" sz="2600" b="1" baseline="0" dirty="0">
                          <a:solidFill>
                            <a:srgbClr val="0070C0"/>
                          </a:solidFill>
                          <a:latin typeface="UVN Nhan Nang" panose="020B0805050508020204" pitchFamily="34" charset="0"/>
                        </a:rPr>
                        <a:t> </a:t>
                      </a:r>
                      <a:endParaRPr lang="en-US" sz="2600" b="1" dirty="0">
                        <a:solidFill>
                          <a:srgbClr val="0070C0"/>
                        </a:solidFill>
                        <a:latin typeface="UVN Nhan Nang" panose="020B0805050508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err="1">
                          <a:solidFill>
                            <a:srgbClr val="0070C0"/>
                          </a:solidFill>
                          <a:latin typeface="UVN Nhan Nang" panose="020B0805050508020204" pitchFamily="34" charset="0"/>
                        </a:rPr>
                        <a:t>vần</a:t>
                      </a:r>
                      <a:r>
                        <a:rPr lang="en-US" sz="2600" b="1" dirty="0">
                          <a:solidFill>
                            <a:srgbClr val="0070C0"/>
                          </a:solidFill>
                          <a:latin typeface="UVN Nhan Nang" panose="020B080505050802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err="1">
                          <a:solidFill>
                            <a:srgbClr val="0070C0"/>
                          </a:solidFill>
                          <a:latin typeface="UVN Nhan Nang" panose="020B0805050508020204" pitchFamily="34" charset="0"/>
                        </a:rPr>
                        <a:t>thanh</a:t>
                      </a:r>
                      <a:endParaRPr lang="en-US" sz="2600" b="1" dirty="0">
                        <a:solidFill>
                          <a:srgbClr val="0070C0"/>
                        </a:solidFill>
                        <a:latin typeface="UVN Nhan Nang" panose="020B0805050508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8394969"/>
                  </a:ext>
                </a:extLst>
              </a:tr>
              <a:tr h="391063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err="1">
                          <a:solidFill>
                            <a:srgbClr val="ED7C68"/>
                          </a:solidFill>
                          <a:latin typeface="UVN Nhan Nang" panose="020B0805050508020204" pitchFamily="34" charset="0"/>
                        </a:rPr>
                        <a:t>dưới</a:t>
                      </a:r>
                      <a:endParaRPr lang="en-US" sz="2600" b="1" dirty="0">
                        <a:solidFill>
                          <a:srgbClr val="ED7C68"/>
                        </a:solidFill>
                        <a:latin typeface="UVN Nhan Nang" panose="020B0805050508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>
                          <a:solidFill>
                            <a:srgbClr val="ED7C68"/>
                          </a:solidFill>
                          <a:latin typeface="UVN Nhan Nang" panose="020B0805050508020204" pitchFamily="34" charset="0"/>
                        </a:rPr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err="1">
                          <a:solidFill>
                            <a:srgbClr val="ED7C68"/>
                          </a:solidFill>
                          <a:latin typeface="UVN Nhan Nang" panose="020B0805050508020204" pitchFamily="34" charset="0"/>
                        </a:rPr>
                        <a:t>ươi</a:t>
                      </a:r>
                      <a:endParaRPr lang="en-US" sz="2600" b="1" dirty="0">
                        <a:solidFill>
                          <a:srgbClr val="ED7C68"/>
                        </a:solidFill>
                        <a:latin typeface="UVN Nhan Nang" panose="020B0805050508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err="1">
                          <a:solidFill>
                            <a:srgbClr val="ED7C68"/>
                          </a:solidFill>
                          <a:latin typeface="UVN Nhan Nang" panose="020B0805050508020204" pitchFamily="34" charset="0"/>
                        </a:rPr>
                        <a:t>sắc</a:t>
                      </a:r>
                      <a:endParaRPr lang="en-US" sz="2600" b="1" dirty="0">
                        <a:solidFill>
                          <a:srgbClr val="ED7C68"/>
                        </a:solidFill>
                        <a:latin typeface="UVN Nhan Nang" panose="020B0805050508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5621065"/>
                  </a:ext>
                </a:extLst>
              </a:tr>
              <a:tr h="391063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err="1">
                          <a:solidFill>
                            <a:srgbClr val="ED7C68"/>
                          </a:solidFill>
                          <a:latin typeface="UVN Nhan Nang" panose="020B0805050508020204" pitchFamily="34" charset="0"/>
                        </a:rPr>
                        <a:t>tầm</a:t>
                      </a:r>
                      <a:endParaRPr lang="en-US" sz="2600" b="1" dirty="0">
                        <a:solidFill>
                          <a:srgbClr val="ED7C68"/>
                        </a:solidFill>
                        <a:latin typeface="UVN Nhan Nang" panose="020B0805050508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>
                          <a:solidFill>
                            <a:srgbClr val="ED7C68"/>
                          </a:solidFill>
                          <a:latin typeface="UVN Nhan Nang" panose="020B0805050508020204" pitchFamily="34" charset="0"/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err="1">
                          <a:solidFill>
                            <a:srgbClr val="ED7C68"/>
                          </a:solidFill>
                          <a:latin typeface="UVN Nhan Nang" panose="020B0805050508020204" pitchFamily="34" charset="0"/>
                        </a:rPr>
                        <a:t>âm</a:t>
                      </a:r>
                      <a:endParaRPr lang="en-US" sz="2600" b="1" dirty="0">
                        <a:solidFill>
                          <a:srgbClr val="ED7C68"/>
                        </a:solidFill>
                        <a:latin typeface="UVN Nhan Nang" panose="020B0805050508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err="1">
                          <a:solidFill>
                            <a:srgbClr val="ED7C68"/>
                          </a:solidFill>
                          <a:latin typeface="UVN Nhan Nang" panose="020B0805050508020204" pitchFamily="34" charset="0"/>
                        </a:rPr>
                        <a:t>huyền</a:t>
                      </a:r>
                      <a:endParaRPr lang="en-US" sz="2600" b="1" dirty="0">
                        <a:solidFill>
                          <a:srgbClr val="ED7C68"/>
                        </a:solidFill>
                        <a:latin typeface="UVN Nhan Nang" panose="020B0805050508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0059081"/>
                  </a:ext>
                </a:extLst>
              </a:tr>
            </a:tbl>
          </a:graphicData>
        </a:graphic>
      </p:graphicFrame>
      <p:pic>
        <p:nvPicPr>
          <p:cNvPr id="10" name="图片 15" descr="5b640824cf172">
            <a:extLst>
              <a:ext uri="{FF2B5EF4-FFF2-40B4-BE49-F238E27FC236}">
                <a16:creationId xmlns:a16="http://schemas.microsoft.com/office/drawing/2014/main" id="{AB34A769-6B36-4FD0-8D80-B59C257CF0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8949" y="5329696"/>
            <a:ext cx="1805648" cy="180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467060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2" grpId="0" animBg="1"/>
      <p:bldP spid="8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7" descr="45c407e3387dca278e382816eec1a0d2">
            <a:extLst>
              <a:ext uri="{FF2B5EF4-FFF2-40B4-BE49-F238E27FC236}">
                <a16:creationId xmlns:a16="http://schemas.microsoft.com/office/drawing/2014/main" id="{E93AD45F-ACA4-F9F4-8231-B0B969C983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493" y="3259483"/>
            <a:ext cx="10384411" cy="3114248"/>
          </a:xfrm>
          <a:prstGeom prst="rect">
            <a:avLst/>
          </a:prstGeom>
        </p:spPr>
      </p:pic>
      <p:sp>
        <p:nvSpPr>
          <p:cNvPr id="3" name="TextBox 1">
            <a:extLst>
              <a:ext uri="{FF2B5EF4-FFF2-40B4-BE49-F238E27FC236}">
                <a16:creationId xmlns:a16="http://schemas.microsoft.com/office/drawing/2014/main" id="{9808215F-F89B-C8AA-9616-E43800E2DC94}"/>
              </a:ext>
            </a:extLst>
          </p:cNvPr>
          <p:cNvSpPr txBox="1"/>
          <p:nvPr/>
        </p:nvSpPr>
        <p:spPr>
          <a:xfrm>
            <a:off x="870001" y="757843"/>
            <a:ext cx="71933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b="1" dirty="0">
                <a:solidFill>
                  <a:srgbClr val="3F9B61"/>
                </a:solidFill>
                <a:latin typeface="UVN Nhan Nang" panose="020B0805050508020204" pitchFamily="34" charset="0"/>
              </a:rPr>
              <a:t>3. </a:t>
            </a:r>
            <a:r>
              <a:rPr lang="en-US" sz="4400" b="1" dirty="0" err="1">
                <a:solidFill>
                  <a:srgbClr val="3F9B61"/>
                </a:solidFill>
                <a:latin typeface="UVN Nhan Nang" panose="020B0805050508020204" pitchFamily="34" charset="0"/>
              </a:rPr>
              <a:t>Tìm</a:t>
            </a:r>
            <a:r>
              <a:rPr lang="en-US" sz="4400" b="1" dirty="0">
                <a:solidFill>
                  <a:srgbClr val="3F9B61"/>
                </a:solidFill>
                <a:latin typeface="UVN Nhan Nang" panose="020B0805050508020204" pitchFamily="34" charset="0"/>
              </a:rPr>
              <a:t> </a:t>
            </a:r>
            <a:r>
              <a:rPr lang="en-US" sz="4400" b="1" dirty="0" err="1">
                <a:solidFill>
                  <a:srgbClr val="3F9B61"/>
                </a:solidFill>
                <a:latin typeface="UVN Nhan Nang" panose="020B0805050508020204" pitchFamily="34" charset="0"/>
              </a:rPr>
              <a:t>trong</a:t>
            </a:r>
            <a:r>
              <a:rPr lang="en-US" sz="4400" b="1" dirty="0">
                <a:solidFill>
                  <a:srgbClr val="3F9B61"/>
                </a:solidFill>
                <a:latin typeface="UVN Nhan Nang" panose="020B0805050508020204" pitchFamily="34" charset="0"/>
              </a:rPr>
              <a:t> </a:t>
            </a:r>
            <a:r>
              <a:rPr lang="en-US" sz="4400" b="1" dirty="0" err="1">
                <a:solidFill>
                  <a:srgbClr val="3F9B61"/>
                </a:solidFill>
                <a:latin typeface="UVN Nhan Nang" panose="020B0805050508020204" pitchFamily="34" charset="0"/>
              </a:rPr>
              <a:t>đoạn</a:t>
            </a:r>
            <a:r>
              <a:rPr lang="en-US" sz="4400" b="1" dirty="0">
                <a:solidFill>
                  <a:srgbClr val="3F9B61"/>
                </a:solidFill>
                <a:latin typeface="UVN Nhan Nang" panose="020B0805050508020204" pitchFamily="34" charset="0"/>
              </a:rPr>
              <a:t> </a:t>
            </a:r>
            <a:r>
              <a:rPr lang="en-US" sz="4400" b="1" dirty="0" err="1">
                <a:solidFill>
                  <a:srgbClr val="3F9B61"/>
                </a:solidFill>
                <a:latin typeface="UVN Nhan Nang" panose="020B0805050508020204" pitchFamily="34" charset="0"/>
              </a:rPr>
              <a:t>văn</a:t>
            </a:r>
            <a:r>
              <a:rPr lang="en-US" sz="4400" b="1" dirty="0">
                <a:solidFill>
                  <a:srgbClr val="3F9B61"/>
                </a:solidFill>
                <a:latin typeface="UVN Nhan Nang" panose="020B0805050508020204" pitchFamily="34" charset="0"/>
              </a:rPr>
              <a:t> </a:t>
            </a:r>
            <a:r>
              <a:rPr lang="en-US" sz="4400" b="1" dirty="0" err="1">
                <a:solidFill>
                  <a:srgbClr val="3F9B61"/>
                </a:solidFill>
                <a:latin typeface="UVN Nhan Nang" panose="020B0805050508020204" pitchFamily="34" charset="0"/>
              </a:rPr>
              <a:t>trên</a:t>
            </a:r>
            <a:r>
              <a:rPr lang="en-US" sz="4400" b="1" dirty="0">
                <a:solidFill>
                  <a:srgbClr val="3F9B61"/>
                </a:solidFill>
                <a:latin typeface="UVN Nhan Nang" panose="020B0805050508020204" pitchFamily="34" charset="0"/>
              </a:rPr>
              <a:t>:</a:t>
            </a:r>
            <a:endParaRPr lang="vi-VN" sz="4400" b="1" dirty="0">
              <a:solidFill>
                <a:srgbClr val="3F9B61"/>
              </a:solidFill>
              <a:latin typeface="UTM Avo" panose="020406030505060202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C523E12-3573-44CF-947B-3F36E712F220}"/>
              </a:ext>
            </a:extLst>
          </p:cNvPr>
          <p:cNvGrpSpPr/>
          <p:nvPr/>
        </p:nvGrpSpPr>
        <p:grpSpPr>
          <a:xfrm>
            <a:off x="537493" y="2104684"/>
            <a:ext cx="3337617" cy="2309598"/>
            <a:chOff x="537493" y="2104684"/>
            <a:chExt cx="3337617" cy="2309598"/>
          </a:xfrm>
        </p:grpSpPr>
        <p:pic>
          <p:nvPicPr>
            <p:cNvPr id="24" name="图片 12" descr="ce1ed7f935192fceca30dfb2bcebe602">
              <a:extLst>
                <a:ext uri="{FF2B5EF4-FFF2-40B4-BE49-F238E27FC236}">
                  <a16:creationId xmlns:a16="http://schemas.microsoft.com/office/drawing/2014/main" id="{1A88E54D-55F6-BD11-33BE-00F8A5E4E7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1188" t="20367" r="10619" b="19944"/>
            <a:stretch>
              <a:fillRect/>
            </a:stretch>
          </p:blipFill>
          <p:spPr>
            <a:xfrm>
              <a:off x="537493" y="2104684"/>
              <a:ext cx="3337617" cy="2309598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1356D8C-1EC8-35DF-60AD-D014B54A3288}"/>
                </a:ext>
              </a:extLst>
            </p:cNvPr>
            <p:cNvSpPr txBox="1"/>
            <p:nvPr/>
          </p:nvSpPr>
          <p:spPr>
            <a:xfrm>
              <a:off x="1077073" y="2905540"/>
              <a:ext cx="2583529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b="1" dirty="0">
                  <a:solidFill>
                    <a:srgbClr val="ED7C68"/>
                  </a:solidFill>
                  <a:latin typeface="UVN Nhan Nang" panose="020B0805050508020204" pitchFamily="34" charset="0"/>
                </a:rPr>
                <a:t>3 </a:t>
              </a:r>
              <a:r>
                <a:rPr lang="en-US" sz="4000" b="1" dirty="0" err="1">
                  <a:solidFill>
                    <a:srgbClr val="ED7C68"/>
                  </a:solidFill>
                  <a:latin typeface="UVN Nhan Nang" panose="020B0805050508020204" pitchFamily="34" charset="0"/>
                </a:rPr>
                <a:t>từ</a:t>
              </a:r>
              <a:r>
                <a:rPr lang="en-US" sz="4000" b="1" dirty="0">
                  <a:solidFill>
                    <a:srgbClr val="ED7C68"/>
                  </a:solidFill>
                  <a:latin typeface="UVN Nhan Nang" panose="020B0805050508020204" pitchFamily="34" charset="0"/>
                </a:rPr>
                <a:t> </a:t>
              </a:r>
              <a:r>
                <a:rPr lang="en-US" sz="4000" b="1" dirty="0" err="1">
                  <a:solidFill>
                    <a:srgbClr val="ED7C68"/>
                  </a:solidFill>
                  <a:latin typeface="UVN Nhan Nang" panose="020B0805050508020204" pitchFamily="34" charset="0"/>
                </a:rPr>
                <a:t>đơn</a:t>
              </a:r>
              <a:endParaRPr lang="en-US" sz="4000" dirty="0">
                <a:latin typeface="UVN Nhan Nang" panose="020B0805050508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166DA88-097A-4B08-B790-C06AE49FBF2A}"/>
              </a:ext>
            </a:extLst>
          </p:cNvPr>
          <p:cNvGrpSpPr/>
          <p:nvPr/>
        </p:nvGrpSpPr>
        <p:grpSpPr>
          <a:xfrm>
            <a:off x="4066757" y="2104684"/>
            <a:ext cx="3337617" cy="2309598"/>
            <a:chOff x="4066757" y="2104684"/>
            <a:chExt cx="3337617" cy="2309598"/>
          </a:xfrm>
        </p:grpSpPr>
        <p:pic>
          <p:nvPicPr>
            <p:cNvPr id="27" name="图片 12" descr="ce1ed7f935192fceca30dfb2bcebe602">
              <a:extLst>
                <a:ext uri="{FF2B5EF4-FFF2-40B4-BE49-F238E27FC236}">
                  <a16:creationId xmlns:a16="http://schemas.microsoft.com/office/drawing/2014/main" id="{22D180D2-6ACD-4A30-B3C2-594AF02522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1188" t="20367" r="10619" b="19944"/>
            <a:stretch>
              <a:fillRect/>
            </a:stretch>
          </p:blipFill>
          <p:spPr>
            <a:xfrm>
              <a:off x="4066757" y="2104684"/>
              <a:ext cx="3337617" cy="2309598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2B8BE69-88C8-B1C7-21D8-60C69F105D62}"/>
                </a:ext>
              </a:extLst>
            </p:cNvPr>
            <p:cNvSpPr txBox="1"/>
            <p:nvPr/>
          </p:nvSpPr>
          <p:spPr>
            <a:xfrm>
              <a:off x="4606337" y="2905540"/>
              <a:ext cx="2583529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b="1" dirty="0">
                  <a:solidFill>
                    <a:srgbClr val="ED7C68"/>
                  </a:solidFill>
                  <a:latin typeface="UVN Nhan Nang" panose="020B0805050508020204" pitchFamily="34" charset="0"/>
                </a:rPr>
                <a:t>3 </a:t>
              </a:r>
              <a:r>
                <a:rPr lang="en-US" sz="4000" b="1" dirty="0" err="1">
                  <a:solidFill>
                    <a:srgbClr val="ED7C68"/>
                  </a:solidFill>
                  <a:latin typeface="UVN Nhan Nang" panose="020B0805050508020204" pitchFamily="34" charset="0"/>
                </a:rPr>
                <a:t>từ</a:t>
              </a:r>
              <a:r>
                <a:rPr lang="en-US" sz="4000" b="1" dirty="0">
                  <a:solidFill>
                    <a:srgbClr val="ED7C68"/>
                  </a:solidFill>
                  <a:latin typeface="UVN Nhan Nang" panose="020B0805050508020204" pitchFamily="34" charset="0"/>
                </a:rPr>
                <a:t> </a:t>
              </a:r>
              <a:r>
                <a:rPr lang="en-US" sz="4000" b="1" dirty="0" err="1">
                  <a:solidFill>
                    <a:srgbClr val="ED7C68"/>
                  </a:solidFill>
                  <a:latin typeface="UVN Nhan Nang" panose="020B0805050508020204" pitchFamily="34" charset="0"/>
                </a:rPr>
                <a:t>ghép</a:t>
              </a:r>
              <a:endParaRPr lang="en-US" sz="4000" dirty="0">
                <a:latin typeface="UVN Nhan Nang" panose="020B0805050508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83F0665-9751-4E72-80FE-438F6FB9DF89}"/>
              </a:ext>
            </a:extLst>
          </p:cNvPr>
          <p:cNvGrpSpPr/>
          <p:nvPr/>
        </p:nvGrpSpPr>
        <p:grpSpPr>
          <a:xfrm>
            <a:off x="7584287" y="2104684"/>
            <a:ext cx="3337617" cy="2309598"/>
            <a:chOff x="7584287" y="2104684"/>
            <a:chExt cx="3337617" cy="2309598"/>
          </a:xfrm>
        </p:grpSpPr>
        <p:pic>
          <p:nvPicPr>
            <p:cNvPr id="28" name="图片 12" descr="ce1ed7f935192fceca30dfb2bcebe602">
              <a:extLst>
                <a:ext uri="{FF2B5EF4-FFF2-40B4-BE49-F238E27FC236}">
                  <a16:creationId xmlns:a16="http://schemas.microsoft.com/office/drawing/2014/main" id="{A966417C-94D8-E789-DF30-342947C532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1188" t="20367" r="10619" b="19944"/>
            <a:stretch>
              <a:fillRect/>
            </a:stretch>
          </p:blipFill>
          <p:spPr>
            <a:xfrm>
              <a:off x="7584287" y="2104684"/>
              <a:ext cx="3337617" cy="2309598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CD402A0-7379-E629-8141-0BD3A5EA7A86}"/>
                </a:ext>
              </a:extLst>
            </p:cNvPr>
            <p:cNvSpPr txBox="1"/>
            <p:nvPr/>
          </p:nvSpPr>
          <p:spPr>
            <a:xfrm>
              <a:off x="8203479" y="2905540"/>
              <a:ext cx="2583529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b="1" dirty="0">
                  <a:solidFill>
                    <a:srgbClr val="ED7C68"/>
                  </a:solidFill>
                  <a:latin typeface="UVN Nhan Nang" panose="020B0805050508020204" pitchFamily="34" charset="0"/>
                </a:rPr>
                <a:t>3 </a:t>
              </a:r>
              <a:r>
                <a:rPr lang="en-US" sz="4000" b="1" dirty="0" err="1">
                  <a:solidFill>
                    <a:srgbClr val="ED7C68"/>
                  </a:solidFill>
                  <a:latin typeface="UVN Nhan Nang" panose="020B0805050508020204" pitchFamily="34" charset="0"/>
                </a:rPr>
                <a:t>từ</a:t>
              </a:r>
              <a:r>
                <a:rPr lang="en-US" sz="4000" b="1" dirty="0">
                  <a:solidFill>
                    <a:srgbClr val="ED7C68"/>
                  </a:solidFill>
                  <a:latin typeface="UVN Nhan Nang" panose="020B0805050508020204" pitchFamily="34" charset="0"/>
                </a:rPr>
                <a:t> </a:t>
              </a:r>
              <a:r>
                <a:rPr lang="en-US" sz="4000" b="1" dirty="0" err="1">
                  <a:solidFill>
                    <a:srgbClr val="ED7C68"/>
                  </a:solidFill>
                  <a:latin typeface="UVN Nhan Nang" panose="020B0805050508020204" pitchFamily="34" charset="0"/>
                </a:rPr>
                <a:t>láy</a:t>
              </a:r>
              <a:endParaRPr lang="en-US" sz="4000" dirty="0">
                <a:latin typeface="UVN Nhan Nang" panose="020B0805050508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4201328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SCORM_RATE_SLIDES" val="0"/>
  <p:tag name="ISPRING_SCORM_PASSING_SCORE" val="0.000000"/>
  <p:tag name="ISPRING_ULTRA_SCORM_COURSE_ID" val="FFDDBB07-14C7-483D-B993-3D1439436B58"/>
  <p:tag name="ISPRINGONLINEFOLDERID" val="0"/>
  <p:tag name="ISPRINGONLINEFOLDERPATH" val="Content List"/>
  <p:tag name="ISPRINGCLOUDFOLDERID" val="0"/>
  <p:tag name="ISPRINGCLOUDFOLDERPATH" val="Repository"/>
  <p:tag name="ISPRING_OUTPUT_FOLDER" val="D:\ppt\第6批\184890"/>
  <p:tag name="ISPRING_FIRST_PUBLISH" val="1"/>
  <p:tag name="ISPRING_SCORM_RATE_QUIZZES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OTHERS"/>
  <p:tag name="ID" val="553512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308</TotalTime>
  <Words>1250</Words>
  <Application>Microsoft Office PowerPoint</Application>
  <PresentationFormat>Widescreen</PresentationFormat>
  <Paragraphs>106</Paragraphs>
  <Slides>18</Slides>
  <Notes>15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#9Slide07 SVNBillo</vt:lpstr>
      <vt:lpstr>Calibri</vt:lpstr>
      <vt:lpstr>UTM Erie Black</vt:lpstr>
      <vt:lpstr>Arial</vt:lpstr>
      <vt:lpstr>UVN Nhan Nang</vt:lpstr>
      <vt:lpstr>UTM Avo</vt:lpstr>
      <vt:lpstr>UVN Nhan</vt:lpstr>
      <vt:lpstr>Times New Roman</vt:lpstr>
      <vt:lpstr>UTM Showcard</vt:lpstr>
      <vt:lpstr>字魂59号-创粗黑</vt:lpstr>
      <vt:lpstr>UVN Ba Le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</dc:creator>
  <cp:lastModifiedBy>Lan Anh Dương</cp:lastModifiedBy>
  <cp:revision>43</cp:revision>
  <dcterms:created xsi:type="dcterms:W3CDTF">2017-05-21T05:34:57Z</dcterms:created>
  <dcterms:modified xsi:type="dcterms:W3CDTF">2023-07-21T06:41:00Z</dcterms:modified>
</cp:coreProperties>
</file>