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72" r:id="rId2"/>
    <p:sldId id="276" r:id="rId3"/>
    <p:sldId id="274" r:id="rId4"/>
    <p:sldId id="256" r:id="rId5"/>
    <p:sldId id="259" r:id="rId6"/>
    <p:sldId id="257" r:id="rId7"/>
    <p:sldId id="258" r:id="rId8"/>
    <p:sldId id="260" r:id="rId9"/>
    <p:sldId id="261" r:id="rId10"/>
    <p:sldId id="262" r:id="rId11"/>
    <p:sldId id="263" r:id="rId12"/>
    <p:sldId id="264" r:id="rId13"/>
    <p:sldId id="267" r:id="rId14"/>
    <p:sldId id="277" r:id="rId15"/>
  </p:sldIdLst>
  <p:sldSz cx="12161838" cy="6858000"/>
  <p:notesSz cx="6858000" cy="9144000"/>
  <p:embeddedFontLst>
    <p:embeddedFont>
      <p:font typeface="#9Slide07 Cadena" panose="020B0604020202020204" charset="0"/>
      <p:bold r:id="rId17"/>
    </p:embeddedFont>
    <p:embeddedFont>
      <p:font typeface="#9Slide07 HoneyCream" panose="020B0604020202020204" charset="0"/>
      <p:regular r:id="rId18"/>
    </p:embeddedFont>
    <p:embeddedFont>
      <p:font typeface="Calibri" panose="020F0502020204030204" pitchFamily="34" charset="0"/>
      <p:regular r:id="rId19"/>
      <p:bold r:id="rId20"/>
      <p:italic r:id="rId21"/>
      <p:boldItalic r:id="rId22"/>
    </p:embeddedFont>
    <p:embeddedFont>
      <p:font typeface="SVN-Newton" panose="02040603050506020204" pitchFamily="18" charset="0"/>
      <p:regular r:id="rId23"/>
    </p:embeddedFont>
    <p:embeddedFont>
      <p:font typeface="UTM Cookies" panose="02040603050506020204" pitchFamily="18" charset="0"/>
      <p:regular r:id="rId24"/>
    </p:embeddedFont>
    <p:embeddedFont>
      <p:font typeface="UTM Showcard" panose="02040603050506020204" pitchFamily="18"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6C6B"/>
    <a:srgbClr val="D9AF7D"/>
    <a:srgbClr val="EB6B7A"/>
    <a:srgbClr val="8DCE8A"/>
    <a:srgbClr val="83AFAA"/>
    <a:srgbClr val="A87945"/>
    <a:srgbClr val="EEE540"/>
    <a:srgbClr val="A2D3B3"/>
    <a:srgbClr val="FDED71"/>
    <a:srgbClr val="E6B3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56" autoAdjust="0"/>
  </p:normalViewPr>
  <p:slideViewPr>
    <p:cSldViewPr>
      <p:cViewPr>
        <p:scale>
          <a:sx n="60" d="100"/>
          <a:sy n="60" d="100"/>
        </p:scale>
        <p:origin x="1122" y="144"/>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130B1B-B46A-4A61-A051-485DC907F36E}" type="datetimeFigureOut">
              <a:rPr lang="en-US" smtClean="0"/>
              <a:t>7/21/2023</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01F36B-51F6-485A-83B9-7C989F91917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Click </a:t>
            </a:r>
            <a:r>
              <a:rPr lang="en-US" dirty="0" err="1"/>
              <a:t>vào</a:t>
            </a:r>
            <a:r>
              <a:rPr lang="en-US" baseline="0" dirty="0"/>
              <a:t> </a:t>
            </a:r>
            <a:r>
              <a:rPr lang="en-US" baseline="0" dirty="0" err="1"/>
              <a:t>các</a:t>
            </a:r>
            <a:r>
              <a:rPr lang="en-US" baseline="0" dirty="0"/>
              <a:t> con </a:t>
            </a:r>
            <a:r>
              <a:rPr lang="en-US" baseline="0" dirty="0" err="1"/>
              <a:t>vật</a:t>
            </a:r>
            <a:r>
              <a:rPr lang="en-US" baseline="0" dirty="0"/>
              <a:t> </a:t>
            </a:r>
            <a:r>
              <a:rPr lang="en-US" baseline="0" dirty="0" err="1"/>
              <a:t>để</a:t>
            </a:r>
            <a:r>
              <a:rPr lang="en-US" baseline="0" dirty="0"/>
              <a:t> </a:t>
            </a:r>
            <a:r>
              <a:rPr lang="en-US" baseline="0" dirty="0" err="1"/>
              <a:t>đi</a:t>
            </a:r>
            <a:r>
              <a:rPr lang="en-US" baseline="0" dirty="0"/>
              <a:t> </a:t>
            </a:r>
            <a:r>
              <a:rPr lang="en-US" baseline="0" dirty="0" err="1"/>
              <a:t>đên</a:t>
            </a:r>
            <a:r>
              <a:rPr lang="en-US" baseline="0" dirty="0"/>
              <a:t> </a:t>
            </a:r>
            <a:r>
              <a:rPr lang="en-US" baseline="0" dirty="0" err="1"/>
              <a:t>thử</a:t>
            </a:r>
            <a:r>
              <a:rPr lang="en-US" baseline="0" dirty="0"/>
              <a:t> </a:t>
            </a:r>
            <a:r>
              <a:rPr lang="en-US" baseline="0" dirty="0" err="1"/>
              <a:t>thách</a:t>
            </a:r>
            <a:endParaRPr lang="en-US" baseline="0" dirty="0"/>
          </a:p>
          <a:p>
            <a:pPr marL="228600" indent="-228600">
              <a:buAutoNum type="arabicPeriod"/>
            </a:pPr>
            <a:r>
              <a:rPr lang="en-US" baseline="0" dirty="0" err="1"/>
              <a:t>Tại</a:t>
            </a:r>
            <a:r>
              <a:rPr lang="en-US" baseline="0" dirty="0"/>
              <a:t> slide </a:t>
            </a:r>
            <a:r>
              <a:rPr lang="en-US" baseline="0" dirty="0" err="1"/>
              <a:t>câu</a:t>
            </a:r>
            <a:r>
              <a:rPr lang="en-US" baseline="0" dirty="0"/>
              <a:t> </a:t>
            </a:r>
            <a:r>
              <a:rPr lang="en-US" baseline="0" dirty="0" err="1"/>
              <a:t>hỏi</a:t>
            </a:r>
            <a:r>
              <a:rPr lang="en-US" baseline="0" dirty="0"/>
              <a:t>, click </a:t>
            </a:r>
            <a:r>
              <a:rPr lang="en-US" baseline="0" dirty="0" err="1"/>
              <a:t>vào</a:t>
            </a:r>
            <a:r>
              <a:rPr lang="en-US" baseline="0" dirty="0"/>
              <a:t> </a:t>
            </a:r>
            <a:r>
              <a:rPr lang="en-US" baseline="0" dirty="0" err="1"/>
              <a:t>dế</a:t>
            </a:r>
            <a:r>
              <a:rPr lang="en-US" baseline="0" dirty="0"/>
              <a:t> </a:t>
            </a:r>
            <a:r>
              <a:rPr lang="en-US" baseline="0" dirty="0" err="1"/>
              <a:t>mèn</a:t>
            </a:r>
            <a:r>
              <a:rPr lang="en-US" baseline="0" dirty="0"/>
              <a:t> </a:t>
            </a:r>
            <a:r>
              <a:rPr lang="en-US" baseline="0" dirty="0" err="1"/>
              <a:t>để</a:t>
            </a:r>
            <a:r>
              <a:rPr lang="en-US" baseline="0" dirty="0"/>
              <a:t> quay </a:t>
            </a:r>
            <a:r>
              <a:rPr lang="en-US" baseline="0" dirty="0" err="1"/>
              <a:t>về</a:t>
            </a:r>
            <a:r>
              <a:rPr lang="en-US" baseline="0" dirty="0"/>
              <a:t>. </a:t>
            </a:r>
          </a:p>
          <a:p>
            <a:pPr marL="228600" indent="-228600">
              <a:buAutoNum type="arabicPeriod"/>
            </a:pPr>
            <a:r>
              <a:rPr lang="en-US" baseline="0" dirty="0" err="1"/>
              <a:t>Tại</a:t>
            </a:r>
            <a:r>
              <a:rPr lang="en-US" baseline="0" dirty="0"/>
              <a:t> slide </a:t>
            </a:r>
            <a:r>
              <a:rPr lang="en-US" baseline="0" dirty="0" err="1"/>
              <a:t>này</a:t>
            </a:r>
            <a:r>
              <a:rPr lang="en-US" baseline="0" dirty="0"/>
              <a:t>, click </a:t>
            </a:r>
            <a:r>
              <a:rPr lang="en-US" baseline="0" dirty="0" err="1"/>
              <a:t>vào</a:t>
            </a:r>
            <a:r>
              <a:rPr lang="en-US" baseline="0" dirty="0"/>
              <a:t> </a:t>
            </a:r>
            <a:r>
              <a:rPr lang="en-US" baseline="0" dirty="0" err="1"/>
              <a:t>dế</a:t>
            </a:r>
            <a:r>
              <a:rPr lang="en-US" baseline="0" dirty="0"/>
              <a:t> </a:t>
            </a:r>
            <a:r>
              <a:rPr lang="en-US" baseline="0" dirty="0" err="1"/>
              <a:t>mèn</a:t>
            </a:r>
            <a:r>
              <a:rPr lang="en-US" baseline="0" dirty="0"/>
              <a:t> </a:t>
            </a:r>
            <a:r>
              <a:rPr lang="en-US" baseline="0" dirty="0" err="1"/>
              <a:t>để</a:t>
            </a:r>
            <a:r>
              <a:rPr lang="en-US" baseline="0" dirty="0"/>
              <a:t> </a:t>
            </a:r>
            <a:r>
              <a:rPr lang="en-US" baseline="0" dirty="0" err="1"/>
              <a:t>đi</a:t>
            </a:r>
            <a:r>
              <a:rPr lang="en-US" baseline="0" dirty="0"/>
              <a:t> </a:t>
            </a:r>
            <a:r>
              <a:rPr lang="en-US" baseline="0" dirty="0" err="1"/>
              <a:t>tới</a:t>
            </a:r>
            <a:r>
              <a:rPr lang="en-US" baseline="0" dirty="0"/>
              <a:t> </a:t>
            </a:r>
            <a:r>
              <a:rPr lang="en-US" baseline="0" dirty="0" err="1"/>
              <a:t>trang</a:t>
            </a:r>
            <a:r>
              <a:rPr lang="en-US" baseline="0" dirty="0"/>
              <a:t> </a:t>
            </a:r>
            <a:r>
              <a:rPr lang="en-US" baseline="0" dirty="0" err="1"/>
              <a:t>tiếp</a:t>
            </a:r>
            <a:r>
              <a:rPr lang="en-US" baseline="0" dirty="0"/>
              <a:t>.</a:t>
            </a:r>
            <a:endParaRPr lang="en-US" dirty="0"/>
          </a:p>
        </p:txBody>
      </p:sp>
      <p:sp>
        <p:nvSpPr>
          <p:cNvPr id="4" name="Slide Number Placeholder 3"/>
          <p:cNvSpPr>
            <a:spLocks noGrp="1"/>
          </p:cNvSpPr>
          <p:nvPr>
            <p:ph type="sldNum" sz="quarter" idx="10"/>
          </p:nvPr>
        </p:nvSpPr>
        <p:spPr/>
        <p:txBody>
          <a:bodyPr/>
          <a:lstStyle/>
          <a:p>
            <a:fld id="{0B01F36B-51F6-485A-83B9-7C989F919177}" type="slidenum">
              <a:rPr lang="en-US" smtClean="0"/>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fld id="{0B01F36B-51F6-485A-83B9-7C989F919177}" type="slidenum">
              <a:rPr lang="en-US" smtClean="0"/>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click vào dế mèn để quay về. </a:t>
            </a:r>
            <a:endParaRPr lang="en-US"/>
          </a:p>
        </p:txBody>
      </p:sp>
      <p:sp>
        <p:nvSpPr>
          <p:cNvPr id="4" name="Slide Number Placeholder 3"/>
          <p:cNvSpPr>
            <a:spLocks noGrp="1"/>
          </p:cNvSpPr>
          <p:nvPr>
            <p:ph type="sldNum" sz="quarter" idx="10"/>
          </p:nvPr>
        </p:nvSpPr>
        <p:spPr/>
        <p:txBody>
          <a:bodyPr/>
          <a:lstStyle/>
          <a:p>
            <a:fld id="{0B01F36B-51F6-485A-83B9-7C989F919177}" type="slidenum">
              <a:rPr lang="en-US" smtClean="0"/>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click </a:t>
            </a:r>
            <a:r>
              <a:rPr lang="en-US" baseline="0" dirty="0" err="1"/>
              <a:t>vào</a:t>
            </a:r>
            <a:r>
              <a:rPr lang="en-US" baseline="0" dirty="0"/>
              <a:t> </a:t>
            </a:r>
            <a:r>
              <a:rPr lang="en-US" baseline="0" dirty="0" err="1"/>
              <a:t>dế</a:t>
            </a:r>
            <a:r>
              <a:rPr lang="en-US" baseline="0" dirty="0"/>
              <a:t> </a:t>
            </a:r>
            <a:r>
              <a:rPr lang="en-US" baseline="0" dirty="0" err="1"/>
              <a:t>mèn</a:t>
            </a:r>
            <a:r>
              <a:rPr lang="en-US" baseline="0" dirty="0"/>
              <a:t> </a:t>
            </a:r>
            <a:r>
              <a:rPr lang="en-US" baseline="0" dirty="0" err="1"/>
              <a:t>để</a:t>
            </a:r>
            <a:r>
              <a:rPr lang="en-US" baseline="0" dirty="0"/>
              <a:t> quay </a:t>
            </a:r>
            <a:r>
              <a:rPr lang="en-US" baseline="0" dirty="0" err="1"/>
              <a:t>về</a:t>
            </a:r>
            <a:r>
              <a:rPr lang="en-US" baseline="0" dirty="0"/>
              <a:t>. </a:t>
            </a:r>
            <a:endParaRPr lang="en-US" dirty="0"/>
          </a:p>
        </p:txBody>
      </p:sp>
      <p:sp>
        <p:nvSpPr>
          <p:cNvPr id="4" name="Slide Number Placeholder 3"/>
          <p:cNvSpPr>
            <a:spLocks noGrp="1"/>
          </p:cNvSpPr>
          <p:nvPr>
            <p:ph type="sldNum" sz="quarter" idx="10"/>
          </p:nvPr>
        </p:nvSpPr>
        <p:spPr/>
        <p:txBody>
          <a:bodyPr/>
          <a:lstStyle/>
          <a:p>
            <a:fld id="{0B01F36B-51F6-485A-83B9-7C989F919177}" type="slidenum">
              <a:rPr lang="en-US" smtClean="0"/>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3106DE-82AF-4959-ABBD-AE80F29DA5F3}"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pic>
        <p:nvPicPr>
          <p:cNvPr id="7" name="Picture 6">
            <a:extLst>
              <a:ext uri="{FF2B5EF4-FFF2-40B4-BE49-F238E27FC236}">
                <a16:creationId xmlns:a16="http://schemas.microsoft.com/office/drawing/2014/main" id="{FEEBE5E1-3452-47F4-83F9-5546C4AEA30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05862D63-F394-4B2C-B718-ABA19B121B2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9" name="TextBox 3">
            <a:extLst>
              <a:ext uri="{FF2B5EF4-FFF2-40B4-BE49-F238E27FC236}">
                <a16:creationId xmlns:a16="http://schemas.microsoft.com/office/drawing/2014/main" id="{5FBE1BF6-C8E5-4DE6-AFA7-266836EE1E14}"/>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5E7E244E-E41E-4886-AF42-D0C5F8658DD4}"/>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1" name="Title 1">
            <a:extLst>
              <a:ext uri="{FF2B5EF4-FFF2-40B4-BE49-F238E27FC236}">
                <a16:creationId xmlns:a16="http://schemas.microsoft.com/office/drawing/2014/main" id="{EC2E970C-4B33-46CF-AF52-D13184C51059}"/>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2" name="Title 1">
            <a:extLst>
              <a:ext uri="{FF2B5EF4-FFF2-40B4-BE49-F238E27FC236}">
                <a16:creationId xmlns:a16="http://schemas.microsoft.com/office/drawing/2014/main" id="{B876A350-F066-4F97-8EB5-19270B50798C}"/>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3E4C1-7446-A694-95BD-EF0F271350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8FAEA2-B46D-2FD1-37D0-D5F1303566B8}"/>
              </a:ext>
            </a:extLst>
          </p:cNvPr>
          <p:cNvSpPr>
            <a:spLocks noGrp="1"/>
          </p:cNvSpPr>
          <p:nvPr>
            <p:ph type="dt" sz="half" idx="10"/>
          </p:nvPr>
        </p:nvSpPr>
        <p:spPr/>
        <p:txBody>
          <a:bodyPr/>
          <a:lstStyle/>
          <a:p>
            <a:fld id="{BC3106DE-82AF-4959-ABBD-AE80F29DA5F3}" type="datetimeFigureOut">
              <a:rPr lang="en-US" smtClean="0"/>
              <a:t>7/21/2023</a:t>
            </a:fld>
            <a:endParaRPr lang="en-US"/>
          </a:p>
        </p:txBody>
      </p:sp>
      <p:sp>
        <p:nvSpPr>
          <p:cNvPr id="4" name="Footer Placeholder 3">
            <a:extLst>
              <a:ext uri="{FF2B5EF4-FFF2-40B4-BE49-F238E27FC236}">
                <a16:creationId xmlns:a16="http://schemas.microsoft.com/office/drawing/2014/main" id="{1F647BDC-8E53-6263-851C-E84714724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5FB5F8-9BDE-2BE1-9FB8-D1ECFA2354C8}"/>
              </a:ext>
            </a:extLst>
          </p:cNvPr>
          <p:cNvSpPr>
            <a:spLocks noGrp="1"/>
          </p:cNvSpPr>
          <p:nvPr>
            <p:ph type="sldNum" sz="quarter" idx="12"/>
          </p:nvPr>
        </p:nvSpPr>
        <p:spPr/>
        <p:txBody>
          <a:bodyPr/>
          <a:lstStyle/>
          <a:p>
            <a:fld id="{D1B866CE-99AF-4D5B-8327-3B2D359D6606}" type="slidenum">
              <a:rPr lang="en-US" smtClean="0"/>
              <a:t>‹#›</a:t>
            </a:fld>
            <a:endParaRPr lang="en-US"/>
          </a:p>
        </p:txBody>
      </p:sp>
      <p:pic>
        <p:nvPicPr>
          <p:cNvPr id="6" name="图片 6">
            <a:extLst>
              <a:ext uri="{FF2B5EF4-FFF2-40B4-BE49-F238E27FC236}">
                <a16:creationId xmlns:a16="http://schemas.microsoft.com/office/drawing/2014/main" id="{DC7FA8DA-50C6-698C-6451-48EDCDCF5D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733" t="-1" r="57032" b="-1919"/>
          <a:stretch/>
        </p:blipFill>
        <p:spPr>
          <a:xfrm>
            <a:off x="0" y="0"/>
            <a:ext cx="4038600" cy="7010400"/>
          </a:xfrm>
          <a:prstGeom prst="rect">
            <a:avLst/>
          </a:prstGeom>
        </p:spPr>
      </p:pic>
      <p:pic>
        <p:nvPicPr>
          <p:cNvPr id="7" name="图片 7">
            <a:extLst>
              <a:ext uri="{FF2B5EF4-FFF2-40B4-BE49-F238E27FC236}">
                <a16:creationId xmlns:a16="http://schemas.microsoft.com/office/drawing/2014/main" id="{70C2D89A-6DA3-5BCE-E4F7-9D8E744D77E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756" r="9491" b="-1939"/>
          <a:stretch/>
        </p:blipFill>
        <p:spPr>
          <a:xfrm>
            <a:off x="7950541" y="-1361"/>
            <a:ext cx="4241460" cy="7011761"/>
          </a:xfrm>
          <a:prstGeom prst="rect">
            <a:avLst/>
          </a:prstGeom>
        </p:spPr>
      </p:pic>
      <p:pic>
        <p:nvPicPr>
          <p:cNvPr id="8" name="图片 8">
            <a:extLst>
              <a:ext uri="{FF2B5EF4-FFF2-40B4-BE49-F238E27FC236}">
                <a16:creationId xmlns:a16="http://schemas.microsoft.com/office/drawing/2014/main" id="{1634A1E7-7684-9CAF-5F2D-2883A3D196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413" t="-553" r="40456" b="297"/>
          <a:stretch/>
        </p:blipFill>
        <p:spPr>
          <a:xfrm>
            <a:off x="4038600" y="-38100"/>
            <a:ext cx="3911940" cy="6896100"/>
          </a:xfrm>
          <a:prstGeom prst="rect">
            <a:avLst/>
          </a:prstGeom>
        </p:spPr>
      </p:pic>
    </p:spTree>
    <p:extLst>
      <p:ext uri="{BB962C8B-B14F-4D97-AF65-F5344CB8AC3E}">
        <p14:creationId xmlns:p14="http://schemas.microsoft.com/office/powerpoint/2010/main" val="2927585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C712A-DF7A-009B-60C7-801B947239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1E61B2-277B-9D60-2CBE-E7252AABC1ED}"/>
              </a:ext>
            </a:extLst>
          </p:cNvPr>
          <p:cNvSpPr>
            <a:spLocks noGrp="1"/>
          </p:cNvSpPr>
          <p:nvPr>
            <p:ph type="dt" sz="half" idx="10"/>
          </p:nvPr>
        </p:nvSpPr>
        <p:spPr/>
        <p:txBody>
          <a:bodyPr/>
          <a:lstStyle/>
          <a:p>
            <a:fld id="{BC3106DE-82AF-4959-ABBD-AE80F29DA5F3}" type="datetimeFigureOut">
              <a:rPr lang="en-US" smtClean="0"/>
              <a:t>7/21/2023</a:t>
            </a:fld>
            <a:endParaRPr lang="en-US"/>
          </a:p>
        </p:txBody>
      </p:sp>
      <p:sp>
        <p:nvSpPr>
          <p:cNvPr id="4" name="Footer Placeholder 3">
            <a:extLst>
              <a:ext uri="{FF2B5EF4-FFF2-40B4-BE49-F238E27FC236}">
                <a16:creationId xmlns:a16="http://schemas.microsoft.com/office/drawing/2014/main" id="{993B725A-9B18-A834-29C7-046C1F88A8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803B88-B5D8-A24E-9085-6D39244FA9A2}"/>
              </a:ext>
            </a:extLst>
          </p:cNvPr>
          <p:cNvSpPr>
            <a:spLocks noGrp="1"/>
          </p:cNvSpPr>
          <p:nvPr>
            <p:ph type="sldNum" sz="quarter" idx="12"/>
          </p:nvPr>
        </p:nvSpPr>
        <p:spPr/>
        <p:txBody>
          <a:bodyPr/>
          <a:lstStyle/>
          <a:p>
            <a:fld id="{D1B866CE-99AF-4D5B-8327-3B2D359D6606}" type="slidenum">
              <a:rPr lang="en-US" smtClean="0"/>
              <a:t>‹#›</a:t>
            </a:fld>
            <a:endParaRPr lang="en-US"/>
          </a:p>
        </p:txBody>
      </p:sp>
      <p:pic>
        <p:nvPicPr>
          <p:cNvPr id="6" name="图片 2">
            <a:extLst>
              <a:ext uri="{FF2B5EF4-FFF2-40B4-BE49-F238E27FC236}">
                <a16:creationId xmlns:a16="http://schemas.microsoft.com/office/drawing/2014/main" id="{62FD5F60-A38A-B716-AFF7-32925BC86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Tree>
    <p:extLst>
      <p:ext uri="{BB962C8B-B14F-4D97-AF65-F5344CB8AC3E}">
        <p14:creationId xmlns:p14="http://schemas.microsoft.com/office/powerpoint/2010/main" val="117153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3106DE-82AF-4959-ABBD-AE80F29DA5F3}"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pic>
        <p:nvPicPr>
          <p:cNvPr id="7" name="Picture 6">
            <a:extLst>
              <a:ext uri="{FF2B5EF4-FFF2-40B4-BE49-F238E27FC236}">
                <a16:creationId xmlns:a16="http://schemas.microsoft.com/office/drawing/2014/main" id="{C8A6B673-92DC-46F2-B8E1-4FAD36E0D1BC}"/>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E7644F1B-6B07-4D97-A81C-3322CAABE14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9" name="TextBox 3">
            <a:extLst>
              <a:ext uri="{FF2B5EF4-FFF2-40B4-BE49-F238E27FC236}">
                <a16:creationId xmlns:a16="http://schemas.microsoft.com/office/drawing/2014/main" id="{5B296C33-67B6-435E-AA61-07BA4965920C}"/>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99901B47-7952-487B-BFAB-2478C4A7B10F}"/>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1" name="Title 1">
            <a:extLst>
              <a:ext uri="{FF2B5EF4-FFF2-40B4-BE49-F238E27FC236}">
                <a16:creationId xmlns:a16="http://schemas.microsoft.com/office/drawing/2014/main" id="{E1EC1A89-9B35-4C3F-8078-B8FDDE618E8C}"/>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2" name="Title 1">
            <a:extLst>
              <a:ext uri="{FF2B5EF4-FFF2-40B4-BE49-F238E27FC236}">
                <a16:creationId xmlns:a16="http://schemas.microsoft.com/office/drawing/2014/main" id="{97A4BF56-2389-4699-9414-A2DA880DCA3A}"/>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3106DE-82AF-4959-ABBD-AE80F29DA5F3}"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3106DE-82AF-4959-ABBD-AE80F29DA5F3}"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3106DE-82AF-4959-ABBD-AE80F29DA5F3}"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3106DE-82AF-4959-ABBD-AE80F29DA5F3}"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106DE-82AF-4959-ABBD-AE80F29DA5F3}"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B866CE-99AF-4D5B-8327-3B2D359D6606}" type="slidenum">
              <a:rPr lang="en-US" smtClean="0"/>
              <a:t>‹#›</a:t>
            </a:fld>
            <a:endParaRPr lang="en-US"/>
          </a:p>
        </p:txBody>
      </p:sp>
      <p:pic>
        <p:nvPicPr>
          <p:cNvPr id="5" name="Picture 4">
            <a:extLst>
              <a:ext uri="{FF2B5EF4-FFF2-40B4-BE49-F238E27FC236}">
                <a16:creationId xmlns:a16="http://schemas.microsoft.com/office/drawing/2014/main" id="{6A1C153C-6430-4AB1-9524-CDE35E5D581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6" name="Picture 5">
            <a:extLst>
              <a:ext uri="{FF2B5EF4-FFF2-40B4-BE49-F238E27FC236}">
                <a16:creationId xmlns:a16="http://schemas.microsoft.com/office/drawing/2014/main" id="{0C5E3981-D9F1-4DBE-93D3-34FE041CEDF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7" name="TextBox 3">
            <a:extLst>
              <a:ext uri="{FF2B5EF4-FFF2-40B4-BE49-F238E27FC236}">
                <a16:creationId xmlns:a16="http://schemas.microsoft.com/office/drawing/2014/main" id="{57A2DFD3-4B1A-470E-9C44-ADC850E6E2E9}"/>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43150C73-73E9-4ED8-8FE2-8192A1CB97E8}"/>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9" name="Title 1">
            <a:extLst>
              <a:ext uri="{FF2B5EF4-FFF2-40B4-BE49-F238E27FC236}">
                <a16:creationId xmlns:a16="http://schemas.microsoft.com/office/drawing/2014/main" id="{487DDEE6-CE99-4AB4-968B-0CCC3A2A237E}"/>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0" name="Title 1">
            <a:extLst>
              <a:ext uri="{FF2B5EF4-FFF2-40B4-BE49-F238E27FC236}">
                <a16:creationId xmlns:a16="http://schemas.microsoft.com/office/drawing/2014/main" id="{F3E278F1-2FAF-4969-B1A5-EF83C5FBAB07}"/>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3106DE-82AF-4959-ABBD-AE80F29DA5F3}"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3106DE-82AF-4959-ABBD-AE80F29DA5F3}"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B866CE-99AF-4D5B-8327-3B2D359D660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106DE-82AF-4959-ABBD-AE80F29DA5F3}" type="datetimeFigureOut">
              <a:rPr lang="en-US" smtClean="0"/>
              <a:t>7/21/2023</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B866CE-99AF-4D5B-8327-3B2D359D660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slide" Target="slide1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4.jp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17.png"/><Relationship Id="rId18" Type="http://schemas.microsoft.com/office/2007/relationships/hdphoto" Target="../media/hdphoto2.wdp"/><Relationship Id="rId3" Type="http://schemas.openxmlformats.org/officeDocument/2006/relationships/image" Target="../media/image12.jpeg"/><Relationship Id="rId21" Type="http://schemas.openxmlformats.org/officeDocument/2006/relationships/image" Target="../media/image21.png"/><Relationship Id="rId7" Type="http://schemas.openxmlformats.org/officeDocument/2006/relationships/image" Target="../media/image14.png"/><Relationship Id="rId12" Type="http://schemas.openxmlformats.org/officeDocument/2006/relationships/slide" Target="slide7.xml"/><Relationship Id="rId17" Type="http://schemas.openxmlformats.org/officeDocument/2006/relationships/image" Target="../media/image19.png"/><Relationship Id="rId2" Type="http://schemas.openxmlformats.org/officeDocument/2006/relationships/notesSlide" Target="../notesSlides/notesSlide1.xml"/><Relationship Id="rId16" Type="http://schemas.openxmlformats.org/officeDocument/2006/relationships/slide" Target="slide14.xml"/><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23" Type="http://schemas.openxmlformats.org/officeDocument/2006/relationships/image" Target="../media/image22.png"/><Relationship Id="rId10" Type="http://schemas.openxmlformats.org/officeDocument/2006/relationships/slide" Target="slide8.xml"/><Relationship Id="rId19" Type="http://schemas.openxmlformats.org/officeDocument/2006/relationships/slide" Target="slide6.xml"/><Relationship Id="rId4" Type="http://schemas.openxmlformats.org/officeDocument/2006/relationships/slide" Target="slide12.xml"/><Relationship Id="rId9" Type="http://schemas.openxmlformats.org/officeDocument/2006/relationships/image" Target="../media/image15.png"/><Relationship Id="rId14" Type="http://schemas.openxmlformats.org/officeDocument/2006/relationships/slide" Target="slide11.xml"/><Relationship Id="rId22" Type="http://schemas.openxmlformats.org/officeDocument/2006/relationships/slide" Target="slide13.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slide" Target="slide5.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9.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E1F863-61D7-5CDD-D8E7-99DA0FE72294}"/>
              </a:ext>
            </a:extLst>
          </p:cNvPr>
          <p:cNvSpPr txBox="1"/>
          <p:nvPr/>
        </p:nvSpPr>
        <p:spPr>
          <a:xfrm>
            <a:off x="3928269" y="1600200"/>
            <a:ext cx="4305300" cy="1446550"/>
          </a:xfrm>
          <a:prstGeom prst="rect">
            <a:avLst/>
          </a:prstGeom>
          <a:noFill/>
        </p:spPr>
        <p:txBody>
          <a:bodyPr wrap="square" rtlCol="0">
            <a:spAutoFit/>
          </a:bodyPr>
          <a:lstStyle/>
          <a:p>
            <a:r>
              <a:rPr lang="en-US" sz="8800" dirty="0">
                <a:solidFill>
                  <a:srgbClr val="D9AF7D"/>
                </a:solidFill>
                <a:latin typeface="UTM Showcard" panose="02040603050506020204" pitchFamily="18" charset="0"/>
              </a:rPr>
              <a:t>ÔN TẬP</a:t>
            </a:r>
          </a:p>
        </p:txBody>
      </p:sp>
      <p:sp>
        <p:nvSpPr>
          <p:cNvPr id="4" name="TextBox 3">
            <a:extLst>
              <a:ext uri="{FF2B5EF4-FFF2-40B4-BE49-F238E27FC236}">
                <a16:creationId xmlns:a16="http://schemas.microsoft.com/office/drawing/2014/main" id="{B244B2F8-298C-7C9E-4EBE-5004B80C22DE}"/>
              </a:ext>
            </a:extLst>
          </p:cNvPr>
          <p:cNvSpPr txBox="1"/>
          <p:nvPr/>
        </p:nvSpPr>
        <p:spPr>
          <a:xfrm>
            <a:off x="2309019" y="3014752"/>
            <a:ext cx="7543800" cy="1862048"/>
          </a:xfrm>
          <a:prstGeom prst="rect">
            <a:avLst/>
          </a:prstGeom>
          <a:noFill/>
        </p:spPr>
        <p:txBody>
          <a:bodyPr wrap="square" rtlCol="0">
            <a:spAutoFit/>
          </a:bodyPr>
          <a:lstStyle/>
          <a:p>
            <a:r>
              <a:rPr lang="en-US" sz="11500" dirty="0">
                <a:solidFill>
                  <a:srgbClr val="EEE540"/>
                </a:solidFill>
                <a:latin typeface="#9Slide07 Cadena" panose="02000503000000020004" pitchFamily="2" charset="0"/>
              </a:rPr>
              <a:t>TIẾNG VIỆT</a:t>
            </a:r>
          </a:p>
        </p:txBody>
      </p:sp>
      <p:sp>
        <p:nvSpPr>
          <p:cNvPr id="5" name="TextBox 4">
            <a:extLst>
              <a:ext uri="{FF2B5EF4-FFF2-40B4-BE49-F238E27FC236}">
                <a16:creationId xmlns:a16="http://schemas.microsoft.com/office/drawing/2014/main" id="{0D714861-18DA-29EE-8722-9543046CA81D}"/>
              </a:ext>
            </a:extLst>
          </p:cNvPr>
          <p:cNvSpPr txBox="1"/>
          <p:nvPr/>
        </p:nvSpPr>
        <p:spPr>
          <a:xfrm>
            <a:off x="4480719" y="4876800"/>
            <a:ext cx="3228975" cy="1323439"/>
          </a:xfrm>
          <a:prstGeom prst="rect">
            <a:avLst/>
          </a:prstGeom>
          <a:noFill/>
        </p:spPr>
        <p:txBody>
          <a:bodyPr wrap="square" rtlCol="0">
            <a:spAutoFit/>
          </a:bodyPr>
          <a:lstStyle/>
          <a:p>
            <a:r>
              <a:rPr lang="en-US" sz="8000" dirty="0">
                <a:solidFill>
                  <a:srgbClr val="8DCE8A"/>
                </a:solidFill>
                <a:latin typeface="UTM Showcard" panose="02040603050506020204" pitchFamily="18" charset="0"/>
              </a:rPr>
              <a:t>TIẾT 7</a:t>
            </a:r>
          </a:p>
        </p:txBody>
      </p:sp>
    </p:spTree>
    <p:extLst>
      <p:ext uri="{BB962C8B-B14F-4D97-AF65-F5344CB8AC3E}">
        <p14:creationId xmlns:p14="http://schemas.microsoft.com/office/powerpoint/2010/main" val="220756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childTnLst>
                          </p:cTn>
                        </p:par>
                        <p:par>
                          <p:cTn id="16" fill="hold">
                            <p:stCondLst>
                              <p:cond delay="14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a:fillRect/>
          </a:stretch>
        </p:blipFill>
        <p:spPr>
          <a:xfrm flipH="1">
            <a:off x="10119519" y="2590800"/>
            <a:ext cx="2167010" cy="259404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19" y="3901679"/>
            <a:ext cx="2388413" cy="2097143"/>
          </a:xfrm>
          <a:prstGeom prst="rect">
            <a:avLst/>
          </a:prstGeom>
        </p:spPr>
      </p:pic>
      <p:sp>
        <p:nvSpPr>
          <p:cNvPr id="4" name="Rectangle 3"/>
          <p:cNvSpPr/>
          <p:nvPr/>
        </p:nvSpPr>
        <p:spPr>
          <a:xfrm>
            <a:off x="3109119" y="1809750"/>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UVN Binh Duong" pitchFamily="2" charset="0"/>
              <a:cs typeface="Times New Roman" panose="02020603050405020304" pitchFamily="18" charset="0"/>
            </a:endParaRPr>
          </a:p>
        </p:txBody>
      </p:sp>
      <p:sp>
        <p:nvSpPr>
          <p:cNvPr id="5" name="Rounded Rectangle 4"/>
          <p:cNvSpPr/>
          <p:nvPr/>
        </p:nvSpPr>
        <p:spPr>
          <a:xfrm>
            <a:off x="2181815" y="514350"/>
            <a:ext cx="8394904" cy="1447800"/>
          </a:xfrm>
          <a:prstGeom prst="roundRect">
            <a:avLst/>
          </a:prstGeom>
          <a:solidFill>
            <a:schemeClr val="accent3">
              <a:lumMod val="60000"/>
              <a:lumOff val="40000"/>
            </a:schemeClr>
          </a:solidFill>
          <a:ln>
            <a:solidFill>
              <a:schemeClr val="accent3">
                <a:lumMod val="50000"/>
              </a:schemeClr>
            </a:solidFill>
            <a:prstDash val="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latin typeface="UVN Binh Duong" pitchFamily="2" charset="0"/>
              <a:cs typeface="Times New Roman" panose="02020603050405020304" pitchFamily="18" charset="0"/>
            </a:endParaRPr>
          </a:p>
        </p:txBody>
      </p:sp>
      <p:sp>
        <p:nvSpPr>
          <p:cNvPr id="6" name="Rectangle 5"/>
          <p:cNvSpPr/>
          <p:nvPr/>
        </p:nvSpPr>
        <p:spPr>
          <a:xfrm>
            <a:off x="3299619" y="3257550"/>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Chỉ</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có</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vần</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và</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thanh</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7" name="Rectangle 6"/>
          <p:cNvSpPr/>
          <p:nvPr/>
        </p:nvSpPr>
        <p:spPr>
          <a:xfrm>
            <a:off x="3261635" y="2227216"/>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Chỉ</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có</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vần</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8" name="Oval 7"/>
          <p:cNvSpPr/>
          <p:nvPr/>
        </p:nvSpPr>
        <p:spPr>
          <a:xfrm>
            <a:off x="2982119" y="331379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B</a:t>
            </a:r>
          </a:p>
        </p:txBody>
      </p:sp>
      <p:sp>
        <p:nvSpPr>
          <p:cNvPr id="9" name="Oval 8"/>
          <p:cNvSpPr/>
          <p:nvPr/>
        </p:nvSpPr>
        <p:spPr>
          <a:xfrm>
            <a:off x="2944135" y="2270760"/>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A</a:t>
            </a:r>
          </a:p>
        </p:txBody>
      </p:sp>
      <p:sp>
        <p:nvSpPr>
          <p:cNvPr id="10" name="Rectangle 9"/>
          <p:cNvSpPr/>
          <p:nvPr/>
        </p:nvSpPr>
        <p:spPr>
          <a:xfrm>
            <a:off x="3274219" y="4260850"/>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Chỉ</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có</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âm</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đầu</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và</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vần</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11" name="Oval 10"/>
          <p:cNvSpPr/>
          <p:nvPr/>
        </p:nvSpPr>
        <p:spPr>
          <a:xfrm>
            <a:off x="2956719" y="434249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C</a:t>
            </a:r>
          </a:p>
        </p:txBody>
      </p:sp>
      <p:sp>
        <p:nvSpPr>
          <p:cNvPr id="12" name="TextBox 11"/>
          <p:cNvSpPr txBox="1"/>
          <p:nvPr/>
        </p:nvSpPr>
        <p:spPr>
          <a:xfrm>
            <a:off x="2195196" y="534177"/>
            <a:ext cx="8229600" cy="1446550"/>
          </a:xfrm>
          <a:prstGeom prst="rect">
            <a:avLst/>
          </a:prstGeom>
          <a:noFill/>
          <a:ln>
            <a:solidFill>
              <a:schemeClr val="accent3">
                <a:lumMod val="50000"/>
              </a:schemeClr>
            </a:solidFill>
            <a:prstDash val="dash"/>
          </a:ln>
        </p:spPr>
        <p:txBody>
          <a:bodyPr wrap="square" rtlCol="0">
            <a:spAutoFit/>
          </a:bodyPr>
          <a:lstStyle/>
          <a:p>
            <a:pPr algn="ct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Tiếng</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6">
                    <a:lumMod val="75000"/>
                  </a:schemeClr>
                </a:solidFill>
                <a:latin typeface="UVN Binh Duong" pitchFamily="2" charset="0"/>
                <a:ea typeface="Tahoma" panose="020B0604030504040204" pitchFamily="34" charset="0"/>
                <a:cs typeface="Tahoma" panose="020B0604030504040204" pitchFamily="34" charset="0"/>
              </a:rPr>
              <a:t>yêu</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gồm</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những</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bộ</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phận</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cấu</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tạo</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nào</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p:stCondLst>
                              <p:cond delay="2000"/>
                            </p:stCondLst>
                            <p:childTnLst>
                              <p:par>
                                <p:cTn id="16" presetID="49" presetClass="entr" presetSubtype="0" decel="10000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3000"/>
                            </p:stCondLst>
                            <p:childTnLst>
                              <p:par>
                                <p:cTn id="27" presetID="49" presetClass="entr" presetSubtype="0" decel="10000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 calcmode="lin" valueType="num">
                                      <p:cBhvr>
                                        <p:cTn id="31" dur="500" fill="hold"/>
                                        <p:tgtEl>
                                          <p:spTgt spid="8"/>
                                        </p:tgtEl>
                                        <p:attrNameLst>
                                          <p:attrName>style.rotation</p:attrName>
                                        </p:attrNameLst>
                                      </p:cBhvr>
                                      <p:tavLst>
                                        <p:tav tm="0">
                                          <p:val>
                                            <p:fltVal val="360"/>
                                          </p:val>
                                        </p:tav>
                                        <p:tav tm="100000">
                                          <p:val>
                                            <p:fltVal val="0"/>
                                          </p:val>
                                        </p:tav>
                                      </p:tavLst>
                                    </p:anim>
                                    <p:animEffect transition="in" filter="fade">
                                      <p:cBhvr>
                                        <p:cTn id="32" dur="500"/>
                                        <p:tgtEl>
                                          <p:spTgt spid="8"/>
                                        </p:tgtEl>
                                      </p:cBhvr>
                                    </p:animEffect>
                                  </p:childTnLst>
                                </p:cTn>
                              </p:par>
                            </p:childTnLst>
                          </p:cTn>
                        </p:par>
                        <p:par>
                          <p:cTn id="33" fill="hold">
                            <p:stCondLst>
                              <p:cond delay="3500"/>
                            </p:stCondLst>
                            <p:childTnLst>
                              <p:par>
                                <p:cTn id="34" presetID="22" presetClass="entr" presetSubtype="8"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500"/>
                                        <p:tgtEl>
                                          <p:spTgt spid="6"/>
                                        </p:tgtEl>
                                      </p:cBhvr>
                                    </p:animEffect>
                                  </p:childTnLst>
                                </p:cTn>
                              </p:par>
                            </p:childTnLst>
                          </p:cTn>
                        </p:par>
                        <p:par>
                          <p:cTn id="37" fill="hold">
                            <p:stCondLst>
                              <p:cond delay="4000"/>
                            </p:stCondLst>
                            <p:childTnLst>
                              <p:par>
                                <p:cTn id="38" presetID="49" presetClass="entr" presetSubtype="0" decel="10000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 calcmode="lin" valueType="num">
                                      <p:cBhvr>
                                        <p:cTn id="42" dur="500" fill="hold"/>
                                        <p:tgtEl>
                                          <p:spTgt spid="11"/>
                                        </p:tgtEl>
                                        <p:attrNameLst>
                                          <p:attrName>style.rotation</p:attrName>
                                        </p:attrNameLst>
                                      </p:cBhvr>
                                      <p:tavLst>
                                        <p:tav tm="0">
                                          <p:val>
                                            <p:fltVal val="360"/>
                                          </p:val>
                                        </p:tav>
                                        <p:tav tm="100000">
                                          <p:val>
                                            <p:fltVal val="0"/>
                                          </p:val>
                                        </p:tav>
                                      </p:tavLst>
                                    </p:anim>
                                    <p:animEffect transition="in" filter="fade">
                                      <p:cBhvr>
                                        <p:cTn id="43" dur="500"/>
                                        <p:tgtEl>
                                          <p:spTgt spid="11"/>
                                        </p:tgtEl>
                                      </p:cBhvr>
                                    </p:animEffect>
                                  </p:childTnLst>
                                </p:cTn>
                              </p:par>
                            </p:childTnLst>
                          </p:cTn>
                        </p:par>
                        <p:par>
                          <p:cTn id="44" fill="hold">
                            <p:stCondLst>
                              <p:cond delay="4500"/>
                            </p:stCondLst>
                            <p:childTnLst>
                              <p:par>
                                <p:cTn id="45" presetID="22" presetClass="entr" presetSubtype="8"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1"/>
                                        </p:tgtEl>
                                      </p:cBhvr>
                                    </p:animEffect>
                                    <p:set>
                                      <p:cBhvr>
                                        <p:cTn id="61" dur="1" fill="hold">
                                          <p:stCondLst>
                                            <p:cond delay="499"/>
                                          </p:stCondLst>
                                        </p:cTn>
                                        <p:tgtEl>
                                          <p:spTgt spid="11"/>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7" grpId="1" animBg="1"/>
      <p:bldP spid="8" grpId="0" animBg="1"/>
      <p:bldP spid="9" grpId="0" animBg="1"/>
      <p:bldP spid="9" grpId="1" animBg="1"/>
      <p:bldP spid="10" grpId="0" animBg="1"/>
      <p:bldP spid="10" grpId="1" animBg="1"/>
      <p:bldP spid="11" grpId="0" animBg="1"/>
      <p:bldP spid="11" grpId="1"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a:fillRect/>
          </a:stretch>
        </p:blipFill>
        <p:spPr>
          <a:xfrm flipH="1">
            <a:off x="10652919" y="4075871"/>
            <a:ext cx="2167010" cy="2594048"/>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42014" y="4248531"/>
            <a:ext cx="810770" cy="1371603"/>
          </a:xfrm>
          <a:prstGeom prst="rect">
            <a:avLst/>
          </a:prstGeom>
        </p:spPr>
      </p:pic>
      <p:sp>
        <p:nvSpPr>
          <p:cNvPr id="4" name="Rectangle 3"/>
          <p:cNvSpPr/>
          <p:nvPr/>
        </p:nvSpPr>
        <p:spPr>
          <a:xfrm>
            <a:off x="2047132" y="2156522"/>
            <a:ext cx="197276" cy="380021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UVN Binh Duong" pitchFamily="2" charset="0"/>
              <a:cs typeface="Arial" panose="020B0604020202020204" pitchFamily="34" charset="0"/>
            </a:endParaRPr>
          </a:p>
        </p:txBody>
      </p:sp>
      <p:sp>
        <p:nvSpPr>
          <p:cNvPr id="5" name="Rounded Rectangle 4"/>
          <p:cNvSpPr/>
          <p:nvPr/>
        </p:nvSpPr>
        <p:spPr>
          <a:xfrm>
            <a:off x="1585119" y="609596"/>
            <a:ext cx="9448800" cy="1609627"/>
          </a:xfrm>
          <a:prstGeom prst="roundRect">
            <a:avLst/>
          </a:prstGeom>
          <a:solidFill>
            <a:schemeClr val="accent3">
              <a:lumMod val="60000"/>
              <a:lumOff val="40000"/>
            </a:schemeClr>
          </a:solidFill>
          <a:ln>
            <a:solidFill>
              <a:schemeClr val="accent3">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latin typeface="UVN Binh Duong" pitchFamily="2" charset="0"/>
              <a:cs typeface="Arial" panose="020B0604020202020204" pitchFamily="34" charset="0"/>
            </a:endParaRPr>
          </a:p>
        </p:txBody>
      </p:sp>
      <p:sp>
        <p:nvSpPr>
          <p:cNvPr id="6" name="Rectangle 5"/>
          <p:cNvSpPr/>
          <p:nvPr/>
        </p:nvSpPr>
        <p:spPr>
          <a:xfrm>
            <a:off x="2506744" y="5232401"/>
            <a:ext cx="8167797" cy="1084236"/>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r>
              <a:rPr lang="en-US" sz="3200" dirty="0">
                <a:ln>
                  <a:solidFill>
                    <a:schemeClr val="accent3">
                      <a:lumMod val="50000"/>
                    </a:schemeClr>
                  </a:solidFill>
                </a:ln>
                <a:solidFill>
                  <a:schemeClr val="accent3">
                    <a:lumMod val="50000"/>
                  </a:schemeClr>
                </a:solidFill>
                <a:latin typeface="UVN Binh Duong" pitchFamily="2" charset="0"/>
              </a:rPr>
              <a:t>Oa </a:t>
            </a:r>
            <a:r>
              <a:rPr lang="en-US" sz="3200" dirty="0" err="1">
                <a:ln>
                  <a:solidFill>
                    <a:schemeClr val="accent3">
                      <a:lumMod val="50000"/>
                    </a:schemeClr>
                  </a:solidFill>
                </a:ln>
                <a:solidFill>
                  <a:schemeClr val="accent3">
                    <a:lumMod val="50000"/>
                  </a:schemeClr>
                </a:solidFill>
                <a:latin typeface="UVN Binh Duong" pitchFamily="2" charset="0"/>
              </a:rPr>
              <a:t>oa</a:t>
            </a:r>
            <a:r>
              <a:rPr lang="en-US" sz="3200" dirty="0">
                <a:ln>
                  <a:solidFill>
                    <a:schemeClr val="accent3">
                      <a:lumMod val="50000"/>
                    </a:schemeClr>
                  </a:solidFill>
                </a:ln>
                <a:solidFill>
                  <a:schemeClr val="accent3">
                    <a:lumMod val="50000"/>
                  </a:schemeClr>
                </a:solidFill>
                <a:latin typeface="UVN Binh Duong" pitchFamily="2" charset="0"/>
              </a:rPr>
              <a:t>, da </a:t>
            </a:r>
            <a:r>
              <a:rPr lang="en-US" sz="3200" dirty="0" err="1">
                <a:ln>
                  <a:solidFill>
                    <a:schemeClr val="accent3">
                      <a:lumMod val="50000"/>
                    </a:schemeClr>
                  </a:solidFill>
                </a:ln>
                <a:solidFill>
                  <a:schemeClr val="accent3">
                    <a:lumMod val="50000"/>
                  </a:schemeClr>
                </a:solidFill>
                <a:latin typeface="UVN Binh Duong" pitchFamily="2" charset="0"/>
              </a:rPr>
              <a:t>dẻ</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vòi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vọi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chen</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chúc</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phất</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phơ</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trùi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trũi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tròn</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trịa</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nhà</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sàn</a:t>
            </a:r>
            <a:r>
              <a:rPr lang="en-US" sz="3200" dirty="0">
                <a:ln>
                  <a:solidFill>
                    <a:schemeClr val="accent3">
                      <a:lumMod val="50000"/>
                    </a:schemeClr>
                  </a:solidFill>
                </a:ln>
                <a:solidFill>
                  <a:schemeClr val="accent3">
                    <a:lumMod val="50000"/>
                  </a:schemeClr>
                </a:solidFill>
                <a:latin typeface="UVN Binh Duong" pitchFamily="2" charset="0"/>
              </a:rPr>
              <a:t>.</a:t>
            </a:r>
          </a:p>
        </p:txBody>
      </p:sp>
      <p:sp>
        <p:nvSpPr>
          <p:cNvPr id="7" name="Rectangle 6"/>
          <p:cNvSpPr/>
          <p:nvPr/>
        </p:nvSpPr>
        <p:spPr>
          <a:xfrm>
            <a:off x="2534811" y="3800452"/>
            <a:ext cx="8167797" cy="1084236"/>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r>
              <a:rPr lang="en-US" sz="3200" dirty="0" err="1">
                <a:ln>
                  <a:solidFill>
                    <a:schemeClr val="accent3">
                      <a:lumMod val="50000"/>
                    </a:schemeClr>
                  </a:solidFill>
                </a:ln>
                <a:solidFill>
                  <a:schemeClr val="accent3">
                    <a:lumMod val="50000"/>
                  </a:schemeClr>
                </a:solidFill>
                <a:latin typeface="UVN Binh Duong" pitchFamily="2" charset="0"/>
              </a:rPr>
              <a:t>Vòi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vọi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nghiêng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nghiêng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phất</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phơ</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vàng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óng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sáng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loà</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trùi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trũi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tròn</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trịa</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xanh</a:t>
            </a:r>
            <a:r>
              <a:rPr lang="en-US" sz="3200" dirty="0">
                <a:ln>
                  <a:solidFill>
                    <a:schemeClr val="accent3">
                      <a:lumMod val="50000"/>
                    </a:schemeClr>
                  </a:solidFill>
                </a:ln>
                <a:solidFill>
                  <a:schemeClr val="accent3">
                    <a:lumMod val="50000"/>
                  </a:schemeClr>
                </a:solidFill>
                <a:latin typeface="UVN Binh Duong" pitchFamily="2" charset="0"/>
              </a:rPr>
              <a:t> lam.</a:t>
            </a:r>
          </a:p>
        </p:txBody>
      </p:sp>
      <p:sp>
        <p:nvSpPr>
          <p:cNvPr id="8" name="Oval 7"/>
          <p:cNvSpPr/>
          <p:nvPr/>
        </p:nvSpPr>
        <p:spPr>
          <a:xfrm>
            <a:off x="1870901" y="5297909"/>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a:latin typeface="UVN Binh Duong" pitchFamily="2" charset="0"/>
                <a:cs typeface="Arial" panose="020B0604020202020204" pitchFamily="34" charset="0"/>
              </a:rPr>
              <a:t>C</a:t>
            </a:r>
          </a:p>
        </p:txBody>
      </p:sp>
      <p:sp>
        <p:nvSpPr>
          <p:cNvPr id="9" name="Oval 8"/>
          <p:cNvSpPr/>
          <p:nvPr/>
        </p:nvSpPr>
        <p:spPr>
          <a:xfrm>
            <a:off x="1894731" y="3979896"/>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a:latin typeface="UVN Binh Duong" pitchFamily="2" charset="0"/>
                <a:cs typeface="Arial" panose="020B0604020202020204" pitchFamily="34" charset="0"/>
              </a:rPr>
              <a:t>B</a:t>
            </a:r>
          </a:p>
        </p:txBody>
      </p:sp>
      <p:sp>
        <p:nvSpPr>
          <p:cNvPr id="10" name="Rectangle 9"/>
          <p:cNvSpPr/>
          <p:nvPr/>
        </p:nvSpPr>
        <p:spPr>
          <a:xfrm>
            <a:off x="2512111" y="2424148"/>
            <a:ext cx="8140808" cy="1103611"/>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r>
              <a:rPr lang="en-US" sz="3200" dirty="0">
                <a:ln>
                  <a:solidFill>
                    <a:schemeClr val="accent3">
                      <a:lumMod val="50000"/>
                    </a:schemeClr>
                  </a:solidFill>
                </a:ln>
                <a:solidFill>
                  <a:schemeClr val="accent3">
                    <a:lumMod val="50000"/>
                  </a:schemeClr>
                </a:solidFill>
                <a:latin typeface="UVN Binh Duong" pitchFamily="2" charset="0"/>
              </a:rPr>
              <a:t>Oa </a:t>
            </a:r>
            <a:r>
              <a:rPr lang="en-US" sz="3200" dirty="0" err="1">
                <a:ln>
                  <a:solidFill>
                    <a:schemeClr val="accent3">
                      <a:lumMod val="50000"/>
                    </a:schemeClr>
                  </a:solidFill>
                </a:ln>
                <a:solidFill>
                  <a:schemeClr val="accent3">
                    <a:lumMod val="50000"/>
                  </a:schemeClr>
                </a:solidFill>
                <a:latin typeface="UVN Binh Duong" pitchFamily="2" charset="0"/>
              </a:rPr>
              <a:t>oa</a:t>
            </a:r>
            <a:r>
              <a:rPr lang="en-US" sz="3200" dirty="0">
                <a:ln>
                  <a:solidFill>
                    <a:schemeClr val="accent3">
                      <a:lumMod val="50000"/>
                    </a:schemeClr>
                  </a:solidFill>
                </a:ln>
                <a:solidFill>
                  <a:schemeClr val="accent3">
                    <a:lumMod val="50000"/>
                  </a:schemeClr>
                </a:solidFill>
                <a:latin typeface="UVN Binh Duong" pitchFamily="2" charset="0"/>
              </a:rPr>
              <a:t>, da </a:t>
            </a:r>
            <a:r>
              <a:rPr lang="en-US" sz="3200" dirty="0" err="1">
                <a:ln>
                  <a:solidFill>
                    <a:schemeClr val="accent3">
                      <a:lumMod val="50000"/>
                    </a:schemeClr>
                  </a:solidFill>
                </a:ln>
                <a:solidFill>
                  <a:schemeClr val="accent3">
                    <a:lumMod val="50000"/>
                  </a:schemeClr>
                </a:solidFill>
                <a:latin typeface="UVN Binh Duong" pitchFamily="2" charset="0"/>
              </a:rPr>
              <a:t>dẻ</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vòi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vọi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nghiêng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nghiêng</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chen</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chúc</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phất</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phơ</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trùi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trùi</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tròn</a:t>
            </a:r>
            <a:r>
              <a:rPr lang="en-US" sz="3200" dirty="0">
                <a:ln>
                  <a:solidFill>
                    <a:schemeClr val="accent3">
                      <a:lumMod val="50000"/>
                    </a:schemeClr>
                  </a:solidFill>
                </a:ln>
                <a:solidFill>
                  <a:schemeClr val="accent3">
                    <a:lumMod val="50000"/>
                  </a:schemeClr>
                </a:solidFill>
                <a:latin typeface="UVN Binh Duong" pitchFamily="2" charset="0"/>
              </a:rPr>
              <a:t> </a:t>
            </a:r>
            <a:r>
              <a:rPr lang="en-US" sz="3200" dirty="0" err="1">
                <a:ln>
                  <a:solidFill>
                    <a:schemeClr val="accent3">
                      <a:lumMod val="50000"/>
                    </a:schemeClr>
                  </a:solidFill>
                </a:ln>
                <a:solidFill>
                  <a:schemeClr val="accent3">
                    <a:lumMod val="50000"/>
                  </a:schemeClr>
                </a:solidFill>
                <a:latin typeface="UVN Binh Duong" pitchFamily="2" charset="0"/>
              </a:rPr>
              <a:t>trịa</a:t>
            </a:r>
            <a:r>
              <a:rPr lang="en-US" sz="3200" dirty="0">
                <a:ln>
                  <a:solidFill>
                    <a:schemeClr val="accent3">
                      <a:lumMod val="50000"/>
                    </a:schemeClr>
                  </a:solidFill>
                </a:ln>
                <a:solidFill>
                  <a:schemeClr val="accent3">
                    <a:lumMod val="50000"/>
                  </a:schemeClr>
                </a:solidFill>
                <a:latin typeface="UVN Binh Duong" pitchFamily="2" charset="0"/>
              </a:rPr>
              <a:t>.</a:t>
            </a:r>
          </a:p>
        </p:txBody>
      </p:sp>
      <p:sp>
        <p:nvSpPr>
          <p:cNvPr id="11" name="Oval 10"/>
          <p:cNvSpPr/>
          <p:nvPr/>
        </p:nvSpPr>
        <p:spPr>
          <a:xfrm>
            <a:off x="1894732" y="264278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a:latin typeface="UVN Binh Duong" pitchFamily="2" charset="0"/>
                <a:cs typeface="Arial" panose="020B0604020202020204" pitchFamily="34" charset="0"/>
              </a:rPr>
              <a:t>A</a:t>
            </a:r>
          </a:p>
        </p:txBody>
      </p:sp>
      <p:sp>
        <p:nvSpPr>
          <p:cNvPr id="12" name="TextBox 11"/>
          <p:cNvSpPr txBox="1"/>
          <p:nvPr/>
        </p:nvSpPr>
        <p:spPr>
          <a:xfrm>
            <a:off x="1585119" y="752195"/>
            <a:ext cx="9448800" cy="1200329"/>
          </a:xfrm>
          <a:prstGeom prst="rect">
            <a:avLst/>
          </a:prstGeom>
          <a:noFill/>
        </p:spPr>
        <p:txBody>
          <a:bodyPr wrap="square" rtlCol="0">
            <a:spAutoFit/>
          </a:bodyPr>
          <a:lstStyle/>
          <a:p>
            <a:pPr algn="ct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Bài</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văn</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trên</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có</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8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từ</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láy</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Theo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em</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tập</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hợp</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nào</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dưới</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đây</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thống</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kê</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đủ</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tám</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từ</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láy</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đó</a:t>
            </a:r>
            <a:r>
              <a:rPr lang="en-US" sz="36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par>
                          <p:cTn id="26" fill="hold">
                            <p:stCondLst>
                              <p:cond delay="3000"/>
                            </p:stCondLst>
                            <p:childTnLst>
                              <p:par>
                                <p:cTn id="27" presetID="49" presetClass="entr" presetSubtype="0" decel="10000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 calcmode="lin" valueType="num">
                                      <p:cBhvr>
                                        <p:cTn id="31" dur="500" fill="hold"/>
                                        <p:tgtEl>
                                          <p:spTgt spid="9"/>
                                        </p:tgtEl>
                                        <p:attrNameLst>
                                          <p:attrName>style.rotation</p:attrName>
                                        </p:attrNameLst>
                                      </p:cBhvr>
                                      <p:tavLst>
                                        <p:tav tm="0">
                                          <p:val>
                                            <p:fltVal val="360"/>
                                          </p:val>
                                        </p:tav>
                                        <p:tav tm="100000">
                                          <p:val>
                                            <p:fltVal val="0"/>
                                          </p:val>
                                        </p:tav>
                                      </p:tavLst>
                                    </p:anim>
                                    <p:animEffect transition="in" filter="fade">
                                      <p:cBhvr>
                                        <p:cTn id="32" dur="500"/>
                                        <p:tgtEl>
                                          <p:spTgt spid="9"/>
                                        </p:tgtEl>
                                      </p:cBhvr>
                                    </p:animEffect>
                                  </p:childTnLst>
                                </p:cTn>
                              </p:par>
                            </p:childTnLst>
                          </p:cTn>
                        </p:par>
                        <p:par>
                          <p:cTn id="33" fill="hold">
                            <p:stCondLst>
                              <p:cond delay="35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par>
                          <p:cTn id="37" fill="hold">
                            <p:stCondLst>
                              <p:cond delay="4000"/>
                            </p:stCondLst>
                            <p:childTnLst>
                              <p:par>
                                <p:cTn id="38" presetID="49" presetClass="entr" presetSubtype="0" decel="10000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 calcmode="lin" valueType="num">
                                      <p:cBhvr>
                                        <p:cTn id="42" dur="500" fill="hold"/>
                                        <p:tgtEl>
                                          <p:spTgt spid="8"/>
                                        </p:tgtEl>
                                        <p:attrNameLst>
                                          <p:attrName>style.rotation</p:attrName>
                                        </p:attrNameLst>
                                      </p:cBhvr>
                                      <p:tavLst>
                                        <p:tav tm="0">
                                          <p:val>
                                            <p:fltVal val="360"/>
                                          </p:val>
                                        </p:tav>
                                        <p:tav tm="100000">
                                          <p:val>
                                            <p:fltVal val="0"/>
                                          </p:val>
                                        </p:tav>
                                      </p:tavLst>
                                    </p:anim>
                                    <p:animEffect transition="in" filter="fade">
                                      <p:cBhvr>
                                        <p:cTn id="43" dur="500"/>
                                        <p:tgtEl>
                                          <p:spTgt spid="8"/>
                                        </p:tgtEl>
                                      </p:cBhvr>
                                    </p:animEffect>
                                  </p:childTnLst>
                                </p:cTn>
                              </p:par>
                            </p:childTnLst>
                          </p:cTn>
                        </p:par>
                        <p:par>
                          <p:cTn id="44" fill="hold">
                            <p:stCondLst>
                              <p:cond delay="4500"/>
                            </p:stCondLst>
                            <p:childTnLst>
                              <p:par>
                                <p:cTn id="45" presetID="22" presetClass="entr" presetSubtype="8"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6"/>
                                        </p:tgtEl>
                                      </p:cBhvr>
                                    </p:animEffect>
                                    <p:set>
                                      <p:cBhvr>
                                        <p:cTn id="58" dur="1" fill="hold">
                                          <p:stCondLst>
                                            <p:cond delay="499"/>
                                          </p:stCondLst>
                                        </p:cTn>
                                        <p:tgtEl>
                                          <p:spTgt spid="6"/>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7"/>
                                        </p:tgtEl>
                                      </p:cBhvr>
                                    </p:animEffect>
                                    <p:set>
                                      <p:cBhvr>
                                        <p:cTn id="6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6" grpId="1" animBg="1"/>
      <p:bldP spid="7" grpId="0" animBg="1"/>
      <p:bldP spid="7" grpId="1" animBg="1"/>
      <p:bldP spid="8" grpId="0" animBg="1"/>
      <p:bldP spid="8" grpId="1" animBg="1"/>
      <p:bldP spid="9" grpId="0" animBg="1"/>
      <p:bldP spid="9" grpId="1" animBg="1"/>
      <p:bldP spid="10" grpId="0" animBg="1"/>
      <p:bldP spid="11"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46000" b="-46000"/>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a:fillRect/>
          </a:stretch>
        </p:blipFill>
        <p:spPr>
          <a:xfrm>
            <a:off x="-91281" y="3962400"/>
            <a:ext cx="2167010" cy="2594048"/>
          </a:xfrm>
          <a:prstGeom prst="rect">
            <a:avLst/>
          </a:prstGeom>
        </p:spPr>
      </p:pic>
      <p:pic>
        <p:nvPicPr>
          <p:cNvPr id="3" name="Picture 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8120" y="186212"/>
            <a:ext cx="1295400" cy="1313682"/>
          </a:xfrm>
          <a:prstGeom prst="rect">
            <a:avLst/>
          </a:prstGeom>
        </p:spPr>
      </p:pic>
      <p:sp>
        <p:nvSpPr>
          <p:cNvPr id="4" name="Rectangle 3"/>
          <p:cNvSpPr/>
          <p:nvPr/>
        </p:nvSpPr>
        <p:spPr>
          <a:xfrm>
            <a:off x="2729389" y="1753506"/>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UVN Binh Duong" pitchFamily="2" charset="0"/>
              <a:cs typeface="Times New Roman" panose="02020603050405020304" pitchFamily="18" charset="0"/>
            </a:endParaRPr>
          </a:p>
        </p:txBody>
      </p:sp>
      <p:sp>
        <p:nvSpPr>
          <p:cNvPr id="5" name="Rounded Rectangle 4"/>
          <p:cNvSpPr/>
          <p:nvPr/>
        </p:nvSpPr>
        <p:spPr>
          <a:xfrm>
            <a:off x="1585119" y="514350"/>
            <a:ext cx="8534400" cy="1447800"/>
          </a:xfrm>
          <a:prstGeom prst="roundRect">
            <a:avLst/>
          </a:prstGeom>
          <a:solidFill>
            <a:schemeClr val="accent3">
              <a:lumMod val="60000"/>
              <a:lumOff val="40000"/>
            </a:schemeClr>
          </a:solidFill>
          <a:ln>
            <a:solidFill>
              <a:schemeClr val="accent3">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latin typeface="UVN Binh Duong" pitchFamily="2" charset="0"/>
              <a:cs typeface="Times New Roman" panose="02020603050405020304" pitchFamily="18" charset="0"/>
            </a:endParaRPr>
          </a:p>
        </p:txBody>
      </p:sp>
      <p:sp>
        <p:nvSpPr>
          <p:cNvPr id="6" name="Rectangle 5"/>
          <p:cNvSpPr/>
          <p:nvPr/>
        </p:nvSpPr>
        <p:spPr>
          <a:xfrm>
            <a:off x="3120549" y="4237457"/>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Thần</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tiên</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7" name="Rectangle 6"/>
          <p:cNvSpPr/>
          <p:nvPr/>
        </p:nvSpPr>
        <p:spPr>
          <a:xfrm>
            <a:off x="3120549" y="3231263"/>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Trước</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tiên</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8" name="Oval 7"/>
          <p:cNvSpPr/>
          <p:nvPr/>
        </p:nvSpPr>
        <p:spPr>
          <a:xfrm>
            <a:off x="2576989" y="426374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C</a:t>
            </a:r>
          </a:p>
        </p:txBody>
      </p:sp>
      <p:sp>
        <p:nvSpPr>
          <p:cNvPr id="9" name="Oval 8"/>
          <p:cNvSpPr/>
          <p:nvPr/>
        </p:nvSpPr>
        <p:spPr>
          <a:xfrm>
            <a:off x="2576989" y="3244850"/>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B</a:t>
            </a:r>
          </a:p>
        </p:txBody>
      </p:sp>
      <p:sp>
        <p:nvSpPr>
          <p:cNvPr id="10" name="Rectangle 9"/>
          <p:cNvSpPr/>
          <p:nvPr/>
        </p:nvSpPr>
        <p:spPr>
          <a:xfrm>
            <a:off x="3107849" y="2207438"/>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3600" dirty="0" err="1">
                <a:solidFill>
                  <a:schemeClr val="accent3">
                    <a:lumMod val="50000"/>
                  </a:schemeClr>
                </a:solidFill>
                <a:latin typeface="UVN Binh Duong" pitchFamily="2" charset="0"/>
                <a:cs typeface="Arial" panose="020B0604020202020204" pitchFamily="34" charset="0"/>
              </a:rPr>
              <a:t>Tiên</a:t>
            </a:r>
            <a:r>
              <a:rPr lang="en-US" sz="3600" dirty="0">
                <a:solidFill>
                  <a:schemeClr val="accent3">
                    <a:lumMod val="50000"/>
                  </a:schemeClr>
                </a:solidFill>
                <a:latin typeface="UVN Binh Duong" pitchFamily="2" charset="0"/>
                <a:cs typeface="Arial" panose="020B0604020202020204" pitchFamily="34" charset="0"/>
              </a:rPr>
              <a:t> </a:t>
            </a:r>
            <a:r>
              <a:rPr lang="en-US" sz="3600" dirty="0" err="1">
                <a:solidFill>
                  <a:schemeClr val="accent3">
                    <a:lumMod val="50000"/>
                  </a:schemeClr>
                </a:solidFill>
                <a:latin typeface="UVN Binh Duong" pitchFamily="2" charset="0"/>
                <a:cs typeface="Arial" panose="020B0604020202020204" pitchFamily="34" charset="0"/>
              </a:rPr>
              <a:t>tiến</a:t>
            </a:r>
            <a:endParaRPr lang="en-US" sz="3600" dirty="0">
              <a:solidFill>
                <a:schemeClr val="accent3">
                  <a:lumMod val="50000"/>
                </a:schemeClr>
              </a:solidFill>
              <a:latin typeface="UVN Binh Duong" pitchFamily="2" charset="0"/>
              <a:cs typeface="Arial" panose="020B0604020202020204" pitchFamily="34" charset="0"/>
            </a:endParaRPr>
          </a:p>
        </p:txBody>
      </p:sp>
      <p:sp>
        <p:nvSpPr>
          <p:cNvPr id="11" name="Oval 10"/>
          <p:cNvSpPr/>
          <p:nvPr/>
        </p:nvSpPr>
        <p:spPr>
          <a:xfrm>
            <a:off x="2564289" y="2259125"/>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A</a:t>
            </a:r>
          </a:p>
        </p:txBody>
      </p:sp>
      <p:sp>
        <p:nvSpPr>
          <p:cNvPr id="12" name="TextBox 11"/>
          <p:cNvSpPr txBox="1"/>
          <p:nvPr/>
        </p:nvSpPr>
        <p:spPr>
          <a:xfrm>
            <a:off x="1585119" y="661464"/>
            <a:ext cx="8610599" cy="1200329"/>
          </a:xfrm>
          <a:prstGeom prst="rect">
            <a:avLst/>
          </a:prstGeom>
          <a:noFill/>
        </p:spPr>
        <p:txBody>
          <a:bodyPr wrap="square" rtlCol="0">
            <a:spAutoFit/>
          </a:bodyPr>
          <a:lstStyle/>
          <a:p>
            <a:pPr algn="ct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Nghĩa</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của</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chữ</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rgbClr val="C00000"/>
                  </a:solidFill>
                  <a:prstDash val="solid"/>
                </a:ln>
                <a:solidFill>
                  <a:srgbClr val="C00000"/>
                </a:solidFill>
                <a:latin typeface="UVN Binh Duong" pitchFamily="2" charset="0"/>
                <a:ea typeface="Tahoma" panose="020B0604030504040204" pitchFamily="34" charset="0"/>
                <a:cs typeface="Tahoma" panose="020B0604030504040204" pitchFamily="34" charset="0"/>
              </a:rPr>
              <a:t>tiên</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trong</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rgbClr val="C00000"/>
                  </a:solidFill>
                  <a:prstDash val="solid"/>
                </a:ln>
                <a:solidFill>
                  <a:srgbClr val="C00000"/>
                </a:solidFill>
                <a:latin typeface="UVN Binh Duong" pitchFamily="2" charset="0"/>
                <a:ea typeface="Tahoma" panose="020B0604030504040204" pitchFamily="34" charset="0"/>
                <a:cs typeface="Tahoma" panose="020B0604030504040204" pitchFamily="34" charset="0"/>
              </a:rPr>
              <a:t>đầu</a:t>
            </a:r>
            <a:r>
              <a:rPr lang="en-US" sz="3600" b="1" kern="0" spc="50" dirty="0">
                <a:ln w="9525" cmpd="sng">
                  <a:solidFill>
                    <a:srgbClr val="C00000"/>
                  </a:solidFill>
                  <a:prstDash val="solid"/>
                </a:ln>
                <a:solidFill>
                  <a:srgbClr val="C00000"/>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rgbClr val="C00000"/>
                  </a:solidFill>
                  <a:prstDash val="solid"/>
                </a:ln>
                <a:solidFill>
                  <a:srgbClr val="C00000"/>
                </a:solidFill>
                <a:latin typeface="UVN Binh Duong" pitchFamily="2" charset="0"/>
                <a:ea typeface="Tahoma" panose="020B0604030504040204" pitchFamily="34" charset="0"/>
                <a:cs typeface="Tahoma" panose="020B0604030504040204" pitchFamily="34" charset="0"/>
              </a:rPr>
              <a:t>tiên</a:t>
            </a:r>
            <a:r>
              <a:rPr lang="en-US" sz="3600" b="1" kern="0" spc="50" dirty="0">
                <a:ln w="9525" cmpd="sng">
                  <a:solidFill>
                    <a:srgbClr val="C00000"/>
                  </a:solidFill>
                  <a:prstDash val="solid"/>
                </a:ln>
                <a:solidFill>
                  <a:srgbClr val="C00000"/>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khác</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nghĩa</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với</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chữ</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tiên</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nào</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dưới</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3600" b="1" kern="0" spc="50" dirty="0" err="1">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đây</a:t>
            </a:r>
            <a:r>
              <a:rPr lang="en-US" sz="3600" b="1" kern="0" spc="50" dirty="0">
                <a:ln w="9525" cmpd="sng">
                  <a:solidFill>
                    <a:schemeClr val="accent1">
                      <a:lumMod val="50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 calcmode="lin" valueType="num">
                                      <p:cBhvr>
                                        <p:cTn id="31" dur="500" fill="hold"/>
                                        <p:tgtEl>
                                          <p:spTgt spid="9"/>
                                        </p:tgtEl>
                                        <p:attrNameLst>
                                          <p:attrName>style.rotation</p:attrName>
                                        </p:attrNameLst>
                                      </p:cBhvr>
                                      <p:tavLst>
                                        <p:tav tm="0">
                                          <p:val>
                                            <p:fltVal val="360"/>
                                          </p:val>
                                        </p:tav>
                                        <p:tav tm="100000">
                                          <p:val>
                                            <p:fltVal val="0"/>
                                          </p:val>
                                        </p:tav>
                                      </p:tavLst>
                                    </p:anim>
                                    <p:animEffect transition="in" filter="fade">
                                      <p:cBhvr>
                                        <p:cTn id="32" dur="500"/>
                                        <p:tgtEl>
                                          <p:spTgt spid="9"/>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 calcmode="lin" valueType="num">
                                      <p:cBhvr>
                                        <p:cTn id="42" dur="500" fill="hold"/>
                                        <p:tgtEl>
                                          <p:spTgt spid="8"/>
                                        </p:tgtEl>
                                        <p:attrNameLst>
                                          <p:attrName>style.rotation</p:attrName>
                                        </p:attrNameLst>
                                      </p:cBhvr>
                                      <p:tavLst>
                                        <p:tav tm="0">
                                          <p:val>
                                            <p:fltVal val="360"/>
                                          </p:val>
                                        </p:tav>
                                        <p:tav tm="100000">
                                          <p:val>
                                            <p:fltVal val="0"/>
                                          </p:val>
                                        </p:tav>
                                      </p:tavLst>
                                    </p:anim>
                                    <p:animEffect transition="in" filter="fade">
                                      <p:cBhvr>
                                        <p:cTn id="43" dur="500"/>
                                        <p:tgtEl>
                                          <p:spTgt spid="8"/>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1"/>
                                        </p:tgtEl>
                                      </p:cBhvr>
                                    </p:animEffect>
                                    <p:set>
                                      <p:cBhvr>
                                        <p:cTn id="61" dur="1" fill="hold">
                                          <p:stCondLst>
                                            <p:cond delay="499"/>
                                          </p:stCondLst>
                                        </p:cTn>
                                        <p:tgtEl>
                                          <p:spTgt spid="11"/>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7" grpId="1" animBg="1"/>
      <p:bldP spid="8" grpId="0" animBg="1"/>
      <p:bldP spid="9" grpId="0" animBg="1"/>
      <p:bldP spid="9" grpId="1" animBg="1"/>
      <p:bldP spid="10" grpId="0" animBg="1"/>
      <p:bldP spid="10" grpId="1" animBg="1"/>
      <p:bldP spid="11" grpId="0" animBg="1"/>
      <p:bldP spid="11" grpId="1"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9BEE0F9-EDDE-5B32-331F-442ADF74CDA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39576"/>
            <a:ext cx="12161837" cy="6897575"/>
          </a:xfrm>
          <a:prstGeom prst="rect">
            <a:avLst/>
          </a:prstGeom>
        </p:spPr>
      </p:pic>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a:fillRect/>
          </a:stretch>
        </p:blipFill>
        <p:spPr>
          <a:xfrm>
            <a:off x="-505721" y="3903895"/>
            <a:ext cx="2167010" cy="2594048"/>
          </a:xfrm>
          <a:prstGeom prst="rect">
            <a:avLst/>
          </a:prstGeom>
        </p:spPr>
      </p:pic>
      <p:sp>
        <p:nvSpPr>
          <p:cNvPr id="4" name="Rectangle 3"/>
          <p:cNvSpPr/>
          <p:nvPr/>
        </p:nvSpPr>
        <p:spPr>
          <a:xfrm>
            <a:off x="1581150" y="1815159"/>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UVN Binh Duong" pitchFamily="2" charset="0"/>
              <a:cs typeface="Times New Roman" panose="02020603050405020304" pitchFamily="18" charset="0"/>
            </a:endParaRPr>
          </a:p>
        </p:txBody>
      </p:sp>
      <p:sp>
        <p:nvSpPr>
          <p:cNvPr id="5" name="Rounded Rectangle 4"/>
          <p:cNvSpPr/>
          <p:nvPr/>
        </p:nvSpPr>
        <p:spPr>
          <a:xfrm>
            <a:off x="895350" y="519759"/>
            <a:ext cx="7696200" cy="1447800"/>
          </a:xfrm>
          <a:prstGeom prst="roundRect">
            <a:avLst/>
          </a:prstGeom>
          <a:solidFill>
            <a:schemeClr val="accent3">
              <a:lumMod val="60000"/>
              <a:lumOff val="40000"/>
            </a:schemeClr>
          </a:solidFill>
          <a:ln>
            <a:solidFill>
              <a:schemeClr val="accent3">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latin typeface="UVN Binh Duong" pitchFamily="2" charset="0"/>
              <a:cs typeface="Times New Roman" panose="02020603050405020304" pitchFamily="18" charset="0"/>
            </a:endParaRPr>
          </a:p>
        </p:txBody>
      </p:sp>
      <p:sp>
        <p:nvSpPr>
          <p:cNvPr id="6" name="Rectangle 5"/>
          <p:cNvSpPr/>
          <p:nvPr/>
        </p:nvSpPr>
        <p:spPr>
          <a:xfrm>
            <a:off x="1746250" y="4269153"/>
            <a:ext cx="6464300" cy="774700"/>
          </a:xfrm>
          <a:prstGeom prst="rect">
            <a:avLst/>
          </a:prstGeom>
          <a:solidFill>
            <a:schemeClr val="accent5">
              <a:lumMod val="60000"/>
              <a:lumOff val="4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dirty="0">
                <a:solidFill>
                  <a:schemeClr val="accent3">
                    <a:lumMod val="50000"/>
                  </a:schemeClr>
                </a:solidFill>
                <a:latin typeface="UVN Binh Duong" pitchFamily="2" charset="0"/>
                <a:cs typeface="Arial" panose="020B0604020202020204" pitchFamily="34" charset="0"/>
              </a:rPr>
              <a:t>Ba </a:t>
            </a:r>
            <a:r>
              <a:rPr lang="en-US" sz="4800">
                <a:solidFill>
                  <a:schemeClr val="accent3">
                    <a:lumMod val="50000"/>
                  </a:schemeClr>
                </a:solidFill>
                <a:latin typeface="UVN Binh Duong" pitchFamily="2" charset="0"/>
                <a:cs typeface="Arial" panose="020B0604020202020204" pitchFamily="34" charset="0"/>
              </a:rPr>
              <a:t>từ</a:t>
            </a:r>
            <a:endParaRPr lang="en-US" sz="4800" dirty="0">
              <a:solidFill>
                <a:schemeClr val="accent3">
                  <a:lumMod val="50000"/>
                </a:schemeClr>
              </a:solidFill>
              <a:latin typeface="UVN Binh Duong" pitchFamily="2" charset="0"/>
              <a:cs typeface="Arial" panose="020B0604020202020204" pitchFamily="34" charset="0"/>
            </a:endParaRPr>
          </a:p>
        </p:txBody>
      </p:sp>
      <p:sp>
        <p:nvSpPr>
          <p:cNvPr id="7" name="Rectangle 6"/>
          <p:cNvSpPr/>
          <p:nvPr/>
        </p:nvSpPr>
        <p:spPr>
          <a:xfrm>
            <a:off x="1746250" y="3262959"/>
            <a:ext cx="6464300" cy="774700"/>
          </a:xfrm>
          <a:prstGeom prst="rect">
            <a:avLst/>
          </a:prstGeom>
          <a:solidFill>
            <a:schemeClr val="accent5">
              <a:lumMod val="60000"/>
              <a:lumOff val="4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dirty="0">
                <a:solidFill>
                  <a:schemeClr val="accent3">
                    <a:lumMod val="50000"/>
                  </a:schemeClr>
                </a:solidFill>
                <a:latin typeface="UVN Binh Duong" pitchFamily="2" charset="0"/>
                <a:cs typeface="Arial" panose="020B0604020202020204" pitchFamily="34" charset="0"/>
              </a:rPr>
              <a:t>Hai </a:t>
            </a:r>
            <a:r>
              <a:rPr lang="en-US" sz="4800" dirty="0" err="1">
                <a:solidFill>
                  <a:schemeClr val="accent3">
                    <a:lumMod val="50000"/>
                  </a:schemeClr>
                </a:solidFill>
                <a:latin typeface="UVN Binh Duong" pitchFamily="2" charset="0"/>
                <a:cs typeface="Arial" panose="020B0604020202020204" pitchFamily="34" charset="0"/>
              </a:rPr>
              <a:t>từ</a:t>
            </a:r>
            <a:endParaRPr lang="en-US" sz="4800" dirty="0">
              <a:solidFill>
                <a:schemeClr val="accent3">
                  <a:lumMod val="50000"/>
                </a:schemeClr>
              </a:solidFill>
              <a:latin typeface="UVN Binh Duong" pitchFamily="2" charset="0"/>
              <a:cs typeface="Arial" panose="020B0604020202020204" pitchFamily="34" charset="0"/>
            </a:endParaRPr>
          </a:p>
        </p:txBody>
      </p:sp>
      <p:sp>
        <p:nvSpPr>
          <p:cNvPr id="8" name="Oval 7"/>
          <p:cNvSpPr/>
          <p:nvPr/>
        </p:nvSpPr>
        <p:spPr>
          <a:xfrm>
            <a:off x="1428750" y="4325397"/>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C</a:t>
            </a:r>
          </a:p>
        </p:txBody>
      </p:sp>
      <p:sp>
        <p:nvSpPr>
          <p:cNvPr id="9" name="Oval 8"/>
          <p:cNvSpPr/>
          <p:nvPr/>
        </p:nvSpPr>
        <p:spPr>
          <a:xfrm>
            <a:off x="1428750" y="3306503"/>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B</a:t>
            </a:r>
          </a:p>
        </p:txBody>
      </p:sp>
      <p:sp>
        <p:nvSpPr>
          <p:cNvPr id="10" name="Rectangle 9"/>
          <p:cNvSpPr/>
          <p:nvPr/>
        </p:nvSpPr>
        <p:spPr>
          <a:xfrm>
            <a:off x="1733550" y="2239134"/>
            <a:ext cx="6464300" cy="774700"/>
          </a:xfrm>
          <a:prstGeom prst="rect">
            <a:avLst/>
          </a:prstGeom>
          <a:solidFill>
            <a:schemeClr val="accent5">
              <a:lumMod val="60000"/>
              <a:lumOff val="4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dirty="0" err="1">
                <a:solidFill>
                  <a:schemeClr val="accent3">
                    <a:lumMod val="50000"/>
                  </a:schemeClr>
                </a:solidFill>
                <a:latin typeface="UVN Binh Duong" pitchFamily="2" charset="0"/>
                <a:cs typeface="Arial" panose="020B0604020202020204" pitchFamily="34" charset="0"/>
              </a:rPr>
              <a:t>Một</a:t>
            </a:r>
            <a:r>
              <a:rPr lang="en-US" sz="4800" dirty="0">
                <a:solidFill>
                  <a:schemeClr val="accent3">
                    <a:lumMod val="50000"/>
                  </a:schemeClr>
                </a:solidFill>
                <a:latin typeface="UVN Binh Duong" pitchFamily="2" charset="0"/>
                <a:cs typeface="Arial" panose="020B0604020202020204" pitchFamily="34" charset="0"/>
              </a:rPr>
              <a:t> </a:t>
            </a:r>
            <a:r>
              <a:rPr lang="en-US" sz="4800" dirty="0" err="1">
                <a:solidFill>
                  <a:schemeClr val="accent3">
                    <a:lumMod val="50000"/>
                  </a:schemeClr>
                </a:solidFill>
                <a:latin typeface="UVN Binh Duong" pitchFamily="2" charset="0"/>
                <a:cs typeface="Arial" panose="020B0604020202020204" pitchFamily="34" charset="0"/>
              </a:rPr>
              <a:t>từ</a:t>
            </a:r>
            <a:endParaRPr lang="en-US" sz="4800" dirty="0">
              <a:solidFill>
                <a:schemeClr val="accent3">
                  <a:lumMod val="50000"/>
                </a:schemeClr>
              </a:solidFill>
              <a:latin typeface="UVN Binh Duong" pitchFamily="2" charset="0"/>
              <a:cs typeface="Arial" panose="020B0604020202020204" pitchFamily="34" charset="0"/>
            </a:endParaRPr>
          </a:p>
        </p:txBody>
      </p:sp>
      <p:sp>
        <p:nvSpPr>
          <p:cNvPr id="11" name="Oval 10"/>
          <p:cNvSpPr/>
          <p:nvPr/>
        </p:nvSpPr>
        <p:spPr>
          <a:xfrm>
            <a:off x="1416050" y="232077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A</a:t>
            </a:r>
          </a:p>
        </p:txBody>
      </p:sp>
      <p:sp>
        <p:nvSpPr>
          <p:cNvPr id="12" name="TextBox 11"/>
          <p:cNvSpPr txBox="1"/>
          <p:nvPr/>
        </p:nvSpPr>
        <p:spPr>
          <a:xfrm>
            <a:off x="1432719" y="529704"/>
            <a:ext cx="6585545" cy="1446550"/>
          </a:xfrm>
          <a:prstGeom prst="rect">
            <a:avLst/>
          </a:prstGeom>
          <a:noFill/>
        </p:spPr>
        <p:txBody>
          <a:bodyPr wrap="square" rtlCol="0">
            <a:spAutoFit/>
          </a:bodyPr>
          <a:lstStyle/>
          <a:p>
            <a:pPr algn="ct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Bài</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văn</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trên</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có</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mấy</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danh</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từ</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riêng</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pic>
        <p:nvPicPr>
          <p:cNvPr id="13" name="Picture 12" descr="Icon&#10;&#10;Description automatically generated with low confidence">
            <a:extLst>
              <a:ext uri="{FF2B5EF4-FFF2-40B4-BE49-F238E27FC236}">
                <a16:creationId xmlns:a16="http://schemas.microsoft.com/office/drawing/2014/main" id="{CB4651D8-297A-DE57-8600-9F6E40DDA3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665816" y="228600"/>
            <a:ext cx="1867195" cy="1872639"/>
          </a:xfrm>
          <a:prstGeom prst="rect">
            <a:avLst/>
          </a:prstGeom>
        </p:spPr>
      </p:pic>
      <p:grpSp>
        <p:nvGrpSpPr>
          <p:cNvPr id="3" name="Group 2">
            <a:extLst>
              <a:ext uri="{FF2B5EF4-FFF2-40B4-BE49-F238E27FC236}">
                <a16:creationId xmlns:a16="http://schemas.microsoft.com/office/drawing/2014/main" id="{F5563483-B747-06D3-215D-B1AF8AA5D907}"/>
              </a:ext>
            </a:extLst>
          </p:cNvPr>
          <p:cNvGrpSpPr/>
          <p:nvPr/>
        </p:nvGrpSpPr>
        <p:grpSpPr>
          <a:xfrm>
            <a:off x="8570670" y="3436778"/>
            <a:ext cx="3225249" cy="2771701"/>
            <a:chOff x="7132139" y="154298"/>
            <a:chExt cx="4336026" cy="2886430"/>
          </a:xfrm>
        </p:grpSpPr>
        <p:sp>
          <p:nvSpPr>
            <p:cNvPr id="14" name="Rounded Rectangle 4">
              <a:extLst>
                <a:ext uri="{FF2B5EF4-FFF2-40B4-BE49-F238E27FC236}">
                  <a16:creationId xmlns:a16="http://schemas.microsoft.com/office/drawing/2014/main" id="{2B42311D-2027-C5FF-C52B-7FCD9EC45472}"/>
                </a:ext>
              </a:extLst>
            </p:cNvPr>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solidFill>
                  <a:prstClr val="white"/>
                </a:solidFill>
                <a:latin typeface="UVN Binh Duong" pitchFamily="2" charset="0"/>
              </a:endParaRPr>
            </a:p>
          </p:txBody>
        </p:sp>
        <p:sp>
          <p:nvSpPr>
            <p:cNvPr id="15" name="TextBox 14">
              <a:extLst>
                <a:ext uri="{FF2B5EF4-FFF2-40B4-BE49-F238E27FC236}">
                  <a16:creationId xmlns:a16="http://schemas.microsoft.com/office/drawing/2014/main" id="{E7EB9FA8-B60F-B6EB-3978-02F7A4D291AE}"/>
                </a:ext>
              </a:extLst>
            </p:cNvPr>
            <p:cNvSpPr txBox="1"/>
            <p:nvPr/>
          </p:nvSpPr>
          <p:spPr>
            <a:xfrm>
              <a:off x="7917805" y="157312"/>
              <a:ext cx="2772488" cy="2883416"/>
            </a:xfrm>
            <a:prstGeom prst="rect">
              <a:avLst/>
            </a:prstGeom>
            <a:noFill/>
          </p:spPr>
          <p:txBody>
            <a:bodyPr wrap="none" rtlCol="0">
              <a:spAutoFit/>
            </a:bodyPr>
            <a:lstStyle/>
            <a:p>
              <a:r>
                <a:rPr lang="en-US" sz="4400" dirty="0" err="1">
                  <a:ln>
                    <a:solidFill>
                      <a:schemeClr val="tx1">
                        <a:lumMod val="95000"/>
                        <a:lumOff val="5000"/>
                      </a:schemeClr>
                    </a:solidFill>
                  </a:ln>
                  <a:solidFill>
                    <a:schemeClr val="bg1"/>
                  </a:solidFill>
                  <a:latin typeface="UVN Binh Duong" pitchFamily="2" charset="0"/>
                </a:rPr>
                <a:t>Sứ</a:t>
              </a:r>
              <a:endParaRPr lang="en-US" sz="4400" dirty="0">
                <a:ln>
                  <a:solidFill>
                    <a:schemeClr val="tx1">
                      <a:lumMod val="95000"/>
                      <a:lumOff val="5000"/>
                    </a:schemeClr>
                  </a:solidFill>
                </a:ln>
                <a:solidFill>
                  <a:schemeClr val="bg1"/>
                </a:solidFill>
                <a:latin typeface="UVN Binh Duong" pitchFamily="2" charset="0"/>
              </a:endParaRPr>
            </a:p>
            <a:p>
              <a:r>
                <a:rPr lang="en-US" sz="4400" dirty="0" err="1">
                  <a:ln>
                    <a:solidFill>
                      <a:schemeClr val="tx1">
                        <a:lumMod val="95000"/>
                        <a:lumOff val="5000"/>
                      </a:schemeClr>
                    </a:solidFill>
                  </a:ln>
                  <a:solidFill>
                    <a:schemeClr val="bg1"/>
                  </a:solidFill>
                  <a:latin typeface="UVN Binh Duong" pitchFamily="2" charset="0"/>
                </a:rPr>
                <a:t>Hòn</a:t>
              </a:r>
              <a:r>
                <a:rPr lang="en-US" sz="4400" dirty="0">
                  <a:ln>
                    <a:solidFill>
                      <a:schemeClr val="tx1">
                        <a:lumMod val="95000"/>
                        <a:lumOff val="5000"/>
                      </a:schemeClr>
                    </a:solidFill>
                  </a:ln>
                  <a:solidFill>
                    <a:schemeClr val="bg1"/>
                  </a:solidFill>
                  <a:latin typeface="UVN Binh Duong" pitchFamily="2" charset="0"/>
                </a:rPr>
                <a:t> </a:t>
              </a:r>
              <a:r>
                <a:rPr lang="en-US" sz="4400" dirty="0" err="1">
                  <a:ln>
                    <a:solidFill>
                      <a:schemeClr val="tx1">
                        <a:lumMod val="95000"/>
                        <a:lumOff val="5000"/>
                      </a:schemeClr>
                    </a:solidFill>
                  </a:ln>
                  <a:solidFill>
                    <a:schemeClr val="bg1"/>
                  </a:solidFill>
                  <a:latin typeface="UVN Binh Duong" pitchFamily="2" charset="0"/>
                </a:rPr>
                <a:t>Đất</a:t>
              </a:r>
              <a:r>
                <a:rPr lang="en-US" sz="4400" dirty="0">
                  <a:ln>
                    <a:solidFill>
                      <a:schemeClr val="tx1">
                        <a:lumMod val="95000"/>
                        <a:lumOff val="5000"/>
                      </a:schemeClr>
                    </a:solidFill>
                  </a:ln>
                  <a:solidFill>
                    <a:schemeClr val="bg1"/>
                  </a:solidFill>
                  <a:latin typeface="UVN Binh Duong" pitchFamily="2" charset="0"/>
                </a:rPr>
                <a:t> </a:t>
              </a:r>
            </a:p>
            <a:p>
              <a:r>
                <a:rPr lang="en-US" sz="4400" dirty="0">
                  <a:ln>
                    <a:solidFill>
                      <a:schemeClr val="tx1">
                        <a:lumMod val="95000"/>
                        <a:lumOff val="5000"/>
                      </a:schemeClr>
                    </a:solidFill>
                  </a:ln>
                  <a:solidFill>
                    <a:schemeClr val="bg1"/>
                  </a:solidFill>
                  <a:latin typeface="UVN Binh Duong" pitchFamily="2" charset="0"/>
                </a:rPr>
                <a:t>Ba </a:t>
              </a:r>
              <a:r>
                <a:rPr lang="en-US" sz="4400" dirty="0" err="1">
                  <a:ln>
                    <a:solidFill>
                      <a:schemeClr val="tx1">
                        <a:lumMod val="95000"/>
                        <a:lumOff val="5000"/>
                      </a:schemeClr>
                    </a:solidFill>
                  </a:ln>
                  <a:solidFill>
                    <a:schemeClr val="bg1"/>
                  </a:solidFill>
                  <a:latin typeface="UVN Binh Duong" pitchFamily="2" charset="0"/>
                </a:rPr>
                <a:t>Thê</a:t>
              </a:r>
              <a:endParaRPr lang="en-US" sz="4400" dirty="0">
                <a:ln>
                  <a:solidFill>
                    <a:schemeClr val="tx1">
                      <a:lumMod val="95000"/>
                      <a:lumOff val="5000"/>
                    </a:schemeClr>
                  </a:solidFill>
                </a:ln>
                <a:solidFill>
                  <a:schemeClr val="bg1"/>
                </a:solidFill>
                <a:latin typeface="UVN Binh Duong" pitchFamily="2" charset="0"/>
              </a:endParaRPr>
            </a:p>
          </p:txBody>
        </p:sp>
      </p:grpSp>
      <p:grpSp>
        <p:nvGrpSpPr>
          <p:cNvPr id="17" name="Group 16">
            <a:extLst>
              <a:ext uri="{FF2B5EF4-FFF2-40B4-BE49-F238E27FC236}">
                <a16:creationId xmlns:a16="http://schemas.microsoft.com/office/drawing/2014/main" id="{8F35CB49-7328-B0FC-9C98-54581BA37286}"/>
              </a:ext>
            </a:extLst>
          </p:cNvPr>
          <p:cNvGrpSpPr/>
          <p:nvPr/>
        </p:nvGrpSpPr>
        <p:grpSpPr>
          <a:xfrm>
            <a:off x="8665816" y="2045791"/>
            <a:ext cx="2994769" cy="939089"/>
            <a:chOff x="7132139" y="154298"/>
            <a:chExt cx="4336026" cy="2315496"/>
          </a:xfrm>
        </p:grpSpPr>
        <p:sp>
          <p:nvSpPr>
            <p:cNvPr id="18" name="Rounded Rectangle 4">
              <a:extLst>
                <a:ext uri="{FF2B5EF4-FFF2-40B4-BE49-F238E27FC236}">
                  <a16:creationId xmlns:a16="http://schemas.microsoft.com/office/drawing/2014/main" id="{1AE58F52-1261-DCAE-F542-D2B9AFF9CE54}"/>
                </a:ext>
              </a:extLst>
            </p:cNvPr>
            <p:cNvSpPr/>
            <p:nvPr/>
          </p:nvSpPr>
          <p:spPr>
            <a:xfrm>
              <a:off x="7132139" y="154298"/>
              <a:ext cx="4336026" cy="2315496"/>
            </a:xfrm>
            <a:prstGeom prst="roundRect">
              <a:avLst/>
            </a:prstGeom>
            <a:solidFill>
              <a:schemeClr val="accent4">
                <a:lumMod val="40000"/>
                <a:lumOff val="60000"/>
              </a:schemeClr>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UVN Binh Duong" pitchFamily="2" charset="0"/>
              </a:endParaRPr>
            </a:p>
          </p:txBody>
        </p:sp>
        <p:sp>
          <p:nvSpPr>
            <p:cNvPr id="19" name="TextBox 18">
              <a:extLst>
                <a:ext uri="{FF2B5EF4-FFF2-40B4-BE49-F238E27FC236}">
                  <a16:creationId xmlns:a16="http://schemas.microsoft.com/office/drawing/2014/main" id="{D4D64020-E019-8516-4725-68CB803288C8}"/>
                </a:ext>
              </a:extLst>
            </p:cNvPr>
            <p:cNvSpPr txBox="1"/>
            <p:nvPr/>
          </p:nvSpPr>
          <p:spPr>
            <a:xfrm>
              <a:off x="8086607" y="154298"/>
              <a:ext cx="2592948" cy="2048975"/>
            </a:xfrm>
            <a:prstGeom prst="rect">
              <a:avLst/>
            </a:prstGeom>
            <a:noFill/>
          </p:spPr>
          <p:txBody>
            <a:bodyPr wrap="none" rtlCol="0">
              <a:spAutoFit/>
            </a:bodyPr>
            <a:lstStyle/>
            <a:p>
              <a:pPr algn="ctr"/>
              <a:r>
                <a:rPr lang="en-US" sz="4800" dirty="0" err="1">
                  <a:ln>
                    <a:solidFill>
                      <a:schemeClr val="tx1">
                        <a:lumMod val="95000"/>
                        <a:lumOff val="5000"/>
                      </a:schemeClr>
                    </a:solidFill>
                  </a:ln>
                  <a:solidFill>
                    <a:schemeClr val="bg1"/>
                  </a:solidFill>
                  <a:latin typeface="UVN Binh Duong" pitchFamily="2" charset="0"/>
                </a:rPr>
                <a:t>Đó</a:t>
              </a:r>
              <a:r>
                <a:rPr lang="en-US" sz="4800" dirty="0">
                  <a:ln>
                    <a:solidFill>
                      <a:schemeClr val="tx1">
                        <a:lumMod val="95000"/>
                        <a:lumOff val="5000"/>
                      </a:schemeClr>
                    </a:solidFill>
                  </a:ln>
                  <a:solidFill>
                    <a:schemeClr val="bg1"/>
                  </a:solidFill>
                  <a:latin typeface="UVN Binh Duong" pitchFamily="2" charset="0"/>
                </a:rPr>
                <a:t> </a:t>
              </a:r>
              <a:r>
                <a:rPr lang="en-US" sz="4800" dirty="0" err="1">
                  <a:ln>
                    <a:solidFill>
                      <a:schemeClr val="tx1">
                        <a:lumMod val="95000"/>
                        <a:lumOff val="5000"/>
                      </a:schemeClr>
                    </a:solidFill>
                  </a:ln>
                  <a:solidFill>
                    <a:schemeClr val="bg1"/>
                  </a:solidFill>
                  <a:latin typeface="UVN Binh Duong" pitchFamily="2" charset="0"/>
                </a:rPr>
                <a:t>là</a:t>
              </a:r>
              <a:r>
                <a:rPr lang="en-US" sz="4800" dirty="0">
                  <a:ln>
                    <a:solidFill>
                      <a:schemeClr val="tx1">
                        <a:lumMod val="95000"/>
                        <a:lumOff val="5000"/>
                      </a:schemeClr>
                    </a:solidFill>
                  </a:ln>
                  <a:solidFill>
                    <a:schemeClr val="bg1"/>
                  </a:solidFill>
                  <a:latin typeface="UVN Binh Duong" pitchFamily="2" charset="0"/>
                </a:rPr>
                <a:t>:</a:t>
              </a:r>
            </a:p>
          </p:txBody>
        </p:sp>
      </p:grpSp>
    </p:spTree>
    <p:extLst>
      <p:ext uri="{BB962C8B-B14F-4D97-AF65-F5344CB8AC3E}">
        <p14:creationId xmlns:p14="http://schemas.microsoft.com/office/powerpoint/2010/main" val="191843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 calcmode="lin" valueType="num">
                                      <p:cBhvr>
                                        <p:cTn id="31" dur="500" fill="hold"/>
                                        <p:tgtEl>
                                          <p:spTgt spid="9"/>
                                        </p:tgtEl>
                                        <p:attrNameLst>
                                          <p:attrName>style.rotation</p:attrName>
                                        </p:attrNameLst>
                                      </p:cBhvr>
                                      <p:tavLst>
                                        <p:tav tm="0">
                                          <p:val>
                                            <p:fltVal val="360"/>
                                          </p:val>
                                        </p:tav>
                                        <p:tav tm="100000">
                                          <p:val>
                                            <p:fltVal val="0"/>
                                          </p:val>
                                        </p:tav>
                                      </p:tavLst>
                                    </p:anim>
                                    <p:animEffect transition="in" filter="fade">
                                      <p:cBhvr>
                                        <p:cTn id="32" dur="500"/>
                                        <p:tgtEl>
                                          <p:spTgt spid="9"/>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 calcmode="lin" valueType="num">
                                      <p:cBhvr>
                                        <p:cTn id="42" dur="500" fill="hold"/>
                                        <p:tgtEl>
                                          <p:spTgt spid="8"/>
                                        </p:tgtEl>
                                        <p:attrNameLst>
                                          <p:attrName>style.rotation</p:attrName>
                                        </p:attrNameLst>
                                      </p:cBhvr>
                                      <p:tavLst>
                                        <p:tav tm="0">
                                          <p:val>
                                            <p:fltVal val="360"/>
                                          </p:val>
                                        </p:tav>
                                        <p:tav tm="100000">
                                          <p:val>
                                            <p:fltVal val="0"/>
                                          </p:val>
                                        </p:tav>
                                      </p:tavLst>
                                    </p:anim>
                                    <p:animEffect transition="in" filter="fade">
                                      <p:cBhvr>
                                        <p:cTn id="43" dur="500"/>
                                        <p:tgtEl>
                                          <p:spTgt spid="8"/>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4"/>
                                        </p:tgtEl>
                                      </p:cBhvr>
                                    </p:animEffect>
                                    <p:set>
                                      <p:cBhvr>
                                        <p:cTn id="52" dur="1" fill="hold">
                                          <p:stCondLst>
                                            <p:cond delay="499"/>
                                          </p:stCondLst>
                                        </p:cTn>
                                        <p:tgtEl>
                                          <p:spTgt spid="4"/>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1"/>
                                        </p:tgtEl>
                                      </p:cBhvr>
                                    </p:animEffect>
                                    <p:set>
                                      <p:cBhvr>
                                        <p:cTn id="61" dur="1" fill="hold">
                                          <p:stCondLst>
                                            <p:cond delay="499"/>
                                          </p:stCondLst>
                                        </p:cTn>
                                        <p:tgtEl>
                                          <p:spTgt spid="11"/>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1000"/>
                                        <p:tgtEl>
                                          <p:spTgt spid="17"/>
                                        </p:tgtEl>
                                      </p:cBhvr>
                                    </p:animEffect>
                                    <p:anim calcmode="lin" valueType="num">
                                      <p:cBhvr>
                                        <p:cTn id="70" dur="1000" fill="hold"/>
                                        <p:tgtEl>
                                          <p:spTgt spid="17"/>
                                        </p:tgtEl>
                                        <p:attrNameLst>
                                          <p:attrName>ppt_x</p:attrName>
                                        </p:attrNameLst>
                                      </p:cBhvr>
                                      <p:tavLst>
                                        <p:tav tm="0">
                                          <p:val>
                                            <p:strVal val="#ppt_x"/>
                                          </p:val>
                                        </p:tav>
                                        <p:tav tm="100000">
                                          <p:val>
                                            <p:strVal val="#ppt_x"/>
                                          </p:val>
                                        </p:tav>
                                      </p:tavLst>
                                    </p:anim>
                                    <p:anim calcmode="lin" valueType="num">
                                      <p:cBhvr>
                                        <p:cTn id="71" dur="1000" fill="hold"/>
                                        <p:tgtEl>
                                          <p:spTgt spid="17"/>
                                        </p:tgtEl>
                                        <p:attrNameLst>
                                          <p:attrName>ppt_y</p:attrName>
                                        </p:attrNameLst>
                                      </p:cBhvr>
                                      <p:tavLst>
                                        <p:tav tm="0">
                                          <p:val>
                                            <p:strVal val="#ppt_y+.1"/>
                                          </p:val>
                                        </p:tav>
                                        <p:tav tm="100000">
                                          <p:val>
                                            <p:strVal val="#ppt_y"/>
                                          </p:val>
                                        </p:tav>
                                      </p:tavLst>
                                    </p:anim>
                                  </p:childTnLst>
                                </p:cTn>
                              </p:par>
                            </p:childTnLst>
                          </p:cTn>
                        </p:par>
                        <p:par>
                          <p:cTn id="72" fill="hold">
                            <p:stCondLst>
                              <p:cond delay="1000"/>
                            </p:stCondLst>
                            <p:childTnLst>
                              <p:par>
                                <p:cTn id="73" presetID="16" presetClass="entr" presetSubtype="21" fill="hold" nodeType="after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barn(inVertical)">
                                      <p:cBhvr>
                                        <p:cTn id="75"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animBg="1"/>
      <p:bldP spid="7" grpId="0" animBg="1"/>
      <p:bldP spid="7" grpId="1" animBg="1"/>
      <p:bldP spid="8" grpId="0" animBg="1"/>
      <p:bldP spid="9" grpId="0" animBg="1"/>
      <p:bldP spid="9" grpId="1" animBg="1"/>
      <p:bldP spid="10" grpId="0" animBg="1"/>
      <p:bldP spid="10" grpId="1" animBg="1"/>
      <p:bldP spid="11" grpId="0" animBg="1"/>
      <p:bldP spid="11" grpId="1"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BBEAE1-92C4-2226-08FB-46439529BB4A}"/>
              </a:ext>
            </a:extLst>
          </p:cNvPr>
          <p:cNvSpPr txBox="1"/>
          <p:nvPr/>
        </p:nvSpPr>
        <p:spPr>
          <a:xfrm>
            <a:off x="2804319" y="1981200"/>
            <a:ext cx="6553200" cy="3631763"/>
          </a:xfrm>
          <a:prstGeom prst="rect">
            <a:avLst/>
          </a:prstGeom>
          <a:noFill/>
        </p:spPr>
        <p:txBody>
          <a:bodyPr wrap="square" rtlCol="0">
            <a:spAutoFit/>
          </a:bodyPr>
          <a:lstStyle/>
          <a:p>
            <a:pPr algn="ctr"/>
            <a:r>
              <a:rPr lang="en-US" sz="11500" dirty="0">
                <a:solidFill>
                  <a:schemeClr val="bg2">
                    <a:lumMod val="50000"/>
                  </a:schemeClr>
                </a:solidFill>
                <a:latin typeface="#9Slide07 Cadena" panose="02000503000000020004" pitchFamily="2" charset="0"/>
              </a:rPr>
              <a:t>T</a:t>
            </a:r>
            <a:r>
              <a:rPr lang="en-US" sz="11500" dirty="0">
                <a:solidFill>
                  <a:srgbClr val="8DCE8A"/>
                </a:solidFill>
                <a:latin typeface="#9Slide07 Cadena" panose="02000503000000020004" pitchFamily="2" charset="0"/>
              </a:rPr>
              <a:t>Ạ</a:t>
            </a:r>
            <a:r>
              <a:rPr lang="en-US" sz="11500" dirty="0">
                <a:solidFill>
                  <a:srgbClr val="EB6B7A"/>
                </a:solidFill>
                <a:latin typeface="#9Slide07 Cadena" panose="02000503000000020004" pitchFamily="2" charset="0"/>
              </a:rPr>
              <a:t>M</a:t>
            </a:r>
            <a:r>
              <a:rPr lang="en-US" sz="11500" dirty="0">
                <a:solidFill>
                  <a:srgbClr val="EEE540"/>
                </a:solidFill>
                <a:latin typeface="#9Slide07 Cadena" panose="02000503000000020004" pitchFamily="2" charset="0"/>
              </a:rPr>
              <a:t> </a:t>
            </a:r>
            <a:r>
              <a:rPr lang="en-US" sz="11500" dirty="0">
                <a:solidFill>
                  <a:schemeClr val="accent5">
                    <a:lumMod val="75000"/>
                  </a:schemeClr>
                </a:solidFill>
                <a:latin typeface="#9Slide07 Cadena" panose="02000503000000020004" pitchFamily="2" charset="0"/>
              </a:rPr>
              <a:t>B</a:t>
            </a:r>
            <a:r>
              <a:rPr lang="en-US" sz="11500" dirty="0">
                <a:solidFill>
                  <a:schemeClr val="accent4">
                    <a:lumMod val="40000"/>
                    <a:lumOff val="60000"/>
                  </a:schemeClr>
                </a:solidFill>
                <a:latin typeface="#9Slide07 Cadena" panose="02000503000000020004" pitchFamily="2" charset="0"/>
              </a:rPr>
              <a:t>I</a:t>
            </a:r>
            <a:r>
              <a:rPr lang="en-US" sz="11500" dirty="0">
                <a:solidFill>
                  <a:srgbClr val="EB6B7A"/>
                </a:solidFill>
                <a:latin typeface="#9Slide07 Cadena" panose="02000503000000020004" pitchFamily="2" charset="0"/>
              </a:rPr>
              <a:t>Ệ</a:t>
            </a:r>
            <a:r>
              <a:rPr lang="en-US" sz="11500" dirty="0">
                <a:solidFill>
                  <a:schemeClr val="accent1">
                    <a:lumMod val="75000"/>
                  </a:schemeClr>
                </a:solidFill>
                <a:latin typeface="#9Slide07 Cadena" panose="02000503000000020004" pitchFamily="2" charset="0"/>
              </a:rPr>
              <a:t>T</a:t>
            </a:r>
            <a:r>
              <a:rPr lang="en-US" sz="11500" dirty="0">
                <a:solidFill>
                  <a:srgbClr val="EEE540"/>
                </a:solidFill>
                <a:latin typeface="#9Slide07 Cadena" panose="02000503000000020004" pitchFamily="2" charset="0"/>
              </a:rPr>
              <a:t> </a:t>
            </a:r>
            <a:r>
              <a:rPr lang="en-US" sz="11500" dirty="0">
                <a:solidFill>
                  <a:srgbClr val="A87945"/>
                </a:solidFill>
                <a:latin typeface="#9Slide07 Cadena" panose="02000503000000020004" pitchFamily="2" charset="0"/>
              </a:rPr>
              <a:t>C</a:t>
            </a:r>
            <a:r>
              <a:rPr lang="en-US" sz="11500" dirty="0">
                <a:solidFill>
                  <a:schemeClr val="accent1">
                    <a:lumMod val="75000"/>
                  </a:schemeClr>
                </a:solidFill>
                <a:latin typeface="#9Slide07 Cadena" panose="02000503000000020004" pitchFamily="2" charset="0"/>
              </a:rPr>
              <a:t>Á</a:t>
            </a:r>
            <a:r>
              <a:rPr lang="en-US" sz="11500" dirty="0">
                <a:solidFill>
                  <a:srgbClr val="D9AF7D"/>
                </a:solidFill>
                <a:latin typeface="#9Slide07 Cadena" panose="02000503000000020004" pitchFamily="2" charset="0"/>
              </a:rPr>
              <a:t>C</a:t>
            </a:r>
            <a:r>
              <a:rPr lang="en-US" sz="11500" dirty="0">
                <a:solidFill>
                  <a:srgbClr val="EEE540"/>
                </a:solidFill>
                <a:latin typeface="#9Slide07 Cadena" panose="02000503000000020004" pitchFamily="2" charset="0"/>
              </a:rPr>
              <a:t> </a:t>
            </a:r>
            <a:r>
              <a:rPr lang="en-US" sz="11500" dirty="0">
                <a:solidFill>
                  <a:srgbClr val="FFC000"/>
                </a:solidFill>
                <a:latin typeface="#9Slide07 Cadena" panose="02000503000000020004" pitchFamily="2" charset="0"/>
              </a:rPr>
              <a:t>E</a:t>
            </a:r>
            <a:r>
              <a:rPr lang="en-US" sz="11500" dirty="0">
                <a:solidFill>
                  <a:schemeClr val="accent4">
                    <a:lumMod val="75000"/>
                  </a:schemeClr>
                </a:solidFill>
                <a:latin typeface="#9Slide07 Cadena" panose="02000503000000020004" pitchFamily="2" charset="0"/>
              </a:rPr>
              <a:t>M</a:t>
            </a:r>
            <a:r>
              <a:rPr lang="en-US" sz="11500" dirty="0">
                <a:solidFill>
                  <a:schemeClr val="accent6">
                    <a:lumMod val="75000"/>
                  </a:schemeClr>
                </a:solidFill>
                <a:latin typeface="#9Slide07 Cadena" panose="02000503000000020004" pitchFamily="2" charset="0"/>
              </a:rPr>
              <a:t>!</a:t>
            </a:r>
          </a:p>
        </p:txBody>
      </p:sp>
    </p:spTree>
    <p:extLst>
      <p:ext uri="{BB962C8B-B14F-4D97-AF65-F5344CB8AC3E}">
        <p14:creationId xmlns:p14="http://schemas.microsoft.com/office/powerpoint/2010/main" val="3002465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5">
            <a:extLst>
              <a:ext uri="{FF2B5EF4-FFF2-40B4-BE49-F238E27FC236}">
                <a16:creationId xmlns:a16="http://schemas.microsoft.com/office/drawing/2014/main" id="{2EDA2385-38F2-0B15-7AF5-5A760CF3F4CB}"/>
              </a:ext>
            </a:extLst>
          </p:cNvPr>
          <p:cNvPicPr>
            <a:picLocks noChangeAspect="1"/>
          </p:cNvPicPr>
          <p:nvPr/>
        </p:nvPicPr>
        <p:blipFill rotWithShape="1">
          <a:blip r:embed="rId2">
            <a:extLst>
              <a:ext uri="{28A0092B-C50C-407E-A947-70E740481C1C}">
                <a14:useLocalDpi xmlns:a14="http://schemas.microsoft.com/office/drawing/2010/main" val="0"/>
              </a:ext>
            </a:extLst>
          </a:blip>
          <a:srcRect l="21616" r="18217"/>
          <a:stretch/>
        </p:blipFill>
        <p:spPr>
          <a:xfrm>
            <a:off x="-55091" y="2969"/>
            <a:ext cx="12216929" cy="6871018"/>
          </a:xfrm>
          <a:prstGeom prst="rect">
            <a:avLst/>
          </a:prstGeom>
        </p:spPr>
      </p:pic>
      <p:pic>
        <p:nvPicPr>
          <p:cNvPr id="10" name="图片 11">
            <a:extLst>
              <a:ext uri="{FF2B5EF4-FFF2-40B4-BE49-F238E27FC236}">
                <a16:creationId xmlns:a16="http://schemas.microsoft.com/office/drawing/2014/main" id="{35A65407-58AA-11F4-6678-F889FE06AF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0442"/>
          <a:stretch/>
        </p:blipFill>
        <p:spPr>
          <a:xfrm>
            <a:off x="-85253" y="4055158"/>
            <a:ext cx="12242132" cy="2834503"/>
          </a:xfrm>
          <a:prstGeom prst="rect">
            <a:avLst/>
          </a:prstGeom>
        </p:spPr>
      </p:pic>
      <p:pic>
        <p:nvPicPr>
          <p:cNvPr id="4" name="Picture 3">
            <a:extLst>
              <a:ext uri="{FF2B5EF4-FFF2-40B4-BE49-F238E27FC236}">
                <a16:creationId xmlns:a16="http://schemas.microsoft.com/office/drawing/2014/main" id="{3143789A-E019-E0E3-44A8-365501B4EF2B}"/>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094050" y="1263505"/>
            <a:ext cx="10065987" cy="5190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5" name="Group 4">
            <a:extLst>
              <a:ext uri="{FF2B5EF4-FFF2-40B4-BE49-F238E27FC236}">
                <a16:creationId xmlns:a16="http://schemas.microsoft.com/office/drawing/2014/main" id="{426601D1-4292-098C-A9D0-93709DD474B5}"/>
              </a:ext>
            </a:extLst>
          </p:cNvPr>
          <p:cNvGrpSpPr/>
          <p:nvPr/>
        </p:nvGrpSpPr>
        <p:grpSpPr>
          <a:xfrm>
            <a:off x="2042319" y="68469"/>
            <a:ext cx="8296445" cy="1589982"/>
            <a:chOff x="-288439" y="347795"/>
            <a:chExt cx="12299994" cy="2899984"/>
          </a:xfrm>
        </p:grpSpPr>
        <p:sp>
          <p:nvSpPr>
            <p:cNvPr id="6" name="TextBox 5">
              <a:extLst>
                <a:ext uri="{FF2B5EF4-FFF2-40B4-BE49-F238E27FC236}">
                  <a16:creationId xmlns:a16="http://schemas.microsoft.com/office/drawing/2014/main" id="{FA3B9C23-48C3-7644-026A-DFEE393B8201}"/>
                </a:ext>
              </a:extLst>
            </p:cNvPr>
            <p:cNvSpPr txBox="1"/>
            <p:nvPr/>
          </p:nvSpPr>
          <p:spPr>
            <a:xfrm>
              <a:off x="-180445" y="384862"/>
              <a:ext cx="12192000" cy="2862917"/>
            </a:xfrm>
            <a:prstGeom prst="rect">
              <a:avLst/>
            </a:prstGeom>
            <a:noFill/>
          </p:spPr>
          <p:txBody>
            <a:bodyPr wrap="square" rtlCol="0">
              <a:spAutoFit/>
            </a:bodyPr>
            <a:lstStyle/>
            <a:p>
              <a:pPr algn="ctr"/>
              <a:r>
                <a:rPr lang="en-US" sz="9600" dirty="0" err="1">
                  <a:solidFill>
                    <a:schemeClr val="bg2">
                      <a:lumMod val="50000"/>
                    </a:schemeClr>
                  </a:solidFill>
                  <a:effectLst>
                    <a:outerShdw blurRad="50800" dist="38100" dir="2700000" algn="tl" rotWithShape="0">
                      <a:prstClr val="black">
                        <a:alpha val="40000"/>
                      </a:prstClr>
                    </a:outerShdw>
                  </a:effectLst>
                  <a:latin typeface="UVN Dzung Dakao" panose="00000400000000000000" pitchFamily="2" charset="0"/>
                </a:rPr>
                <a:t>Quê</a:t>
              </a:r>
              <a:r>
                <a:rPr lang="en-US" sz="9600" dirty="0">
                  <a:solidFill>
                    <a:schemeClr val="bg2">
                      <a:lumMod val="50000"/>
                    </a:schemeClr>
                  </a:solidFill>
                  <a:effectLst>
                    <a:outerShdw blurRad="50800" dist="38100" dir="2700000" algn="tl" rotWithShape="0">
                      <a:prstClr val="black">
                        <a:alpha val="40000"/>
                      </a:prstClr>
                    </a:outerShdw>
                  </a:effectLst>
                  <a:latin typeface="UVN Dzung Dakao" panose="00000400000000000000" pitchFamily="2" charset="0"/>
                </a:rPr>
                <a:t> </a:t>
              </a:r>
              <a:r>
                <a:rPr lang="en-US" sz="9600" dirty="0" err="1">
                  <a:solidFill>
                    <a:schemeClr val="bg2">
                      <a:lumMod val="50000"/>
                    </a:schemeClr>
                  </a:solidFill>
                  <a:effectLst>
                    <a:outerShdw blurRad="50800" dist="38100" dir="2700000" algn="tl" rotWithShape="0">
                      <a:prstClr val="black">
                        <a:alpha val="40000"/>
                      </a:prstClr>
                    </a:outerShdw>
                  </a:effectLst>
                  <a:latin typeface="UVN Dzung Dakao" panose="00000400000000000000" pitchFamily="2" charset="0"/>
                </a:rPr>
                <a:t>hương</a:t>
              </a:r>
              <a:endParaRPr lang="en-US" sz="9600" dirty="0">
                <a:solidFill>
                  <a:schemeClr val="bg2">
                    <a:lumMod val="50000"/>
                  </a:schemeClr>
                </a:solidFill>
                <a:effectLst>
                  <a:outerShdw blurRad="50800" dist="38100" dir="2700000" algn="tl" rotWithShape="0">
                    <a:prstClr val="black">
                      <a:alpha val="40000"/>
                    </a:prstClr>
                  </a:outerShdw>
                </a:effectLst>
                <a:latin typeface="UVN Dzung Dakao" panose="00000400000000000000" pitchFamily="2" charset="0"/>
              </a:endParaRPr>
            </a:p>
          </p:txBody>
        </p:sp>
        <p:sp>
          <p:nvSpPr>
            <p:cNvPr id="7" name="TextBox 6">
              <a:extLst>
                <a:ext uri="{FF2B5EF4-FFF2-40B4-BE49-F238E27FC236}">
                  <a16:creationId xmlns:a16="http://schemas.microsoft.com/office/drawing/2014/main" id="{AAABA795-BAE0-2822-9AF9-EAB3E63FF681}"/>
                </a:ext>
              </a:extLst>
            </p:cNvPr>
            <p:cNvSpPr txBox="1"/>
            <p:nvPr/>
          </p:nvSpPr>
          <p:spPr>
            <a:xfrm>
              <a:off x="-288439" y="347795"/>
              <a:ext cx="12192001" cy="2862917"/>
            </a:xfrm>
            <a:prstGeom prst="rect">
              <a:avLst/>
            </a:prstGeom>
            <a:noFill/>
          </p:spPr>
          <p:txBody>
            <a:bodyPr wrap="square" rtlCol="0">
              <a:spAutoFit/>
            </a:bodyPr>
            <a:lstStyle/>
            <a:p>
              <a:pPr algn="ctr"/>
              <a:r>
                <a:rPr lang="en-US" sz="9600" dirty="0" err="1">
                  <a:solidFill>
                    <a:srgbClr val="FFC000"/>
                  </a:solidFill>
                  <a:effectLst>
                    <a:outerShdw blurRad="50800" dist="38100" dir="2700000" algn="tl" rotWithShape="0">
                      <a:prstClr val="black">
                        <a:alpha val="40000"/>
                      </a:prstClr>
                    </a:outerShdw>
                  </a:effectLst>
                  <a:latin typeface="UVN Dzung Dakao" panose="00000400000000000000" pitchFamily="2" charset="0"/>
                </a:rPr>
                <a:t>Quê</a:t>
              </a:r>
              <a:r>
                <a:rPr lang="en-US" sz="9600" dirty="0">
                  <a:solidFill>
                    <a:srgbClr val="FFC000"/>
                  </a:solidFill>
                  <a:effectLst>
                    <a:outerShdw blurRad="50800" dist="38100" dir="2700000" algn="tl" rotWithShape="0">
                      <a:prstClr val="black">
                        <a:alpha val="40000"/>
                      </a:prstClr>
                    </a:outerShdw>
                  </a:effectLst>
                  <a:latin typeface="UVN Dzung Dakao" panose="00000400000000000000" pitchFamily="2" charset="0"/>
                </a:rPr>
                <a:t> </a:t>
              </a:r>
              <a:r>
                <a:rPr lang="en-US" sz="9600" dirty="0" err="1">
                  <a:solidFill>
                    <a:srgbClr val="FFC000"/>
                  </a:solidFill>
                  <a:effectLst>
                    <a:outerShdw blurRad="50800" dist="38100" dir="2700000" algn="tl" rotWithShape="0">
                      <a:prstClr val="black">
                        <a:alpha val="40000"/>
                      </a:prstClr>
                    </a:outerShdw>
                  </a:effectLst>
                  <a:latin typeface="UVN Dzung Dakao" panose="00000400000000000000" pitchFamily="2" charset="0"/>
                </a:rPr>
                <a:t>hương</a:t>
              </a:r>
              <a:endParaRPr lang="en-US" sz="9600" dirty="0">
                <a:solidFill>
                  <a:srgbClr val="FFC000"/>
                </a:solidFill>
                <a:effectLst>
                  <a:outerShdw blurRad="50800" dist="38100" dir="2700000" algn="tl" rotWithShape="0">
                    <a:prstClr val="black">
                      <a:alpha val="40000"/>
                    </a:prstClr>
                  </a:outerShdw>
                </a:effectLst>
                <a:latin typeface="UVN Dzung Dakao" panose="00000400000000000000" pitchFamily="2" charset="0"/>
              </a:endParaRPr>
            </a:p>
          </p:txBody>
        </p:sp>
      </p:grpSp>
      <p:pic>
        <p:nvPicPr>
          <p:cNvPr id="8" name="图片 13">
            <a:extLst>
              <a:ext uri="{FF2B5EF4-FFF2-40B4-BE49-F238E27FC236}">
                <a16:creationId xmlns:a16="http://schemas.microsoft.com/office/drawing/2014/main" id="{27B11065-E70C-D9C0-3B1A-736475AB41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21025" y="12693"/>
            <a:ext cx="3989199" cy="3989199"/>
          </a:xfrm>
          <a:prstGeom prst="rect">
            <a:avLst/>
          </a:prstGeom>
        </p:spPr>
      </p:pic>
      <p:pic>
        <p:nvPicPr>
          <p:cNvPr id="9" name="图片 28">
            <a:extLst>
              <a:ext uri="{FF2B5EF4-FFF2-40B4-BE49-F238E27FC236}">
                <a16:creationId xmlns:a16="http://schemas.microsoft.com/office/drawing/2014/main" id="{70121552-74B3-0451-C013-5637CE4A56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528096" y="858"/>
            <a:ext cx="2663904" cy="5202450"/>
          </a:xfrm>
          <a:prstGeom prst="rect">
            <a:avLst/>
          </a:prstGeom>
        </p:spPr>
      </p:pic>
    </p:spTree>
    <p:extLst>
      <p:ext uri="{BB962C8B-B14F-4D97-AF65-F5344CB8AC3E}">
        <p14:creationId xmlns:p14="http://schemas.microsoft.com/office/powerpoint/2010/main" val="43673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2" presetClass="entr" presetSubtype="1"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5">
            <a:extLst>
              <a:ext uri="{FF2B5EF4-FFF2-40B4-BE49-F238E27FC236}">
                <a16:creationId xmlns:a16="http://schemas.microsoft.com/office/drawing/2014/main" id="{E340DA9A-C038-A3CB-A837-EA3ED4BFD1F7}"/>
              </a:ext>
            </a:extLst>
          </p:cNvPr>
          <p:cNvPicPr>
            <a:picLocks noChangeAspect="1"/>
          </p:cNvPicPr>
          <p:nvPr/>
        </p:nvPicPr>
        <p:blipFill rotWithShape="1">
          <a:blip r:embed="rId2">
            <a:extLst>
              <a:ext uri="{28A0092B-C50C-407E-A947-70E740481C1C}">
                <a14:useLocalDpi xmlns:a14="http://schemas.microsoft.com/office/drawing/2010/main" val="0"/>
              </a:ext>
            </a:extLst>
          </a:blip>
          <a:srcRect l="21616" r="18217"/>
          <a:stretch/>
        </p:blipFill>
        <p:spPr>
          <a:xfrm>
            <a:off x="-55091" y="2969"/>
            <a:ext cx="12216929" cy="6871018"/>
          </a:xfrm>
          <a:prstGeom prst="rect">
            <a:avLst/>
          </a:prstGeom>
        </p:spPr>
      </p:pic>
      <p:pic>
        <p:nvPicPr>
          <p:cNvPr id="10" name="图片 13">
            <a:extLst>
              <a:ext uri="{FF2B5EF4-FFF2-40B4-BE49-F238E27FC236}">
                <a16:creationId xmlns:a16="http://schemas.microsoft.com/office/drawing/2014/main" id="{AF0CBAC8-D972-D8D9-0E5E-86D79510F4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94867" y="-8978"/>
            <a:ext cx="3989199" cy="3989199"/>
          </a:xfrm>
          <a:prstGeom prst="rect">
            <a:avLst/>
          </a:prstGeom>
        </p:spPr>
      </p:pic>
      <p:pic>
        <p:nvPicPr>
          <p:cNvPr id="11" name="图片 28">
            <a:extLst>
              <a:ext uri="{FF2B5EF4-FFF2-40B4-BE49-F238E27FC236}">
                <a16:creationId xmlns:a16="http://schemas.microsoft.com/office/drawing/2014/main" id="{465E5856-037B-F5EA-98D2-AB8889322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528096" y="858"/>
            <a:ext cx="2663904" cy="5202450"/>
          </a:xfrm>
          <a:prstGeom prst="rect">
            <a:avLst/>
          </a:prstGeom>
        </p:spPr>
      </p:pic>
      <p:pic>
        <p:nvPicPr>
          <p:cNvPr id="12" name="图片 11">
            <a:extLst>
              <a:ext uri="{FF2B5EF4-FFF2-40B4-BE49-F238E27FC236}">
                <a16:creationId xmlns:a16="http://schemas.microsoft.com/office/drawing/2014/main" id="{F7E30433-4E93-9D7F-E170-65C7719847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0442"/>
          <a:stretch/>
        </p:blipFill>
        <p:spPr>
          <a:xfrm>
            <a:off x="-85253" y="4055158"/>
            <a:ext cx="12242132" cy="2834503"/>
          </a:xfrm>
          <a:prstGeom prst="rect">
            <a:avLst/>
          </a:prstGeom>
        </p:spPr>
      </p:pic>
      <p:sp>
        <p:nvSpPr>
          <p:cNvPr id="8" name="Rectangle: Rounded Corners 7">
            <a:extLst>
              <a:ext uri="{FF2B5EF4-FFF2-40B4-BE49-F238E27FC236}">
                <a16:creationId xmlns:a16="http://schemas.microsoft.com/office/drawing/2014/main" id="{EBDC3A68-8EA8-D4F4-3147-7D6932C04730}"/>
              </a:ext>
            </a:extLst>
          </p:cNvPr>
          <p:cNvSpPr/>
          <p:nvPr/>
        </p:nvSpPr>
        <p:spPr>
          <a:xfrm>
            <a:off x="365919" y="533400"/>
            <a:ext cx="11506200" cy="6051627"/>
          </a:xfrm>
          <a:prstGeom prst="roundRect">
            <a:avLst/>
          </a:prstGeom>
          <a:solidFill>
            <a:schemeClr val="bg1"/>
          </a:solidFill>
          <a:ln w="5715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28465E0-AF43-C5F8-2B83-689CBCA6836A}"/>
              </a:ext>
            </a:extLst>
          </p:cNvPr>
          <p:cNvSpPr txBox="1"/>
          <p:nvPr/>
        </p:nvSpPr>
        <p:spPr>
          <a:xfrm>
            <a:off x="637937" y="952716"/>
            <a:ext cx="10916126" cy="5632311"/>
          </a:xfrm>
          <a:prstGeom prst="rect">
            <a:avLst/>
          </a:prstGeom>
          <a:noFill/>
        </p:spPr>
        <p:txBody>
          <a:bodyPr wrap="square">
            <a:spAutoFit/>
          </a:bodyPr>
          <a:lstStyle/>
          <a:p>
            <a:pPr algn="just"/>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Chị Sứ yêu biết bao nhiêu cái chốn này, nơi chị oa oa cất tiếng khóc đầu tiên, nơi quả ngọt, trái sai đã thắm hồng da dẻ chị. Chính tại nơi này, mẹ chị đã hát ru chị ngủ. Và đến lúc làm mẹ, chị lại hát ru con những câu hát ngày xưa...</a:t>
            </a:r>
          </a:p>
          <a:p>
            <a:pPr algn="just"/>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Chị Sứ yêu Hòn Đất bằng cái tình yêu hầu như là máu thịt. Chị thương ngôi nhà sàn lâu năm có cái bậc thang, nơi mà bất cứ lúc nào đứng đó, chị cũng có thể nhìn thấy sóng biển, thấy xóm nhà xen lẫn trong vườn cây, thấy ruộng đồng, thấy núi Ba Thê vòi vọi xanh lam cứ mỗi buổi hoàng hôn lại hiện trắng những cánh cò.</a:t>
            </a:r>
          </a:p>
          <a:p>
            <a:pPr algn="just"/>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Ánh nắng lên tới bờ cát, lướt qua những thân tre nghiêng nghiêng, vàng óng. </a:t>
            </a:r>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Nắng đã chiếu sáng lòa cửa biển. Xóm lưới cũng ngập trong nắng đó. Sứ nhìn những làn khói bay lên từ các mái nhà chen chúc của bà con làng biển. Sứ còn thấy rõ những vạt lưới đan bằng sợi ni lông óng vàng, phất phơ bên cạnh những vạt lưới đen ngăm, trùi trũi.</a:t>
            </a:r>
          </a:p>
          <a:p>
            <a:pPr algn="just"/>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Nắng sớm đẫm chiếu người Sứ. Ánh nắng chiếu vào đôi mắt chị tắm</a:t>
            </a:r>
            <a:r>
              <a:rPr lang="en-US" sz="2400" b="1"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000000"/>
                </a:solidFill>
                <a:effectLst/>
                <a:latin typeface="Times New Roman" panose="02020603050405020304" pitchFamily="18" charset="0"/>
                <a:cs typeface="Times New Roman" panose="02020603050405020304" pitchFamily="18" charset="0"/>
              </a:rPr>
              <a:t>mượt mái tóc, phủ đầy đôi bờ vai tròn trịa của chị.</a:t>
            </a:r>
            <a:endParaRPr lang="en-US" sz="2400" b="1" i="0" dirty="0">
              <a:solidFill>
                <a:srgbClr val="000000"/>
              </a:solidFill>
              <a:effectLst/>
              <a:latin typeface="Times New Roman" panose="02020603050405020304" pitchFamily="18" charset="0"/>
              <a:cs typeface="Times New Roman" panose="02020603050405020304" pitchFamily="18" charset="0"/>
            </a:endParaRPr>
          </a:p>
          <a:p>
            <a:pPr algn="just"/>
            <a:r>
              <a:rPr lang="en-US" sz="2400" b="1" dirty="0">
                <a:solidFill>
                  <a:srgbClr val="000000"/>
                </a:solidFill>
                <a:latin typeface="Times New Roman" panose="02020603050405020304" pitchFamily="18" charset="0"/>
                <a:cs typeface="Times New Roman" panose="02020603050405020304" pitchFamily="18" charset="0"/>
              </a:rPr>
              <a:t>							Theo </a:t>
            </a:r>
            <a:r>
              <a:rPr lang="en-US" sz="2400" b="1" dirty="0">
                <a:solidFill>
                  <a:srgbClr val="E1A705"/>
                </a:solidFill>
                <a:latin typeface="Times New Roman" panose="02020603050405020304" pitchFamily="18" charset="0"/>
                <a:cs typeface="Times New Roman" panose="02020603050405020304" pitchFamily="18" charset="0"/>
              </a:rPr>
              <a:t>Anh </a:t>
            </a:r>
            <a:r>
              <a:rPr lang="en-US" sz="2400" b="1" dirty="0" err="1">
                <a:solidFill>
                  <a:srgbClr val="E1A705"/>
                </a:solidFill>
                <a:latin typeface="Times New Roman" panose="02020603050405020304" pitchFamily="18" charset="0"/>
                <a:cs typeface="Times New Roman" panose="02020603050405020304" pitchFamily="18" charset="0"/>
              </a:rPr>
              <a:t>Đức</a:t>
            </a:r>
            <a:endParaRPr lang="en-US" sz="2400" b="1" i="0" dirty="0">
              <a:solidFill>
                <a:srgbClr val="E1A705"/>
              </a:solidFill>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0B4C42A-090F-EA39-3003-84B4C76853D4}"/>
              </a:ext>
            </a:extLst>
          </p:cNvPr>
          <p:cNvSpPr txBox="1"/>
          <p:nvPr/>
        </p:nvSpPr>
        <p:spPr>
          <a:xfrm>
            <a:off x="4328319" y="117901"/>
            <a:ext cx="3505200" cy="830997"/>
          </a:xfrm>
          <a:custGeom>
            <a:avLst/>
            <a:gdLst>
              <a:gd name="connsiteX0" fmla="*/ 0 w 3505200"/>
              <a:gd name="connsiteY0" fmla="*/ 0 h 830997"/>
              <a:gd name="connsiteX1" fmla="*/ 619252 w 3505200"/>
              <a:gd name="connsiteY1" fmla="*/ 0 h 830997"/>
              <a:gd name="connsiteX2" fmla="*/ 1133348 w 3505200"/>
              <a:gd name="connsiteY2" fmla="*/ 0 h 830997"/>
              <a:gd name="connsiteX3" fmla="*/ 1682496 w 3505200"/>
              <a:gd name="connsiteY3" fmla="*/ 0 h 830997"/>
              <a:gd name="connsiteX4" fmla="*/ 2196592 w 3505200"/>
              <a:gd name="connsiteY4" fmla="*/ 0 h 830997"/>
              <a:gd name="connsiteX5" fmla="*/ 2675636 w 3505200"/>
              <a:gd name="connsiteY5" fmla="*/ 0 h 830997"/>
              <a:gd name="connsiteX6" fmla="*/ 3505200 w 3505200"/>
              <a:gd name="connsiteY6" fmla="*/ 0 h 830997"/>
              <a:gd name="connsiteX7" fmla="*/ 3505200 w 3505200"/>
              <a:gd name="connsiteY7" fmla="*/ 398879 h 830997"/>
              <a:gd name="connsiteX8" fmla="*/ 3505200 w 3505200"/>
              <a:gd name="connsiteY8" fmla="*/ 830997 h 830997"/>
              <a:gd name="connsiteX9" fmla="*/ 2956052 w 3505200"/>
              <a:gd name="connsiteY9" fmla="*/ 830997 h 830997"/>
              <a:gd name="connsiteX10" fmla="*/ 2477008 w 3505200"/>
              <a:gd name="connsiteY10" fmla="*/ 830997 h 830997"/>
              <a:gd name="connsiteX11" fmla="*/ 1927860 w 3505200"/>
              <a:gd name="connsiteY11" fmla="*/ 830997 h 830997"/>
              <a:gd name="connsiteX12" fmla="*/ 1273556 w 3505200"/>
              <a:gd name="connsiteY12" fmla="*/ 830997 h 830997"/>
              <a:gd name="connsiteX13" fmla="*/ 689356 w 3505200"/>
              <a:gd name="connsiteY13" fmla="*/ 830997 h 830997"/>
              <a:gd name="connsiteX14" fmla="*/ 0 w 3505200"/>
              <a:gd name="connsiteY14" fmla="*/ 830997 h 830997"/>
              <a:gd name="connsiteX15" fmla="*/ 0 w 3505200"/>
              <a:gd name="connsiteY15" fmla="*/ 415499 h 830997"/>
              <a:gd name="connsiteX16" fmla="*/ 0 w 3505200"/>
              <a:gd name="connsiteY16"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05200" h="830997" fill="none" extrusionOk="0">
                <a:moveTo>
                  <a:pt x="0" y="0"/>
                </a:moveTo>
                <a:cubicBezTo>
                  <a:pt x="181323" y="-56469"/>
                  <a:pt x="473615" y="59107"/>
                  <a:pt x="619252" y="0"/>
                </a:cubicBezTo>
                <a:cubicBezTo>
                  <a:pt x="764889" y="-59107"/>
                  <a:pt x="979856" y="6988"/>
                  <a:pt x="1133348" y="0"/>
                </a:cubicBezTo>
                <a:cubicBezTo>
                  <a:pt x="1286840" y="-6988"/>
                  <a:pt x="1526783" y="1755"/>
                  <a:pt x="1682496" y="0"/>
                </a:cubicBezTo>
                <a:cubicBezTo>
                  <a:pt x="1838209" y="-1755"/>
                  <a:pt x="2048539" y="52132"/>
                  <a:pt x="2196592" y="0"/>
                </a:cubicBezTo>
                <a:cubicBezTo>
                  <a:pt x="2344645" y="-52132"/>
                  <a:pt x="2491499" y="31080"/>
                  <a:pt x="2675636" y="0"/>
                </a:cubicBezTo>
                <a:cubicBezTo>
                  <a:pt x="2859773" y="-31080"/>
                  <a:pt x="3271138" y="6465"/>
                  <a:pt x="3505200" y="0"/>
                </a:cubicBezTo>
                <a:cubicBezTo>
                  <a:pt x="3546802" y="90476"/>
                  <a:pt x="3503498" y="215967"/>
                  <a:pt x="3505200" y="398879"/>
                </a:cubicBezTo>
                <a:cubicBezTo>
                  <a:pt x="3506902" y="581791"/>
                  <a:pt x="3480434" y="666090"/>
                  <a:pt x="3505200" y="830997"/>
                </a:cubicBezTo>
                <a:cubicBezTo>
                  <a:pt x="3288615" y="831997"/>
                  <a:pt x="3086217" y="767905"/>
                  <a:pt x="2956052" y="830997"/>
                </a:cubicBezTo>
                <a:cubicBezTo>
                  <a:pt x="2825887" y="894089"/>
                  <a:pt x="2637156" y="814798"/>
                  <a:pt x="2477008" y="830997"/>
                </a:cubicBezTo>
                <a:cubicBezTo>
                  <a:pt x="2316860" y="847196"/>
                  <a:pt x="2122599" y="806249"/>
                  <a:pt x="1927860" y="830997"/>
                </a:cubicBezTo>
                <a:cubicBezTo>
                  <a:pt x="1733121" y="855745"/>
                  <a:pt x="1476511" y="812549"/>
                  <a:pt x="1273556" y="830997"/>
                </a:cubicBezTo>
                <a:cubicBezTo>
                  <a:pt x="1070601" y="849445"/>
                  <a:pt x="892108" y="812957"/>
                  <a:pt x="689356" y="830997"/>
                </a:cubicBezTo>
                <a:cubicBezTo>
                  <a:pt x="486604" y="849037"/>
                  <a:pt x="263227" y="830119"/>
                  <a:pt x="0" y="830997"/>
                </a:cubicBezTo>
                <a:cubicBezTo>
                  <a:pt x="-10143" y="691849"/>
                  <a:pt x="48019" y="621082"/>
                  <a:pt x="0" y="415499"/>
                </a:cubicBezTo>
                <a:cubicBezTo>
                  <a:pt x="-48019" y="209916"/>
                  <a:pt x="41340" y="83905"/>
                  <a:pt x="0" y="0"/>
                </a:cubicBezTo>
                <a:close/>
              </a:path>
              <a:path w="3505200" h="830997" stroke="0" extrusionOk="0">
                <a:moveTo>
                  <a:pt x="0" y="0"/>
                </a:moveTo>
                <a:cubicBezTo>
                  <a:pt x="131060" y="-4968"/>
                  <a:pt x="401240" y="64477"/>
                  <a:pt x="654304" y="0"/>
                </a:cubicBezTo>
                <a:cubicBezTo>
                  <a:pt x="907368" y="-64477"/>
                  <a:pt x="1049868" y="29757"/>
                  <a:pt x="1168400" y="0"/>
                </a:cubicBezTo>
                <a:cubicBezTo>
                  <a:pt x="1286932" y="-29757"/>
                  <a:pt x="1559674" y="60254"/>
                  <a:pt x="1682496" y="0"/>
                </a:cubicBezTo>
                <a:cubicBezTo>
                  <a:pt x="1805318" y="-60254"/>
                  <a:pt x="2040357" y="37599"/>
                  <a:pt x="2266696" y="0"/>
                </a:cubicBezTo>
                <a:cubicBezTo>
                  <a:pt x="2493035" y="-37599"/>
                  <a:pt x="2688088" y="29078"/>
                  <a:pt x="2815844" y="0"/>
                </a:cubicBezTo>
                <a:cubicBezTo>
                  <a:pt x="2943600" y="-29078"/>
                  <a:pt x="3181622" y="11242"/>
                  <a:pt x="3505200" y="0"/>
                </a:cubicBezTo>
                <a:cubicBezTo>
                  <a:pt x="3540626" y="129448"/>
                  <a:pt x="3462711" y="213882"/>
                  <a:pt x="3505200" y="390569"/>
                </a:cubicBezTo>
                <a:cubicBezTo>
                  <a:pt x="3547689" y="567256"/>
                  <a:pt x="3505165" y="619702"/>
                  <a:pt x="3505200" y="830997"/>
                </a:cubicBezTo>
                <a:cubicBezTo>
                  <a:pt x="3331352" y="893687"/>
                  <a:pt x="3099537" y="784758"/>
                  <a:pt x="2885948" y="830997"/>
                </a:cubicBezTo>
                <a:cubicBezTo>
                  <a:pt x="2672359" y="877236"/>
                  <a:pt x="2382745" y="762325"/>
                  <a:pt x="2231644" y="830997"/>
                </a:cubicBezTo>
                <a:cubicBezTo>
                  <a:pt x="2080543" y="899669"/>
                  <a:pt x="1768444" y="788103"/>
                  <a:pt x="1577340" y="830997"/>
                </a:cubicBezTo>
                <a:cubicBezTo>
                  <a:pt x="1386236" y="873891"/>
                  <a:pt x="1119423" y="796604"/>
                  <a:pt x="958088" y="830997"/>
                </a:cubicBezTo>
                <a:cubicBezTo>
                  <a:pt x="796753" y="865390"/>
                  <a:pt x="291231" y="723506"/>
                  <a:pt x="0" y="830997"/>
                </a:cubicBezTo>
                <a:cubicBezTo>
                  <a:pt x="-15488" y="687168"/>
                  <a:pt x="41542" y="554171"/>
                  <a:pt x="0" y="407189"/>
                </a:cubicBezTo>
                <a:cubicBezTo>
                  <a:pt x="-41542" y="260207"/>
                  <a:pt x="27768" y="136898"/>
                  <a:pt x="0" y="0"/>
                </a:cubicBezTo>
                <a:close/>
              </a:path>
            </a:pathLst>
          </a:custGeom>
          <a:solidFill>
            <a:schemeClr val="accent4">
              <a:lumMod val="40000"/>
              <a:lumOff val="60000"/>
            </a:schemeClr>
          </a:solidFill>
          <a:ln w="19050">
            <a:solidFill>
              <a:schemeClr val="tx1"/>
            </a:solidFill>
            <a:extLst>
              <a:ext uri="{C807C97D-BFC1-408E-A445-0C87EB9F89A2}">
                <ask:lineSketchStyleProps xmlns:ask="http://schemas.microsoft.com/office/drawing/2018/sketchyshapes" sd="3451749622">
                  <a:prstGeom prst="rect">
                    <a:avLst/>
                  </a:prstGeom>
                  <ask:type>
                    <ask:lineSketchScribble/>
                  </ask:type>
                </ask:lineSketchStyleProps>
              </a:ext>
            </a:extLst>
          </a:ln>
        </p:spPr>
        <p:txBody>
          <a:bodyPr wrap="square" rtlCol="0">
            <a:spAutoFit/>
          </a:bodyPr>
          <a:lstStyle/>
          <a:p>
            <a:pPr algn="ctr"/>
            <a:r>
              <a:rPr lang="en-US" sz="4800" dirty="0" err="1">
                <a:solidFill>
                  <a:srgbClr val="0070C0"/>
                </a:solidFill>
                <a:effectLst>
                  <a:outerShdw blurRad="50800" dist="38100" dir="2700000" algn="tl" rotWithShape="0">
                    <a:prstClr val="black">
                      <a:alpha val="40000"/>
                    </a:prstClr>
                  </a:outerShdw>
                </a:effectLst>
                <a:latin typeface="UVN Dzung Dakao" panose="00000400000000000000" pitchFamily="2" charset="0"/>
              </a:rPr>
              <a:t>Quê</a:t>
            </a:r>
            <a:r>
              <a:rPr lang="en-US" sz="4800" dirty="0">
                <a:solidFill>
                  <a:srgbClr val="0070C0"/>
                </a:solidFill>
                <a:effectLst>
                  <a:outerShdw blurRad="50800" dist="38100" dir="2700000" algn="tl" rotWithShape="0">
                    <a:prstClr val="black">
                      <a:alpha val="40000"/>
                    </a:prstClr>
                  </a:outerShdw>
                </a:effectLst>
                <a:latin typeface="UVN Dzung Dakao" panose="00000400000000000000" pitchFamily="2" charset="0"/>
              </a:rPr>
              <a:t> </a:t>
            </a:r>
            <a:r>
              <a:rPr lang="en-US" sz="4800" dirty="0" err="1">
                <a:solidFill>
                  <a:srgbClr val="0070C0"/>
                </a:solidFill>
                <a:effectLst>
                  <a:outerShdw blurRad="50800" dist="38100" dir="2700000" algn="tl" rotWithShape="0">
                    <a:prstClr val="black">
                      <a:alpha val="40000"/>
                    </a:prstClr>
                  </a:outerShdw>
                </a:effectLst>
                <a:latin typeface="UVN Dzung Dakao" panose="00000400000000000000" pitchFamily="2" charset="0"/>
              </a:rPr>
              <a:t>hương</a:t>
            </a:r>
            <a:endParaRPr lang="en-US" sz="4800" dirty="0">
              <a:solidFill>
                <a:srgbClr val="0070C0"/>
              </a:solidFill>
              <a:effectLst>
                <a:outerShdw blurRad="50800" dist="38100" dir="2700000" algn="tl" rotWithShape="0">
                  <a:prstClr val="black">
                    <a:alpha val="40000"/>
                  </a:prstClr>
                </a:outerShdw>
              </a:effectLst>
              <a:latin typeface="UVN Dzung Dakao" panose="00000400000000000000" pitchFamily="2" charset="0"/>
            </a:endParaRPr>
          </a:p>
        </p:txBody>
      </p:sp>
    </p:spTree>
    <p:extLst>
      <p:ext uri="{BB962C8B-B14F-4D97-AF65-F5344CB8AC3E}">
        <p14:creationId xmlns:p14="http://schemas.microsoft.com/office/powerpoint/2010/main" val="267614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0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686674" y="333828"/>
            <a:ext cx="6858000" cy="923330"/>
          </a:xfrm>
          <a:prstGeom prst="rect">
            <a:avLst/>
          </a:prstGeom>
          <a:noFill/>
        </p:spPr>
        <p:txBody>
          <a:bodyPr wrap="square" rtlCol="0">
            <a:spAutoFit/>
          </a:bodyPr>
          <a:lstStyle/>
          <a:p>
            <a:pPr algn="ctr"/>
            <a:r>
              <a:rPr lang="en-US" sz="5400">
                <a:solidFill>
                  <a:srgbClr val="C00000"/>
                </a:solidFill>
                <a:latin typeface="UTM Cookies" pitchFamily="18" charset="0"/>
              </a:rPr>
              <a:t>DẾ MÈN PHIÊU LƯU KÍ</a:t>
            </a:r>
          </a:p>
        </p:txBody>
      </p:sp>
      <p:pic>
        <p:nvPicPr>
          <p:cNvPr id="5"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481" y="5562600"/>
            <a:ext cx="609600" cy="609600"/>
          </a:xfrm>
          <a:prstGeom prst="rect">
            <a:avLst/>
          </a:prstGeom>
        </p:spPr>
      </p:pic>
      <p:sp>
        <p:nvSpPr>
          <p:cNvPr id="6" name="TextBox 5"/>
          <p:cNvSpPr txBox="1"/>
          <p:nvPr/>
        </p:nvSpPr>
        <p:spPr>
          <a:xfrm>
            <a:off x="691149" y="1363635"/>
            <a:ext cx="10779539" cy="923330"/>
          </a:xfrm>
          <a:prstGeom prst="rect">
            <a:avLst/>
          </a:prstGeom>
          <a:noFill/>
        </p:spPr>
        <p:txBody>
          <a:bodyPr wrap="square" rtlCol="0">
            <a:spAutoFit/>
          </a:bodyPr>
          <a:lstStyle/>
          <a:p>
            <a:pPr algn="ctr"/>
            <a:r>
              <a:rPr lang="en-US" sz="5400" i="1" dirty="0">
                <a:solidFill>
                  <a:srgbClr val="002060"/>
                </a:solidFill>
                <a:latin typeface="UTM Cookies" pitchFamily="18" charset="0"/>
              </a:rPr>
              <a:t>DẾ MÈN TÌM BẠN </a:t>
            </a:r>
            <a:r>
              <a:rPr lang="en-US" sz="5400" i="1" dirty="0" err="1">
                <a:solidFill>
                  <a:srgbClr val="002060"/>
                </a:solidFill>
                <a:latin typeface="UTM Cookies" pitchFamily="18" charset="0"/>
              </a:rPr>
              <a:t>sau</a:t>
            </a:r>
            <a:r>
              <a:rPr lang="en-US" sz="5400" i="1" dirty="0">
                <a:solidFill>
                  <a:srgbClr val="002060"/>
                </a:solidFill>
                <a:latin typeface="UTM Cookies" pitchFamily="18" charset="0"/>
              </a:rPr>
              <a:t> </a:t>
            </a:r>
            <a:r>
              <a:rPr lang="en-US" sz="5400" i="1" dirty="0" err="1">
                <a:solidFill>
                  <a:srgbClr val="002060"/>
                </a:solidFill>
                <a:latin typeface="UTM Cookies" pitchFamily="18" charset="0"/>
              </a:rPr>
              <a:t>mùa</a:t>
            </a:r>
            <a:r>
              <a:rPr lang="en-US" sz="5400" i="1" dirty="0">
                <a:solidFill>
                  <a:srgbClr val="002060"/>
                </a:solidFill>
                <a:latin typeface="UTM Cookies" pitchFamily="18" charset="0"/>
              </a:rPr>
              <a:t> covid</a:t>
            </a:r>
            <a:endParaRPr lang="en-US" sz="5400" dirty="0">
              <a:solidFill>
                <a:srgbClr val="002060"/>
              </a:solidFill>
              <a:latin typeface="UTM Cookies" pitchFamily="18" charset="0"/>
            </a:endParaRPr>
          </a:p>
        </p:txBody>
      </p:sp>
      <p:sp>
        <p:nvSpPr>
          <p:cNvPr id="7" name="Rectangle 6"/>
          <p:cNvSpPr/>
          <p:nvPr/>
        </p:nvSpPr>
        <p:spPr>
          <a:xfrm>
            <a:off x="56439" y="4566213"/>
            <a:ext cx="12048958"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Hết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dịch</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bệnh</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rồi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nên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Dế</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Mèn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buồn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chân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buồn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tay</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lắm</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các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bạn</a:t>
            </a:r>
            <a:r>
              <a:rPr lang="en-US" sz="3200" dirty="0">
                <a:solidFill>
                  <a:schemeClr val="bg2">
                    <a:lumMod val="25000"/>
                  </a:schemeClr>
                </a:solidFill>
                <a:latin typeface="UVN But Long 2" pitchFamily="2" charset="0"/>
                <a:ea typeface="Revue" pitchFamily="18" charset="0"/>
                <a:cs typeface="Revue" pitchFamily="18" charset="0"/>
              </a:rPr>
              <a:t> ạ. </a:t>
            </a:r>
            <a:r>
              <a:rPr lang="en-US" sz="3200" dirty="0" err="1">
                <a:solidFill>
                  <a:schemeClr val="bg2">
                    <a:lumMod val="25000"/>
                  </a:schemeClr>
                </a:solidFill>
                <a:latin typeface="UVN But Long 2" pitchFamily="2" charset="0"/>
                <a:ea typeface="Revue" pitchFamily="18" charset="0"/>
                <a:cs typeface="Revue" pitchFamily="18" charset="0"/>
              </a:rPr>
              <a:t>Dế</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Mèn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lại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bắt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đầu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một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chuyến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phiêu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lưu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mới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Chúng</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mình</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hãy</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thuyết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phục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những</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người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bạn</a:t>
            </a:r>
            <a:r>
              <a:rPr lang="en-US" sz="3200" dirty="0">
                <a:solidFill>
                  <a:schemeClr val="bg2">
                    <a:lumMod val="25000"/>
                  </a:schemeClr>
                </a:solidFill>
                <a:latin typeface="UVN But Long 2" pitchFamily="2" charset="0"/>
                <a:ea typeface="Revue" pitchFamily="18" charset="0"/>
                <a:cs typeface="Revue" pitchFamily="18" charset="0"/>
              </a:rPr>
              <a:t> kia </a:t>
            </a:r>
            <a:r>
              <a:rPr lang="en-US" sz="3200" dirty="0" err="1">
                <a:solidFill>
                  <a:schemeClr val="bg2">
                    <a:lumMod val="25000"/>
                  </a:schemeClr>
                </a:solidFill>
                <a:latin typeface="UVN But Long 2" pitchFamily="2" charset="0"/>
                <a:ea typeface="Revue" pitchFamily="18" charset="0"/>
                <a:cs typeface="Revue" pitchFamily="18" charset="0"/>
              </a:rPr>
              <a:t>tham</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gia</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chuyến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phiêu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lưu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của</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Dế</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Mèn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nhé</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Để</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thuyết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phục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được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các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bạn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ấy</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chúng</a:t>
            </a:r>
            <a:r>
              <a:rPr lang="en-US" sz="3200" dirty="0">
                <a:solidFill>
                  <a:schemeClr val="bg2">
                    <a:lumMod val="25000"/>
                  </a:schemeClr>
                </a:solidFill>
                <a:latin typeface="UVN But Long 2" pitchFamily="2" charset="0"/>
                <a:ea typeface="Revue" pitchFamily="18" charset="0"/>
                <a:cs typeface="Revue" pitchFamily="18" charset="0"/>
              </a:rPr>
              <a:t> ta </a:t>
            </a:r>
            <a:r>
              <a:rPr lang="en-US" sz="3200" dirty="0" err="1">
                <a:solidFill>
                  <a:schemeClr val="bg2">
                    <a:lumMod val="25000"/>
                  </a:schemeClr>
                </a:solidFill>
                <a:latin typeface="UVN But Long 2" pitchFamily="2" charset="0"/>
                <a:ea typeface="Revue" pitchFamily="18" charset="0"/>
                <a:cs typeface="Revue" pitchFamily="18" charset="0"/>
              </a:rPr>
              <a:t>phải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trả</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lời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thật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xuất</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sắc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các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câu</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hỏi</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mà</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các</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bạn</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ấy</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đưa</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ra</a:t>
            </a:r>
            <a:r>
              <a:rPr lang="en-US" sz="3200" dirty="0">
                <a:solidFill>
                  <a:schemeClr val="bg2">
                    <a:lumMod val="25000"/>
                  </a:schemeClr>
                </a:solidFill>
                <a:latin typeface="UVN But Long 2" pitchFamily="2" charset="0"/>
                <a:ea typeface="Revue" pitchFamily="18" charset="0"/>
                <a:cs typeface="Revue" pitchFamily="18" charset="0"/>
              </a:rPr>
              <a:t> </a:t>
            </a:r>
            <a:r>
              <a:rPr lang="en-US" sz="3200" dirty="0" err="1">
                <a:solidFill>
                  <a:schemeClr val="bg2">
                    <a:lumMod val="25000"/>
                  </a:schemeClr>
                </a:solidFill>
                <a:latin typeface="UVN But Long 2" pitchFamily="2" charset="0"/>
                <a:ea typeface="Revue" pitchFamily="18" charset="0"/>
                <a:cs typeface="Revue" pitchFamily="18" charset="0"/>
              </a:rPr>
              <a:t>nhé</a:t>
            </a:r>
            <a:r>
              <a:rPr lang="en-US" sz="3200" dirty="0">
                <a:solidFill>
                  <a:schemeClr val="bg2">
                    <a:lumMod val="25000"/>
                  </a:schemeClr>
                </a:solidFill>
                <a:latin typeface="UVN But Long 2" pitchFamily="2" charset="0"/>
                <a:ea typeface="Revue" pitchFamily="18" charset="0"/>
                <a:cs typeface="Revue"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38" presetClass="entr" presetSubtype="0" accel="50000" fill="hold" grpId="0" nodeType="withEffect">
                                  <p:stCondLst>
                                    <p:cond delay="0"/>
                                  </p:stCondLst>
                                  <p:iterate type="lt">
                                    <p:tmPct val="50000"/>
                                  </p:iterate>
                                  <p:childTnLst>
                                    <p:set>
                                      <p:cBhvr>
                                        <p:cTn id="8" dur="1" fill="hold">
                                          <p:stCondLst>
                                            <p:cond delay="0"/>
                                          </p:stCondLst>
                                        </p:cTn>
                                        <p:tgtEl>
                                          <p:spTgt spid="4"/>
                                        </p:tgtEl>
                                        <p:attrNameLst>
                                          <p:attrName>style.visibility</p:attrName>
                                        </p:attrNameLst>
                                      </p:cBhvr>
                                      <p:to>
                                        <p:strVal val="visible"/>
                                      </p:to>
                                    </p:set>
                                    <p:set>
                                      <p:cBhvr>
                                        <p:cTn id="9" dur="114" fill="hold">
                                          <p:stCondLst>
                                            <p:cond delay="0"/>
                                          </p:stCondLst>
                                        </p:cTn>
                                        <p:tgtEl>
                                          <p:spTgt spid="4"/>
                                        </p:tgtEl>
                                        <p:attrNameLst>
                                          <p:attrName>style.rotation</p:attrName>
                                        </p:attrNameLst>
                                      </p:cBhvr>
                                      <p:to>
                                        <p:strVal val="-45.0"/>
                                      </p:to>
                                    </p:set>
                                    <p:anim calcmode="lin" valueType="num">
                                      <p:cBhvr>
                                        <p:cTn id="10" dur="114" fill="hold">
                                          <p:stCondLst>
                                            <p:cond delay="114"/>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11" dur="114"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2" dur="39" decel="50000" autoRev="1" fill="hold">
                                          <p:stCondLst>
                                            <p:cond delay="114"/>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3" dur="34" fill="hold">
                                          <p:stCondLst>
                                            <p:cond delay="216"/>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14" fill="hold">
                            <p:stCondLst>
                              <p:cond delay="2000"/>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set>
                                      <p:cBhvr>
                                        <p:cTn id="17" dur="114" fill="hold">
                                          <p:stCondLst>
                                            <p:cond delay="0"/>
                                          </p:stCondLst>
                                        </p:cTn>
                                        <p:tgtEl>
                                          <p:spTgt spid="6"/>
                                        </p:tgtEl>
                                        <p:attrNameLst>
                                          <p:attrName>style.rotation</p:attrName>
                                        </p:attrNameLst>
                                      </p:cBhvr>
                                      <p:to>
                                        <p:strVal val="-45.0"/>
                                      </p:to>
                                    </p:set>
                                    <p:anim calcmode="lin" valueType="num">
                                      <p:cBhvr>
                                        <p:cTn id="18" dur="114" fill="hold">
                                          <p:stCondLst>
                                            <p:cond delay="114"/>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19" dur="114"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20" dur="39" decel="50000" autoRev="1" fill="hold">
                                          <p:stCondLst>
                                            <p:cond delay="114"/>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21" dur="34" fill="hold">
                                          <p:stCondLst>
                                            <p:cond delay="216"/>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69800" numSld="999">
                <p:cTn id="22" repeatCount="indefinite" fill="hold" display="0">
                  <p:stCondLst>
                    <p:cond delay="indefinite"/>
                  </p:stCondLst>
                  <p:endCondLst>
                    <p:cond evt="onStopAudio" delay="0">
                      <p:tgtEl>
                        <p:sldTgt/>
                      </p:tgtEl>
                    </p:cond>
                  </p:endCondLst>
                </p:cTn>
                <p:tgtEl>
                  <p:spTgt spid="5"/>
                </p:tgtEl>
              </p:cMediaNode>
            </p:audio>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1000" r="-3000" b="-2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19119" y="533400"/>
            <a:ext cx="1853808" cy="1879971"/>
          </a:xfrm>
          <a:prstGeom prst="rect">
            <a:avLst/>
          </a:prstGeom>
        </p:spPr>
      </p:pic>
      <p:pic>
        <p:nvPicPr>
          <p:cNvPr id="5" name="Picture 4">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0919" y="4677341"/>
            <a:ext cx="1386251" cy="1080100"/>
          </a:xfrm>
          <a:prstGeom prst="rect">
            <a:avLst/>
          </a:prstGeom>
        </p:spPr>
      </p:pic>
      <p:pic>
        <p:nvPicPr>
          <p:cNvPr id="6" name="Picture 5">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0719" y="1219199"/>
            <a:ext cx="2388413" cy="2097143"/>
          </a:xfrm>
          <a:prstGeom prst="rect">
            <a:avLst/>
          </a:prstGeom>
        </p:spPr>
      </p:pic>
      <p:pic>
        <p:nvPicPr>
          <p:cNvPr id="7" name="Picture 6">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8213" y="3185026"/>
            <a:ext cx="2065411" cy="1872639"/>
          </a:xfrm>
          <a:prstGeom prst="rect">
            <a:avLst/>
          </a:prstGeom>
        </p:spPr>
      </p:pic>
      <p:pic>
        <p:nvPicPr>
          <p:cNvPr id="8" name="Picture 7">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45037" y="3934551"/>
            <a:ext cx="2081763" cy="2246227"/>
          </a:xfrm>
          <a:prstGeom prst="rect">
            <a:avLst/>
          </a:prstGeom>
        </p:spPr>
      </p:pic>
      <p:pic>
        <p:nvPicPr>
          <p:cNvPr id="9" name="Picture 8">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05319" y="1944739"/>
            <a:ext cx="810770" cy="1371603"/>
          </a:xfrm>
          <a:prstGeom prst="rect">
            <a:avLst/>
          </a:prstGeom>
        </p:spPr>
      </p:pic>
      <p:pic>
        <p:nvPicPr>
          <p:cNvPr id="10" name="Picture 9">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a:fillRect/>
          </a:stretch>
        </p:blipFill>
        <p:spPr>
          <a:xfrm flipH="1">
            <a:off x="19555" y="3755477"/>
            <a:ext cx="4012118" cy="2874541"/>
          </a:xfrm>
          <a:prstGeom prst="rect">
            <a:avLst/>
          </a:prstGeom>
        </p:spPr>
      </p:pic>
      <p:pic>
        <p:nvPicPr>
          <p:cNvPr id="11" name="Picture 10">
            <a:hlinkClick r:id="rId19" action="ppaction://hlinksldjump"/>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090319" y="2530450"/>
            <a:ext cx="1602912" cy="1729545"/>
          </a:xfrm>
          <a:prstGeom prst="rect">
            <a:avLst/>
          </a:prstGeom>
        </p:spPr>
      </p:pic>
      <p:grpSp>
        <p:nvGrpSpPr>
          <p:cNvPr id="14" name="Group 13"/>
          <p:cNvGrpSpPr/>
          <p:nvPr/>
        </p:nvGrpSpPr>
        <p:grpSpPr>
          <a:xfrm>
            <a:off x="2847688" y="-42501"/>
            <a:ext cx="4120769" cy="4446319"/>
            <a:chOff x="2798350" y="-168268"/>
            <a:chExt cx="4120769" cy="4446319"/>
          </a:xfrm>
        </p:grpSpPr>
        <p:pic>
          <p:nvPicPr>
            <p:cNvPr id="12" name="Picture 1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798350" y="-168268"/>
              <a:ext cx="4120769" cy="4446319"/>
            </a:xfrm>
            <a:prstGeom prst="rect">
              <a:avLst/>
            </a:prstGeom>
          </p:spPr>
        </p:pic>
        <p:sp>
          <p:nvSpPr>
            <p:cNvPr id="13" name="TextBox 12"/>
            <p:cNvSpPr txBox="1"/>
            <p:nvPr/>
          </p:nvSpPr>
          <p:spPr>
            <a:xfrm>
              <a:off x="3550780" y="762000"/>
              <a:ext cx="2438400" cy="1569660"/>
            </a:xfrm>
            <a:prstGeom prst="rect">
              <a:avLst/>
            </a:prstGeom>
            <a:noFill/>
          </p:spPr>
          <p:txBody>
            <a:bodyPr wrap="square" rtlCol="0">
              <a:spAutoFit/>
            </a:bodyPr>
            <a:lstStyle/>
            <a:p>
              <a:pPr algn="ctr"/>
              <a:r>
                <a:rPr lang="en-US" sz="2400" dirty="0" err="1">
                  <a:latin typeface="UTM Cookies" pitchFamily="18" charset="0"/>
                </a:rPr>
                <a:t>Chúng</a:t>
              </a:r>
              <a:r>
                <a:rPr lang="en-US" sz="2400" dirty="0">
                  <a:latin typeface="UTM Cookies" pitchFamily="18" charset="0"/>
                </a:rPr>
                <a:t> </a:t>
              </a:r>
              <a:r>
                <a:rPr lang="en-US" sz="2400" dirty="0" err="1">
                  <a:latin typeface="UTM Cookies" pitchFamily="18" charset="0"/>
                </a:rPr>
                <a:t>mình</a:t>
              </a:r>
              <a:r>
                <a:rPr lang="en-US" sz="2400" dirty="0">
                  <a:latin typeface="UTM Cookies" pitchFamily="18" charset="0"/>
                </a:rPr>
                <a:t> </a:t>
              </a:r>
              <a:r>
                <a:rPr lang="en-US" sz="2400" dirty="0" err="1">
                  <a:latin typeface="UTM Cookies" pitchFamily="18" charset="0"/>
                </a:rPr>
                <a:t>bắt</a:t>
              </a:r>
              <a:r>
                <a:rPr lang="en-US" sz="2400" dirty="0">
                  <a:latin typeface="UTM Cookies" pitchFamily="18" charset="0"/>
                </a:rPr>
                <a:t> </a:t>
              </a:r>
              <a:r>
                <a:rPr lang="en-US" sz="2400" dirty="0" err="1">
                  <a:latin typeface="UTM Cookies" pitchFamily="18" charset="0"/>
                </a:rPr>
                <a:t>đầu</a:t>
              </a:r>
              <a:r>
                <a:rPr lang="en-US" sz="2400" dirty="0">
                  <a:latin typeface="UTM Cookies" pitchFamily="18" charset="0"/>
                </a:rPr>
                <a:t> </a:t>
              </a:r>
              <a:r>
                <a:rPr lang="en-US" sz="2400" dirty="0" err="1">
                  <a:latin typeface="UTM Cookies" pitchFamily="18" charset="0"/>
                </a:rPr>
                <a:t>chuyến</a:t>
              </a:r>
              <a:r>
                <a:rPr lang="en-US" sz="2400" dirty="0">
                  <a:latin typeface="UTM Cookies" pitchFamily="18" charset="0"/>
                </a:rPr>
                <a:t> </a:t>
              </a:r>
              <a:r>
                <a:rPr lang="en-US" sz="2400" dirty="0" err="1">
                  <a:latin typeface="UTM Cookies" pitchFamily="18" charset="0"/>
                </a:rPr>
                <a:t>phiêu</a:t>
              </a:r>
              <a:r>
                <a:rPr lang="en-US" sz="2400" dirty="0">
                  <a:latin typeface="UTM Cookies" pitchFamily="18" charset="0"/>
                </a:rPr>
                <a:t> </a:t>
              </a:r>
              <a:r>
                <a:rPr lang="en-US" sz="2400" dirty="0" err="1">
                  <a:latin typeface="UTM Cookies" pitchFamily="18" charset="0"/>
                </a:rPr>
                <a:t>lưu</a:t>
              </a:r>
              <a:r>
                <a:rPr lang="en-US" sz="2400" dirty="0">
                  <a:latin typeface="UTM Cookies" pitchFamily="18" charset="0"/>
                </a:rPr>
                <a:t> </a:t>
              </a:r>
              <a:r>
                <a:rPr lang="en-US" sz="2400" dirty="0" err="1">
                  <a:latin typeface="UTM Cookies" pitchFamily="18" charset="0"/>
                </a:rPr>
                <a:t>thôi</a:t>
              </a:r>
              <a:r>
                <a:rPr lang="en-US" sz="2400" dirty="0">
                  <a:latin typeface="UTM Cookies" pitchFamily="18" charset="0"/>
                </a:rPr>
                <a:t> </a:t>
              </a:r>
              <a:r>
                <a:rPr lang="en-US" sz="2400" dirty="0" err="1">
                  <a:latin typeface="UTM Cookies" pitchFamily="18" charset="0"/>
                </a:rPr>
                <a:t>nào</a:t>
              </a:r>
              <a:r>
                <a:rPr lang="en-US" sz="2400" dirty="0">
                  <a:latin typeface="UTM Cookies" pitchFamily="18" charset="0"/>
                </a:rPr>
                <a:t>!</a:t>
              </a:r>
            </a:p>
          </p:txBody>
        </p:sp>
      </p:grpSp>
      <p:pic>
        <p:nvPicPr>
          <p:cNvPr id="15" name="Picture 14">
            <a:hlinkClick r:id="rId22" action="ppaction://hlinksldjump"/>
            <a:extLst>
              <a:ext uri="{FF2B5EF4-FFF2-40B4-BE49-F238E27FC236}">
                <a16:creationId xmlns:a16="http://schemas.microsoft.com/office/drawing/2014/main" id="{0C693C04-BC9A-FD2D-AFEA-99F240A763C2}"/>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10045037" y="185299"/>
            <a:ext cx="1853808" cy="1859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6"/>
                                        </p:tgtEl>
                                        <p:attrNameLst>
                                          <p:attrName>r</p:attrName>
                                        </p:attrNameLst>
                                      </p:cBhvr>
                                    </p:animRot>
                                    <p:animRot by="-240000">
                                      <p:cBhvr>
                                        <p:cTn id="19" dur="200" fill="hold">
                                          <p:stCondLst>
                                            <p:cond delay="200"/>
                                          </p:stCondLst>
                                        </p:cTn>
                                        <p:tgtEl>
                                          <p:spTgt spid="6"/>
                                        </p:tgtEl>
                                        <p:attrNameLst>
                                          <p:attrName>r</p:attrName>
                                        </p:attrNameLst>
                                      </p:cBhvr>
                                    </p:animRot>
                                    <p:animRot by="240000">
                                      <p:cBhvr>
                                        <p:cTn id="20" dur="200" fill="hold">
                                          <p:stCondLst>
                                            <p:cond delay="400"/>
                                          </p:stCondLst>
                                        </p:cTn>
                                        <p:tgtEl>
                                          <p:spTgt spid="6"/>
                                        </p:tgtEl>
                                        <p:attrNameLst>
                                          <p:attrName>r</p:attrName>
                                        </p:attrNameLst>
                                      </p:cBhvr>
                                    </p:animRot>
                                    <p:animRot by="-240000">
                                      <p:cBhvr>
                                        <p:cTn id="21" dur="200" fill="hold">
                                          <p:stCondLst>
                                            <p:cond delay="600"/>
                                          </p:stCondLst>
                                        </p:cTn>
                                        <p:tgtEl>
                                          <p:spTgt spid="6"/>
                                        </p:tgtEl>
                                        <p:attrNameLst>
                                          <p:attrName>r</p:attrName>
                                        </p:attrNameLst>
                                      </p:cBhvr>
                                    </p:animRot>
                                    <p:animRot by="120000">
                                      <p:cBhvr>
                                        <p:cTn id="22" dur="200" fill="hold">
                                          <p:stCondLst>
                                            <p:cond delay="800"/>
                                          </p:stCondLst>
                                        </p:cTn>
                                        <p:tgtEl>
                                          <p:spTgt spid="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8"/>
                                        </p:tgtEl>
                                        <p:attrNameLst>
                                          <p:attrName>r</p:attrName>
                                        </p:attrNameLst>
                                      </p:cBhvr>
                                    </p:animRot>
                                    <p:animRot by="-240000">
                                      <p:cBhvr>
                                        <p:cTn id="31" dur="200" fill="hold">
                                          <p:stCondLst>
                                            <p:cond delay="200"/>
                                          </p:stCondLst>
                                        </p:cTn>
                                        <p:tgtEl>
                                          <p:spTgt spid="8"/>
                                        </p:tgtEl>
                                        <p:attrNameLst>
                                          <p:attrName>r</p:attrName>
                                        </p:attrNameLst>
                                      </p:cBhvr>
                                    </p:animRot>
                                    <p:animRot by="240000">
                                      <p:cBhvr>
                                        <p:cTn id="32" dur="200" fill="hold">
                                          <p:stCondLst>
                                            <p:cond delay="400"/>
                                          </p:stCondLst>
                                        </p:cTn>
                                        <p:tgtEl>
                                          <p:spTgt spid="8"/>
                                        </p:tgtEl>
                                        <p:attrNameLst>
                                          <p:attrName>r</p:attrName>
                                        </p:attrNameLst>
                                      </p:cBhvr>
                                    </p:animRot>
                                    <p:animRot by="-240000">
                                      <p:cBhvr>
                                        <p:cTn id="33" dur="200" fill="hold">
                                          <p:stCondLst>
                                            <p:cond delay="600"/>
                                          </p:stCondLst>
                                        </p:cTn>
                                        <p:tgtEl>
                                          <p:spTgt spid="8"/>
                                        </p:tgtEl>
                                        <p:attrNameLst>
                                          <p:attrName>r</p:attrName>
                                        </p:attrNameLst>
                                      </p:cBhvr>
                                    </p:animRot>
                                    <p:animRot by="120000">
                                      <p:cBhvr>
                                        <p:cTn id="34" dur="200" fill="hold">
                                          <p:stCondLst>
                                            <p:cond delay="800"/>
                                          </p:stCondLst>
                                        </p:cTn>
                                        <p:tgtEl>
                                          <p:spTgt spid="8"/>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9"/>
                                        </p:tgtEl>
                                        <p:attrNameLst>
                                          <p:attrName>r</p:attrName>
                                        </p:attrNameLst>
                                      </p:cBhvr>
                                    </p:animRot>
                                    <p:animRot by="-240000">
                                      <p:cBhvr>
                                        <p:cTn id="37" dur="200" fill="hold">
                                          <p:stCondLst>
                                            <p:cond delay="200"/>
                                          </p:stCondLst>
                                        </p:cTn>
                                        <p:tgtEl>
                                          <p:spTgt spid="9"/>
                                        </p:tgtEl>
                                        <p:attrNameLst>
                                          <p:attrName>r</p:attrName>
                                        </p:attrNameLst>
                                      </p:cBhvr>
                                    </p:animRot>
                                    <p:animRot by="240000">
                                      <p:cBhvr>
                                        <p:cTn id="38" dur="200" fill="hold">
                                          <p:stCondLst>
                                            <p:cond delay="400"/>
                                          </p:stCondLst>
                                        </p:cTn>
                                        <p:tgtEl>
                                          <p:spTgt spid="9"/>
                                        </p:tgtEl>
                                        <p:attrNameLst>
                                          <p:attrName>r</p:attrName>
                                        </p:attrNameLst>
                                      </p:cBhvr>
                                    </p:animRot>
                                    <p:animRot by="-240000">
                                      <p:cBhvr>
                                        <p:cTn id="39" dur="200" fill="hold">
                                          <p:stCondLst>
                                            <p:cond delay="600"/>
                                          </p:stCondLst>
                                        </p:cTn>
                                        <p:tgtEl>
                                          <p:spTgt spid="9"/>
                                        </p:tgtEl>
                                        <p:attrNameLst>
                                          <p:attrName>r</p:attrName>
                                        </p:attrNameLst>
                                      </p:cBhvr>
                                    </p:animRot>
                                    <p:animRot by="120000">
                                      <p:cBhvr>
                                        <p:cTn id="40" dur="200" fill="hold">
                                          <p:stCondLst>
                                            <p:cond delay="800"/>
                                          </p:stCondLst>
                                        </p:cTn>
                                        <p:tgtEl>
                                          <p:spTgt spid="9"/>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11"/>
                                        </p:tgtEl>
                                        <p:attrNameLst>
                                          <p:attrName>r</p:attrName>
                                        </p:attrNameLst>
                                      </p:cBhvr>
                                    </p:animRot>
                                    <p:animRot by="-240000">
                                      <p:cBhvr>
                                        <p:cTn id="43" dur="200" fill="hold">
                                          <p:stCondLst>
                                            <p:cond delay="200"/>
                                          </p:stCondLst>
                                        </p:cTn>
                                        <p:tgtEl>
                                          <p:spTgt spid="11"/>
                                        </p:tgtEl>
                                        <p:attrNameLst>
                                          <p:attrName>r</p:attrName>
                                        </p:attrNameLst>
                                      </p:cBhvr>
                                    </p:animRot>
                                    <p:animRot by="240000">
                                      <p:cBhvr>
                                        <p:cTn id="44" dur="200" fill="hold">
                                          <p:stCondLst>
                                            <p:cond delay="400"/>
                                          </p:stCondLst>
                                        </p:cTn>
                                        <p:tgtEl>
                                          <p:spTgt spid="11"/>
                                        </p:tgtEl>
                                        <p:attrNameLst>
                                          <p:attrName>r</p:attrName>
                                        </p:attrNameLst>
                                      </p:cBhvr>
                                    </p:animRot>
                                    <p:animRot by="-240000">
                                      <p:cBhvr>
                                        <p:cTn id="45" dur="200" fill="hold">
                                          <p:stCondLst>
                                            <p:cond delay="600"/>
                                          </p:stCondLst>
                                        </p:cTn>
                                        <p:tgtEl>
                                          <p:spTgt spid="11"/>
                                        </p:tgtEl>
                                        <p:attrNameLst>
                                          <p:attrName>r</p:attrName>
                                        </p:attrNameLst>
                                      </p:cBhvr>
                                    </p:animRot>
                                    <p:animRot by="120000">
                                      <p:cBhvr>
                                        <p:cTn id="46" dur="200" fill="hold">
                                          <p:stCondLst>
                                            <p:cond delay="800"/>
                                          </p:stCondLst>
                                        </p:cTn>
                                        <p:tgtEl>
                                          <p:spTgt spid="11"/>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15"/>
                                        </p:tgtEl>
                                        <p:attrNameLst>
                                          <p:attrName>r</p:attrName>
                                        </p:attrNameLst>
                                      </p:cBhvr>
                                    </p:animRot>
                                    <p:animRot by="-240000">
                                      <p:cBhvr>
                                        <p:cTn id="49" dur="200" fill="hold">
                                          <p:stCondLst>
                                            <p:cond delay="200"/>
                                          </p:stCondLst>
                                        </p:cTn>
                                        <p:tgtEl>
                                          <p:spTgt spid="15"/>
                                        </p:tgtEl>
                                        <p:attrNameLst>
                                          <p:attrName>r</p:attrName>
                                        </p:attrNameLst>
                                      </p:cBhvr>
                                    </p:animRot>
                                    <p:animRot by="240000">
                                      <p:cBhvr>
                                        <p:cTn id="50" dur="200" fill="hold">
                                          <p:stCondLst>
                                            <p:cond delay="400"/>
                                          </p:stCondLst>
                                        </p:cTn>
                                        <p:tgtEl>
                                          <p:spTgt spid="15"/>
                                        </p:tgtEl>
                                        <p:attrNameLst>
                                          <p:attrName>r</p:attrName>
                                        </p:attrNameLst>
                                      </p:cBhvr>
                                    </p:animRot>
                                    <p:animRot by="-240000">
                                      <p:cBhvr>
                                        <p:cTn id="51" dur="200" fill="hold">
                                          <p:stCondLst>
                                            <p:cond delay="600"/>
                                          </p:stCondLst>
                                        </p:cTn>
                                        <p:tgtEl>
                                          <p:spTgt spid="15"/>
                                        </p:tgtEl>
                                        <p:attrNameLst>
                                          <p:attrName>r</p:attrName>
                                        </p:attrNameLst>
                                      </p:cBhvr>
                                    </p:animRot>
                                    <p:animRot by="120000">
                                      <p:cBhvr>
                                        <p:cTn id="52"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4"/>
                    </p:tgtEl>
                  </p:cond>
                </p:stCondLst>
                <p:endSync evt="end" delay="0">
                  <p:rtn val="all"/>
                </p:endSync>
                <p:childTnLst>
                  <p:par>
                    <p:cTn id="54" fill="hold">
                      <p:stCondLst>
                        <p:cond delay="0"/>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1.30514E-6 3.52601E-6 L -0.35173 0.25156 " pathEditMode="relative" rAng="0" ptsTypes="AA">
                                      <p:cBhvr>
                                        <p:cTn id="57" dur="2000" fill="hold"/>
                                        <p:tgtEl>
                                          <p:spTgt spid="4"/>
                                        </p:tgtEl>
                                        <p:attrNameLst>
                                          <p:attrName>ppt_x</p:attrName>
                                          <p:attrName>ppt_y</p:attrName>
                                        </p:attrNameLst>
                                      </p:cBhvr>
                                      <p:rCtr x="-17593" y="12578"/>
                                    </p:animMotion>
                                  </p:childTnLst>
                                </p:cTn>
                              </p:par>
                            </p:childTnLst>
                          </p:cTn>
                        </p:par>
                      </p:childTnLst>
                    </p:cTn>
                  </p:par>
                </p:childTnLst>
              </p:cTn>
              <p:nextCondLst>
                <p:cond evt="onClick" delay="0">
                  <p:tgtEl>
                    <p:spTgt spid="4"/>
                  </p:tgtEl>
                </p:cond>
              </p:nextCondLst>
            </p:seq>
            <p:seq concurrent="1" nextAc="seek">
              <p:cTn id="58" restart="whenNotActive" fill="hold" evtFilter="cancelBubble" nodeType="interactiveSeq">
                <p:stCondLst>
                  <p:cond evt="onClick" delay="0">
                    <p:tgtEl>
                      <p:spTgt spid="5"/>
                    </p:tgtEl>
                  </p:cond>
                </p:stCondLst>
                <p:endSync evt="end" delay="0">
                  <p:rtn val="all"/>
                </p:endSync>
                <p:childTnLst>
                  <p:par>
                    <p:cTn id="59" fill="hold">
                      <p:stCondLst>
                        <p:cond delay="0"/>
                      </p:stCondLst>
                      <p:childTnLst>
                        <p:par>
                          <p:cTn id="60" fill="hold">
                            <p:stCondLst>
                              <p:cond delay="0"/>
                            </p:stCondLst>
                            <p:childTnLst>
                              <p:par>
                                <p:cTn id="61" presetID="42" presetClass="path" presetSubtype="0" accel="50000" decel="50000" fill="hold" nodeType="clickEffect">
                                  <p:stCondLst>
                                    <p:cond delay="0"/>
                                  </p:stCondLst>
                                  <p:childTnLst>
                                    <p:animMotion origin="layout" path="M 3.10403E-6 1.85185E-6 L -0.48297 0.11643 " pathEditMode="relative" rAng="0" ptsTypes="AA">
                                      <p:cBhvr>
                                        <p:cTn id="62" dur="2000" fill="hold"/>
                                        <p:tgtEl>
                                          <p:spTgt spid="5"/>
                                        </p:tgtEl>
                                        <p:attrNameLst>
                                          <p:attrName>ppt_x</p:attrName>
                                          <p:attrName>ppt_y</p:attrName>
                                        </p:attrNameLst>
                                      </p:cBhvr>
                                      <p:rCtr x="-24148" y="5810"/>
                                    </p:animMotion>
                                  </p:childTnLst>
                                </p:cTn>
                              </p:par>
                            </p:childTnLst>
                          </p:cTn>
                        </p:par>
                      </p:childTnLst>
                    </p:cTn>
                  </p:par>
                </p:childTnLst>
              </p:cTn>
              <p:nextCondLst>
                <p:cond evt="onClick" delay="0">
                  <p:tgtEl>
                    <p:spTgt spid="5"/>
                  </p:tgtEl>
                </p:cond>
              </p:nextCondLst>
            </p:seq>
            <p:seq concurrent="1" nextAc="seek">
              <p:cTn id="63" restart="whenNotActive" fill="hold" evtFilter="cancelBubble" nodeType="interactiveSeq">
                <p:stCondLst>
                  <p:cond evt="onClick" delay="0">
                    <p:tgtEl>
                      <p:spTgt spid="6"/>
                    </p:tgtEl>
                  </p:cond>
                </p:stCondLst>
                <p:endSync evt="end" delay="0">
                  <p:rtn val="all"/>
                </p:endSync>
                <p:childTnLst>
                  <p:par>
                    <p:cTn id="64" fill="hold">
                      <p:stCondLst>
                        <p:cond delay="0"/>
                      </p:stCondLst>
                      <p:childTnLst>
                        <p:par>
                          <p:cTn id="65" fill="hold">
                            <p:stCondLst>
                              <p:cond delay="0"/>
                            </p:stCondLst>
                            <p:childTnLst>
                              <p:par>
                                <p:cTn id="66" presetID="42" presetClass="path" presetSubtype="0" accel="50000" decel="50000" fill="hold" nodeType="clickEffect">
                                  <p:stCondLst>
                                    <p:cond delay="0"/>
                                  </p:stCondLst>
                                  <p:childTnLst>
                                    <p:animMotion origin="layout" path="M 0 0 L 0 0.25 E" pathEditMode="relative" ptsTypes="">
                                      <p:cBhvr>
                                        <p:cTn id="67" dur="2000" fill="hold"/>
                                        <p:tgtEl>
                                          <p:spTgt spid="6"/>
                                        </p:tgtEl>
                                        <p:attrNameLst>
                                          <p:attrName>ppt_x</p:attrName>
                                          <p:attrName>ppt_y</p:attrName>
                                        </p:attrNameLst>
                                      </p:cBhvr>
                                    </p:animMotion>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42" presetClass="path" presetSubtype="0" accel="50000" decel="50000" fill="hold" nodeType="clickEffect">
                                  <p:stCondLst>
                                    <p:cond delay="0"/>
                                  </p:stCondLst>
                                  <p:childTnLst>
                                    <p:animMotion origin="layout" path="M -4.41399E-6 -1.21387E-6 L -0.35095 0.13226 " pathEditMode="relative" rAng="0" ptsTypes="AA">
                                      <p:cBhvr>
                                        <p:cTn id="72" dur="2000" fill="hold"/>
                                        <p:tgtEl>
                                          <p:spTgt spid="7"/>
                                        </p:tgtEl>
                                        <p:attrNameLst>
                                          <p:attrName>ppt_x</p:attrName>
                                          <p:attrName>ppt_y</p:attrName>
                                        </p:attrNameLst>
                                      </p:cBhvr>
                                      <p:rCtr x="-17554" y="6613"/>
                                    </p:animMotion>
                                  </p:childTnLst>
                                </p:cTn>
                              </p:par>
                            </p:childTnLst>
                          </p:cTn>
                        </p:par>
                      </p:childTnLst>
                    </p:cTn>
                  </p:par>
                </p:childTnLst>
              </p:cTn>
              <p:nextCondLst>
                <p:cond evt="onClick" delay="0">
                  <p:tgtEl>
                    <p:spTgt spid="7"/>
                  </p:tgtEl>
                </p:cond>
              </p:nextCondLst>
            </p:seq>
            <p:seq concurrent="1" nextAc="seek">
              <p:cTn id="73" restart="whenNotActive" fill="hold" evtFilter="cancelBubble" nodeType="interactiveSeq">
                <p:stCondLst>
                  <p:cond evt="onClick" delay="0">
                    <p:tgtEl>
                      <p:spTgt spid="8"/>
                    </p:tgtEl>
                  </p:cond>
                </p:stCondLst>
                <p:endSync evt="end" delay="0">
                  <p:rtn val="all"/>
                </p:endSync>
                <p:childTnLst>
                  <p:par>
                    <p:cTn id="74" fill="hold">
                      <p:stCondLst>
                        <p:cond delay="0"/>
                      </p:stCondLst>
                      <p:childTnLst>
                        <p:par>
                          <p:cTn id="75" fill="hold">
                            <p:stCondLst>
                              <p:cond delay="0"/>
                            </p:stCondLst>
                            <p:childTnLst>
                              <p:par>
                                <p:cTn id="76" presetID="42" presetClass="path" presetSubtype="0" accel="50000" decel="50000" fill="hold" nodeType="clickEffect">
                                  <p:stCondLst>
                                    <p:cond delay="0"/>
                                  </p:stCondLst>
                                  <p:childTnLst>
                                    <p:animMotion origin="layout" path="M -8.40512E-7 3.81503E-6 L -0.53041 0.11815 " pathEditMode="relative" rAng="0" ptsTypes="AA">
                                      <p:cBhvr>
                                        <p:cTn id="77" dur="2000" fill="hold"/>
                                        <p:tgtEl>
                                          <p:spTgt spid="8"/>
                                        </p:tgtEl>
                                        <p:attrNameLst>
                                          <p:attrName>ppt_x</p:attrName>
                                          <p:attrName>ppt_y</p:attrName>
                                        </p:attrNameLst>
                                      </p:cBhvr>
                                      <p:rCtr x="-26520" y="5896"/>
                                    </p:animMotion>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1.46437E-6 -1.38728E-6 L -0.57204 0.20509 " pathEditMode="relative" rAng="0" ptsTypes="AA">
                                      <p:cBhvr>
                                        <p:cTn id="82" dur="2000" fill="hold"/>
                                        <p:tgtEl>
                                          <p:spTgt spid="9"/>
                                        </p:tgtEl>
                                        <p:attrNameLst>
                                          <p:attrName>ppt_x</p:attrName>
                                          <p:attrName>ppt_y</p:attrName>
                                        </p:attrNameLst>
                                      </p:cBhvr>
                                      <p:rCtr x="-28609" y="10243"/>
                                    </p:animMotion>
                                  </p:childTnLst>
                                </p:cTn>
                              </p:par>
                            </p:childTnLst>
                          </p:cTn>
                        </p:par>
                      </p:childTnLst>
                    </p:cTn>
                  </p:par>
                </p:childTnLst>
              </p:cTn>
              <p:nextCondLst>
                <p:cond evt="onClick" delay="0">
                  <p:tgtEl>
                    <p:spTgt spid="9"/>
                  </p:tgtEl>
                </p:cond>
              </p:nextCondLst>
            </p:seq>
            <p:seq concurrent="1" nextAc="seek">
              <p:cTn id="83" restart="whenNotActive" fill="hold" evtFilter="cancelBubble" nodeType="interactiveSeq">
                <p:stCondLst>
                  <p:cond evt="onClick" delay="0">
                    <p:tgtEl>
                      <p:spTgt spid="11"/>
                    </p:tgtEl>
                  </p:cond>
                </p:stCondLst>
                <p:endSync evt="end" delay="0">
                  <p:rtn val="all"/>
                </p:endSync>
                <p:childTnLst>
                  <p:par>
                    <p:cTn id="84" fill="hold">
                      <p:stCondLst>
                        <p:cond delay="0"/>
                      </p:stCondLst>
                      <p:childTnLst>
                        <p:par>
                          <p:cTn id="85" fill="hold">
                            <p:stCondLst>
                              <p:cond delay="0"/>
                            </p:stCondLst>
                            <p:childTnLst>
                              <p:par>
                                <p:cTn id="86" presetID="42" presetClass="path" presetSubtype="0" accel="50000" decel="50000" fill="hold" nodeType="clickEffect">
                                  <p:stCondLst>
                                    <p:cond delay="0"/>
                                  </p:stCondLst>
                                  <p:childTnLst>
                                    <p:animMotion origin="layout" path="M -1.51416E-6 2.59259E-6 L -0.20049 0.40625 " pathEditMode="relative" rAng="0" ptsTypes="AA">
                                      <p:cBhvr>
                                        <p:cTn id="87" dur="2000" fill="hold"/>
                                        <p:tgtEl>
                                          <p:spTgt spid="11"/>
                                        </p:tgtEl>
                                        <p:attrNameLst>
                                          <p:attrName>ppt_x</p:attrName>
                                          <p:attrName>ppt_y</p:attrName>
                                        </p:attrNameLst>
                                      </p:cBhvr>
                                      <p:rCtr x="-10025" y="20301"/>
                                    </p:animMotion>
                                  </p:childTnLst>
                                </p:cTn>
                              </p:par>
                            </p:childTnLst>
                          </p:cTn>
                        </p:par>
                      </p:childTnLst>
                    </p:cTn>
                  </p:par>
                </p:childTnLst>
              </p:cTn>
              <p:nextCondLst>
                <p:cond evt="onClick" delay="0">
                  <p:tgtEl>
                    <p:spTgt spid="11"/>
                  </p:tgtEl>
                </p:cond>
              </p:nextCondLst>
            </p:seq>
            <p:seq concurrent="1" nextAc="seek">
              <p:cTn id="88" restart="whenNotActive" fill="hold" evtFilter="cancelBubble" nodeType="interactiveSeq">
                <p:stCondLst>
                  <p:cond evt="onClick" delay="0">
                    <p:tgtEl>
                      <p:spTgt spid="15"/>
                    </p:tgtEl>
                  </p:cond>
                </p:stCondLst>
                <p:endSync evt="end" delay="0">
                  <p:rtn val="all"/>
                </p:endSync>
                <p:childTnLst>
                  <p:par>
                    <p:cTn id="89" fill="hold">
                      <p:stCondLst>
                        <p:cond delay="0"/>
                      </p:stCondLst>
                      <p:childTnLst>
                        <p:par>
                          <p:cTn id="90" fill="hold">
                            <p:stCondLst>
                              <p:cond delay="0"/>
                            </p:stCondLst>
                            <p:childTnLst>
                              <p:par>
                                <p:cTn id="91" presetID="42" presetClass="path" presetSubtype="0" accel="50000" decel="50000" fill="hold" nodeType="clickEffect">
                                  <p:stCondLst>
                                    <p:cond delay="0"/>
                                  </p:stCondLst>
                                  <p:childTnLst>
                                    <p:animMotion origin="layout" path="M -0.46378 0.13079 L -0.83435 0.26296 " pathEditMode="relative" rAng="0" ptsTypes="AA">
                                      <p:cBhvr>
                                        <p:cTn id="92" dur="2000" fill="hold"/>
                                        <p:tgtEl>
                                          <p:spTgt spid="15"/>
                                        </p:tgtEl>
                                        <p:attrNameLst>
                                          <p:attrName>ppt_x</p:attrName>
                                          <p:attrName>ppt_y</p:attrName>
                                        </p:attrNameLst>
                                      </p:cBhvr>
                                      <p:rCtr x="-18535" y="6597"/>
                                    </p:animMotion>
                                  </p:childTnLst>
                                </p:cTn>
                              </p:par>
                            </p:childTnLst>
                          </p:cTn>
                        </p:par>
                      </p:childTnLst>
                    </p:cTn>
                  </p:par>
                </p:childTnLst>
              </p:cTn>
              <p:nextCondLst>
                <p:cond evt="onClick" delay="0">
                  <p:tgtEl>
                    <p:spTgt spid="1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3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30326" y="2590800"/>
            <a:ext cx="1831512" cy="1976205"/>
          </a:xfrm>
          <a:prstGeom prst="rect">
            <a:avLst/>
          </a:prstGeom>
        </p:spPr>
      </p:pic>
      <p:pic>
        <p:nvPicPr>
          <p:cNvPr id="5" name="Picture 4">
            <a:hlinkClick r:id="rId5" action="ppaction://hlinksldjump"/>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a:fillRect/>
          </a:stretch>
        </p:blipFill>
        <p:spPr>
          <a:xfrm flipH="1">
            <a:off x="0" y="4426058"/>
            <a:ext cx="3394364" cy="2431942"/>
          </a:xfrm>
          <a:prstGeom prst="rect">
            <a:avLst/>
          </a:prstGeom>
        </p:spPr>
      </p:pic>
      <p:sp>
        <p:nvSpPr>
          <p:cNvPr id="6" name="Rectangle 5"/>
          <p:cNvSpPr/>
          <p:nvPr/>
        </p:nvSpPr>
        <p:spPr>
          <a:xfrm>
            <a:off x="3109119" y="1809750"/>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UVN Binh Duong" pitchFamily="2" charset="0"/>
              <a:cs typeface="Times New Roman" panose="02020603050405020304" pitchFamily="18" charset="0"/>
            </a:endParaRPr>
          </a:p>
        </p:txBody>
      </p:sp>
      <p:sp>
        <p:nvSpPr>
          <p:cNvPr id="7" name="Rounded Rectangle 6"/>
          <p:cNvSpPr/>
          <p:nvPr/>
        </p:nvSpPr>
        <p:spPr>
          <a:xfrm>
            <a:off x="1966119" y="514350"/>
            <a:ext cx="8153400" cy="1447800"/>
          </a:xfrm>
          <a:prstGeom prst="roundRect">
            <a:avLst/>
          </a:prstGeom>
          <a:solidFill>
            <a:schemeClr val="accent3">
              <a:lumMod val="60000"/>
              <a:lumOff val="40000"/>
            </a:schemeClr>
          </a:solidFill>
          <a:ln w="38100">
            <a:solidFill>
              <a:schemeClr val="accent5">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000" dirty="0">
              <a:latin typeface="UVN Binh Duong" pitchFamily="2" charset="0"/>
              <a:cs typeface="Times New Roman" panose="02020603050405020304" pitchFamily="18" charset="0"/>
            </a:endParaRPr>
          </a:p>
        </p:txBody>
      </p:sp>
      <p:sp>
        <p:nvSpPr>
          <p:cNvPr id="8" name="Rectangle 7"/>
          <p:cNvSpPr/>
          <p:nvPr/>
        </p:nvSpPr>
        <p:spPr>
          <a:xfrm>
            <a:off x="3308330" y="3257550"/>
            <a:ext cx="6464300" cy="774700"/>
          </a:xfrm>
          <a:prstGeom prst="rect">
            <a:avLst/>
          </a:prstGeom>
          <a:solidFill>
            <a:schemeClr val="accent5">
              <a:lumMod val="40000"/>
              <a:lumOff val="60000"/>
            </a:schemeClr>
          </a:solidFill>
          <a:ln>
            <a:solidFill>
              <a:schemeClr val="accent3">
                <a:lumMod val="50000"/>
              </a:schemeClr>
            </a:solidFill>
            <a:prstDash val="sys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err="1">
                <a:solidFill>
                  <a:schemeClr val="accent3">
                    <a:lumMod val="50000"/>
                  </a:schemeClr>
                </a:solidFill>
                <a:latin typeface="UVN Binh Duong" pitchFamily="2" charset="0"/>
                <a:cs typeface="Arial" panose="020B0604020202020204" pitchFamily="34" charset="0"/>
              </a:rPr>
              <a:t>Hòn</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Đất</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9" name="Rectangle 8"/>
          <p:cNvSpPr/>
          <p:nvPr/>
        </p:nvSpPr>
        <p:spPr>
          <a:xfrm>
            <a:off x="3308330" y="2145862"/>
            <a:ext cx="6464300" cy="774700"/>
          </a:xfrm>
          <a:prstGeom prst="rect">
            <a:avLst/>
          </a:prstGeom>
          <a:solidFill>
            <a:schemeClr val="accent5">
              <a:lumMod val="40000"/>
              <a:lumOff val="60000"/>
            </a:schemeClr>
          </a:solidFill>
          <a:ln>
            <a:solidFill>
              <a:schemeClr val="accent3">
                <a:lumMod val="50000"/>
              </a:schemeClr>
            </a:solidFill>
            <a:prstDash val="sys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a:solidFill>
                  <a:schemeClr val="accent3">
                    <a:lumMod val="50000"/>
                  </a:schemeClr>
                </a:solidFill>
                <a:latin typeface="UVN Binh Duong" pitchFamily="2" charset="0"/>
                <a:cs typeface="Arial" panose="020B0604020202020204" pitchFamily="34" charset="0"/>
              </a:rPr>
              <a:t>Ba </a:t>
            </a:r>
            <a:r>
              <a:rPr lang="en-US" sz="4400" dirty="0" err="1">
                <a:solidFill>
                  <a:schemeClr val="accent3">
                    <a:lumMod val="50000"/>
                  </a:schemeClr>
                </a:solidFill>
                <a:latin typeface="UVN Binh Duong" pitchFamily="2" charset="0"/>
                <a:cs typeface="Arial" panose="020B0604020202020204" pitchFamily="34" charset="0"/>
              </a:rPr>
              <a:t>Thê</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10" name="Oval 9"/>
          <p:cNvSpPr/>
          <p:nvPr/>
        </p:nvSpPr>
        <p:spPr>
          <a:xfrm>
            <a:off x="2990830" y="3313794"/>
            <a:ext cx="640080" cy="6400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B</a:t>
            </a:r>
          </a:p>
        </p:txBody>
      </p:sp>
      <p:sp>
        <p:nvSpPr>
          <p:cNvPr id="11" name="Oval 10"/>
          <p:cNvSpPr/>
          <p:nvPr/>
        </p:nvSpPr>
        <p:spPr>
          <a:xfrm>
            <a:off x="2990830" y="2189406"/>
            <a:ext cx="640080" cy="6400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A</a:t>
            </a:r>
          </a:p>
        </p:txBody>
      </p:sp>
      <p:sp>
        <p:nvSpPr>
          <p:cNvPr id="12" name="Rectangle 11"/>
          <p:cNvSpPr/>
          <p:nvPr/>
        </p:nvSpPr>
        <p:spPr>
          <a:xfrm>
            <a:off x="3274219" y="4260850"/>
            <a:ext cx="6464300" cy="774700"/>
          </a:xfrm>
          <a:prstGeom prst="rect">
            <a:avLst/>
          </a:prstGeom>
          <a:solidFill>
            <a:schemeClr val="accent5">
              <a:lumMod val="40000"/>
              <a:lumOff val="60000"/>
            </a:schemeClr>
          </a:solidFill>
          <a:ln>
            <a:solidFill>
              <a:schemeClr val="accent3">
                <a:lumMod val="50000"/>
              </a:schemeClr>
            </a:solidFill>
            <a:prstDash val="sys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err="1">
                <a:solidFill>
                  <a:schemeClr val="accent3">
                    <a:lumMod val="50000"/>
                  </a:schemeClr>
                </a:solidFill>
                <a:latin typeface="UVN Binh Duong" pitchFamily="2" charset="0"/>
                <a:cs typeface="Arial" panose="020B0604020202020204" pitchFamily="34" charset="0"/>
              </a:rPr>
              <a:t>Không</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có</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tên</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13" name="Oval 12"/>
          <p:cNvSpPr/>
          <p:nvPr/>
        </p:nvSpPr>
        <p:spPr>
          <a:xfrm>
            <a:off x="2956719" y="4342494"/>
            <a:ext cx="640080" cy="6400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600" b="1" dirty="0">
                <a:latin typeface="UVN Binh Duong" pitchFamily="2" charset="0"/>
                <a:cs typeface="Times New Roman" panose="02020603050405020304" pitchFamily="18" charset="0"/>
              </a:rPr>
              <a:t>C</a:t>
            </a:r>
          </a:p>
        </p:txBody>
      </p:sp>
      <p:sp>
        <p:nvSpPr>
          <p:cNvPr id="14" name="TextBox 13"/>
          <p:cNvSpPr txBox="1"/>
          <p:nvPr/>
        </p:nvSpPr>
        <p:spPr>
          <a:xfrm>
            <a:off x="2270920" y="461902"/>
            <a:ext cx="7239000" cy="1446550"/>
          </a:xfrm>
          <a:prstGeom prst="rect">
            <a:avLst/>
          </a:prstGeom>
          <a:noFill/>
        </p:spPr>
        <p:txBody>
          <a:bodyPr wrap="square" rtlCol="0">
            <a:spAutoFit/>
          </a:bodyPr>
          <a:lstStyle/>
          <a:p>
            <a:pPr algn="ctr">
              <a:defRPr/>
            </a:pP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Tên</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vùng</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quê</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được</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tả</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trong</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bài</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văn</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là</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4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gì</a:t>
            </a:r>
            <a:r>
              <a:rPr lang="en-US" sz="44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 calcmode="lin" valueType="num">
                                      <p:cBhvr>
                                        <p:cTn id="31" dur="500" fill="hold"/>
                                        <p:tgtEl>
                                          <p:spTgt spid="10"/>
                                        </p:tgtEl>
                                        <p:attrNameLst>
                                          <p:attrName>style.rotation</p:attrName>
                                        </p:attrNameLst>
                                      </p:cBhvr>
                                      <p:tavLst>
                                        <p:tav tm="0">
                                          <p:val>
                                            <p:fltVal val="360"/>
                                          </p:val>
                                        </p:tav>
                                        <p:tav tm="100000">
                                          <p:val>
                                            <p:fltVal val="0"/>
                                          </p:val>
                                        </p:tav>
                                      </p:tavLst>
                                    </p:anim>
                                    <p:animEffect transition="in" filter="fade">
                                      <p:cBhvr>
                                        <p:cTn id="32" dur="500"/>
                                        <p:tgtEl>
                                          <p:spTgt spid="10"/>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360"/>
                                          </p:val>
                                        </p:tav>
                                        <p:tav tm="100000">
                                          <p:val>
                                            <p:fltVal val="0"/>
                                          </p:val>
                                        </p:tav>
                                      </p:tavLst>
                                    </p:anim>
                                    <p:animEffect transition="in" filter="fade">
                                      <p:cBhvr>
                                        <p:cTn id="43" dur="500"/>
                                        <p:tgtEl>
                                          <p:spTgt spid="13"/>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9" grpId="0" animBg="1"/>
      <p:bldP spid="9" grpId="1" animBg="1"/>
      <p:bldP spid="10" grpId="0" animBg="1"/>
      <p:bldP spid="11" grpId="0" animBg="1"/>
      <p:bldP spid="11" grpId="1" animBg="1"/>
      <p:bldP spid="12" grpId="0" animBg="1"/>
      <p:bldP spid="12" grpId="1" animBg="1"/>
      <p:bldP spid="13" grpId="0" animBg="1"/>
      <p:bldP spid="13" grpId="1"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15000"/>
          </a:stretch>
        </a:blipFill>
        <a:effectLst/>
      </p:bgPr>
    </p:bg>
    <p:spTree>
      <p:nvGrpSpPr>
        <p:cNvPr id="1" name=""/>
        <p:cNvGrpSpPr/>
        <p:nvPr/>
      </p:nvGrpSpPr>
      <p:grpSpPr>
        <a:xfrm>
          <a:off x="0" y="0"/>
          <a:ext cx="0" cy="0"/>
          <a:chOff x="0" y="0"/>
          <a:chExt cx="0" cy="0"/>
        </a:xfrm>
      </p:grpSpPr>
      <p:pic>
        <p:nvPicPr>
          <p:cNvPr id="5" name="Picture 4">
            <a:hlinkClick r:id="rId4" action="ppaction://hlinksldjump"/>
          </p:cNvPr>
          <p:cNvPicPr>
            <a:picLocks noChangeAspect="1"/>
          </p:cNvPicPr>
          <p:nvPr/>
        </p:nvPicPr>
        <p:blipFill rotWithShape="1">
          <a:blip r:embed="rId5">
            <a:extLst>
              <a:ext uri="{28A0092B-C50C-407E-A947-70E740481C1C}">
                <a14:useLocalDpi xmlns:a14="http://schemas.microsoft.com/office/drawing/2010/main" val="0"/>
              </a:ext>
            </a:extLst>
          </a:blip>
          <a:srcRect l="19926" r="20382"/>
          <a:stretch>
            <a:fillRect/>
          </a:stretch>
        </p:blipFill>
        <p:spPr>
          <a:xfrm>
            <a:off x="289719" y="4101702"/>
            <a:ext cx="2167010" cy="259404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08998" y="4876800"/>
            <a:ext cx="1829721" cy="1974273"/>
          </a:xfrm>
          <a:prstGeom prst="rect">
            <a:avLst/>
          </a:prstGeom>
        </p:spPr>
      </p:pic>
      <p:sp>
        <p:nvSpPr>
          <p:cNvPr id="7" name="Rectangle 6"/>
          <p:cNvSpPr/>
          <p:nvPr/>
        </p:nvSpPr>
        <p:spPr>
          <a:xfrm>
            <a:off x="3265147" y="2190162"/>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VN Binh Duong" pitchFamily="2" charset="0"/>
              <a:cs typeface="Arial" panose="020B0604020202020204" pitchFamily="34" charset="0"/>
            </a:endParaRPr>
          </a:p>
        </p:txBody>
      </p:sp>
      <p:sp>
        <p:nvSpPr>
          <p:cNvPr id="8" name="Rounded Rectangle 7"/>
          <p:cNvSpPr/>
          <p:nvPr/>
        </p:nvSpPr>
        <p:spPr>
          <a:xfrm>
            <a:off x="2456729" y="803472"/>
            <a:ext cx="7815190" cy="1447800"/>
          </a:xfrm>
          <a:prstGeom prst="roundRect">
            <a:avLst/>
          </a:prstGeom>
          <a:solidFill>
            <a:schemeClr val="accent3">
              <a:lumMod val="60000"/>
              <a:lumOff val="40000"/>
            </a:schemeClr>
          </a:solidFill>
          <a:ln>
            <a:solidFill>
              <a:schemeClr val="accent3">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400" dirty="0">
              <a:latin typeface="UVN Binh Duong" pitchFamily="2" charset="0"/>
              <a:cs typeface="Arial" panose="020B0604020202020204" pitchFamily="34" charset="0"/>
            </a:endParaRPr>
          </a:p>
        </p:txBody>
      </p:sp>
      <p:sp>
        <p:nvSpPr>
          <p:cNvPr id="9" name="Rectangle 8"/>
          <p:cNvSpPr/>
          <p:nvPr/>
        </p:nvSpPr>
        <p:spPr>
          <a:xfrm>
            <a:off x="3430247" y="2609262"/>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err="1">
                <a:solidFill>
                  <a:schemeClr val="accent3">
                    <a:lumMod val="50000"/>
                  </a:schemeClr>
                </a:solidFill>
                <a:latin typeface="UVN Binh Duong" pitchFamily="2" charset="0"/>
                <a:cs typeface="Arial" panose="020B0604020202020204" pitchFamily="34" charset="0"/>
              </a:rPr>
              <a:t>Thành</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phố</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10" name="Rectangle 9"/>
          <p:cNvSpPr/>
          <p:nvPr/>
        </p:nvSpPr>
        <p:spPr>
          <a:xfrm>
            <a:off x="3417547" y="4661518"/>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err="1">
                <a:solidFill>
                  <a:schemeClr val="accent3">
                    <a:lumMod val="50000"/>
                  </a:schemeClr>
                </a:solidFill>
                <a:latin typeface="UVN Binh Duong" pitchFamily="2" charset="0"/>
                <a:cs typeface="Arial" panose="020B0604020202020204" pitchFamily="34" charset="0"/>
              </a:rPr>
              <a:t>Vùng</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biển</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11" name="Oval 10"/>
          <p:cNvSpPr/>
          <p:nvPr/>
        </p:nvSpPr>
        <p:spPr>
          <a:xfrm>
            <a:off x="3011149"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A</a:t>
            </a:r>
          </a:p>
        </p:txBody>
      </p:sp>
      <p:sp>
        <p:nvSpPr>
          <p:cNvPr id="12" name="Oval 11"/>
          <p:cNvSpPr/>
          <p:nvPr/>
        </p:nvSpPr>
        <p:spPr>
          <a:xfrm>
            <a:off x="2998449" y="469054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C</a:t>
            </a:r>
          </a:p>
        </p:txBody>
      </p:sp>
      <p:sp>
        <p:nvSpPr>
          <p:cNvPr id="13" name="Rectangle 12"/>
          <p:cNvSpPr/>
          <p:nvPr/>
        </p:nvSpPr>
        <p:spPr>
          <a:xfrm>
            <a:off x="3430247" y="3646146"/>
            <a:ext cx="6464300"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dirty="0" err="1">
                <a:solidFill>
                  <a:schemeClr val="accent3">
                    <a:lumMod val="50000"/>
                  </a:schemeClr>
                </a:solidFill>
                <a:latin typeface="UVN Binh Duong" pitchFamily="2" charset="0"/>
                <a:cs typeface="Arial" panose="020B0604020202020204" pitchFamily="34" charset="0"/>
              </a:rPr>
              <a:t>Vùng</a:t>
            </a:r>
            <a:r>
              <a:rPr lang="en-US" sz="4400" dirty="0">
                <a:solidFill>
                  <a:schemeClr val="accent3">
                    <a:lumMod val="50000"/>
                  </a:schemeClr>
                </a:solidFill>
                <a:latin typeface="UVN Binh Duong" pitchFamily="2" charset="0"/>
                <a:cs typeface="Arial" panose="020B0604020202020204" pitchFamily="34" charset="0"/>
              </a:rPr>
              <a:t> </a:t>
            </a:r>
            <a:r>
              <a:rPr lang="en-US" sz="4400" dirty="0" err="1">
                <a:solidFill>
                  <a:schemeClr val="accent3">
                    <a:lumMod val="50000"/>
                  </a:schemeClr>
                </a:solidFill>
                <a:latin typeface="UVN Binh Duong" pitchFamily="2" charset="0"/>
                <a:cs typeface="Arial" panose="020B0604020202020204" pitchFamily="34" charset="0"/>
              </a:rPr>
              <a:t>núi</a:t>
            </a:r>
            <a:endParaRPr lang="en-US" sz="4400" dirty="0">
              <a:solidFill>
                <a:schemeClr val="accent3">
                  <a:lumMod val="50000"/>
                </a:schemeClr>
              </a:solidFill>
              <a:latin typeface="UVN Binh Duong" pitchFamily="2" charset="0"/>
              <a:cs typeface="Arial" panose="020B0604020202020204" pitchFamily="34" charset="0"/>
            </a:endParaRPr>
          </a:p>
        </p:txBody>
      </p:sp>
      <p:sp>
        <p:nvSpPr>
          <p:cNvPr id="14" name="Oval 13"/>
          <p:cNvSpPr/>
          <p:nvPr/>
        </p:nvSpPr>
        <p:spPr>
          <a:xfrm>
            <a:off x="3011149" y="3713276"/>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B</a:t>
            </a:r>
          </a:p>
        </p:txBody>
      </p:sp>
      <p:sp>
        <p:nvSpPr>
          <p:cNvPr id="15" name="TextBox 14"/>
          <p:cNvSpPr txBox="1"/>
          <p:nvPr/>
        </p:nvSpPr>
        <p:spPr>
          <a:xfrm>
            <a:off x="2972482" y="1169423"/>
            <a:ext cx="7086600" cy="769441"/>
          </a:xfrm>
          <a:prstGeom prst="rect">
            <a:avLst/>
          </a:prstGeom>
          <a:noFill/>
        </p:spPr>
        <p:txBody>
          <a:bodyPr wrap="square" rtlCol="0">
            <a:spAutoFit/>
          </a:bodyPr>
          <a:lstStyle/>
          <a:p>
            <a:r>
              <a:rPr lang="en-US" sz="4400" b="1" dirty="0" err="1">
                <a:solidFill>
                  <a:schemeClr val="accent1">
                    <a:lumMod val="50000"/>
                  </a:schemeClr>
                </a:solidFill>
                <a:latin typeface="UVN Binh Duong" pitchFamily="2" charset="0"/>
                <a:ea typeface="AvantGarde" pitchFamily="2" charset="0"/>
                <a:cs typeface="Arial" panose="020B0604020202020204" pitchFamily="34" charset="0"/>
              </a:rPr>
              <a:t>Quê</a:t>
            </a:r>
            <a:r>
              <a:rPr lang="en-US" sz="4400" b="1" dirty="0">
                <a:solidFill>
                  <a:schemeClr val="accent1">
                    <a:lumMod val="50000"/>
                  </a:schemeClr>
                </a:solidFill>
                <a:latin typeface="UVN Binh Duong" pitchFamily="2" charset="0"/>
                <a:ea typeface="AvantGarde" pitchFamily="2" charset="0"/>
                <a:cs typeface="Arial" panose="020B0604020202020204" pitchFamily="34" charset="0"/>
              </a:rPr>
              <a:t> </a:t>
            </a:r>
            <a:r>
              <a:rPr lang="en-US" sz="4400" b="1" dirty="0" err="1">
                <a:solidFill>
                  <a:schemeClr val="accent1">
                    <a:lumMod val="50000"/>
                  </a:schemeClr>
                </a:solidFill>
                <a:latin typeface="UVN Binh Duong" pitchFamily="2" charset="0"/>
                <a:ea typeface="AvantGarde" pitchFamily="2" charset="0"/>
                <a:cs typeface="Arial" panose="020B0604020202020204" pitchFamily="34" charset="0"/>
              </a:rPr>
              <a:t>hương</a:t>
            </a:r>
            <a:r>
              <a:rPr lang="en-US" sz="4400" b="1" dirty="0">
                <a:solidFill>
                  <a:schemeClr val="accent1">
                    <a:lumMod val="50000"/>
                  </a:schemeClr>
                </a:solidFill>
                <a:latin typeface="UVN Binh Duong" pitchFamily="2" charset="0"/>
                <a:ea typeface="AvantGarde" pitchFamily="2" charset="0"/>
                <a:cs typeface="Arial" panose="020B0604020202020204" pitchFamily="34" charset="0"/>
              </a:rPr>
              <a:t> </a:t>
            </a:r>
            <a:r>
              <a:rPr lang="en-US" sz="4400" b="1" dirty="0" err="1">
                <a:solidFill>
                  <a:schemeClr val="accent1">
                    <a:lumMod val="50000"/>
                  </a:schemeClr>
                </a:solidFill>
                <a:latin typeface="UVN Binh Duong" pitchFamily="2" charset="0"/>
                <a:ea typeface="AvantGarde" pitchFamily="2" charset="0"/>
                <a:cs typeface="Arial" panose="020B0604020202020204" pitchFamily="34" charset="0"/>
              </a:rPr>
              <a:t>chị</a:t>
            </a:r>
            <a:r>
              <a:rPr lang="en-US" sz="4400" b="1" dirty="0">
                <a:solidFill>
                  <a:schemeClr val="accent1">
                    <a:lumMod val="50000"/>
                  </a:schemeClr>
                </a:solidFill>
                <a:latin typeface="UVN Binh Duong" pitchFamily="2" charset="0"/>
                <a:ea typeface="AvantGarde" pitchFamily="2" charset="0"/>
                <a:cs typeface="Arial" panose="020B0604020202020204" pitchFamily="34" charset="0"/>
              </a:rPr>
              <a:t> </a:t>
            </a:r>
            <a:r>
              <a:rPr lang="en-US" sz="4400" b="1" dirty="0" err="1">
                <a:solidFill>
                  <a:schemeClr val="accent1">
                    <a:lumMod val="50000"/>
                  </a:schemeClr>
                </a:solidFill>
                <a:latin typeface="UVN Binh Duong" pitchFamily="2" charset="0"/>
                <a:ea typeface="AvantGarde" pitchFamily="2" charset="0"/>
                <a:cs typeface="Arial" panose="020B0604020202020204" pitchFamily="34" charset="0"/>
              </a:rPr>
              <a:t>Sứ</a:t>
            </a:r>
            <a:r>
              <a:rPr lang="en-US" sz="4400" b="1" dirty="0">
                <a:solidFill>
                  <a:schemeClr val="accent1">
                    <a:lumMod val="50000"/>
                  </a:schemeClr>
                </a:solidFill>
                <a:latin typeface="UVN Binh Duong" pitchFamily="2" charset="0"/>
                <a:ea typeface="AvantGarde" pitchFamily="2" charset="0"/>
                <a:cs typeface="Arial" panose="020B0604020202020204" pitchFamily="34" charset="0"/>
              </a:rPr>
              <a:t> ở </a:t>
            </a:r>
            <a:r>
              <a:rPr lang="en-US" sz="4400" b="1" dirty="0" err="1">
                <a:solidFill>
                  <a:schemeClr val="accent1">
                    <a:lumMod val="50000"/>
                  </a:schemeClr>
                </a:solidFill>
                <a:latin typeface="UVN Binh Duong" pitchFamily="2" charset="0"/>
                <a:ea typeface="AvantGarde" pitchFamily="2" charset="0"/>
                <a:cs typeface="Arial" panose="020B0604020202020204" pitchFamily="34" charset="0"/>
              </a:rPr>
              <a:t>đâu</a:t>
            </a:r>
            <a:r>
              <a:rPr lang="en-US" sz="4400" b="1" dirty="0">
                <a:solidFill>
                  <a:schemeClr val="accent1">
                    <a:lumMod val="50000"/>
                  </a:schemeClr>
                </a:solidFill>
                <a:latin typeface="UVN Binh Duong" pitchFamily="2" charset="0"/>
                <a:ea typeface="AvantGarde" pitchFamily="2" charset="0"/>
                <a:cs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 calcmode="lin" valueType="num">
                                      <p:cBhvr>
                                        <p:cTn id="20" dur="500" fill="hold"/>
                                        <p:tgtEl>
                                          <p:spTgt spid="11"/>
                                        </p:tgtEl>
                                        <p:attrNameLst>
                                          <p:attrName>style.rotation</p:attrName>
                                        </p:attrNameLst>
                                      </p:cBhvr>
                                      <p:tavLst>
                                        <p:tav tm="0">
                                          <p:val>
                                            <p:fltVal val="360"/>
                                          </p:val>
                                        </p:tav>
                                        <p:tav tm="100000">
                                          <p:val>
                                            <p:fltVal val="0"/>
                                          </p:val>
                                        </p:tav>
                                      </p:tavLst>
                                    </p:anim>
                                    <p:animEffect transition="in" filter="fade">
                                      <p:cBhvr>
                                        <p:cTn id="21" dur="500"/>
                                        <p:tgtEl>
                                          <p:spTgt spid="1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 calcmode="lin" valueType="num">
                                      <p:cBhvr>
                                        <p:cTn id="31" dur="500" fill="hold"/>
                                        <p:tgtEl>
                                          <p:spTgt spid="14"/>
                                        </p:tgtEl>
                                        <p:attrNameLst>
                                          <p:attrName>style.rotation</p:attrName>
                                        </p:attrNameLst>
                                      </p:cBhvr>
                                      <p:tavLst>
                                        <p:tav tm="0">
                                          <p:val>
                                            <p:fltVal val="360"/>
                                          </p:val>
                                        </p:tav>
                                        <p:tav tm="100000">
                                          <p:val>
                                            <p:fltVal val="0"/>
                                          </p:val>
                                        </p:tav>
                                      </p:tavLst>
                                    </p:anim>
                                    <p:animEffect transition="in" filter="fade">
                                      <p:cBhvr>
                                        <p:cTn id="32" dur="500"/>
                                        <p:tgtEl>
                                          <p:spTgt spid="14"/>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 calcmode="lin" valueType="num">
                                      <p:cBhvr>
                                        <p:cTn id="42" dur="500" fill="hold"/>
                                        <p:tgtEl>
                                          <p:spTgt spid="12"/>
                                        </p:tgtEl>
                                        <p:attrNameLst>
                                          <p:attrName>style.rotation</p:attrName>
                                        </p:attrNameLst>
                                      </p:cBhvr>
                                      <p:tavLst>
                                        <p:tav tm="0">
                                          <p:val>
                                            <p:fltVal val="360"/>
                                          </p:val>
                                        </p:tav>
                                        <p:tav tm="100000">
                                          <p:val>
                                            <p:fltVal val="0"/>
                                          </p:val>
                                        </p:tav>
                                      </p:tavLst>
                                    </p:anim>
                                    <p:animEffect transition="in" filter="fade">
                                      <p:cBhvr>
                                        <p:cTn id="43" dur="500"/>
                                        <p:tgtEl>
                                          <p:spTgt spid="12"/>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9" grpId="0" animBg="1"/>
      <p:bldP spid="9" grpId="1" animBg="1"/>
      <p:bldP spid="10" grpId="0" animBg="1"/>
      <p:bldP spid="11" grpId="0" animBg="1"/>
      <p:bldP spid="11" grpId="1" animBg="1"/>
      <p:bldP spid="12" grpId="0" animBg="1"/>
      <p:bldP spid="13" grpId="0" animBg="1"/>
      <p:bldP spid="13" grpId="1" animBg="1"/>
      <p:bldP spid="14" grpId="0" animBg="1"/>
      <p:bldP spid="14" grpId="1"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5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4473" b="4014"/>
          <a:stretch>
            <a:fillRect/>
          </a:stretch>
        </p:blipFill>
        <p:spPr>
          <a:xfrm flipH="1">
            <a:off x="-64799" y="4714294"/>
            <a:ext cx="1726118" cy="1236702"/>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93112" y="4791470"/>
            <a:ext cx="2065411" cy="1872639"/>
          </a:xfrm>
          <a:prstGeom prst="rect">
            <a:avLst/>
          </a:prstGeom>
        </p:spPr>
      </p:pic>
      <p:sp>
        <p:nvSpPr>
          <p:cNvPr id="6" name="Rectangle 5"/>
          <p:cNvSpPr/>
          <p:nvPr/>
        </p:nvSpPr>
        <p:spPr>
          <a:xfrm>
            <a:off x="2503873" y="2077710"/>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VN Binh Duong" pitchFamily="2" charset="0"/>
              <a:cs typeface="Arial" panose="020B0604020202020204" pitchFamily="34" charset="0"/>
            </a:endParaRPr>
          </a:p>
        </p:txBody>
      </p:sp>
      <p:sp>
        <p:nvSpPr>
          <p:cNvPr id="7" name="Rounded Rectangle 6"/>
          <p:cNvSpPr/>
          <p:nvPr/>
        </p:nvSpPr>
        <p:spPr>
          <a:xfrm>
            <a:off x="1966119" y="771424"/>
            <a:ext cx="8153399" cy="1447800"/>
          </a:xfrm>
          <a:prstGeom prst="roundRect">
            <a:avLst/>
          </a:prstGeom>
          <a:solidFill>
            <a:schemeClr val="accent3">
              <a:lumMod val="60000"/>
              <a:lumOff val="40000"/>
            </a:schemeClr>
          </a:solidFill>
          <a:ln>
            <a:solidFill>
              <a:srgbClr val="276C6B"/>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latin typeface="UVN Binh Duong" pitchFamily="2" charset="0"/>
              <a:cs typeface="Arial" panose="020B0604020202020204" pitchFamily="34" charset="0"/>
            </a:endParaRPr>
          </a:p>
        </p:txBody>
      </p:sp>
      <p:sp>
        <p:nvSpPr>
          <p:cNvPr id="8" name="Rectangle 7"/>
          <p:cNvSpPr/>
          <p:nvPr/>
        </p:nvSpPr>
        <p:spPr>
          <a:xfrm>
            <a:off x="2668973" y="2496810"/>
            <a:ext cx="7141392" cy="774700"/>
          </a:xfrm>
          <a:prstGeom prst="rect">
            <a:avLst/>
          </a:prstGeom>
          <a:solidFill>
            <a:schemeClr val="accent5">
              <a:lumMod val="40000"/>
              <a:lumOff val="60000"/>
            </a:schemeClr>
          </a:solidFill>
          <a:ln>
            <a:solidFill>
              <a:srgbClr val="276C6B"/>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dirty="0" err="1">
                <a:solidFill>
                  <a:schemeClr val="accent3">
                    <a:lumMod val="50000"/>
                  </a:schemeClr>
                </a:solidFill>
                <a:latin typeface="UVN Binh Duong" pitchFamily="2" charset="0"/>
              </a:rPr>
              <a:t>Các</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mái</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nhà</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chen</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chúc</a:t>
            </a:r>
            <a:endParaRPr lang="en-US" sz="4000" dirty="0">
              <a:solidFill>
                <a:schemeClr val="accent3">
                  <a:lumMod val="50000"/>
                </a:schemeClr>
              </a:solidFill>
              <a:latin typeface="UVN Binh Duong" pitchFamily="2" charset="0"/>
            </a:endParaRPr>
          </a:p>
        </p:txBody>
      </p:sp>
      <p:sp>
        <p:nvSpPr>
          <p:cNvPr id="9" name="Rectangle 8"/>
          <p:cNvSpPr/>
          <p:nvPr/>
        </p:nvSpPr>
        <p:spPr>
          <a:xfrm>
            <a:off x="2638652" y="3640590"/>
            <a:ext cx="7226300" cy="774700"/>
          </a:xfrm>
          <a:prstGeom prst="rect">
            <a:avLst/>
          </a:prstGeom>
          <a:solidFill>
            <a:schemeClr val="accent5">
              <a:lumMod val="40000"/>
              <a:lumOff val="60000"/>
            </a:schemeClr>
          </a:solidFill>
          <a:ln>
            <a:solidFill>
              <a:srgbClr val="276C6B"/>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dirty="0" err="1">
                <a:solidFill>
                  <a:schemeClr val="accent3">
                    <a:lumMod val="50000"/>
                  </a:schemeClr>
                </a:solidFill>
                <a:latin typeface="UVN Binh Duong" pitchFamily="2" charset="0"/>
              </a:rPr>
              <a:t>Núi</a:t>
            </a:r>
            <a:r>
              <a:rPr lang="en-US" sz="4000" dirty="0">
                <a:solidFill>
                  <a:schemeClr val="accent3">
                    <a:lumMod val="50000"/>
                  </a:schemeClr>
                </a:solidFill>
                <a:latin typeface="UVN Binh Duong" pitchFamily="2" charset="0"/>
              </a:rPr>
              <a:t> Ba </a:t>
            </a:r>
            <a:r>
              <a:rPr lang="en-US" sz="4000" dirty="0" err="1">
                <a:solidFill>
                  <a:schemeClr val="accent3">
                    <a:lumMod val="50000"/>
                  </a:schemeClr>
                </a:solidFill>
                <a:latin typeface="UVN Binh Duong" pitchFamily="2" charset="0"/>
              </a:rPr>
              <a:t>Thê</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vòi</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vọi</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xanh</a:t>
            </a:r>
            <a:r>
              <a:rPr lang="en-US" sz="4000" dirty="0">
                <a:solidFill>
                  <a:schemeClr val="accent3">
                    <a:lumMod val="50000"/>
                  </a:schemeClr>
                </a:solidFill>
                <a:latin typeface="UVN Binh Duong" pitchFamily="2" charset="0"/>
              </a:rPr>
              <a:t> lam</a:t>
            </a:r>
          </a:p>
        </p:txBody>
      </p:sp>
      <p:sp>
        <p:nvSpPr>
          <p:cNvPr id="10" name="Oval 9"/>
          <p:cNvSpPr/>
          <p:nvPr/>
        </p:nvSpPr>
        <p:spPr>
          <a:xfrm>
            <a:off x="2351473" y="2553054"/>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A</a:t>
            </a:r>
          </a:p>
        </p:txBody>
      </p:sp>
      <p:sp>
        <p:nvSpPr>
          <p:cNvPr id="11" name="Oval 10"/>
          <p:cNvSpPr/>
          <p:nvPr/>
        </p:nvSpPr>
        <p:spPr>
          <a:xfrm>
            <a:off x="2321152" y="3698648"/>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B</a:t>
            </a:r>
          </a:p>
        </p:txBody>
      </p:sp>
      <p:sp>
        <p:nvSpPr>
          <p:cNvPr id="12" name="Rectangle 11"/>
          <p:cNvSpPr/>
          <p:nvPr/>
        </p:nvSpPr>
        <p:spPr>
          <a:xfrm>
            <a:off x="2656273" y="4725180"/>
            <a:ext cx="7169332" cy="1236702"/>
          </a:xfrm>
          <a:prstGeom prst="rect">
            <a:avLst/>
          </a:prstGeom>
          <a:solidFill>
            <a:schemeClr val="accent5">
              <a:lumMod val="40000"/>
              <a:lumOff val="60000"/>
            </a:schemeClr>
          </a:solidFill>
          <a:ln>
            <a:solidFill>
              <a:srgbClr val="276C6B"/>
            </a:solidFill>
            <a:prstDash val="dash"/>
          </a:ln>
        </p:spPr>
        <p:style>
          <a:lnRef idx="3">
            <a:schemeClr val="lt1"/>
          </a:lnRef>
          <a:fillRef idx="1">
            <a:schemeClr val="accent6"/>
          </a:fillRef>
          <a:effectRef idx="1">
            <a:schemeClr val="accent6"/>
          </a:effectRef>
          <a:fontRef idx="minor">
            <a:schemeClr val="lt1"/>
          </a:fontRef>
        </p:style>
        <p:txBody>
          <a:bodyPr rtlCol="0" anchor="ctr"/>
          <a:lstStyle/>
          <a:p>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Sóng</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biển</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cửa</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biển</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xóm</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lưới</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làng</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biển</a:t>
            </a:r>
            <a:r>
              <a:rPr lang="en-US" sz="4000" dirty="0">
                <a:solidFill>
                  <a:schemeClr val="accent3">
                    <a:lumMod val="50000"/>
                  </a:schemeClr>
                </a:solidFill>
                <a:latin typeface="UVN Binh Duong" pitchFamily="2" charset="0"/>
              </a:rPr>
              <a:t>, </a:t>
            </a:r>
            <a:r>
              <a:rPr lang="en-US" sz="4000" dirty="0" err="1">
                <a:solidFill>
                  <a:schemeClr val="accent3">
                    <a:lumMod val="50000"/>
                  </a:schemeClr>
                </a:solidFill>
                <a:latin typeface="UVN Binh Duong" pitchFamily="2" charset="0"/>
              </a:rPr>
              <a:t>lưới</a:t>
            </a:r>
            <a:endParaRPr lang="en-US" sz="4000" dirty="0">
              <a:solidFill>
                <a:schemeClr val="accent3">
                  <a:lumMod val="50000"/>
                </a:schemeClr>
              </a:solidFill>
              <a:latin typeface="UVN Binh Duong" pitchFamily="2" charset="0"/>
            </a:endParaRPr>
          </a:p>
        </p:txBody>
      </p:sp>
      <p:sp>
        <p:nvSpPr>
          <p:cNvPr id="13" name="Oval 12"/>
          <p:cNvSpPr/>
          <p:nvPr/>
        </p:nvSpPr>
        <p:spPr>
          <a:xfrm>
            <a:off x="2336233" y="4802356"/>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C</a:t>
            </a:r>
          </a:p>
        </p:txBody>
      </p:sp>
      <p:sp>
        <p:nvSpPr>
          <p:cNvPr id="14" name="TextBox 13"/>
          <p:cNvSpPr txBox="1"/>
          <p:nvPr/>
        </p:nvSpPr>
        <p:spPr>
          <a:xfrm>
            <a:off x="2926398" y="878695"/>
            <a:ext cx="6629400" cy="1323439"/>
          </a:xfrm>
          <a:prstGeom prst="rect">
            <a:avLst/>
          </a:prstGeom>
          <a:noFill/>
        </p:spPr>
        <p:txBody>
          <a:bodyPr wrap="square" rtlCol="0">
            <a:spAutoFit/>
          </a:bodyPr>
          <a:lstStyle/>
          <a:p>
            <a:pPr algn="ct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Những</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từ</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ngữ</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nào</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giúp</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em</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trả</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lời</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đúng</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câu</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hỏi</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 calcmode="lin" valueType="num">
                                      <p:cBhvr>
                                        <p:cTn id="20" dur="500" fill="hold"/>
                                        <p:tgtEl>
                                          <p:spTgt spid="10"/>
                                        </p:tgtEl>
                                        <p:attrNameLst>
                                          <p:attrName>style.rotation</p:attrName>
                                        </p:attrNameLst>
                                      </p:cBhvr>
                                      <p:tavLst>
                                        <p:tav tm="0">
                                          <p:val>
                                            <p:fltVal val="360"/>
                                          </p:val>
                                        </p:tav>
                                        <p:tav tm="100000">
                                          <p:val>
                                            <p:fltVal val="0"/>
                                          </p:val>
                                        </p:tav>
                                      </p:tavLst>
                                    </p:anim>
                                    <p:animEffect transition="in" filter="fade">
                                      <p:cBhvr>
                                        <p:cTn id="21" dur="500"/>
                                        <p:tgtEl>
                                          <p:spTgt spid="10"/>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 calcmode="lin" valueType="num">
                                      <p:cBhvr>
                                        <p:cTn id="31" dur="500" fill="hold"/>
                                        <p:tgtEl>
                                          <p:spTgt spid="11"/>
                                        </p:tgtEl>
                                        <p:attrNameLst>
                                          <p:attrName>style.rotation</p:attrName>
                                        </p:attrNameLst>
                                      </p:cBhvr>
                                      <p:tavLst>
                                        <p:tav tm="0">
                                          <p:val>
                                            <p:fltVal val="360"/>
                                          </p:val>
                                        </p:tav>
                                        <p:tav tm="100000">
                                          <p:val>
                                            <p:fltVal val="0"/>
                                          </p:val>
                                        </p:tav>
                                      </p:tavLst>
                                    </p:anim>
                                    <p:animEffect transition="in" filter="fade">
                                      <p:cBhvr>
                                        <p:cTn id="32" dur="500"/>
                                        <p:tgtEl>
                                          <p:spTgt spid="1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 calcmode="lin" valueType="num">
                                      <p:cBhvr>
                                        <p:cTn id="42" dur="500" fill="hold"/>
                                        <p:tgtEl>
                                          <p:spTgt spid="13"/>
                                        </p:tgtEl>
                                        <p:attrNameLst>
                                          <p:attrName>style.rotation</p:attrName>
                                        </p:attrNameLst>
                                      </p:cBhvr>
                                      <p:tavLst>
                                        <p:tav tm="0">
                                          <p:val>
                                            <p:fltVal val="360"/>
                                          </p:val>
                                        </p:tav>
                                        <p:tav tm="100000">
                                          <p:val>
                                            <p:fltVal val="0"/>
                                          </p:val>
                                        </p:tav>
                                      </p:tavLst>
                                    </p:anim>
                                    <p:animEffect transition="in" filter="fade">
                                      <p:cBhvr>
                                        <p:cTn id="43" dur="500"/>
                                        <p:tgtEl>
                                          <p:spTgt spid="13"/>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0"/>
                                        </p:tgtEl>
                                      </p:cBhvr>
                                    </p:animEffect>
                                    <p:set>
                                      <p:cBhvr>
                                        <p:cTn id="55" dur="1" fill="hold">
                                          <p:stCondLst>
                                            <p:cond delay="499"/>
                                          </p:stCondLst>
                                        </p:cTn>
                                        <p:tgtEl>
                                          <p:spTgt spid="10"/>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1"/>
                                        </p:tgtEl>
                                      </p:cBhvr>
                                    </p:animEffect>
                                    <p:set>
                                      <p:cBhvr>
                                        <p:cTn id="61" dur="1" fill="hold">
                                          <p:stCondLst>
                                            <p:cond delay="499"/>
                                          </p:stCondLst>
                                        </p:cTn>
                                        <p:tgtEl>
                                          <p:spTgt spid="11"/>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8" grpId="1" animBg="1"/>
      <p:bldP spid="9" grpId="0" animBg="1"/>
      <p:bldP spid="9" grpId="1" animBg="1"/>
      <p:bldP spid="10" grpId="0" animBg="1"/>
      <p:bldP spid="10" grpId="1" animBg="1"/>
      <p:bldP spid="11" grpId="0" animBg="1"/>
      <p:bldP spid="11" grpId="1" animBg="1"/>
      <p:bldP spid="12" grpId="0" animBg="1"/>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8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19926" r="20382"/>
          <a:stretch>
            <a:fillRect/>
          </a:stretch>
        </p:blipFill>
        <p:spPr>
          <a:xfrm>
            <a:off x="-81503" y="4226393"/>
            <a:ext cx="2167010" cy="2594048"/>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76719" y="3810000"/>
            <a:ext cx="1386251" cy="1080100"/>
          </a:xfrm>
          <a:prstGeom prst="rect">
            <a:avLst/>
          </a:prstGeom>
        </p:spPr>
      </p:pic>
      <p:sp>
        <p:nvSpPr>
          <p:cNvPr id="5" name="Rectangle 4"/>
          <p:cNvSpPr/>
          <p:nvPr/>
        </p:nvSpPr>
        <p:spPr>
          <a:xfrm>
            <a:off x="3265147" y="2190162"/>
            <a:ext cx="152400" cy="28956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6" name="Rounded Rectangle 5"/>
          <p:cNvSpPr/>
          <p:nvPr/>
        </p:nvSpPr>
        <p:spPr>
          <a:xfrm>
            <a:off x="2194719" y="894762"/>
            <a:ext cx="8534400" cy="1447800"/>
          </a:xfrm>
          <a:prstGeom prst="roundRect">
            <a:avLst/>
          </a:prstGeom>
          <a:solidFill>
            <a:schemeClr val="accent3">
              <a:lumMod val="60000"/>
              <a:lumOff val="40000"/>
            </a:schemeClr>
          </a:solidFill>
          <a:ln>
            <a:solidFill>
              <a:schemeClr val="accent3">
                <a:lumMod val="50000"/>
              </a:schemeClr>
            </a:solidFill>
            <a:prstDash val="lgDash"/>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7" name="Rectangle 6"/>
          <p:cNvSpPr/>
          <p:nvPr/>
        </p:nvSpPr>
        <p:spPr>
          <a:xfrm>
            <a:off x="3430247" y="2609262"/>
            <a:ext cx="6689272"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dirty="0" err="1">
                <a:solidFill>
                  <a:schemeClr val="accent3">
                    <a:lumMod val="50000"/>
                  </a:schemeClr>
                </a:solidFill>
                <a:latin typeface="UVN Binh Duong" pitchFamily="2" charset="0"/>
                <a:cs typeface="Arial" panose="020B0604020202020204" pitchFamily="34" charset="0"/>
              </a:rPr>
              <a:t>Xanh</a:t>
            </a:r>
            <a:r>
              <a:rPr lang="en-US" sz="4000" dirty="0">
                <a:solidFill>
                  <a:schemeClr val="accent3">
                    <a:lumMod val="50000"/>
                  </a:schemeClr>
                </a:solidFill>
                <a:latin typeface="UVN Binh Duong" pitchFamily="2" charset="0"/>
                <a:cs typeface="Arial" panose="020B0604020202020204" pitchFamily="34" charset="0"/>
              </a:rPr>
              <a:t> lam</a:t>
            </a:r>
          </a:p>
        </p:txBody>
      </p:sp>
      <p:sp>
        <p:nvSpPr>
          <p:cNvPr id="8" name="Rectangle 7"/>
          <p:cNvSpPr/>
          <p:nvPr/>
        </p:nvSpPr>
        <p:spPr>
          <a:xfrm>
            <a:off x="3430247" y="3637962"/>
            <a:ext cx="6689272"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dirty="0" err="1">
                <a:solidFill>
                  <a:schemeClr val="accent3">
                    <a:lumMod val="50000"/>
                  </a:schemeClr>
                </a:solidFill>
                <a:latin typeface="UVN Binh Duong" pitchFamily="2" charset="0"/>
                <a:cs typeface="Arial" panose="020B0604020202020204" pitchFamily="34" charset="0"/>
              </a:rPr>
              <a:t>Vòi</a:t>
            </a:r>
            <a:r>
              <a:rPr lang="en-US" sz="4000" dirty="0">
                <a:solidFill>
                  <a:schemeClr val="accent3">
                    <a:lumMod val="50000"/>
                  </a:schemeClr>
                </a:solidFill>
                <a:latin typeface="UVN Binh Duong" pitchFamily="2" charset="0"/>
                <a:cs typeface="Arial" panose="020B0604020202020204" pitchFamily="34" charset="0"/>
              </a:rPr>
              <a:t> </a:t>
            </a:r>
            <a:r>
              <a:rPr lang="en-US" sz="4000" dirty="0" err="1">
                <a:solidFill>
                  <a:schemeClr val="accent3">
                    <a:lumMod val="50000"/>
                  </a:schemeClr>
                </a:solidFill>
                <a:latin typeface="UVN Binh Duong" pitchFamily="2" charset="0"/>
                <a:cs typeface="Arial" panose="020B0604020202020204" pitchFamily="34" charset="0"/>
              </a:rPr>
              <a:t>vọi</a:t>
            </a:r>
            <a:endParaRPr lang="en-US" sz="4000" dirty="0">
              <a:solidFill>
                <a:schemeClr val="accent3">
                  <a:lumMod val="50000"/>
                </a:schemeClr>
              </a:solidFill>
              <a:latin typeface="UVN Binh Duong" pitchFamily="2" charset="0"/>
              <a:cs typeface="Arial" panose="020B0604020202020204" pitchFamily="34" charset="0"/>
            </a:endParaRPr>
          </a:p>
        </p:txBody>
      </p:sp>
      <p:sp>
        <p:nvSpPr>
          <p:cNvPr id="9" name="Oval 8"/>
          <p:cNvSpPr/>
          <p:nvPr/>
        </p:nvSpPr>
        <p:spPr>
          <a:xfrm>
            <a:off x="3011149" y="2650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A</a:t>
            </a:r>
          </a:p>
        </p:txBody>
      </p:sp>
      <p:sp>
        <p:nvSpPr>
          <p:cNvPr id="10" name="Oval 9"/>
          <p:cNvSpPr/>
          <p:nvPr/>
        </p:nvSpPr>
        <p:spPr>
          <a:xfrm>
            <a:off x="3011149" y="36669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B</a:t>
            </a:r>
          </a:p>
        </p:txBody>
      </p:sp>
      <p:sp>
        <p:nvSpPr>
          <p:cNvPr id="11" name="Rectangle 10"/>
          <p:cNvSpPr/>
          <p:nvPr/>
        </p:nvSpPr>
        <p:spPr>
          <a:xfrm>
            <a:off x="3430247" y="4641262"/>
            <a:ext cx="6689272" cy="774700"/>
          </a:xfrm>
          <a:prstGeom prst="rect">
            <a:avLst/>
          </a:prstGeom>
          <a:solidFill>
            <a:schemeClr val="accent5">
              <a:lumMod val="40000"/>
              <a:lumOff val="60000"/>
            </a:schemeClr>
          </a:solidFill>
          <a:ln>
            <a:solidFill>
              <a:schemeClr val="accent3">
                <a:lumMod val="50000"/>
              </a:schemeClr>
            </a:solidFill>
            <a:prstDash val="dash"/>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dirty="0" err="1">
                <a:solidFill>
                  <a:schemeClr val="accent3">
                    <a:lumMod val="50000"/>
                  </a:schemeClr>
                </a:solidFill>
                <a:latin typeface="UVN Binh Duong" pitchFamily="2" charset="0"/>
                <a:cs typeface="Arial" panose="020B0604020202020204" pitchFamily="34" charset="0"/>
              </a:rPr>
              <a:t>Hiện</a:t>
            </a:r>
            <a:r>
              <a:rPr lang="en-US" sz="4000" dirty="0">
                <a:solidFill>
                  <a:schemeClr val="accent3">
                    <a:lumMod val="50000"/>
                  </a:schemeClr>
                </a:solidFill>
                <a:latin typeface="UVN Binh Duong" pitchFamily="2" charset="0"/>
                <a:cs typeface="Arial" panose="020B0604020202020204" pitchFamily="34" charset="0"/>
              </a:rPr>
              <a:t> </a:t>
            </a:r>
            <a:r>
              <a:rPr lang="en-US" sz="4000" dirty="0" err="1">
                <a:solidFill>
                  <a:schemeClr val="accent3">
                    <a:lumMod val="50000"/>
                  </a:schemeClr>
                </a:solidFill>
                <a:latin typeface="UVN Binh Duong" pitchFamily="2" charset="0"/>
                <a:cs typeface="Arial" panose="020B0604020202020204" pitchFamily="34" charset="0"/>
              </a:rPr>
              <a:t>trắng</a:t>
            </a:r>
            <a:r>
              <a:rPr lang="en-US" sz="4000" dirty="0">
                <a:solidFill>
                  <a:schemeClr val="accent3">
                    <a:lumMod val="50000"/>
                  </a:schemeClr>
                </a:solidFill>
                <a:latin typeface="UVN Binh Duong" pitchFamily="2" charset="0"/>
                <a:cs typeface="Arial" panose="020B0604020202020204" pitchFamily="34" charset="0"/>
              </a:rPr>
              <a:t> </a:t>
            </a:r>
            <a:r>
              <a:rPr lang="en-US" sz="4000" dirty="0" err="1">
                <a:solidFill>
                  <a:schemeClr val="accent3">
                    <a:lumMod val="50000"/>
                  </a:schemeClr>
                </a:solidFill>
                <a:latin typeface="UVN Binh Duong" pitchFamily="2" charset="0"/>
                <a:cs typeface="Arial" panose="020B0604020202020204" pitchFamily="34" charset="0"/>
              </a:rPr>
              <a:t>những</a:t>
            </a:r>
            <a:r>
              <a:rPr lang="en-US" sz="4000" dirty="0">
                <a:solidFill>
                  <a:schemeClr val="accent3">
                    <a:lumMod val="50000"/>
                  </a:schemeClr>
                </a:solidFill>
                <a:latin typeface="UVN Binh Duong" pitchFamily="2" charset="0"/>
                <a:cs typeface="Arial" panose="020B0604020202020204" pitchFamily="34" charset="0"/>
              </a:rPr>
              <a:t> </a:t>
            </a:r>
            <a:r>
              <a:rPr lang="en-US" sz="4000" dirty="0" err="1">
                <a:solidFill>
                  <a:schemeClr val="accent3">
                    <a:lumMod val="50000"/>
                  </a:schemeClr>
                </a:solidFill>
                <a:latin typeface="UVN Binh Duong" pitchFamily="2" charset="0"/>
                <a:cs typeface="Arial" panose="020B0604020202020204" pitchFamily="34" charset="0"/>
              </a:rPr>
              <a:t>cánh</a:t>
            </a:r>
            <a:r>
              <a:rPr lang="en-US" sz="4000" dirty="0">
                <a:solidFill>
                  <a:schemeClr val="accent3">
                    <a:lumMod val="50000"/>
                  </a:schemeClr>
                </a:solidFill>
                <a:latin typeface="UVN Binh Duong" pitchFamily="2" charset="0"/>
                <a:cs typeface="Arial" panose="020B0604020202020204" pitchFamily="34" charset="0"/>
              </a:rPr>
              <a:t> </a:t>
            </a:r>
            <a:r>
              <a:rPr lang="en-US" sz="4000" dirty="0" err="1">
                <a:solidFill>
                  <a:schemeClr val="accent3">
                    <a:lumMod val="50000"/>
                  </a:schemeClr>
                </a:solidFill>
                <a:latin typeface="UVN Binh Duong" pitchFamily="2" charset="0"/>
                <a:cs typeface="Arial" panose="020B0604020202020204" pitchFamily="34" charset="0"/>
              </a:rPr>
              <a:t>cò</a:t>
            </a:r>
            <a:endParaRPr lang="en-US" sz="4000" dirty="0">
              <a:solidFill>
                <a:schemeClr val="accent3">
                  <a:lumMod val="50000"/>
                </a:schemeClr>
              </a:solidFill>
              <a:latin typeface="UVN Binh Duong" pitchFamily="2" charset="0"/>
              <a:cs typeface="Arial" panose="020B0604020202020204" pitchFamily="34" charset="0"/>
            </a:endParaRPr>
          </a:p>
        </p:txBody>
      </p:sp>
      <p:sp>
        <p:nvSpPr>
          <p:cNvPr id="12" name="Oval 11"/>
          <p:cNvSpPr/>
          <p:nvPr/>
        </p:nvSpPr>
        <p:spPr>
          <a:xfrm>
            <a:off x="3011149" y="4708392"/>
            <a:ext cx="640080" cy="64008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a:latin typeface="UVN Binh Duong" pitchFamily="2" charset="0"/>
                <a:cs typeface="Arial" panose="020B0604020202020204" pitchFamily="34" charset="0"/>
              </a:rPr>
              <a:t>C</a:t>
            </a:r>
          </a:p>
        </p:txBody>
      </p:sp>
      <p:sp>
        <p:nvSpPr>
          <p:cNvPr id="13" name="TextBox 12"/>
          <p:cNvSpPr txBox="1"/>
          <p:nvPr/>
        </p:nvSpPr>
        <p:spPr>
          <a:xfrm>
            <a:off x="2717234" y="958892"/>
            <a:ext cx="7859485" cy="1323439"/>
          </a:xfrm>
          <a:prstGeom prst="rect">
            <a:avLst/>
          </a:prstGeom>
          <a:noFill/>
        </p:spPr>
        <p:txBody>
          <a:bodyPr wrap="square" rtlCol="0">
            <a:spAutoFit/>
          </a:bodyPr>
          <a:lstStyle/>
          <a:p>
            <a:pPr algn="ct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Những</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từ</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ngữ</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nào</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cho</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thấy</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núi</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Ba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Thê</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là</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một</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ngọn</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núi</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 </a:t>
            </a:r>
            <a:r>
              <a:rPr lang="en-US" sz="4000" b="1" kern="0" spc="50" dirty="0" err="1">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cao</a:t>
            </a:r>
            <a:r>
              <a:rPr lang="en-US" sz="4000" b="1" kern="0" spc="50" dirty="0">
                <a:ln w="9525" cmpd="sng">
                  <a:solidFill>
                    <a:schemeClr val="tx1">
                      <a:lumMod val="85000"/>
                      <a:lumOff val="15000"/>
                    </a:schemeClr>
                  </a:solidFill>
                  <a:prstDash val="solid"/>
                </a:ln>
                <a:solidFill>
                  <a:schemeClr val="accent1">
                    <a:lumMod val="50000"/>
                  </a:schemeClr>
                </a:solidFill>
                <a:latin typeface="UVN Binh Duong" pitchFamily="2" charset="0"/>
                <a:ea typeface="Tahoma" panose="020B0604030504040204" pitchFamily="34" charset="0"/>
                <a:cs typeface="Tahoma" panose="020B060403050404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childTnLst>
                          </p:cTn>
                        </p:par>
                        <p:par>
                          <p:cTn id="15" fill="hold">
                            <p:stCondLst>
                              <p:cond delay="1000"/>
                            </p:stCondLst>
                            <p:childTnLst>
                              <p:par>
                                <p:cTn id="16" presetID="49" presetClass="entr" presetSubtype="0" decel="10000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2000"/>
                            </p:stCondLst>
                            <p:childTnLst>
                              <p:par>
                                <p:cTn id="27" presetID="49" presetClass="entr" presetSubtype="0" decel="10000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 calcmode="lin" valueType="num">
                                      <p:cBhvr>
                                        <p:cTn id="31" dur="500" fill="hold"/>
                                        <p:tgtEl>
                                          <p:spTgt spid="10"/>
                                        </p:tgtEl>
                                        <p:attrNameLst>
                                          <p:attrName>style.rotation</p:attrName>
                                        </p:attrNameLst>
                                      </p:cBhvr>
                                      <p:tavLst>
                                        <p:tav tm="0">
                                          <p:val>
                                            <p:fltVal val="360"/>
                                          </p:val>
                                        </p:tav>
                                        <p:tav tm="100000">
                                          <p:val>
                                            <p:fltVal val="0"/>
                                          </p:val>
                                        </p:tav>
                                      </p:tavLst>
                                    </p:anim>
                                    <p:animEffect transition="in" filter="fade">
                                      <p:cBhvr>
                                        <p:cTn id="32" dur="500"/>
                                        <p:tgtEl>
                                          <p:spTgt spid="10"/>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p:stCondLst>
                              <p:cond delay="3000"/>
                            </p:stCondLst>
                            <p:childTnLst>
                              <p:par>
                                <p:cTn id="38" presetID="49"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 calcmode="lin" valueType="num">
                                      <p:cBhvr>
                                        <p:cTn id="42" dur="500" fill="hold"/>
                                        <p:tgtEl>
                                          <p:spTgt spid="12"/>
                                        </p:tgtEl>
                                        <p:attrNameLst>
                                          <p:attrName>style.rotation</p:attrName>
                                        </p:attrNameLst>
                                      </p:cBhvr>
                                      <p:tavLst>
                                        <p:tav tm="0">
                                          <p:val>
                                            <p:fltVal val="360"/>
                                          </p:val>
                                        </p:tav>
                                        <p:tav tm="100000">
                                          <p:val>
                                            <p:fltVal val="0"/>
                                          </p:val>
                                        </p:tav>
                                      </p:tavLst>
                                    </p:anim>
                                    <p:animEffect transition="in" filter="fade">
                                      <p:cBhvr>
                                        <p:cTn id="43" dur="500"/>
                                        <p:tgtEl>
                                          <p:spTgt spid="12"/>
                                        </p:tgtEl>
                                      </p:cBhvr>
                                    </p:animEffect>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1"/>
                                        </p:tgtEl>
                                      </p:cBhvr>
                                    </p:animEffect>
                                    <p:set>
                                      <p:cBhvr>
                                        <p:cTn id="6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7" grpId="1" animBg="1"/>
      <p:bldP spid="8" grpId="0" animBg="1"/>
      <p:bldP spid="9" grpId="0" animBg="1"/>
      <p:bldP spid="9" grpId="1" animBg="1"/>
      <p:bldP spid="10" grpId="0" animBg="1"/>
      <p:bldP spid="11" grpId="0" animBg="1"/>
      <p:bldP spid="11" grpId="1" animBg="1"/>
      <p:bldP spid="12" grpId="0" animBg="1"/>
      <p:bldP spid="12" grpId="1" animBg="1"/>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726</Words>
  <Application>Microsoft Office PowerPoint</Application>
  <PresentationFormat>Custom</PresentationFormat>
  <Paragraphs>86</Paragraphs>
  <Slides>14</Slides>
  <Notes>4</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UVN Binh Duong</vt:lpstr>
      <vt:lpstr>UTM Cookies</vt:lpstr>
      <vt:lpstr>UVN But Long 2</vt:lpstr>
      <vt:lpstr>Calibri</vt:lpstr>
      <vt:lpstr>Arial</vt:lpstr>
      <vt:lpstr>#9Slide07 HoneyCream</vt:lpstr>
      <vt:lpstr>UVN Dzung Dakao</vt:lpstr>
      <vt:lpstr>#9Slide07 Cadena</vt:lpstr>
      <vt:lpstr>Times New Roman</vt:lpstr>
      <vt:lpstr>SVN-Newton</vt:lpstr>
      <vt:lpstr>UTM Showcard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Lan Anh Dương</cp:lastModifiedBy>
  <cp:revision>20</cp:revision>
  <dcterms:created xsi:type="dcterms:W3CDTF">2021-08-06T13:09:00Z</dcterms:created>
  <dcterms:modified xsi:type="dcterms:W3CDTF">2023-07-21T06:42:42Z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AF5BB7E6243348DD8B1B4A25CAF190F3</vt:lpwstr>
  </property>
  <property fmtid="{D5CDD505-2E9C-101B-9397-08002B2CF9AE}" pid="3" name="KSOProductBuildVer">
    <vt:lpwstr>1033-11.2.0.10322</vt:lpwstr>
  </property>
</Properties>
</file>