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81" r:id="rId3"/>
    <p:sldId id="382" r:id="rId4"/>
    <p:sldId id="388" r:id="rId5"/>
    <p:sldId id="389" r:id="rId6"/>
    <p:sldId id="386" r:id="rId7"/>
    <p:sldId id="394" r:id="rId8"/>
    <p:sldId id="383" r:id="rId9"/>
    <p:sldId id="395" r:id="rId10"/>
    <p:sldId id="397" r:id="rId11"/>
    <p:sldId id="398" r:id="rId12"/>
    <p:sldId id="400" r:id="rId13"/>
    <p:sldId id="399" r:id="rId14"/>
    <p:sldId id="406" r:id="rId15"/>
    <p:sldId id="409" r:id="rId16"/>
    <p:sldId id="410" r:id="rId17"/>
    <p:sldId id="401" r:id="rId18"/>
    <p:sldId id="384" r:id="rId19"/>
    <p:sldId id="414" r:id="rId20"/>
    <p:sldId id="402" r:id="rId21"/>
    <p:sldId id="403" r:id="rId22"/>
    <p:sldId id="404" r:id="rId23"/>
    <p:sldId id="405" r:id="rId24"/>
    <p:sldId id="415" r:id="rId25"/>
    <p:sldId id="416" r:id="rId26"/>
    <p:sldId id="391" r:id="rId27"/>
    <p:sldId id="387" r:id="rId28"/>
    <p:sldId id="393" r:id="rId29"/>
    <p:sldId id="413" r:id="rId30"/>
  </p:sldIdLst>
  <p:sldSz cx="12190413" cy="6859588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Staccato" panose="020B0500000000000000" charset="0"/>
      <p:regular r:id="rId37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8377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6755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4513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93511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418898" algn="l" defTabSz="967559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902677" algn="l" defTabSz="967559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386457" algn="l" defTabSz="967559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870236" algn="l" defTabSz="967559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1">
          <p15:clr>
            <a:srgbClr val="A4A3A4"/>
          </p15:clr>
        </p15:guide>
        <p15:guide id="3" orient="horz" pos="2161">
          <p15:clr>
            <a:srgbClr val="A4A3A4"/>
          </p15:clr>
        </p15:guide>
        <p15:guide id="4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  <a:srgbClr val="C4C4C4"/>
    <a:srgbClr val="808080"/>
    <a:srgbClr val="66CCFF"/>
    <a:srgbClr val="FCFCFC"/>
    <a:srgbClr val="E8E8E8"/>
    <a:srgbClr val="FFD84B"/>
    <a:srgbClr val="FFFF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6" autoAdjust="0"/>
    <p:restoredTop sz="99817" autoAdjust="0"/>
  </p:normalViewPr>
  <p:slideViewPr>
    <p:cSldViewPr>
      <p:cViewPr varScale="1">
        <p:scale>
          <a:sx n="72" d="100"/>
          <a:sy n="72" d="100"/>
        </p:scale>
        <p:origin x="558" y="72"/>
      </p:cViewPr>
      <p:guideLst>
        <p:guide orient="horz" pos="1621"/>
        <p:guide pos="2881"/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0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5A244227-B5CC-4A80-848D-8EBBFEE8DB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2899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06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B45DEA40-A4C9-4029-A4A8-423A4DA6D5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896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83779"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67559"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451338"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935117"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418898" algn="l" defTabSz="96755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02677" algn="l" defTabSz="96755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86457" algn="l" defTabSz="96755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70236" algn="l" defTabSz="96755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422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6281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>
              <a:latin typeface="Arial" pitchFamily="34" charset="0"/>
            </a:endParaRPr>
          </a:p>
        </p:txBody>
      </p:sp>
      <p:sp>
        <p:nvSpPr>
          <p:cNvPr id="162820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6720ED7-509D-4FD6-93B0-6E508B32DCEE}" type="slidenum">
              <a:rPr lang="zh-CN" altLang="en-US" sz="1200">
                <a:latin typeface="Calibri" pitchFamily="34" charset="0"/>
              </a:rPr>
              <a:pPr algn="r" eaLnBrk="1" hangingPunct="1"/>
              <a:t>18</a:t>
            </a:fld>
            <a:endParaRPr lang="en-US" altLang="zh-CN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708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6281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>
              <a:latin typeface="Arial" pitchFamily="34" charset="0"/>
            </a:endParaRPr>
          </a:p>
        </p:txBody>
      </p:sp>
      <p:sp>
        <p:nvSpPr>
          <p:cNvPr id="162820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6720ED7-509D-4FD6-93B0-6E508B32DCEE}" type="slidenum">
              <a:rPr lang="zh-CN" altLang="en-US" sz="1200">
                <a:latin typeface="Calibri" pitchFamily="34" charset="0"/>
              </a:rPr>
              <a:pPr algn="r" eaLnBrk="1" hangingPunct="1"/>
              <a:t>19</a:t>
            </a:fld>
            <a:endParaRPr lang="en-US" altLang="zh-CN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708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759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883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563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563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3460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5639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718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759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4619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296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759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759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6281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>
              <a:latin typeface="Arial" pitchFamily="34" charset="0"/>
            </a:endParaRPr>
          </a:p>
        </p:txBody>
      </p:sp>
      <p:sp>
        <p:nvSpPr>
          <p:cNvPr id="162820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6720ED7-509D-4FD6-93B0-6E508B32DCEE}" type="slidenum">
              <a:rPr lang="zh-CN" altLang="en-US" sz="1200">
                <a:latin typeface="Calibri" pitchFamily="34" charset="0"/>
              </a:rPr>
              <a:pPr algn="r" eaLnBrk="1" hangingPunct="1"/>
              <a:t>8</a:t>
            </a:fld>
            <a:endParaRPr lang="en-US" altLang="zh-CN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708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759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883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563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206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199662" y="261441"/>
            <a:ext cx="1611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Măng</a:t>
            </a:r>
            <a:r>
              <a:rPr lang="en-US" sz="3200" baseline="0" dirty="0">
                <a:latin typeface="Staccato" pitchFamily="34" charset="0"/>
                <a:ea typeface="Staccato" pitchFamily="34" charset="0"/>
                <a:cs typeface="Staccato" pitchFamily="34" charset="0"/>
              </a:rPr>
              <a:t> non</a:t>
            </a:r>
            <a:endParaRPr lang="en-US" sz="32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0" y="6094090"/>
            <a:ext cx="16113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Măng</a:t>
            </a:r>
            <a:r>
              <a:rPr lang="en-US" sz="3200" baseline="0" dirty="0">
                <a:latin typeface="Staccato" pitchFamily="34" charset="0"/>
                <a:ea typeface="Staccato" pitchFamily="34" charset="0"/>
                <a:cs typeface="Staccato" pitchFamily="34" charset="0"/>
              </a:rPr>
              <a:t> non</a:t>
            </a:r>
            <a:endParaRPr lang="en-US" sz="32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29345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49642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512307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257218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568930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466953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lIns="108850" tIns="54425" rIns="108850" bIns="54425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lIns="108850" tIns="54425" rIns="108850" bIns="54425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521" y="6246671"/>
            <a:ext cx="2844430" cy="476360"/>
          </a:xfrm>
          <a:prstGeom prst="rect">
            <a:avLst/>
          </a:prstGeom>
          <a:ln/>
        </p:spPr>
        <p:txBody>
          <a:bodyPr lIns="108850" tIns="54425" rIns="108850" bIns="54425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058" y="6246671"/>
            <a:ext cx="3860297" cy="476360"/>
          </a:xfrm>
          <a:prstGeom prst="rect">
            <a:avLst/>
          </a:prstGeom>
          <a:ln/>
        </p:spPr>
        <p:txBody>
          <a:bodyPr lIns="108850" tIns="54425" rIns="108850" bIns="54425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6463" y="6246671"/>
            <a:ext cx="2844430" cy="476360"/>
          </a:xfrm>
          <a:prstGeom prst="rect">
            <a:avLst/>
          </a:prstGeom>
          <a:ln/>
        </p:spPr>
        <p:txBody>
          <a:bodyPr lIns="108850" tIns="54425" rIns="108850" bIns="54425"/>
          <a:lstStyle>
            <a:lvl1pPr>
              <a:defRPr/>
            </a:lvl1pPr>
          </a:lstStyle>
          <a:p>
            <a:pPr>
              <a:defRPr/>
            </a:pPr>
            <a:fld id="{26849B65-3D64-41D9-B78D-77AE5E477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07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06" y="0"/>
            <a:ext cx="12198419" cy="68595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1" r:id="rId2"/>
    <p:sldLayoutId id="2147483670" r:id="rId3"/>
    <p:sldLayoutId id="2147483669" r:id="rId4"/>
    <p:sldLayoutId id="2147483668" r:id="rId5"/>
    <p:sldLayoutId id="2147483672" r:id="rId6"/>
    <p:sldLayoutId id="2147483674" r:id="rId7"/>
  </p:sldLayoutIdLst>
  <p:transition spd="slow">
    <p:pull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700" b="1">
          <a:solidFill>
            <a:schemeClr val="tx2"/>
          </a:solidFill>
          <a:latin typeface="Arial" charset="0"/>
        </a:defRPr>
      </a:lvl5pPr>
      <a:lvl6pPr marL="483779" algn="l" rtl="0" fontAlgn="base">
        <a:spcBef>
          <a:spcPct val="0"/>
        </a:spcBef>
        <a:spcAft>
          <a:spcPct val="0"/>
        </a:spcAft>
        <a:defRPr sz="4700" b="1">
          <a:solidFill>
            <a:schemeClr val="tx2"/>
          </a:solidFill>
          <a:latin typeface="Arial" charset="0"/>
        </a:defRPr>
      </a:lvl6pPr>
      <a:lvl7pPr marL="967559" algn="l" rtl="0" fontAlgn="base">
        <a:spcBef>
          <a:spcPct val="0"/>
        </a:spcBef>
        <a:spcAft>
          <a:spcPct val="0"/>
        </a:spcAft>
        <a:defRPr sz="4700" b="1">
          <a:solidFill>
            <a:schemeClr val="tx2"/>
          </a:solidFill>
          <a:latin typeface="Arial" charset="0"/>
        </a:defRPr>
      </a:lvl7pPr>
      <a:lvl8pPr marL="1451338" algn="l" rtl="0" fontAlgn="base">
        <a:spcBef>
          <a:spcPct val="0"/>
        </a:spcBef>
        <a:spcAft>
          <a:spcPct val="0"/>
        </a:spcAft>
        <a:defRPr sz="4700" b="1">
          <a:solidFill>
            <a:schemeClr val="tx2"/>
          </a:solidFill>
          <a:latin typeface="Arial" charset="0"/>
        </a:defRPr>
      </a:lvl8pPr>
      <a:lvl9pPr marL="1935117" algn="l" rtl="0" fontAlgn="base">
        <a:spcBef>
          <a:spcPct val="0"/>
        </a:spcBef>
        <a:spcAft>
          <a:spcPct val="0"/>
        </a:spcAft>
        <a:defRPr sz="4700" b="1">
          <a:solidFill>
            <a:schemeClr val="tx2"/>
          </a:solidFill>
          <a:latin typeface="Arial" charset="0"/>
        </a:defRPr>
      </a:lvl9pPr>
    </p:titleStyle>
    <p:bodyStyle>
      <a:lvl1pPr marL="362835" indent="-362835" algn="l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86142" indent="-302362" algn="l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209448" indent="-241890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93229" indent="-24189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177008" indent="-241890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660787" indent="-241890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3144567" indent="-241890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628346" indent="-241890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4112126" indent="-241890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675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779" algn="l" defTabSz="9675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7559" algn="l" defTabSz="9675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1338" algn="l" defTabSz="9675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5117" algn="l" defTabSz="9675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8898" algn="l" defTabSz="9675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02677" algn="l" defTabSz="9675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6457" algn="l" defTabSz="9675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0236" algn="l" defTabSz="96755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microsoft.com/office/2007/relationships/hdphoto" Target="../media/hdphoto1.wdp"/><Relationship Id="rId17" Type="http://schemas.openxmlformats.org/officeDocument/2006/relationships/image" Target="../media/image13.png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0" Type="http://schemas.microsoft.com/office/2007/relationships/hdphoto" Target="../media/hdphoto2.wdp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jp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19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3.png"/><Relationship Id="rId7" Type="http://schemas.microsoft.com/office/2007/relationships/hdphoto" Target="../media/hdphoto7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microsoft.com/office/2007/relationships/hdphoto" Target="../media/hdphoto6.wdp"/><Relationship Id="rId4" Type="http://schemas.openxmlformats.org/officeDocument/2006/relationships/image" Target="../media/image34.png"/><Relationship Id="rId9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microsoft.com/office/2007/relationships/hdphoto" Target="../media/hdphoto9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openxmlformats.org/officeDocument/2006/relationships/image" Target="../media/image2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microsoft.com/office/2007/relationships/hdphoto" Target="../media/hdphoto11.wdp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0.png"/><Relationship Id="rId7" Type="http://schemas.openxmlformats.org/officeDocument/2006/relationships/image" Target="../media/image45.png"/><Relationship Id="rId12" Type="http://schemas.microsoft.com/office/2007/relationships/hdphoto" Target="../media/hdphoto5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microsoft.com/office/2007/relationships/hdphoto" Target="../media/hdphoto13.wdp"/><Relationship Id="rId4" Type="http://schemas.openxmlformats.org/officeDocument/2006/relationships/image" Target="../media/image21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4.wdp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microsoft.com/office/2007/relationships/hdphoto" Target="../media/hdphoto5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microsoft.com/office/2007/relationships/hdphoto" Target="../media/hdphoto13.wdp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3.png"/><Relationship Id="rId7" Type="http://schemas.microsoft.com/office/2007/relationships/hdphoto" Target="../media/hdphoto16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51.png"/><Relationship Id="rId4" Type="http://schemas.openxmlformats.org/officeDocument/2006/relationships/image" Target="../media/image48.png"/><Relationship Id="rId9" Type="http://schemas.microsoft.com/office/2007/relationships/hdphoto" Target="../media/hdphoto1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33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jpeg"/><Relationship Id="rId11" Type="http://schemas.microsoft.com/office/2007/relationships/hdphoto" Target="../media/hdphoto15.wdp"/><Relationship Id="rId5" Type="http://schemas.openxmlformats.org/officeDocument/2006/relationships/image" Target="../media/image55.jpeg"/><Relationship Id="rId10" Type="http://schemas.openxmlformats.org/officeDocument/2006/relationships/image" Target="../media/image48.pn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audio2.wav"/><Relationship Id="rId7" Type="http://schemas.openxmlformats.org/officeDocument/2006/relationships/image" Target="../media/image6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gif"/><Relationship Id="rId5" Type="http://schemas.openxmlformats.org/officeDocument/2006/relationships/image" Target="../media/image64.gif"/><Relationship Id="rId4" Type="http://schemas.openxmlformats.org/officeDocument/2006/relationships/image" Target="../media/image63.gif"/><Relationship Id="rId9" Type="http://schemas.openxmlformats.org/officeDocument/2006/relationships/image" Target="../media/image68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9.wdp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12" Type="http://schemas.microsoft.com/office/2007/relationships/hdphoto" Target="../media/hdphoto5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microsoft.com/office/2007/relationships/hdphoto" Target="../media/hdphoto4.wdp"/><Relationship Id="rId4" Type="http://schemas.openxmlformats.org/officeDocument/2006/relationships/image" Target="../media/image21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2"/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782"/>
            <a:ext cx="12333282" cy="7012968"/>
          </a:xfrm>
          <a:prstGeom prst="rect">
            <a:avLst/>
          </a:prstGeom>
        </p:spPr>
      </p:pic>
      <p:pic>
        <p:nvPicPr>
          <p:cNvPr id="67" name="Picture 19" descr="image 74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" y="908261"/>
            <a:ext cx="12789833" cy="551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0" descr="image 75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69" y="908260"/>
            <a:ext cx="11324959" cy="493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1" descr="image 75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" t="5862" r="6786" b="10655"/>
          <a:stretch>
            <a:fillRect/>
          </a:stretch>
        </p:blipFill>
        <p:spPr bwMode="auto">
          <a:xfrm>
            <a:off x="1606063" y="1692668"/>
            <a:ext cx="9164498" cy="335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茉莉花 - 郭慧诗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68956" y="-1241252"/>
            <a:ext cx="812553" cy="81273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00" b="94375" l="7071" r="90765">
                        <a14:foregroundMark x1="43290" y1="13333" x2="43290" y2="13333"/>
                        <a14:foregroundMark x1="48052" y1="15937" x2="44877" y2="10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02532" y="2511929"/>
            <a:ext cx="3298516" cy="4569374"/>
          </a:xfrm>
          <a:prstGeom prst="rect">
            <a:avLst/>
          </a:prstGeom>
        </p:spPr>
      </p:pic>
      <p:pic>
        <p:nvPicPr>
          <p:cNvPr id="72" name="Picture 5" descr="毛笔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50" t="22501" r="13750" b="42500"/>
          <a:stretch>
            <a:fillRect/>
          </a:stretch>
        </p:blipFill>
        <p:spPr bwMode="auto">
          <a:xfrm>
            <a:off x="1384479" y="503656"/>
            <a:ext cx="4694744" cy="328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/>
          <p:cNvSpPr txBox="1"/>
          <p:nvPr/>
        </p:nvSpPr>
        <p:spPr>
          <a:xfrm>
            <a:off x="1612967" y="1692668"/>
            <a:ext cx="2197952" cy="670335"/>
          </a:xfrm>
          <a:prstGeom prst="rect">
            <a:avLst/>
          </a:prstGeom>
          <a:noFill/>
        </p:spPr>
        <p:txBody>
          <a:bodyPr wrap="none" lIns="115210" tIns="57606" rIns="115210" bIns="57606" rtlCol="0">
            <a:spAutoFit/>
          </a:bodyPr>
          <a:lstStyle/>
          <a:p>
            <a:pPr algn="ctr"/>
            <a:r>
              <a:rPr lang="en-US" altLang="zh-CN" sz="3600" b="1" spc="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Lịch</a:t>
            </a:r>
            <a:r>
              <a:rPr lang="en-US" altLang="zh-CN" sz="3600" b="1" spc="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3600" b="1" spc="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sử</a:t>
            </a:r>
            <a:r>
              <a:rPr lang="en-US" altLang="zh-CN" sz="3600" b="1" spc="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4</a:t>
            </a:r>
            <a:endParaRPr lang="zh-CN" altLang="en-US" sz="3600" b="1" spc="4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68" name="Picture 21" descr="花瓣0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9700">
            <a:off x="4268606" y="-1295625"/>
            <a:ext cx="560980" cy="50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2" descr="花瓣0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73" y="-1635075"/>
            <a:ext cx="812918" cy="46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4" descr="花瓣0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87" y="-653695"/>
            <a:ext cx="710464" cy="4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25" descr="花瓣0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1245">
            <a:off x="2439539" y="-991463"/>
            <a:ext cx="1016149" cy="49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3" descr="花瓣0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463" y="-1905628"/>
            <a:ext cx="508913" cy="36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TextBox 1"/>
          <p:cNvSpPr txBox="1"/>
          <p:nvPr/>
        </p:nvSpPr>
        <p:spPr>
          <a:xfrm>
            <a:off x="1241330" y="2343284"/>
            <a:ext cx="1011046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83779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67559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45133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935117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418898" algn="l" defTabSz="967559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902677" algn="l" defTabSz="967559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386457" algn="l" defTabSz="967559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870236" algn="l" defTabSz="967559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sz="8800" b="1" dirty="0" err="1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8800" b="1" dirty="0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8800" b="1" dirty="0" err="1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8800" b="1" dirty="0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8800" b="1" dirty="0" err="1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8800" b="1" dirty="0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8800" b="1" dirty="0" err="1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8800" b="1" dirty="0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8800" b="1" dirty="0" err="1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8800" b="1" dirty="0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8800" b="1" dirty="0" err="1">
                <a:ln w="17780" cmpd="sng">
                  <a:solidFill>
                    <a:schemeClr val="bg1">
                      <a:lumMod val="75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  <a:reflection blurRad="6350" stA="60000" endA="900" endPos="58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endParaRPr lang="en-US" sz="8800" b="1" dirty="0">
              <a:ln w="17780" cmpd="sng">
                <a:solidFill>
                  <a:schemeClr val="bg1">
                    <a:lumMod val="75000"/>
                  </a:schemeClr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  <a:reflection blurRad="6350" stA="60000" endA="900" endPos="58000" dir="5400000" sy="-100000" algn="bl" rotWithShape="0"/>
              </a:effectLst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1027" name="Picture 3" descr="C:\Users\HP\Desktop\2.jp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77" b="8981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9987" y="3285778"/>
            <a:ext cx="731520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2.22222E-6 -2.96296E-6 C 0.00226 0.01852 -2.22222E-6 0.02408 0.01337 0.03056 C 0.025 0.02624 0.02934 0.025 0.03837 0.01389 C 0.04184 0.00957 0.04844 -2.96296E-6 0.04844 0.00031 C 0.04462 0.01482 0.04358 0.025 0.03681 0.03982 C 0.03559 0.04229 0.03195 0.04506 0.03334 0.04692 C 0.03368 0.04753 0.04861 0.04044 0.05018 0.03982 C 0.05504 0.03272 0.05972 0.02902 0.06337 0.02099 C 0.06146 0.03025 0.05938 0.03303 0.07188 0.02562 C 0.07934 0.0213 0.08611 0.01266 0.09202 0.00463 C 0.09271 0.00155 0.09375 -0.00771 0.09375 -0.00463 C 0.09375 0.00278 0.09097 0.01636 0.08854 0.02346 C 0.08768 0.02593 0.08351 0.02902 0.08525 0.03056 C 0.08681 0.03179 0.09618 0.02685 0.09861 0.02562 C 0.10261 0.00988 0.10243 0.02871 0.10365 0.03519 C 0.10625 0.08087 0.10226 0.06667 0.11372 0.05155 C 0.11632 0.04044 0.12413 0.03303 0.13212 0.03056 C 0.1382 0.02192 0.1382 0.01605 0.14375 0.02809 C 0.14566 0.02716 0.1474 0.02408 0.14879 0.02562 C 0.15365 0.02994 0.15677 0.05247 0.16059 0.06081 C 0.1842 0.05834 0.18438 0.06358 0.19393 0.03982 C 0.19341 0.03426 0.19236 0.02902 0.19236 0.02346 C 0.19236 0.01883 0.19236 0.03303 0.19393 0.03735 C 0.19479 0.03982 0.1974 0.04044 0.19913 0.04198 C 0.20191 0.04044 0.20504 0.03982 0.20747 0.03735 C 0.21146 0.03334 0.21094 0.02655 0.2125 0.02099 C 0.21528 0.0105 0.21493 0.01266 0.22101 0.0071 C 0.23108 0.0105 0.23941 0.01852 0.24913 0.02346 C 0.25452 0.03395 0.25625 0.04198 0.24584 0.04692 C 0.24011 0.05864 0.24497 0.0534 0.23924 0.04692 C 0.23785 0.04537 0.23594 0.04537 0.2342 0.04445 C 0.22865 0.04537 0.22275 0.04445 0.21736 0.04692 C 0.21511 0.04784 0.22518 0.04599 0.22431 0.04908 C 0.22222 0.05494 0.21511 0.05185 0.21077 0.05371 C 0.20972 0.05618 0.20608 0.05864 0.20747 0.06081 C 0.2099 0.0642 0.21406 0.06358 0.21736 0.06327 C 0.22535 0.06266 0.23316 0.06019 0.24097 0.05834 C 0.24618 0.0571 0.25608 0.05371 0.25608 0.05402 C 0.26302 0.04877 0.26841 0.04661 0.27622 0.04445 C 0.28316 0.05957 0.29045 0.05587 0.30295 0.05371 C 0.30643 0.0463 0.30834 0.03858 0.31129 0.03056 C 0.31181 0.02747 0.31198 0.02408 0.31285 0.02099 C 0.31372 0.01821 0.31563 0.01111 0.31632 0.01389 C 0.32604 0.05 0.31025 0.03272 0.32309 0.04445 C 0.32431 0.04321 0.33351 0.03457 0.33472 0.03519 C 0.33698 0.03642 0.33577 0.04136 0.33646 0.04445 C 0.33785 0.06389 0.33542 0.07624 0.34827 0.05834 C 0.35122 0.04506 0.3474 0.05741 0.35469 0.04692 C 0.35625 0.04506 0.35816 0.03982 0.35816 0.04013 C 0.3592 0.03735 0.36059 0.03519 0.36146 0.03272 C 0.36233 0.03056 0.36146 0.02562 0.3632 0.02562 C 0.36667 0.02562 0.36389 0.03642 0.3665 0.03982 C 0.37031 0.04476 0.37639 0.04321 0.3816 0.04445 C 0.39236 0.04136 0.3974 0.03673 0.40504 0.02562 C 0.40556 0.02346 0.40504 0.01883 0.40677 0.01883 C 0.40868 0.01883 0.40886 0.02346 0.4099 0.02562 C 0.41389 0.0321 0.41389 0.03087 0.41997 0.03519 C 0.42622 0.03426 0.43299 0.02902 0.43854 0.03272 C 0.45591 0.04476 0.42917 0.05371 0.44514 0.04692 C 0.46007 0.03272 0.44254 0.04599 0.45174 0.04908 C 0.45608 0.05062 0.46094 0.04753 0.46528 0.04692 C 0.4724 0.03704 0.4783 0.02624 0.48542 0.01636 C 0.49097 0.0284 0.49028 0.03025 0.50035 0.02346 C 0.50417 0.01513 0.50504 0.00957 0.51025 0.00247 C 0.51858 0.01358 0.52292 0.02192 0.53386 0.02562 C 0.54306 0.02315 0.55018 0.02377 0.55903 0.02809 C 0.56528 0.03519 0.5717 0.03704 0.57396 0.04692 C 0.56615 0.05124 0.55747 0.05124 0.56059 0.06544 C 0.56424 0.06513 0.59896 0.07223 0.5941 0.05155 C 0.59913 0.04445 0.60747 0.02346 0.59236 0.03056 C 0.58872 0.04753 0.59861 0.03426 0.60261 0.03056 C 0.60695 0.04877 0.61129 0.05618 0.62431 0.06544 C 0.62535 0.06297 0.62604 0.06019 0.62761 0.05834 C 0.6342 0.05062 0.63733 0.05741 0.63073 0.04908 C 0.63264 0.04846 0.63472 0.04877 0.63594 0.04692 C 0.64514 0.03426 0.63924 0.02809 0.64445 0.03519 L 0.65469 0.01636 " pathEditMode="relative" rAng="0" ptsTypes="fffffffffffffffffffffffffffffffffffffffffffffffffffffffffffffffffffffffffffAA">
                                      <p:cBhvr>
                                        <p:cTn id="36" dur="2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26" y="364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6" presetClass="entr" presetSubtype="0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650"/>
                            </p:stCondLst>
                            <p:childTnLst>
                              <p:par>
                                <p:cTn id="4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25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750"/>
                            </p:stCondLst>
                            <p:childTnLst>
                              <p:par>
                                <p:cTn id="5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6.93642E-7 C -0.04323 0.09064 -0.08628 0.1815 -0.09444 0.24971 C -0.1026 0.31792 -0.04895 0.35237 -0.04861 0.40879 C -0.04826 0.4652 -0.1026 0.52624 -0.09288 0.58821 C -0.08316 0.65017 0.00348 0.71861 0.00973 0.78058 C 0.01598 0.84254 -0.06232 0.91191 -0.05555 0.96 C -0.04878 1.00809 0.03334 1.02867 0.05 1.06913 C 0.06667 1.1096 0.05417 1.16624 0.04445 1.20231 C 0.03473 1.23838 0.0132 1.26197 -0.00833 1.28555 " pathEditMode="relative" rAng="0" ptsTypes="aaaaaaaaa">
                                      <p:cBhvr>
                                        <p:cTn id="56" dur="3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6" y="6427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77778E-7 5.49133E-6 C -0.02309 0.05434 -0.046 0.10868 -0.05711 0.18614 C -0.06823 0.26359 -0.02569 0.37504 -0.06666 0.46521 C -0.10764 0.55538 -0.26458 0.63816 -0.30312 0.72741 C -0.34166 0.81642 -0.31875 0.91122 -0.29843 1.00001 C -0.27812 1.08879 -0.22951 1.17434 -0.1809 1.26012 " pathEditMode="relative" ptsTypes="aaaaaA">
                                      <p:cBhvr>
                                        <p:cTn id="58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0017 -1.15607E-6 C -0.03524 0.04925 -0.07066 0.09827 -0.07274 0.1607 C -0.07483 0.22312 -0.03767 0.29966 -0.0125 0.37434 C 0.01302 0.44902 0.0849 0.5207 0.07969 0.60879 C 0.07448 0.69688 -0.00868 0.81064 -0.0441 0.90266 C -0.07951 0.99469 -0.11719 1.10937 -0.13299 1.1607 C -0.14878 1.21203 -0.1441 1.21156 -0.13941 1.21133 " pathEditMode="relative" ptsTypes="aaaaaaA">
                                      <p:cBhvr>
                                        <p:cTn id="60" dur="3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3.61111E-6 -9.82659E-7 C 0.06111 0.11746 0.1224 0.23468 0.12379 0.34659 C 0.12518 0.4585 0.01598 0.563 0.00799 0.67214 C -3.61111E-6 0.78127 0.06823 0.89156 0.07622 1.00208 C 0.08421 1.1126 0.0698 1.22428 0.05556 1.33595 " pathEditMode="relative" ptsTypes="aaaaA">
                                      <p:cBhvr>
                                        <p:cTn id="62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1.38889E-6 3.64162E-6 C -0.03472 0.07722 -0.06927 0.15468 -0.06667 0.25341 C -0.06406 0.35237 0.00868 0.48763 0.0158 0.59376 C 0.02291 0.70035 -0.02813 0.79977 -0.02396 0.89202 C -0.01979 0.98428 0.0375 1.06682 0.04114 1.14774 C 0.04479 1.22867 0.02153 1.30358 -0.00174 1.37803 " pathEditMode="relative" ptsTypes="aaaaaA">
                                      <p:cBhvr>
                                        <p:cTn id="64" dur="3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0">
                <p:cTn id="6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4" grpId="0"/>
      <p:bldP spid="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47484" y="5291876"/>
            <a:ext cx="6696744" cy="86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90" tIns="60945" rIns="121890" bIns="60945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zh-CN" sz="36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Nghề</a:t>
            </a: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chính</a:t>
            </a: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là</a:t>
            </a: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trồng</a:t>
            </a: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lúa</a:t>
            </a: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nước</a:t>
            </a:r>
            <a:endParaRPr lang="zh-CN" altLang="en-US" sz="3600" dirty="0">
              <a:solidFill>
                <a:srgbClr val="C0000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2050" name="Picture 2" descr="C:\Users\HP\Desktop\nhung-hinh-anh-dep-ve-que-huong-dat-nuoc-con-nguoi-viet-na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5604">
            <a:off x="6161970" y="984604"/>
            <a:ext cx="4726263" cy="26608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C:\Users\HP\Desktop\cuoc-song-cua-viet-nam-cach-day-100-nam-qua-nhung-buc-anh-hiem-Hinh-anh-Viet-Nam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54" y="2074379"/>
            <a:ext cx="3810000" cy="2804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3" name="Picture 5" descr="C:\Users\HP\Desktop\Redsvn-Ha-Noi-sau-1954-12-9251-15562692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3789834"/>
            <a:ext cx="3942759" cy="26377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41661" y="0"/>
            <a:ext cx="10153128" cy="3008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90" tIns="60945" rIns="121890" bIns="60945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1.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Nghề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chính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của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nhân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ta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dưới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thời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là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nghề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gì</a:t>
            </a:r>
            <a:r>
              <a:rPr lang="en-US" sz="5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?</a:t>
            </a:r>
            <a:endParaRPr lang="zh-CN" altLang="en-US" sz="5400" dirty="0">
              <a:solidFill>
                <a:srgbClr val="C0000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5300" dirty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  <p:pic>
        <p:nvPicPr>
          <p:cNvPr id="16" name="Picture 2" descr="C:\Users\Thinkpad\Desktop\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965" y="4808537"/>
            <a:ext cx="2096640" cy="182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554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8" descr="素材CNN-scc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510" y="5203473"/>
            <a:ext cx="2590903" cy="165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4566" y="5518026"/>
            <a:ext cx="50593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Hệ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thống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ngòi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nước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chằng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chịt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.</a:t>
            </a:r>
          </a:p>
        </p:txBody>
      </p:sp>
      <p:pic>
        <p:nvPicPr>
          <p:cNvPr id="3075" name="Picture 3" descr="C:\Users\HP\Desktop\201906121327341-1520322560-hinh1-75-dl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734" y="1225077"/>
            <a:ext cx="2824442" cy="42605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6" name="Picture 4" descr="C:\Users\HP\Desktop\anh-huong-cua-vi-tri-dia-li-va-hinh-dang-lanh-tho-den-song-ngoi-viet-nam-la_1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8565">
            <a:off x="5661693" y="929689"/>
            <a:ext cx="4296243" cy="28133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7" name="Picture 5" descr="C:\Users\HP\Desktop\resize (1)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045" y="3804354"/>
            <a:ext cx="4437198" cy="29699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矩形 25"/>
          <p:cNvSpPr/>
          <p:nvPr/>
        </p:nvSpPr>
        <p:spPr>
          <a:xfrm>
            <a:off x="507524" y="0"/>
            <a:ext cx="107051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2.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Hệ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thống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ngòi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của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nước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ta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như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thế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nào</a:t>
            </a:r>
            <a:r>
              <a:rPr 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?</a:t>
            </a:r>
            <a:endParaRPr lang="zh-CN" altLang="en-US" sz="4800" dirty="0">
              <a:solidFill>
                <a:srgbClr val="C0000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368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707343" y="173855"/>
            <a:ext cx="10470966" cy="771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3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LƯỢC ĐỒ SÔNG NGÒI  PHÍA BẮC NƯỚC TA</a:t>
            </a:r>
          </a:p>
        </p:txBody>
      </p:sp>
      <p:pic>
        <p:nvPicPr>
          <p:cNvPr id="15" name="Picture 2" descr="thu-2"/>
          <p:cNvPicPr>
            <a:picLocks noChangeAspect="1" noChangeArrowheads="1"/>
          </p:cNvPicPr>
          <p:nvPr/>
        </p:nvPicPr>
        <p:blipFill>
          <a:blip r:embed="rId2">
            <a:lum brigh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2222" r="42368" b="34445"/>
          <a:stretch>
            <a:fillRect/>
          </a:stretch>
        </p:blipFill>
        <p:spPr bwMode="auto">
          <a:xfrm>
            <a:off x="1414686" y="1064346"/>
            <a:ext cx="8507919" cy="52141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9"/>
          <p:cNvSpPr>
            <a:spLocks noChangeArrowheads="1"/>
          </p:cNvSpPr>
          <p:nvPr/>
        </p:nvSpPr>
        <p:spPr bwMode="auto">
          <a:xfrm rot="10800000">
            <a:off x="3126602" y="4437906"/>
            <a:ext cx="2336496" cy="533524"/>
          </a:xfrm>
          <a:prstGeom prst="wedgeRectCallout">
            <a:avLst>
              <a:gd name="adj1" fmla="val -39769"/>
              <a:gd name="adj2" fmla="val 113986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  <a:prstDash val="sysDash"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rot="10800000" lIns="108850" tIns="54425" rIns="108850" bIns="54425"/>
          <a:lstStyle/>
          <a:p>
            <a:pPr algn="ctr"/>
            <a:r>
              <a:rPr lang="en-US" sz="29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29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Mã</a:t>
            </a:r>
            <a:endParaRPr lang="en-US" sz="2900" b="1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2996809" y="1959884"/>
            <a:ext cx="1523802" cy="838394"/>
          </a:xfrm>
          <a:prstGeom prst="wedgeRectCallout">
            <a:avLst>
              <a:gd name="adj1" fmla="val 11111"/>
              <a:gd name="adj2" fmla="val 93940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  <a:prstDash val="sysDash"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108850" tIns="54425" rIns="108850" bIns="54425"/>
          <a:lstStyle/>
          <a:p>
            <a:pPr algn="ctr"/>
            <a:r>
              <a:rPr lang="en-US" sz="29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29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Đà</a:t>
            </a:r>
            <a:endParaRPr lang="en-US" sz="2900" b="1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  <a:p>
            <a:pPr algn="ctr"/>
            <a:endParaRPr lang="en-US" sz="2900" b="1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18" name="AutoShape 11"/>
          <p:cNvSpPr>
            <a:spLocks noChangeArrowheads="1"/>
          </p:cNvSpPr>
          <p:nvPr/>
        </p:nvSpPr>
        <p:spPr bwMode="auto">
          <a:xfrm>
            <a:off x="5375126" y="1831927"/>
            <a:ext cx="2742843" cy="533524"/>
          </a:xfrm>
          <a:prstGeom prst="wedgeRectCallout">
            <a:avLst>
              <a:gd name="adj1" fmla="val -49384"/>
              <a:gd name="adj2" fmla="val 153870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  <a:prstDash val="sysDash"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108850" tIns="54425" rIns="108850" bIns="54425"/>
          <a:lstStyle/>
          <a:p>
            <a:pPr algn="ctr"/>
            <a:r>
              <a:rPr lang="en-US" sz="2900" b="1">
                <a:latin typeface="Staccato" pitchFamily="34" charset="0"/>
                <a:ea typeface="Staccato" pitchFamily="34" charset="0"/>
                <a:cs typeface="Staccato" pitchFamily="34" charset="0"/>
              </a:rPr>
              <a:t>Sông Hồng</a:t>
            </a:r>
          </a:p>
        </p:txBody>
      </p:sp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5375126" y="4573252"/>
            <a:ext cx="2844430" cy="533524"/>
          </a:xfrm>
          <a:prstGeom prst="wedgeRectCallout">
            <a:avLst>
              <a:gd name="adj1" fmla="val -32662"/>
              <a:gd name="adj2" fmla="val 194046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  <a:prstDash val="sysDash"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108850" tIns="54425" rIns="108850" bIns="54425"/>
          <a:lstStyle/>
          <a:p>
            <a:pPr algn="ctr"/>
            <a:r>
              <a:rPr lang="en-US" sz="29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29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Cả</a:t>
            </a:r>
            <a:endParaRPr lang="en-US" sz="2900" b="1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0" name="AutoShape 13"/>
          <p:cNvSpPr>
            <a:spLocks noChangeArrowheads="1"/>
          </p:cNvSpPr>
          <p:nvPr/>
        </p:nvSpPr>
        <p:spPr bwMode="auto">
          <a:xfrm>
            <a:off x="7895406" y="2660359"/>
            <a:ext cx="2742843" cy="533524"/>
          </a:xfrm>
          <a:prstGeom prst="wedgeRectCallout">
            <a:avLst>
              <a:gd name="adj1" fmla="val -88116"/>
              <a:gd name="adj2" fmla="val 23810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tx1"/>
            </a:solidFill>
            <a:prstDash val="sysDash"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108850" tIns="54425" rIns="108850" bIns="54425"/>
          <a:lstStyle/>
          <a:p>
            <a:pPr algn="ctr"/>
            <a:r>
              <a:rPr lang="en-US" sz="29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29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Cầu</a:t>
            </a:r>
            <a:endParaRPr lang="en-US" sz="2900" b="1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3145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Thinkpad\Desktop\PNG\1_0004_图层-1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" r="5288" b="6991"/>
          <a:stretch/>
        </p:blipFill>
        <p:spPr bwMode="auto">
          <a:xfrm>
            <a:off x="-148536" y="1581776"/>
            <a:ext cx="2528466" cy="232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Thinkpad\Desktop\PNG\1_0004_图层-1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" r="5288" b="6991"/>
          <a:stretch/>
        </p:blipFill>
        <p:spPr bwMode="auto">
          <a:xfrm>
            <a:off x="-148536" y="4407659"/>
            <a:ext cx="2598436" cy="239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矩形 51"/>
          <p:cNvSpPr/>
          <p:nvPr/>
        </p:nvSpPr>
        <p:spPr>
          <a:xfrm>
            <a:off x="365852" y="327402"/>
            <a:ext cx="1569660" cy="507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700" dirty="0">
                <a:solidFill>
                  <a:schemeClr val="bg1"/>
                </a:solidFill>
                <a:latin typeface="方正华隶简体" pitchFamily="65" charset="-122"/>
                <a:ea typeface="方正华隶简体" pitchFamily="65" charset="-122"/>
              </a:rPr>
              <a:t>道德讲堂</a:t>
            </a:r>
          </a:p>
        </p:txBody>
      </p:sp>
      <p:pic>
        <p:nvPicPr>
          <p:cNvPr id="53" name="Picture 291" descr="箭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581" y="2090873"/>
            <a:ext cx="1789023" cy="93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文本框 16"/>
          <p:cNvSpPr txBox="1"/>
          <p:nvPr/>
        </p:nvSpPr>
        <p:spPr>
          <a:xfrm>
            <a:off x="4511030" y="1868869"/>
            <a:ext cx="2835299" cy="1785074"/>
          </a:xfrm>
          <a:prstGeom prst="rect">
            <a:avLst/>
          </a:prstGeom>
          <a:noFill/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Cung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cấp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nước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cho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nông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nghiệp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phát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triển</a:t>
            </a:r>
            <a:endParaRPr lang="en-US" sz="36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55" name="Picture 291" descr="箭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77" y="4774030"/>
            <a:ext cx="1636613" cy="93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文本框 16"/>
          <p:cNvSpPr txBox="1"/>
          <p:nvPr/>
        </p:nvSpPr>
        <p:spPr>
          <a:xfrm>
            <a:off x="4223731" y="4504954"/>
            <a:ext cx="3240360" cy="1785074"/>
          </a:xfrm>
          <a:prstGeom prst="rect">
            <a:avLst/>
          </a:prstGeom>
          <a:noFill/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lội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làm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ảnh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hưởng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đến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sản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xuất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nông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nghiệp</a:t>
            </a:r>
            <a:endParaRPr lang="en-US" sz="36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591" y="102442"/>
            <a:ext cx="9937104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3.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ngòi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tạo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ra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thuận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lợi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khó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khăn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gì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cho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sản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xuất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nông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nghiệp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đời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sống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nhân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827" y="1868869"/>
            <a:ext cx="19814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Thuận</a:t>
            </a:r>
            <a:r>
              <a:rPr lang="en-US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lợi</a:t>
            </a:r>
            <a:r>
              <a:rPr lang="en-US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endParaRPr lang="en-US" sz="5400" b="1" dirty="0"/>
          </a:p>
        </p:txBody>
      </p:sp>
      <p:sp>
        <p:nvSpPr>
          <p:cNvPr id="6" name="Rectangle 5"/>
          <p:cNvSpPr/>
          <p:nvPr/>
        </p:nvSpPr>
        <p:spPr>
          <a:xfrm>
            <a:off x="242065" y="4520328"/>
            <a:ext cx="18172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Khó</a:t>
            </a:r>
            <a:r>
              <a:rPr lang="en-US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khăn</a:t>
            </a:r>
            <a:endParaRPr lang="en-US" sz="5400" b="1" dirty="0"/>
          </a:p>
        </p:txBody>
      </p:sp>
      <p:pic>
        <p:nvPicPr>
          <p:cNvPr id="49" name="Picture 46" descr="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790" y="5455674"/>
            <a:ext cx="4458609" cy="388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" descr="C:\Users\HP\Desktop\imager_29_425_7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67" b="90000" l="26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911" y="2188106"/>
            <a:ext cx="7565917" cy="382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orizontal Scroll 6"/>
          <p:cNvSpPr/>
          <p:nvPr/>
        </p:nvSpPr>
        <p:spPr>
          <a:xfrm>
            <a:off x="7319342" y="2277666"/>
            <a:ext cx="4726322" cy="3394531"/>
          </a:xfrm>
          <a:prstGeom prst="horizontalScroll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chống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đã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trở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thành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truyền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thống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ông</a:t>
            </a:r>
            <a:r>
              <a:rPr lang="en-US" sz="40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cha ta.</a:t>
            </a:r>
            <a:endParaRPr lang="en-US" sz="4000" b="1" u="sng" dirty="0">
              <a:solidFill>
                <a:srgbClr val="C0000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548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6" grpId="0"/>
      <p:bldP spid="4" grpId="0"/>
      <p:bldP spid="5" grpId="0"/>
      <p:bldP spid="6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-115808" y="-98598"/>
            <a:ext cx="12547718" cy="705678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vi-VN" sz="48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1427" y="1989634"/>
            <a:ext cx="112332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Vậy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bạn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có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biết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khi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nước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đổ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về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</a:p>
          <a:p>
            <a:pPr algn="ctr"/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hậu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quả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sẽ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ra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sao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không</a:t>
            </a:r>
            <a:r>
              <a:rPr lang="en-US" sz="7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?</a:t>
            </a:r>
            <a:endParaRPr lang="vi-VN" sz="72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9432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Ũ LỤT MIỀN TRUNG - NHỮNG CÂU CHUYỆN CÒN DANG DỞ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6536" y="0"/>
            <a:ext cx="12283487" cy="685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794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Desktop\20181125100904_4244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79" l="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628" y="3334211"/>
            <a:ext cx="3679785" cy="364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P\Desktop\imager_29_425_70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67" b="90000" l="26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97" y="575028"/>
            <a:ext cx="9967229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846734" y="1422918"/>
            <a:ext cx="6956921" cy="382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eaLnBrk="1" hangingPunct="1">
              <a:lnSpc>
                <a:spcPct val="90000"/>
              </a:lnSpc>
            </a:pP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Vì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vậy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phải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biết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quan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tâm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5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để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bảo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vệ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mùa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màng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cửa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tính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mạng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nhân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5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 </a:t>
            </a:r>
            <a:endParaRPr lang="en-US" sz="5400" dirty="0">
              <a:solidFill>
                <a:srgbClr val="0070C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endParaRPr lang="en-US" sz="32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7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90" y="5157120"/>
            <a:ext cx="4565834" cy="2499014"/>
          </a:xfrm>
          <a:prstGeom prst="rect">
            <a:avLst/>
          </a:prstGeom>
        </p:spPr>
      </p:pic>
      <p:pic>
        <p:nvPicPr>
          <p:cNvPr id="8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496" y="4907074"/>
            <a:ext cx="2690108" cy="14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9065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2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782"/>
            <a:ext cx="12333282" cy="7012968"/>
          </a:xfrm>
          <a:prstGeom prst="rect">
            <a:avLst/>
          </a:prstGeom>
        </p:spPr>
      </p:pic>
      <p:pic>
        <p:nvPicPr>
          <p:cNvPr id="9" name="Picture 4" descr="C:\Users\Thinkpad\Desktop\24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702" r="57500" b="82968"/>
          <a:stretch/>
        </p:blipFill>
        <p:spPr bwMode="auto">
          <a:xfrm>
            <a:off x="317788" y="-469510"/>
            <a:ext cx="15985776" cy="203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106" y="-538507"/>
            <a:ext cx="2278844" cy="174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630710" y="194273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2.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tổ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chức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chống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endParaRPr lang="en-US" sz="40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grpSp>
        <p:nvGrpSpPr>
          <p:cNvPr id="15" name="Group 233"/>
          <p:cNvGrpSpPr>
            <a:grpSpLocks/>
          </p:cNvGrpSpPr>
          <p:nvPr/>
        </p:nvGrpSpPr>
        <p:grpSpPr bwMode="auto">
          <a:xfrm>
            <a:off x="954868" y="1233257"/>
            <a:ext cx="10900978" cy="5626331"/>
            <a:chOff x="336" y="804"/>
            <a:chExt cx="4846" cy="3007"/>
          </a:xfrm>
        </p:grpSpPr>
        <p:pic>
          <p:nvPicPr>
            <p:cNvPr id="16" name="Picture 227" descr="圈轴bg"/>
            <p:cNvPicPr>
              <a:picLocks noChangeAspect="1" noChangeArrowheads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912"/>
              <a:ext cx="4704" cy="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30" descr="圈轴左右"/>
            <p:cNvPicPr>
              <a:picLocks noChangeAspect="1" noChangeArrowheads="1"/>
            </p:cNvPicPr>
            <p:nvPr/>
          </p:nvPicPr>
          <p:blipFill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804"/>
              <a:ext cx="238" cy="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232" descr="圈轴左右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58" y="1053530"/>
            <a:ext cx="503450" cy="580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86" b="95902" l="2335" r="97276">
                        <a14:foregroundMark x1="15759" y1="72404" x2="20039" y2="16940"/>
                        <a14:foregroundMark x1="10311" y1="44809" x2="27043" y2="3552"/>
                        <a14:foregroundMark x1="16342" y1="12842" x2="59144" y2="11202"/>
                        <a14:foregroundMark x1="39494" y1="18306" x2="64786" y2="15574"/>
                        <a14:foregroundMark x1="37938" y1="15847" x2="49027" y2="13115"/>
                        <a14:foregroundMark x1="57782" y1="77322" x2="89105" y2="72678"/>
                        <a14:foregroundMark x1="82879" y1="60383" x2="92996" y2="37705"/>
                        <a14:foregroundMark x1="89883" y1="29508" x2="94358" y2="18306"/>
                        <a14:foregroundMark x1="8171" y1="28142" x2="18093" y2="7923"/>
                        <a14:foregroundMark x1="5447" y1="28962" x2="7782" y2="16120"/>
                        <a14:foregroundMark x1="52724" y1="85519" x2="73346" y2="83607"/>
                        <a14:foregroundMark x1="16537" y1="6557" x2="42218" y2="7923"/>
                        <a14:backgroundMark x1="99416" y1="37705" x2="91245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59" y="1840633"/>
            <a:ext cx="6089981" cy="4338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HP\Desktop\sh_mualu193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1570" l="8333" r="95833">
                        <a14:foregroundMark x1="20293" y1="39937" x2="97454" y2="39937"/>
                        <a14:foregroundMark x1="55015" y1="16228" x2="30324" y2="29399"/>
                        <a14:foregroundMark x1="24923" y1="52582" x2="91281" y2="67334"/>
                        <a14:foregroundMark x1="53858" y1="58377" x2="11806" y2="720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10" y="1565942"/>
            <a:ext cx="3950208" cy="2892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HP\Desktop\47f44536_bến sông hồng đầu thế kỷ xx[1] (1)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100000" l="10000" r="97000">
                        <a14:foregroundMark x1="22500" y1="46667" x2="32500" y2="81481"/>
                        <a14:foregroundMark x1="22000" y1="92593" x2="48500" y2="81481"/>
                        <a14:foregroundMark x1="28500" y1="71111" x2="14500" y2="50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460" y="3573810"/>
            <a:ext cx="4299676" cy="2902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3538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93 -0.03819 L 0.82357 -0.04838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82" y="-50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33"/>
          <p:cNvGrpSpPr>
            <a:grpSpLocks/>
          </p:cNvGrpSpPr>
          <p:nvPr/>
        </p:nvGrpSpPr>
        <p:grpSpPr bwMode="auto">
          <a:xfrm>
            <a:off x="838439" y="837506"/>
            <a:ext cx="10816069" cy="4820791"/>
            <a:chOff x="336" y="804"/>
            <a:chExt cx="4846" cy="3007"/>
          </a:xfrm>
        </p:grpSpPr>
        <p:pic>
          <p:nvPicPr>
            <p:cNvPr id="26" name="Picture 227" descr="圈轴bg"/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912"/>
              <a:ext cx="4704" cy="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30" descr="圈轴左右"/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804"/>
              <a:ext cx="238" cy="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" name="Picture 232" descr="圈轴左右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50" y="822274"/>
            <a:ext cx="472588" cy="482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20897" y="1885734"/>
            <a:ext cx="99342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rất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quan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tâm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đến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đ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lập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Hà</a:t>
            </a:r>
            <a:r>
              <a:rPr lang="en-US" sz="3200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200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sứ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để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trông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coi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bảo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vệ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Năm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1248,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nhân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cả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nðớc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đðợc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lệnh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mở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rộng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suốt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từ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đầu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nguồn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các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con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lớn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cho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đến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cửa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biển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Hằng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năm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khi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có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tất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cả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mọi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ngðời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không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phân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biệt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trai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gái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giàu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nghèo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đều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phải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tham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gia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bảo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vệ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Các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vua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cũng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có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khi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tự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mình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trông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nom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 Do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vậy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có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cuốn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sử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đ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ghi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rằng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là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"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triều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đại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".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270670" y="983276"/>
            <a:ext cx="8859258" cy="93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90" tIns="60945" rIns="121890" bIns="60945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Đọc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đoạn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văn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sau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trả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lời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câu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hỏi</a:t>
            </a:r>
            <a:endParaRPr lang="zh-CN" altLang="en-US" sz="5300" dirty="0">
              <a:solidFill>
                <a:srgbClr val="60000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13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190" y="4855733"/>
            <a:ext cx="4565834" cy="2499014"/>
          </a:xfrm>
          <a:prstGeom prst="rect">
            <a:avLst/>
          </a:prstGeom>
        </p:spPr>
      </p:pic>
      <p:pic>
        <p:nvPicPr>
          <p:cNvPr id="14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676" y="4667220"/>
            <a:ext cx="2690108" cy="1417027"/>
          </a:xfrm>
          <a:prstGeom prst="rect">
            <a:avLst/>
          </a:prstGeom>
        </p:spPr>
      </p:pic>
      <p:grpSp>
        <p:nvGrpSpPr>
          <p:cNvPr id="15" name="组合 16"/>
          <p:cNvGrpSpPr/>
          <p:nvPr/>
        </p:nvGrpSpPr>
        <p:grpSpPr>
          <a:xfrm>
            <a:off x="143296" y="94992"/>
            <a:ext cx="4296120" cy="982410"/>
            <a:chOff x="360058" y="334939"/>
            <a:chExt cx="2141637" cy="335414"/>
          </a:xfrm>
        </p:grpSpPr>
        <p:pic>
          <p:nvPicPr>
            <p:cNvPr id="16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60058" y="334939"/>
              <a:ext cx="2141637" cy="335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矩形 18"/>
            <p:cNvSpPr/>
            <p:nvPr/>
          </p:nvSpPr>
          <p:spPr>
            <a:xfrm>
              <a:off x="471003" y="395932"/>
              <a:ext cx="854403" cy="2416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0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SGK/39</a:t>
              </a:r>
              <a:endParaRPr lang="zh-CN" alt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4762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33"/>
          <p:cNvGrpSpPr>
            <a:grpSpLocks/>
          </p:cNvGrpSpPr>
          <p:nvPr/>
        </p:nvGrpSpPr>
        <p:grpSpPr bwMode="auto">
          <a:xfrm>
            <a:off x="838623" y="1382718"/>
            <a:ext cx="10657184" cy="4820791"/>
            <a:chOff x="336" y="804"/>
            <a:chExt cx="4846" cy="3007"/>
          </a:xfrm>
        </p:grpSpPr>
        <p:pic>
          <p:nvPicPr>
            <p:cNvPr id="26" name="Picture 227" descr="圈轴bg"/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912"/>
              <a:ext cx="4704" cy="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30" descr="圈轴左右"/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804"/>
              <a:ext cx="238" cy="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" name="Picture 232" descr="圈轴左右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23" y="1397951"/>
            <a:ext cx="472588" cy="482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00963" y="2205658"/>
            <a:ext cx="95607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Đến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thời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hệ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thống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điều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hình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thành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dọc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theo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Hồng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các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con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lớn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khác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ở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đồng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bằng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Bắc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Bộ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Bắc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Trung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Bộ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Hệ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thống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điều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này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đã</a:t>
            </a:r>
            <a:r>
              <a:rPr lang="en-US" sz="4000">
                <a:latin typeface="Staccato" pitchFamily="34" charset="0"/>
                <a:ea typeface="Staccato" pitchFamily="34" charset="0"/>
                <a:cs typeface="Staccato" pitchFamily="34" charset="0"/>
              </a:rPr>
              <a:t> góp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phần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giúp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cho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nông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nghiệp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phát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triển</a:t>
            </a:r>
            <a:endParaRPr lang="en-US" sz="40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11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190" y="4855733"/>
            <a:ext cx="4565834" cy="2499014"/>
          </a:xfrm>
          <a:prstGeom prst="rect">
            <a:avLst/>
          </a:prstGeom>
        </p:spPr>
      </p:pic>
      <p:pic>
        <p:nvPicPr>
          <p:cNvPr id="12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676" y="4667220"/>
            <a:ext cx="2690108" cy="1417027"/>
          </a:xfrm>
          <a:prstGeom prst="rect">
            <a:avLst/>
          </a:prstGeom>
        </p:spPr>
      </p:pic>
      <p:grpSp>
        <p:nvGrpSpPr>
          <p:cNvPr id="13" name="组合 16"/>
          <p:cNvGrpSpPr/>
          <p:nvPr/>
        </p:nvGrpSpPr>
        <p:grpSpPr>
          <a:xfrm>
            <a:off x="143296" y="94992"/>
            <a:ext cx="4296120" cy="982410"/>
            <a:chOff x="360058" y="334939"/>
            <a:chExt cx="2141637" cy="335414"/>
          </a:xfrm>
        </p:grpSpPr>
        <p:pic>
          <p:nvPicPr>
            <p:cNvPr id="14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60058" y="334939"/>
              <a:ext cx="2141637" cy="335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矩形 18"/>
            <p:cNvSpPr/>
            <p:nvPr/>
          </p:nvSpPr>
          <p:spPr>
            <a:xfrm>
              <a:off x="471003" y="395932"/>
              <a:ext cx="854403" cy="2416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0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SGK/39</a:t>
              </a:r>
              <a:endParaRPr lang="zh-CN" alt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1081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组合 49"/>
          <p:cNvGrpSpPr/>
          <p:nvPr/>
        </p:nvGrpSpPr>
        <p:grpSpPr>
          <a:xfrm>
            <a:off x="143296" y="-242614"/>
            <a:ext cx="5797442" cy="1320016"/>
            <a:chOff x="360058" y="334939"/>
            <a:chExt cx="2141637" cy="335414"/>
          </a:xfrm>
        </p:grpSpPr>
        <p:pic>
          <p:nvPicPr>
            <p:cNvPr id="51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60058" y="334939"/>
              <a:ext cx="2141637" cy="335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矩形 51"/>
            <p:cNvSpPr/>
            <p:nvPr/>
          </p:nvSpPr>
          <p:spPr>
            <a:xfrm>
              <a:off x="471003" y="395932"/>
              <a:ext cx="1129972" cy="2416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000" b="1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Yêu</a:t>
              </a:r>
              <a:r>
                <a:rPr lang="en-US" altLang="zh-CN" sz="4000" b="1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altLang="zh-CN" sz="4000" b="1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câu</a:t>
              </a:r>
              <a:r>
                <a:rPr lang="en-US" altLang="zh-CN" sz="4000" b="1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altLang="zh-CN" sz="4000" b="1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cần</a:t>
              </a:r>
              <a:r>
                <a:rPr lang="en-US" altLang="zh-CN" sz="4000" b="1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altLang="zh-CN" sz="4000" b="1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đạt</a:t>
              </a:r>
              <a:endParaRPr lang="zh-CN" altLang="en-US" sz="40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pic>
        <p:nvPicPr>
          <p:cNvPr id="74" name="Picture 3" descr="C:\Users\Thinkpad\Desktop\PNG\1_0002_图层-5-副本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" y="2370960"/>
            <a:ext cx="3294623" cy="304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64" y="1652032"/>
            <a:ext cx="2787821" cy="2788453"/>
          </a:xfrm>
          <a:prstGeom prst="rect">
            <a:avLst/>
          </a:prstGeom>
        </p:spPr>
      </p:pic>
      <p:pic>
        <p:nvPicPr>
          <p:cNvPr id="79" name="Picture 13" descr="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630761"/>
            <a:ext cx="3219340" cy="108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4" descr="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343" y="3745992"/>
            <a:ext cx="4074367" cy="167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5" descr="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259" y="1278476"/>
            <a:ext cx="3416474" cy="108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8" descr="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662" y="5093741"/>
            <a:ext cx="3960440" cy="150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763317" y="993135"/>
            <a:ext cx="60928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Nêu được một vài sự kiện về sự quan tâm của nhà Trần tới sản xuất nông nghiệp</a:t>
            </a:r>
            <a:endParaRPr lang="en-US" sz="24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  <a:p>
            <a:r>
              <a:rPr lang="nl-NL" sz="2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Nêu được tác dụng của việc nhà Trần đắp đê với đời sống và sản xuất nông nghiệp</a:t>
            </a:r>
            <a:endParaRPr lang="en-US" sz="24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61648" y="2797056"/>
            <a:ext cx="60928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- Xác định được vai trò to lớn của nhà Trần với sự phát triển nông nghiệp.</a:t>
            </a:r>
            <a:endParaRPr lang="en-US" sz="24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  <a:p>
            <a:r>
              <a:rPr lang="nl-NL" sz="2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- Chỉ trên lược đồ một số con sông miền Bắc</a:t>
            </a:r>
            <a:endParaRPr lang="en-US" sz="24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37601" y="4398996"/>
            <a:ext cx="5944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- Yêu nước, trách nhiệm, có thái độ tôn trọng lịch sử.</a:t>
            </a:r>
            <a:endParaRPr lang="en-US" sz="24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99062" y="5443903"/>
            <a:ext cx="6092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- NL ngôn ngữ, NL giao tiếp và hợp tác, NL giải quyết vấn đề và sáng tạo.</a:t>
            </a:r>
            <a:endParaRPr lang="en-US" sz="24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58902" y="1485578"/>
            <a:ext cx="2004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1. Kiến thức</a:t>
            </a:r>
            <a:endParaRPr lang="en-US" sz="32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8942" y="2781722"/>
            <a:ext cx="1733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2. Kĩ năng</a:t>
            </a:r>
            <a:endParaRPr lang="en-US" sz="32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02961" y="4029665"/>
            <a:ext cx="2274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3. Hình thành và phát triển phẩm chất: </a:t>
            </a:r>
            <a:endParaRPr lang="en-US" sz="24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73051" y="5229994"/>
            <a:ext cx="28260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4. Góp phần phát triển các năng lực</a:t>
            </a:r>
            <a:endParaRPr lang="en-US" sz="28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014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2278782" y="905170"/>
            <a:ext cx="18116417" cy="2483929"/>
            <a:chOff x="317500" y="190500"/>
            <a:chExt cx="3568700" cy="685800"/>
          </a:xfrm>
        </p:grpSpPr>
        <p:pic>
          <p:nvPicPr>
            <p:cNvPr id="21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505804" y="397868"/>
              <a:ext cx="1764159" cy="433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1)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Nhà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Trần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đã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có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biện</a:t>
              </a:r>
              <a:r>
                <a:rPr lang="en-US" sz="3200" b="1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pháp</a:t>
              </a:r>
              <a:r>
                <a:rPr lang="en-US" sz="3200" b="1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gì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trong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việc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đắp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đê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phòng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chống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lũ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lụt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?</a:t>
              </a:r>
            </a:p>
            <a:p>
              <a:endParaRPr lang="zh-CN" altLang="en-US" sz="3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638820" y="3464787"/>
            <a:ext cx="13835698" cy="2618154"/>
            <a:chOff x="282974" y="104927"/>
            <a:chExt cx="3568700" cy="825548"/>
          </a:xfrm>
        </p:grpSpPr>
        <p:pic>
          <p:nvPicPr>
            <p:cNvPr id="28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282974" y="104927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矩形 28"/>
            <p:cNvSpPr/>
            <p:nvPr/>
          </p:nvSpPr>
          <p:spPr>
            <a:xfrm>
              <a:off x="510207" y="187094"/>
              <a:ext cx="2317313" cy="7433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lnSpc>
                  <a:spcPct val="90000"/>
                </a:lnSpc>
                <a:spcAft>
                  <a:spcPts val="0"/>
                </a:spcAft>
                <a:defRPr/>
              </a:pP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  <a:p>
              <a:pPr fontAlgn="auto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2)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Nhà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Trần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đã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thu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được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kết</a:t>
              </a:r>
              <a:r>
                <a:rPr lang="en-US" sz="3200" b="1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quả</a:t>
              </a:r>
              <a:r>
                <a:rPr lang="en-US" sz="3200" b="1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như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thế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nào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trong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công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cuộc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đắp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đê</a:t>
              </a:r>
              <a:r>
                <a:rPr lang="en-US" sz="32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? </a:t>
              </a:r>
            </a:p>
            <a:p>
              <a:pPr fontAlgn="auto">
                <a:lnSpc>
                  <a:spcPct val="90000"/>
                </a:lnSpc>
                <a:spcAft>
                  <a:spcPts val="0"/>
                </a:spcAft>
                <a:defRPr/>
              </a:pP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  <a:p>
              <a:endParaRPr lang="zh-CN" altLang="en-US" sz="3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pic>
        <p:nvPicPr>
          <p:cNvPr id="30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677" y="477466"/>
            <a:ext cx="2454417" cy="18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946" y="3525035"/>
            <a:ext cx="2454417" cy="18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HP\Desktop\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7" b="8981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5711"/>
          <a:stretch/>
        </p:blipFill>
        <p:spPr bwMode="auto">
          <a:xfrm>
            <a:off x="-927693" y="2481826"/>
            <a:ext cx="403389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8393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0.58815 0.00857 " pathEditMode="relative" rAng="0" ptsTypes="AA">
                                      <p:cBhvr>
                                        <p:cTn id="16" dur="3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1" y="41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L 0.58607 -0.00162 " pathEditMode="relative" rAng="0" ptsTypes="AA">
                                      <p:cBhvr>
                                        <p:cTn id="30" dur="3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97" y="-9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41661" y="0"/>
            <a:ext cx="10153128" cy="3008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90" tIns="60945" rIns="121890" bIns="60945" anchor="ctr">
            <a:spAutoFit/>
          </a:bodyPr>
          <a:lstStyle/>
          <a:p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1)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đã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có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biện</a:t>
            </a:r>
            <a:r>
              <a:rPr lang="en-US" sz="54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pháp</a:t>
            </a:r>
            <a:r>
              <a:rPr lang="en-US" sz="54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gì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trong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chống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54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zh-CN" altLang="en-US" sz="5300" dirty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</a:p>
        </p:txBody>
      </p:sp>
      <p:pic>
        <p:nvPicPr>
          <p:cNvPr id="16" name="Picture 2" descr="C:\Users\Thinkpad\Desktop\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965" y="4808537"/>
            <a:ext cx="2096640" cy="182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1773610"/>
            <a:ext cx="7391350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-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Lập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Hà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sứ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trông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coi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bảo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vệ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</a:t>
            </a:r>
          </a:p>
          <a:p>
            <a:pPr lvl="1"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-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Năm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1248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lệnh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mở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rộng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từ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đầu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nguồn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các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con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lớn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đến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cửa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biển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</a:t>
            </a:r>
          </a:p>
          <a:p>
            <a:pPr lvl="1"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-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đặt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ra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lệ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mọi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người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đều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phải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tham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gia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 </a:t>
            </a:r>
          </a:p>
          <a:p>
            <a:pPr lvl="1" fontAlgn="auto">
              <a:lnSpc>
                <a:spcPct val="110000"/>
              </a:lnSpc>
              <a:spcAft>
                <a:spcPts val="0"/>
              </a:spcAft>
              <a:defRPr/>
            </a:pP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-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Có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lúc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vua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cũng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tự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mình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trông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nom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6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.</a:t>
            </a:r>
          </a:p>
        </p:txBody>
      </p:sp>
      <p:pic>
        <p:nvPicPr>
          <p:cNvPr id="7170" name="Picture 2" descr="C:\Users\HP\Desktop\ngu-binh-u-nong-la-gi-binh-luan-ve-ngu-binh-u-nong-nghia-la-gi60e969c900219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90" b="100000" l="0" r="100000">
                        <a14:backgroundMark x1="5833" y1="91667" x2="34000" y2="90705"/>
                        <a14:backgroundMark x1="34167" y1="90705" x2="63333" y2="99038"/>
                        <a14:backgroundMark x1="93833" y1="92949" x2="98833" y2="964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368" y="1989634"/>
            <a:ext cx="4833237" cy="3530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49202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8" descr="素材CNN-scc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510" y="5203473"/>
            <a:ext cx="2590903" cy="165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25"/>
          <p:cNvSpPr/>
          <p:nvPr/>
        </p:nvSpPr>
        <p:spPr>
          <a:xfrm>
            <a:off x="507524" y="0"/>
            <a:ext cx="9805719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2)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đã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thu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được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kết</a:t>
            </a:r>
            <a:r>
              <a:rPr lang="en-US" sz="48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quả</a:t>
            </a:r>
            <a:r>
              <a:rPr lang="en-US" sz="48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như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thế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nào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trong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công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cuộc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? </a:t>
            </a:r>
          </a:p>
        </p:txBody>
      </p:sp>
      <p:sp>
        <p:nvSpPr>
          <p:cNvPr id="2" name="Rectangle 1"/>
          <p:cNvSpPr/>
          <p:nvPr/>
        </p:nvSpPr>
        <p:spPr>
          <a:xfrm>
            <a:off x="190550" y="1629594"/>
            <a:ext cx="59766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-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Hệ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thống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hình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thành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dọc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Hồng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các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lớn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khác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</a:t>
            </a:r>
          </a:p>
          <a:p>
            <a:pPr lvl="1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-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Xây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dựng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được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khối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đại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đoàn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kết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tộc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nông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nghiệp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phát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triển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thiên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tai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lội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giảm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nhẹ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đời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sống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nhân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ấm</a:t>
            </a:r>
            <a:r>
              <a:rPr lang="en-US" sz="44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no</a:t>
            </a:r>
            <a:r>
              <a:rPr lang="en-US" sz="44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</a:t>
            </a:r>
          </a:p>
        </p:txBody>
      </p:sp>
      <p:pic>
        <p:nvPicPr>
          <p:cNvPr id="9" name="Picture 3" descr="C:\Users\HP\Desktop\sh_mualu19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1570" l="8333" r="95833">
                        <a14:foregroundMark x1="20293" y1="39937" x2="97454" y2="39937"/>
                        <a14:foregroundMark x1="55015" y1="16228" x2="30324" y2="29399"/>
                        <a14:foregroundMark x1="24923" y1="52582" x2="91281" y2="67334"/>
                        <a14:foregroundMark x1="53858" y1="58377" x2="11806" y2="720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10" y="1565942"/>
            <a:ext cx="3950208" cy="2892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HP\Desktop\47f44536_bến sông hồng đầu thế kỷ xx[1] (1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0000" r="97000">
                        <a14:foregroundMark x1="22500" y1="46667" x2="32500" y2="81481"/>
                        <a14:foregroundMark x1="22000" y1="92593" x2="48500" y2="81481"/>
                        <a14:foregroundMark x1="28500" y1="71111" x2="14500" y2="50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460" y="3573810"/>
            <a:ext cx="4299676" cy="2902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507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8" descr="素材CNN-scc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510" y="5203473"/>
            <a:ext cx="2590903" cy="165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25"/>
          <p:cNvSpPr/>
          <p:nvPr/>
        </p:nvSpPr>
        <p:spPr>
          <a:xfrm>
            <a:off x="507524" y="0"/>
            <a:ext cx="980571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Một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số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con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lớn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ở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nước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ta </a:t>
            </a:r>
          </a:p>
        </p:txBody>
      </p:sp>
      <p:pic>
        <p:nvPicPr>
          <p:cNvPr id="4098" name="Picture 2" descr="C:\Users\HP\Desktop\20181125100903_6694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21" b="94864" l="462" r="97538">
                        <a14:foregroundMark x1="33231" y1="76133" x2="51846" y2="746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80" y="2637706"/>
            <a:ext cx="4357461" cy="443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 descr="18653_img_1846_1771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2" b="92398" l="2800" r="94800">
                        <a14:foregroundMark x1="18933" y1="39766" x2="66667" y2="33918"/>
                        <a14:foregroundMark x1="68400" y1="39766" x2="91467" y2="31969"/>
                        <a14:foregroundMark x1="6800" y1="40351" x2="22800" y2="28265"/>
                        <a14:foregroundMark x1="25467" y1="34893" x2="43067" y2="24366"/>
                        <a14:backgroundMark x1="62267" y1="18713" x2="62267" y2="37037"/>
                        <a14:backgroundMark x1="24000" y1="22807" x2="24800" y2="37817"/>
                        <a14:backgroundMark x1="86267" y1="28070" x2="90000" y2="3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939" y="26338"/>
            <a:ext cx="4846644" cy="3634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209" b="94856" l="2021" r="98731">
                        <a14:foregroundMark x1="22509" y1="90698" x2="32331" y2="47639"/>
                        <a14:foregroundMark x1="16729" y1="68288" x2="36090" y2="45877"/>
                        <a14:foregroundMark x1="18421" y1="49824" x2="28102" y2="34461"/>
                        <a14:foregroundMark x1="21241" y1="33827" x2="60479" y2="28118"/>
                        <a14:foregroundMark x1="62500" y1="33615" x2="83130" y2="32276"/>
                        <a14:foregroundMark x1="14380" y1="40169" x2="28900" y2="26779"/>
                        <a14:foregroundMark x1="12970" y1="30726" x2="23731" y2="448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641" y="2349674"/>
            <a:ext cx="5807074" cy="41284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8583" y="2376096"/>
            <a:ext cx="2350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Bờ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Hồng</a:t>
            </a:r>
            <a:endParaRPr lang="en-US" sz="2800" b="1" dirty="0"/>
          </a:p>
        </p:txBody>
      </p:sp>
      <p:pic>
        <p:nvPicPr>
          <p:cNvPr id="8" name="Picture 3" descr="C:\Users\WELCOME\Desktop\anh_1_vgvy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67" b="96746" l="667" r="97167">
                        <a14:foregroundMark x1="6167" y1="60355" x2="49500" y2="38757"/>
                        <a14:foregroundMark x1="66667" y1="58284" x2="85667" y2="40237"/>
                        <a14:foregroundMark x1="71500" y1="69527" x2="94167" y2="50592"/>
                        <a14:foregroundMark x1="83500" y1="83728" x2="96833" y2="69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34" y="378565"/>
            <a:ext cx="6386968" cy="4387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50112" y="5232167"/>
            <a:ext cx="3018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B</a:t>
            </a:r>
            <a:r>
              <a:rPr lang="vi-VN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ờ đê sông Nhuệ </a:t>
            </a:r>
            <a:endParaRPr lang="en-US" sz="3600" b="1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84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2" grpId="1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8" descr="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958" y="1125538"/>
            <a:ext cx="5816272" cy="433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69" y="-196728"/>
            <a:ext cx="4104456" cy="291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487" y="3173531"/>
            <a:ext cx="3872501" cy="292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 descr="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342" y="3173531"/>
            <a:ext cx="4536504" cy="277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 Box 13"/>
          <p:cNvSpPr txBox="1">
            <a:spLocks noChangeArrowheads="1"/>
          </p:cNvSpPr>
          <p:nvPr/>
        </p:nvSpPr>
        <p:spPr bwMode="auto">
          <a:xfrm>
            <a:off x="5159102" y="533619"/>
            <a:ext cx="3275229" cy="1107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90" tIns="60945" rIns="121890" bIns="60945">
            <a:spAutoFit/>
          </a:bodyPr>
          <a:lstStyle/>
          <a:p>
            <a:pPr lvl="0" algn="ctr"/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rất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xem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trọng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endParaRPr lang="en-US" sz="32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auto">
          <a:xfrm>
            <a:off x="2998862" y="4162732"/>
            <a:ext cx="2738577" cy="1107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90" tIns="60945" rIns="121890" bIns="60945">
            <a:spAutoFit/>
          </a:bodyPr>
          <a:lstStyle/>
          <a:p>
            <a:pPr lvl="0" algn="ctr"/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chống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endParaRPr lang="en-US" sz="32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67" name="Text Box 15"/>
          <p:cNvSpPr txBox="1">
            <a:spLocks noChangeArrowheads="1"/>
          </p:cNvSpPr>
          <p:nvPr/>
        </p:nvSpPr>
        <p:spPr bwMode="auto">
          <a:xfrm>
            <a:off x="8327454" y="3906005"/>
            <a:ext cx="2952328" cy="1107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90" tIns="60945" rIns="121890" bIns="60945">
            <a:spAutoFit/>
          </a:bodyPr>
          <a:lstStyle/>
          <a:p>
            <a:pPr lvl="0"/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Nền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kinh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tế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nông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nghiệp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phát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triển</a:t>
            </a:r>
            <a:r>
              <a:rPr lang="en-US" sz="32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endParaRPr lang="en-US" sz="32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19" name="图片 1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4375" l="7071" r="90765">
                        <a14:foregroundMark x1="43290" y1="13333" x2="43290" y2="13333"/>
                        <a14:foregroundMark x1="48052" y1="15937" x2="44877" y2="10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45446" y="435131"/>
            <a:ext cx="5027803" cy="69649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59102" y="2524954"/>
            <a:ext cx="311337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Đời</a:t>
            </a:r>
            <a:r>
              <a:rPr lang="en-US" sz="44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sống</a:t>
            </a:r>
            <a:r>
              <a:rPr lang="en-US" sz="44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nhân</a:t>
            </a:r>
            <a:r>
              <a:rPr lang="en-US" sz="44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44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ấm</a:t>
            </a:r>
            <a:r>
              <a:rPr lang="en-US" sz="4400" b="1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no</a:t>
            </a:r>
            <a:endParaRPr lang="en-US" sz="4400" dirty="0">
              <a:solidFill>
                <a:srgbClr val="C0000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4725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8" descr="素材CNN-scc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510" y="5203473"/>
            <a:ext cx="2590903" cy="165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25"/>
          <p:cNvSpPr/>
          <p:nvPr/>
        </p:nvSpPr>
        <p:spPr>
          <a:xfrm>
            <a:off x="507524" y="0"/>
            <a:ext cx="980571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Để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bảo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vệ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điều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chúng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ta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cần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làm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gì</a:t>
            </a:r>
            <a:r>
              <a:rPr lang="en-US" sz="4800" dirty="0">
                <a:solidFill>
                  <a:srgbClr val="C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? </a:t>
            </a:r>
          </a:p>
        </p:txBody>
      </p:sp>
      <p:sp>
        <p:nvSpPr>
          <p:cNvPr id="2" name="Rectangle 1"/>
          <p:cNvSpPr/>
          <p:nvPr/>
        </p:nvSpPr>
        <p:spPr>
          <a:xfrm>
            <a:off x="7505828" y="2249711"/>
            <a:ext cx="36054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Trồng</a:t>
            </a:r>
            <a:r>
              <a:rPr lang="en-US" sz="40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cỏ</a:t>
            </a:r>
            <a:r>
              <a:rPr lang="en-US" sz="40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trên</a:t>
            </a:r>
            <a:r>
              <a:rPr lang="en-US" sz="40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bờ</a:t>
            </a:r>
            <a:r>
              <a:rPr lang="en-US" sz="40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endParaRPr lang="en-US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7931766" y="2037541"/>
            <a:ext cx="29631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Lót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thảm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đá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hoặc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bê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tông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</a:p>
        </p:txBody>
      </p:sp>
      <p:pic>
        <p:nvPicPr>
          <p:cNvPr id="10" name="Picture 2" descr="C:\Users\WELCOME\Desktop\IMAGE7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764" y="889335"/>
            <a:ext cx="4604350" cy="27207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3" descr="C:\Users\WELCOME\Desktop\img_0359_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669" y="3466934"/>
            <a:ext cx="4525632" cy="30982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4" descr="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89"/>
          <a:stretch/>
        </p:blipFill>
        <p:spPr bwMode="auto">
          <a:xfrm>
            <a:off x="5576461" y="3332630"/>
            <a:ext cx="4356840" cy="30480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C:\Users\HP\Desktop\30f6330735e54734f0b6bd26baeefe5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164" y="757130"/>
            <a:ext cx="4249550" cy="318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Picture 2" descr="C:\Users\WELCOME\Desktop\IMAGE71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955" y="966442"/>
            <a:ext cx="4171159" cy="2962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Picture 2" descr="C:\Users\WELCOME\Desktop\IMAGE72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618" y="3660693"/>
            <a:ext cx="4711734" cy="30855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Rectangle 17"/>
          <p:cNvSpPr/>
          <p:nvPr/>
        </p:nvSpPr>
        <p:spPr>
          <a:xfrm>
            <a:off x="7697099" y="2249711"/>
            <a:ext cx="4147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Trải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vải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địa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hoặc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túi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cát</a:t>
            </a:r>
            <a:endParaRPr lang="en-US" sz="3600" b="1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19" name="Picture 2" descr="C:\Users\HP\Desktop\20181125100903_66940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21" b="94864" l="462" r="97538">
                        <a14:foregroundMark x1="33231" y1="76133" x2="51846" y2="746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80" y="2637706"/>
            <a:ext cx="4357461" cy="443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5425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2" grpId="1"/>
      <p:bldP spid="3" grpId="0"/>
      <p:bldP spid="3" grpId="1"/>
      <p:bldP spid="18" grpId="0"/>
      <p:bldP spid="18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2" descr="84699a87b5b4c81a66096e0e"/>
          <p:cNvPicPr>
            <a:picLocks noChangeAspect="1" noChangeArrowheads="1"/>
          </p:cNvPicPr>
          <p:nvPr/>
        </p:nvPicPr>
        <p:blipFill>
          <a:blip r:embed="rId3">
            <a:lum contrast="-1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456" y="2006675"/>
            <a:ext cx="9247783" cy="364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8" descr="笔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599" y="4543063"/>
            <a:ext cx="4877509" cy="234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73" name="Picture 61" descr="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356" y="2006675"/>
            <a:ext cx="1584176" cy="176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184" name="Rectangle 72"/>
          <p:cNvSpPr>
            <a:spLocks noChangeArrowheads="1"/>
          </p:cNvSpPr>
          <p:nvPr/>
        </p:nvSpPr>
        <p:spPr bwMode="auto">
          <a:xfrm>
            <a:off x="2496467" y="2217908"/>
            <a:ext cx="1487696" cy="122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6756" tIns="48379" rIns="96756" bIns="48379" anchor="ctr">
            <a:spAutoFit/>
          </a:bodyPr>
          <a:lstStyle/>
          <a:p>
            <a:pPr eaLnBrk="1" hangingPunct="1">
              <a:lnSpc>
                <a:spcPct val="85000"/>
              </a:lnSpc>
            </a:pPr>
            <a:r>
              <a:rPr lang="en-US" altLang="zh-CN" sz="4300" b="1" dirty="0">
                <a:solidFill>
                  <a:srgbClr val="FFFFFF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GHI NHỚ</a:t>
            </a:r>
          </a:p>
        </p:txBody>
      </p:sp>
      <p:sp>
        <p:nvSpPr>
          <p:cNvPr id="2" name="Rectangle 1"/>
          <p:cNvSpPr/>
          <p:nvPr/>
        </p:nvSpPr>
        <p:spPr>
          <a:xfrm>
            <a:off x="3962821" y="1363042"/>
            <a:ext cx="6092825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 </a:t>
            </a:r>
            <a:endParaRPr lang="en-US" sz="44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  <a:p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rất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coi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trọng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chống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.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Nhờ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vậy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nền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kinh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tế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nông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nghiệp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phát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triển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đời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sống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nhân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400" b="1" i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ấm</a:t>
            </a:r>
            <a:r>
              <a:rPr lang="en-US" sz="4400" b="1" i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no.</a:t>
            </a:r>
            <a:endParaRPr lang="en-US" sz="4400" dirty="0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669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6666 3.33333E-6 L 5.55556E-7 3.33333E-6 " pathEditMode="relative" ptsTypes="AA">
                                      <p:cBhvr>
                                        <p:cTn id="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90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0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0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84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65852" y="327402"/>
            <a:ext cx="1569660" cy="507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700" dirty="0">
                <a:solidFill>
                  <a:schemeClr val="bg1"/>
                </a:solidFill>
                <a:latin typeface="方正华隶简体" pitchFamily="65" charset="-122"/>
                <a:ea typeface="方正华隶简体" pitchFamily="65" charset="-122"/>
              </a:rPr>
              <a:t>道德讲堂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3358902" y="1845618"/>
            <a:ext cx="8831510" cy="2592288"/>
            <a:chOff x="317500" y="190500"/>
            <a:chExt cx="2787819" cy="640497"/>
          </a:xfrm>
        </p:grpSpPr>
        <p:pic>
          <p:nvPicPr>
            <p:cNvPr id="21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2787819" cy="64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544806" y="316357"/>
              <a:ext cx="1977559" cy="357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8800" dirty="0" err="1">
                  <a:solidFill>
                    <a:schemeClr val="bg1"/>
                  </a:solidFill>
                  <a:latin typeface="Staccato" pitchFamily="34" charset="0"/>
                  <a:ea typeface="方正华隶简体" pitchFamily="65" charset="-122"/>
                </a:rPr>
                <a:t>Củng</a:t>
              </a:r>
              <a:r>
                <a:rPr lang="en-US" altLang="zh-CN" sz="8800" dirty="0">
                  <a:solidFill>
                    <a:schemeClr val="bg1"/>
                  </a:solidFill>
                  <a:latin typeface="Staccato" pitchFamily="34" charset="0"/>
                  <a:ea typeface="方正华隶简体" pitchFamily="65" charset="-122"/>
                </a:rPr>
                <a:t> </a:t>
              </a:r>
              <a:r>
                <a:rPr lang="en-US" altLang="zh-CN" sz="8800" dirty="0" err="1">
                  <a:solidFill>
                    <a:schemeClr val="bg1"/>
                  </a:solidFill>
                  <a:latin typeface="Staccato" pitchFamily="34" charset="0"/>
                  <a:ea typeface="方正华隶简体" pitchFamily="65" charset="-122"/>
                </a:rPr>
                <a:t>cố</a:t>
              </a:r>
              <a:endParaRPr lang="zh-CN" altLang="en-US" sz="88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pic>
        <p:nvPicPr>
          <p:cNvPr id="30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82" y="162894"/>
            <a:ext cx="3695675" cy="282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图片 1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4375" l="7071" r="90765">
                        <a14:foregroundMark x1="43290" y1="13333" x2="43290" y2="13333"/>
                        <a14:foregroundMark x1="48052" y1="15937" x2="44877" y2="10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78391" y="162894"/>
            <a:ext cx="5027803" cy="696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929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6" dur="3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3"/>
          <p:cNvSpPr>
            <a:spLocks noChangeArrowheads="1"/>
          </p:cNvSpPr>
          <p:nvPr/>
        </p:nvSpPr>
        <p:spPr bwMode="auto">
          <a:xfrm>
            <a:off x="101587" y="2142034"/>
            <a:ext cx="711107" cy="609741"/>
          </a:xfrm>
          <a:prstGeom prst="bevel">
            <a:avLst>
              <a:gd name="adj" fmla="val 12500"/>
            </a:avLst>
          </a:prstGeom>
          <a:solidFill>
            <a:schemeClr val="tx1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55" name="AutoShape 4"/>
          <p:cNvSpPr>
            <a:spLocks noChangeArrowheads="1"/>
          </p:cNvSpPr>
          <p:nvPr/>
        </p:nvSpPr>
        <p:spPr bwMode="auto">
          <a:xfrm>
            <a:off x="4251831" y="2183318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pPr algn="ctr"/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4962938" y="2183318"/>
            <a:ext cx="711107" cy="577984"/>
          </a:xfrm>
          <a:prstGeom prst="bevel">
            <a:avLst>
              <a:gd name="adj" fmla="val 12500"/>
            </a:avLst>
          </a:prstGeom>
          <a:solidFill>
            <a:schemeClr val="accent5">
              <a:lumMod val="60000"/>
              <a:lumOff val="40000"/>
            </a:schemeClr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57" name="AutoShape 6"/>
          <p:cNvSpPr>
            <a:spLocks noChangeArrowheads="1"/>
          </p:cNvSpPr>
          <p:nvPr/>
        </p:nvSpPr>
        <p:spPr bwMode="auto">
          <a:xfrm>
            <a:off x="5674046" y="2183318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58" name="AutoShape 7"/>
          <p:cNvSpPr>
            <a:spLocks noChangeArrowheads="1"/>
          </p:cNvSpPr>
          <p:nvPr/>
        </p:nvSpPr>
        <p:spPr bwMode="auto">
          <a:xfrm>
            <a:off x="6385153" y="2169027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59" name="AutoShape 8"/>
          <p:cNvSpPr>
            <a:spLocks noChangeArrowheads="1"/>
          </p:cNvSpPr>
          <p:nvPr/>
        </p:nvSpPr>
        <p:spPr bwMode="auto">
          <a:xfrm>
            <a:off x="7096260" y="2183318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60" name="AutoShape 9"/>
          <p:cNvSpPr>
            <a:spLocks noChangeArrowheads="1"/>
          </p:cNvSpPr>
          <p:nvPr/>
        </p:nvSpPr>
        <p:spPr bwMode="auto">
          <a:xfrm>
            <a:off x="101587" y="2675557"/>
            <a:ext cx="711107" cy="609741"/>
          </a:xfrm>
          <a:prstGeom prst="bevel">
            <a:avLst>
              <a:gd name="adj" fmla="val 12500"/>
            </a:avLst>
          </a:prstGeom>
          <a:solidFill>
            <a:schemeClr val="tx1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61" name="AutoShape 10"/>
          <p:cNvSpPr>
            <a:spLocks noChangeArrowheads="1"/>
          </p:cNvSpPr>
          <p:nvPr/>
        </p:nvSpPr>
        <p:spPr bwMode="auto">
          <a:xfrm>
            <a:off x="3591517" y="2761302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62" name="AutoShape 11"/>
          <p:cNvSpPr>
            <a:spLocks noChangeArrowheads="1"/>
          </p:cNvSpPr>
          <p:nvPr/>
        </p:nvSpPr>
        <p:spPr bwMode="auto">
          <a:xfrm>
            <a:off x="4302624" y="2761302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2540" name="AutoShape 12"/>
          <p:cNvSpPr>
            <a:spLocks noChangeArrowheads="1"/>
          </p:cNvSpPr>
          <p:nvPr/>
        </p:nvSpPr>
        <p:spPr bwMode="auto">
          <a:xfrm>
            <a:off x="5013732" y="2761302"/>
            <a:ext cx="711107" cy="577984"/>
          </a:xfrm>
          <a:prstGeom prst="bevel">
            <a:avLst>
              <a:gd name="adj" fmla="val 12500"/>
            </a:avLst>
          </a:prstGeom>
          <a:solidFill>
            <a:schemeClr val="accent5">
              <a:lumMod val="60000"/>
              <a:lumOff val="40000"/>
            </a:schemeClr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64" name="AutoShape 13"/>
          <p:cNvSpPr>
            <a:spLocks noChangeArrowheads="1"/>
          </p:cNvSpPr>
          <p:nvPr/>
        </p:nvSpPr>
        <p:spPr bwMode="auto">
          <a:xfrm>
            <a:off x="5724839" y="2761302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65" name="AutoShape 14"/>
          <p:cNvSpPr>
            <a:spLocks noChangeArrowheads="1"/>
          </p:cNvSpPr>
          <p:nvPr/>
        </p:nvSpPr>
        <p:spPr bwMode="auto">
          <a:xfrm>
            <a:off x="6435946" y="2761302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66" name="AutoShape 15"/>
          <p:cNvSpPr>
            <a:spLocks noChangeArrowheads="1"/>
          </p:cNvSpPr>
          <p:nvPr/>
        </p:nvSpPr>
        <p:spPr bwMode="auto">
          <a:xfrm>
            <a:off x="7147054" y="2761302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67" name="AutoShape 16"/>
          <p:cNvSpPr>
            <a:spLocks noChangeArrowheads="1"/>
          </p:cNvSpPr>
          <p:nvPr/>
        </p:nvSpPr>
        <p:spPr bwMode="auto">
          <a:xfrm>
            <a:off x="101587" y="3209081"/>
            <a:ext cx="711107" cy="609741"/>
          </a:xfrm>
          <a:prstGeom prst="bevel">
            <a:avLst>
              <a:gd name="adj" fmla="val 12500"/>
            </a:avLst>
          </a:prstGeom>
          <a:solidFill>
            <a:schemeClr val="tx1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68" name="AutoShape 17"/>
          <p:cNvSpPr>
            <a:spLocks noChangeArrowheads="1"/>
          </p:cNvSpPr>
          <p:nvPr/>
        </p:nvSpPr>
        <p:spPr bwMode="auto">
          <a:xfrm>
            <a:off x="9310006" y="332658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2546" name="AutoShape 18"/>
          <p:cNvSpPr>
            <a:spLocks noChangeArrowheads="1"/>
          </p:cNvSpPr>
          <p:nvPr/>
        </p:nvSpPr>
        <p:spPr bwMode="auto">
          <a:xfrm>
            <a:off x="5007382" y="3326583"/>
            <a:ext cx="711107" cy="577984"/>
          </a:xfrm>
          <a:prstGeom prst="bevel">
            <a:avLst>
              <a:gd name="adj" fmla="val 12500"/>
            </a:avLst>
          </a:prstGeom>
          <a:solidFill>
            <a:schemeClr val="accent5">
              <a:lumMod val="40000"/>
              <a:lumOff val="60000"/>
            </a:schemeClr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70" name="AutoShape 19"/>
          <p:cNvSpPr>
            <a:spLocks noChangeArrowheads="1"/>
          </p:cNvSpPr>
          <p:nvPr/>
        </p:nvSpPr>
        <p:spPr bwMode="auto">
          <a:xfrm>
            <a:off x="5693092" y="332658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71" name="AutoShape 20"/>
          <p:cNvSpPr>
            <a:spLocks noChangeArrowheads="1"/>
          </p:cNvSpPr>
          <p:nvPr/>
        </p:nvSpPr>
        <p:spPr bwMode="auto">
          <a:xfrm>
            <a:off x="6425364" y="332658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72" name="AutoShape 21"/>
          <p:cNvSpPr>
            <a:spLocks noChangeArrowheads="1"/>
          </p:cNvSpPr>
          <p:nvPr/>
        </p:nvSpPr>
        <p:spPr bwMode="auto">
          <a:xfrm>
            <a:off x="7140704" y="332658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73" name="AutoShape 22"/>
          <p:cNvSpPr>
            <a:spLocks noChangeArrowheads="1"/>
          </p:cNvSpPr>
          <p:nvPr/>
        </p:nvSpPr>
        <p:spPr bwMode="auto">
          <a:xfrm>
            <a:off x="101587" y="3742604"/>
            <a:ext cx="711107" cy="609741"/>
          </a:xfrm>
          <a:prstGeom prst="bevel">
            <a:avLst>
              <a:gd name="adj" fmla="val 12500"/>
            </a:avLst>
          </a:prstGeom>
          <a:solidFill>
            <a:schemeClr val="tx1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74" name="AutoShape 24"/>
          <p:cNvSpPr>
            <a:spLocks noChangeArrowheads="1"/>
          </p:cNvSpPr>
          <p:nvPr/>
        </p:nvSpPr>
        <p:spPr bwMode="auto">
          <a:xfrm>
            <a:off x="101587" y="4412685"/>
            <a:ext cx="711107" cy="609741"/>
          </a:xfrm>
          <a:prstGeom prst="bevel">
            <a:avLst>
              <a:gd name="adj" fmla="val 12500"/>
            </a:avLst>
          </a:prstGeom>
          <a:solidFill>
            <a:schemeClr val="tx1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77529" name="Text Box 25"/>
          <p:cNvSpPr txBox="1">
            <a:spLocks noChangeArrowheads="1"/>
          </p:cNvSpPr>
          <p:nvPr/>
        </p:nvSpPr>
        <p:spPr bwMode="auto">
          <a:xfrm>
            <a:off x="4366569" y="2205549"/>
            <a:ext cx="47951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À</a:t>
            </a:r>
          </a:p>
        </p:txBody>
      </p:sp>
      <p:pic>
        <p:nvPicPr>
          <p:cNvPr id="277530" name="Picture 26" descr="1_md_whtn"/>
          <p:cNvPicPr>
            <a:picLocks noChangeAspect="1" noChangeArrowheads="1" noCrop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48" y="2243657"/>
            <a:ext cx="313226" cy="4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531" name="Picture 27" descr="2_md_whtn"/>
          <p:cNvPicPr>
            <a:picLocks noChangeAspect="1" noChangeArrowheads="1" noCrop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82" y="2808938"/>
            <a:ext cx="353437" cy="4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532" name="Picture 28" descr="3_md_whtn"/>
          <p:cNvPicPr>
            <a:picLocks noChangeAspect="1" noChangeArrowheads="1" noCrop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66" y="3313880"/>
            <a:ext cx="336507" cy="4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533" name="Picture 29" descr="4_md_whtn"/>
          <p:cNvPicPr>
            <a:picLocks noChangeAspect="1" noChangeArrowheads="1" noCrop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18" y="3818822"/>
            <a:ext cx="387299" cy="4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80" name="AutoShape 32"/>
          <p:cNvSpPr>
            <a:spLocks noChangeArrowheads="1"/>
          </p:cNvSpPr>
          <p:nvPr/>
        </p:nvSpPr>
        <p:spPr bwMode="auto">
          <a:xfrm>
            <a:off x="7851811" y="332658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81" name="AutoShape 33"/>
          <p:cNvSpPr>
            <a:spLocks noChangeArrowheads="1"/>
          </p:cNvSpPr>
          <p:nvPr/>
        </p:nvSpPr>
        <p:spPr bwMode="auto">
          <a:xfrm>
            <a:off x="8581967" y="332658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2562" name="AutoShape 34"/>
          <p:cNvSpPr>
            <a:spLocks noChangeArrowheads="1"/>
          </p:cNvSpPr>
          <p:nvPr/>
        </p:nvSpPr>
        <p:spPr bwMode="auto">
          <a:xfrm>
            <a:off x="5026430" y="3904567"/>
            <a:ext cx="711107" cy="577984"/>
          </a:xfrm>
          <a:prstGeom prst="bevel">
            <a:avLst>
              <a:gd name="adj" fmla="val 12500"/>
            </a:avLst>
          </a:prstGeom>
          <a:solidFill>
            <a:schemeClr val="accent5">
              <a:lumMod val="40000"/>
              <a:lumOff val="60000"/>
            </a:schemeClr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83" name="AutoShape 35"/>
          <p:cNvSpPr>
            <a:spLocks noChangeArrowheads="1"/>
          </p:cNvSpPr>
          <p:nvPr/>
        </p:nvSpPr>
        <p:spPr bwMode="auto">
          <a:xfrm>
            <a:off x="5737537" y="3904567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84" name="AutoShape 36"/>
          <p:cNvSpPr>
            <a:spLocks noChangeArrowheads="1"/>
          </p:cNvSpPr>
          <p:nvPr/>
        </p:nvSpPr>
        <p:spPr bwMode="auto">
          <a:xfrm>
            <a:off x="4304740" y="3904567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85" name="AutoShape 37"/>
          <p:cNvSpPr>
            <a:spLocks noChangeArrowheads="1"/>
          </p:cNvSpPr>
          <p:nvPr/>
        </p:nvSpPr>
        <p:spPr bwMode="auto">
          <a:xfrm>
            <a:off x="3580934" y="3902978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86" name="AutoShape 38"/>
          <p:cNvSpPr>
            <a:spLocks noChangeArrowheads="1"/>
          </p:cNvSpPr>
          <p:nvPr/>
        </p:nvSpPr>
        <p:spPr bwMode="auto">
          <a:xfrm>
            <a:off x="2855013" y="3904567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87" name="AutoShape 44"/>
          <p:cNvSpPr>
            <a:spLocks noChangeArrowheads="1"/>
          </p:cNvSpPr>
          <p:nvPr/>
        </p:nvSpPr>
        <p:spPr bwMode="auto">
          <a:xfrm>
            <a:off x="2133322" y="3904567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88" name="AutoShape 45"/>
          <p:cNvSpPr>
            <a:spLocks noChangeArrowheads="1"/>
          </p:cNvSpPr>
          <p:nvPr/>
        </p:nvSpPr>
        <p:spPr bwMode="auto">
          <a:xfrm>
            <a:off x="8579850" y="4474611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89" name="AutoShape 46"/>
          <p:cNvSpPr>
            <a:spLocks noChangeArrowheads="1"/>
          </p:cNvSpPr>
          <p:nvPr/>
        </p:nvSpPr>
        <p:spPr bwMode="auto">
          <a:xfrm>
            <a:off x="4340719" y="444285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90" name="AutoShape 47"/>
          <p:cNvSpPr>
            <a:spLocks noChangeArrowheads="1"/>
          </p:cNvSpPr>
          <p:nvPr/>
        </p:nvSpPr>
        <p:spPr bwMode="auto">
          <a:xfrm>
            <a:off x="3599982" y="444285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91" name="AutoShape 48"/>
          <p:cNvSpPr>
            <a:spLocks noChangeArrowheads="1"/>
          </p:cNvSpPr>
          <p:nvPr/>
        </p:nvSpPr>
        <p:spPr bwMode="auto">
          <a:xfrm>
            <a:off x="5762934" y="4460320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92" name="AutoShape 49"/>
          <p:cNvSpPr>
            <a:spLocks noChangeArrowheads="1"/>
          </p:cNvSpPr>
          <p:nvPr/>
        </p:nvSpPr>
        <p:spPr bwMode="auto">
          <a:xfrm>
            <a:off x="10755500" y="3329759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93" name="AutoShape 50"/>
          <p:cNvSpPr>
            <a:spLocks noChangeArrowheads="1"/>
          </p:cNvSpPr>
          <p:nvPr/>
        </p:nvSpPr>
        <p:spPr bwMode="auto">
          <a:xfrm>
            <a:off x="1420099" y="3904567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194" name="AutoShape 51"/>
          <p:cNvSpPr>
            <a:spLocks noChangeArrowheads="1"/>
          </p:cNvSpPr>
          <p:nvPr/>
        </p:nvSpPr>
        <p:spPr bwMode="auto">
          <a:xfrm>
            <a:off x="10029579" y="3329759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pic>
        <p:nvPicPr>
          <p:cNvPr id="277556" name="Picture 52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04880" y="2192846"/>
            <a:ext cx="548848" cy="42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557" name="Picture 53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04880" y="2840696"/>
            <a:ext cx="548848" cy="42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558" name="Picture 54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04880" y="3434559"/>
            <a:ext cx="548848" cy="42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559" name="Picture 55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04879" y="4074468"/>
            <a:ext cx="548850" cy="42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561" name="Picture 57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04879" y="4671507"/>
            <a:ext cx="548850" cy="42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7562" name="Text Box 58"/>
          <p:cNvSpPr txBox="1">
            <a:spLocks noChangeArrowheads="1"/>
          </p:cNvSpPr>
          <p:nvPr/>
        </p:nvSpPr>
        <p:spPr bwMode="auto">
          <a:xfrm>
            <a:off x="5052956" y="2157913"/>
            <a:ext cx="503557" cy="69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solidFill>
                  <a:srgbClr val="FF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</a:t>
            </a:r>
          </a:p>
        </p:txBody>
      </p:sp>
      <p:sp>
        <p:nvSpPr>
          <p:cNvPr id="277563" name="Text Box 59"/>
          <p:cNvSpPr txBox="1">
            <a:spLocks noChangeArrowheads="1"/>
          </p:cNvSpPr>
          <p:nvPr/>
        </p:nvSpPr>
        <p:spPr bwMode="auto">
          <a:xfrm>
            <a:off x="5756012" y="2215076"/>
            <a:ext cx="473100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Ê</a:t>
            </a:r>
          </a:p>
        </p:txBody>
      </p:sp>
      <p:sp>
        <p:nvSpPr>
          <p:cNvPr id="277564" name="Text Box 60"/>
          <p:cNvSpPr txBox="1">
            <a:spLocks noChangeArrowheads="1"/>
          </p:cNvSpPr>
          <p:nvPr/>
        </p:nvSpPr>
        <p:spPr bwMode="auto">
          <a:xfrm>
            <a:off x="6486166" y="2172203"/>
            <a:ext cx="473100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S</a:t>
            </a:r>
          </a:p>
        </p:txBody>
      </p:sp>
      <p:sp>
        <p:nvSpPr>
          <p:cNvPr id="277565" name="Text Box 61"/>
          <p:cNvSpPr txBox="1">
            <a:spLocks noChangeArrowheads="1"/>
          </p:cNvSpPr>
          <p:nvPr/>
        </p:nvSpPr>
        <p:spPr bwMode="auto">
          <a:xfrm>
            <a:off x="7196314" y="2215076"/>
            <a:ext cx="506764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Ứ</a:t>
            </a:r>
          </a:p>
        </p:txBody>
      </p:sp>
      <p:sp>
        <p:nvSpPr>
          <p:cNvPr id="277566" name="Text Box 62"/>
          <p:cNvSpPr txBox="1">
            <a:spLocks noChangeArrowheads="1"/>
          </p:cNvSpPr>
          <p:nvPr/>
        </p:nvSpPr>
        <p:spPr bwMode="auto">
          <a:xfrm>
            <a:off x="3648411" y="2764479"/>
            <a:ext cx="514779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C</a:t>
            </a:r>
          </a:p>
        </p:txBody>
      </p:sp>
      <p:sp>
        <p:nvSpPr>
          <p:cNvPr id="277567" name="Text Box 63"/>
          <p:cNvSpPr txBox="1">
            <a:spLocks noChangeArrowheads="1"/>
          </p:cNvSpPr>
          <p:nvPr/>
        </p:nvSpPr>
        <p:spPr bwMode="auto">
          <a:xfrm>
            <a:off x="4362725" y="2764479"/>
            <a:ext cx="50836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H</a:t>
            </a:r>
          </a:p>
        </p:txBody>
      </p:sp>
      <p:sp>
        <p:nvSpPr>
          <p:cNvPr id="277568" name="Text Box 64"/>
          <p:cNvSpPr txBox="1">
            <a:spLocks noChangeArrowheads="1"/>
          </p:cNvSpPr>
          <p:nvPr/>
        </p:nvSpPr>
        <p:spPr bwMode="auto">
          <a:xfrm>
            <a:off x="5056512" y="2751776"/>
            <a:ext cx="47951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 dirty="0">
                <a:solidFill>
                  <a:srgbClr val="FF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Ằ</a:t>
            </a:r>
          </a:p>
        </p:txBody>
      </p:sp>
      <p:sp>
        <p:nvSpPr>
          <p:cNvPr id="277569" name="Text Box 65"/>
          <p:cNvSpPr txBox="1">
            <a:spLocks noChangeArrowheads="1"/>
          </p:cNvSpPr>
          <p:nvPr/>
        </p:nvSpPr>
        <p:spPr bwMode="auto">
          <a:xfrm>
            <a:off x="5815020" y="2764479"/>
            <a:ext cx="52439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N</a:t>
            </a:r>
          </a:p>
        </p:txBody>
      </p:sp>
      <p:sp>
        <p:nvSpPr>
          <p:cNvPr id="277570" name="Text Box 66"/>
          <p:cNvSpPr txBox="1">
            <a:spLocks noChangeArrowheads="1"/>
          </p:cNvSpPr>
          <p:nvPr/>
        </p:nvSpPr>
        <p:spPr bwMode="auto">
          <a:xfrm>
            <a:off x="7244159" y="2764479"/>
            <a:ext cx="514779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C</a:t>
            </a:r>
          </a:p>
        </p:txBody>
      </p:sp>
      <p:sp>
        <p:nvSpPr>
          <p:cNvPr id="277571" name="Text Box 67"/>
          <p:cNvSpPr txBox="1">
            <a:spLocks noChangeArrowheads="1"/>
          </p:cNvSpPr>
          <p:nvPr/>
        </p:nvSpPr>
        <p:spPr bwMode="auto">
          <a:xfrm>
            <a:off x="9438522" y="3288475"/>
            <a:ext cx="367303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I</a:t>
            </a:r>
          </a:p>
        </p:txBody>
      </p:sp>
      <p:sp>
        <p:nvSpPr>
          <p:cNvPr id="277572" name="Text Box 68"/>
          <p:cNvSpPr txBox="1">
            <a:spLocks noChangeArrowheads="1"/>
          </p:cNvSpPr>
          <p:nvPr/>
        </p:nvSpPr>
        <p:spPr bwMode="auto">
          <a:xfrm>
            <a:off x="5107981" y="3339287"/>
            <a:ext cx="503558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solidFill>
                  <a:srgbClr val="FF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</a:t>
            </a:r>
          </a:p>
        </p:txBody>
      </p:sp>
      <p:sp>
        <p:nvSpPr>
          <p:cNvPr id="277573" name="Text Box 69"/>
          <p:cNvSpPr txBox="1">
            <a:spLocks noChangeArrowheads="1"/>
          </p:cNvSpPr>
          <p:nvPr/>
        </p:nvSpPr>
        <p:spPr bwMode="auto">
          <a:xfrm>
            <a:off x="5795520" y="3305940"/>
            <a:ext cx="50836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H</a:t>
            </a:r>
          </a:p>
        </p:txBody>
      </p:sp>
      <p:sp>
        <p:nvSpPr>
          <p:cNvPr id="277574" name="Text Box 70"/>
          <p:cNvSpPr txBox="1">
            <a:spLocks noChangeArrowheads="1"/>
          </p:cNvSpPr>
          <p:nvPr/>
        </p:nvSpPr>
        <p:spPr bwMode="auto">
          <a:xfrm>
            <a:off x="5107982" y="3899803"/>
            <a:ext cx="50355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solidFill>
                  <a:srgbClr val="FF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</a:t>
            </a:r>
          </a:p>
        </p:txBody>
      </p:sp>
      <p:sp>
        <p:nvSpPr>
          <p:cNvPr id="277575" name="Text Box 71"/>
          <p:cNvSpPr txBox="1">
            <a:spLocks noChangeArrowheads="1"/>
          </p:cNvSpPr>
          <p:nvPr/>
        </p:nvSpPr>
        <p:spPr bwMode="auto">
          <a:xfrm>
            <a:off x="5825852" y="3929973"/>
            <a:ext cx="473100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Ê</a:t>
            </a:r>
          </a:p>
        </p:txBody>
      </p:sp>
      <p:sp>
        <p:nvSpPr>
          <p:cNvPr id="277578" name="Text Box 74"/>
          <p:cNvSpPr txBox="1">
            <a:spLocks noChangeArrowheads="1"/>
          </p:cNvSpPr>
          <p:nvPr/>
        </p:nvSpPr>
        <p:spPr bwMode="auto">
          <a:xfrm>
            <a:off x="10096729" y="3317056"/>
            <a:ext cx="473100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Ể</a:t>
            </a:r>
          </a:p>
        </p:txBody>
      </p:sp>
      <p:sp>
        <p:nvSpPr>
          <p:cNvPr id="277579" name="Text Box 75"/>
          <p:cNvSpPr txBox="1">
            <a:spLocks noChangeArrowheads="1"/>
          </p:cNvSpPr>
          <p:nvPr/>
        </p:nvSpPr>
        <p:spPr bwMode="auto">
          <a:xfrm>
            <a:off x="10847798" y="3302765"/>
            <a:ext cx="52439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N</a:t>
            </a:r>
          </a:p>
        </p:txBody>
      </p:sp>
      <p:sp>
        <p:nvSpPr>
          <p:cNvPr id="277580" name="Text Box 76"/>
          <p:cNvSpPr txBox="1">
            <a:spLocks noChangeArrowheads="1"/>
          </p:cNvSpPr>
          <p:nvPr/>
        </p:nvSpPr>
        <p:spPr bwMode="auto">
          <a:xfrm>
            <a:off x="1518295" y="3922033"/>
            <a:ext cx="50836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B</a:t>
            </a:r>
          </a:p>
        </p:txBody>
      </p:sp>
      <p:sp>
        <p:nvSpPr>
          <p:cNvPr id="277581" name="Text Box 77"/>
          <p:cNvSpPr txBox="1">
            <a:spLocks noChangeArrowheads="1"/>
          </p:cNvSpPr>
          <p:nvPr/>
        </p:nvSpPr>
        <p:spPr bwMode="auto">
          <a:xfrm>
            <a:off x="2237479" y="3922033"/>
            <a:ext cx="47951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Ả</a:t>
            </a:r>
          </a:p>
        </p:txBody>
      </p:sp>
      <p:sp>
        <p:nvSpPr>
          <p:cNvPr id="277582" name="Text Box 78"/>
          <p:cNvSpPr txBox="1">
            <a:spLocks noChangeArrowheads="1"/>
          </p:cNvSpPr>
          <p:nvPr/>
        </p:nvSpPr>
        <p:spPr bwMode="auto">
          <a:xfrm>
            <a:off x="8722710" y="4519071"/>
            <a:ext cx="46348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T</a:t>
            </a:r>
          </a:p>
        </p:txBody>
      </p:sp>
      <p:sp>
        <p:nvSpPr>
          <p:cNvPr id="277584" name="Text Box 80"/>
          <p:cNvSpPr txBox="1">
            <a:spLocks noChangeArrowheads="1"/>
          </p:cNvSpPr>
          <p:nvPr/>
        </p:nvSpPr>
        <p:spPr bwMode="auto">
          <a:xfrm>
            <a:off x="6554917" y="3332935"/>
            <a:ext cx="47951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Á</a:t>
            </a:r>
          </a:p>
        </p:txBody>
      </p:sp>
      <p:sp>
        <p:nvSpPr>
          <p:cNvPr id="277585" name="Text Box 81"/>
          <p:cNvSpPr txBox="1">
            <a:spLocks noChangeArrowheads="1"/>
          </p:cNvSpPr>
          <p:nvPr/>
        </p:nvSpPr>
        <p:spPr bwMode="auto">
          <a:xfrm>
            <a:off x="7243352" y="3309116"/>
            <a:ext cx="46348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T</a:t>
            </a:r>
          </a:p>
        </p:txBody>
      </p:sp>
      <p:sp>
        <p:nvSpPr>
          <p:cNvPr id="277586" name="Text Box 82"/>
          <p:cNvSpPr txBox="1">
            <a:spLocks noChangeArrowheads="1"/>
          </p:cNvSpPr>
          <p:nvPr/>
        </p:nvSpPr>
        <p:spPr bwMode="auto">
          <a:xfrm>
            <a:off x="7948110" y="3304354"/>
            <a:ext cx="46348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T</a:t>
            </a:r>
          </a:p>
        </p:txBody>
      </p:sp>
      <p:sp>
        <p:nvSpPr>
          <p:cNvPr id="277587" name="Text Box 83"/>
          <p:cNvSpPr txBox="1">
            <a:spLocks noChangeArrowheads="1"/>
          </p:cNvSpPr>
          <p:nvPr/>
        </p:nvSpPr>
        <p:spPr bwMode="auto">
          <a:xfrm>
            <a:off x="8628528" y="3305940"/>
            <a:ext cx="637033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R</a:t>
            </a:r>
          </a:p>
        </p:txBody>
      </p:sp>
      <p:sp>
        <p:nvSpPr>
          <p:cNvPr id="277588" name="Text Box 84"/>
          <p:cNvSpPr txBox="1">
            <a:spLocks noChangeArrowheads="1"/>
          </p:cNvSpPr>
          <p:nvPr/>
        </p:nvSpPr>
        <p:spPr bwMode="auto">
          <a:xfrm>
            <a:off x="4311089" y="3899803"/>
            <a:ext cx="607404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Ệ</a:t>
            </a:r>
          </a:p>
        </p:txBody>
      </p:sp>
      <p:sp>
        <p:nvSpPr>
          <p:cNvPr id="277589" name="Text Box 85"/>
          <p:cNvSpPr txBox="1">
            <a:spLocks noChangeArrowheads="1"/>
          </p:cNvSpPr>
          <p:nvPr/>
        </p:nvSpPr>
        <p:spPr bwMode="auto">
          <a:xfrm>
            <a:off x="3684803" y="3898216"/>
            <a:ext cx="48432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V</a:t>
            </a:r>
          </a:p>
        </p:txBody>
      </p:sp>
      <p:sp>
        <p:nvSpPr>
          <p:cNvPr id="277590" name="Text Box 86"/>
          <p:cNvSpPr txBox="1">
            <a:spLocks noChangeArrowheads="1"/>
          </p:cNvSpPr>
          <p:nvPr/>
        </p:nvSpPr>
        <p:spPr bwMode="auto">
          <a:xfrm>
            <a:off x="2940059" y="3915682"/>
            <a:ext cx="492336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O</a:t>
            </a:r>
          </a:p>
        </p:txBody>
      </p:sp>
      <p:sp>
        <p:nvSpPr>
          <p:cNvPr id="277594" name="Text Box 90"/>
          <p:cNvSpPr txBox="1">
            <a:spLocks noChangeArrowheads="1"/>
          </p:cNvSpPr>
          <p:nvPr/>
        </p:nvSpPr>
        <p:spPr bwMode="auto">
          <a:xfrm>
            <a:off x="5910027" y="4468260"/>
            <a:ext cx="46348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T</a:t>
            </a:r>
          </a:p>
        </p:txBody>
      </p:sp>
      <p:sp>
        <p:nvSpPr>
          <p:cNvPr id="277595" name="Text Box 91"/>
          <p:cNvSpPr txBox="1">
            <a:spLocks noChangeArrowheads="1"/>
          </p:cNvSpPr>
          <p:nvPr/>
        </p:nvSpPr>
        <p:spPr bwMode="auto">
          <a:xfrm>
            <a:off x="6533502" y="2750187"/>
            <a:ext cx="530809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G</a:t>
            </a:r>
          </a:p>
        </p:txBody>
      </p:sp>
      <p:sp>
        <p:nvSpPr>
          <p:cNvPr id="277596" name="Text Box 92"/>
          <p:cNvSpPr txBox="1">
            <a:spLocks noChangeArrowheads="1"/>
          </p:cNvSpPr>
          <p:nvPr/>
        </p:nvSpPr>
        <p:spPr bwMode="auto">
          <a:xfrm>
            <a:off x="4432571" y="4442854"/>
            <a:ext cx="561265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M</a:t>
            </a:r>
          </a:p>
        </p:txBody>
      </p:sp>
      <p:sp>
        <p:nvSpPr>
          <p:cNvPr id="277597" name="Text Box 93"/>
          <p:cNvSpPr txBox="1">
            <a:spLocks noChangeArrowheads="1"/>
          </p:cNvSpPr>
          <p:nvPr/>
        </p:nvSpPr>
        <p:spPr bwMode="auto">
          <a:xfrm>
            <a:off x="835976" y="5608904"/>
            <a:ext cx="10713172" cy="5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đã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lập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ra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chức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quan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gì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để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trông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coi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bảo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vệ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?</a:t>
            </a:r>
          </a:p>
        </p:txBody>
      </p:sp>
      <p:sp>
        <p:nvSpPr>
          <p:cNvPr id="277598" name="Text Box 94"/>
          <p:cNvSpPr txBox="1">
            <a:spLocks noChangeArrowheads="1"/>
          </p:cNvSpPr>
          <p:nvPr/>
        </p:nvSpPr>
        <p:spPr bwMode="auto">
          <a:xfrm>
            <a:off x="1971991" y="5479564"/>
            <a:ext cx="8514242" cy="66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Hệ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thống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ngòi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nước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ta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như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thế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nào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?</a:t>
            </a:r>
          </a:p>
        </p:txBody>
      </p:sp>
      <p:sp>
        <p:nvSpPr>
          <p:cNvPr id="277599" name="Text Box 95"/>
          <p:cNvSpPr txBox="1">
            <a:spLocks noChangeArrowheads="1"/>
          </p:cNvSpPr>
          <p:nvPr/>
        </p:nvSpPr>
        <p:spPr bwMode="auto">
          <a:xfrm>
            <a:off x="1559252" y="5334800"/>
            <a:ext cx="9651801" cy="121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Hệ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thống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điều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đã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góp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phần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giúp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cho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nền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nông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nghiệp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như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thế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nào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?</a:t>
            </a:r>
          </a:p>
        </p:txBody>
      </p:sp>
      <p:sp>
        <p:nvSpPr>
          <p:cNvPr id="277601" name="Text Box 97"/>
          <p:cNvSpPr txBox="1">
            <a:spLocks noChangeArrowheads="1"/>
          </p:cNvSpPr>
          <p:nvPr/>
        </p:nvSpPr>
        <p:spPr bwMode="auto">
          <a:xfrm>
            <a:off x="1615865" y="5354988"/>
            <a:ext cx="9494131" cy="66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Khi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có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tất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cả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mọi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người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đều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phải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tham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gia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làm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gì</a:t>
            </a:r>
            <a:r>
              <a:rPr lang="en-US" sz="36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?</a:t>
            </a:r>
          </a:p>
        </p:txBody>
      </p:sp>
      <p:sp>
        <p:nvSpPr>
          <p:cNvPr id="277602" name="Text Box 98"/>
          <p:cNvSpPr txBox="1">
            <a:spLocks noChangeArrowheads="1"/>
          </p:cNvSpPr>
          <p:nvPr/>
        </p:nvSpPr>
        <p:spPr bwMode="auto">
          <a:xfrm>
            <a:off x="1837027" y="5225649"/>
            <a:ext cx="9274026" cy="106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Tên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thành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phố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ở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Tây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Nguyên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có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cà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phê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thơm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ngon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nổi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900" b="1" dirty="0" err="1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tiếng</a:t>
            </a:r>
            <a:r>
              <a:rPr lang="en-US" sz="2900" b="1" dirty="0">
                <a:solidFill>
                  <a:sysClr val="windowText" lastClr="0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?</a:t>
            </a:r>
          </a:p>
          <a:p>
            <a:pPr algn="ctr" eaLnBrk="1" hangingPunct="1"/>
            <a:endParaRPr lang="en-US" sz="3300" b="1" dirty="0">
              <a:solidFill>
                <a:sysClr val="windowText" lastClr="00000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234" name="AutoShape 99"/>
          <p:cNvSpPr>
            <a:spLocks noChangeArrowheads="1"/>
          </p:cNvSpPr>
          <p:nvPr/>
        </p:nvSpPr>
        <p:spPr bwMode="auto">
          <a:xfrm>
            <a:off x="3540723" y="2183318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pPr algn="ctr"/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77604" name="Text Box 100"/>
          <p:cNvSpPr txBox="1">
            <a:spLocks noChangeArrowheads="1"/>
          </p:cNvSpPr>
          <p:nvPr/>
        </p:nvSpPr>
        <p:spPr bwMode="auto">
          <a:xfrm>
            <a:off x="3641034" y="2188082"/>
            <a:ext cx="50836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H</a:t>
            </a:r>
          </a:p>
        </p:txBody>
      </p:sp>
      <p:sp>
        <p:nvSpPr>
          <p:cNvPr id="49236" name="AutoShape 101"/>
          <p:cNvSpPr>
            <a:spLocks noChangeArrowheads="1"/>
          </p:cNvSpPr>
          <p:nvPr/>
        </p:nvSpPr>
        <p:spPr bwMode="auto">
          <a:xfrm>
            <a:off x="7872975" y="2764478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237" name="AutoShape 102"/>
          <p:cNvSpPr>
            <a:spLocks noChangeArrowheads="1"/>
          </p:cNvSpPr>
          <p:nvPr/>
        </p:nvSpPr>
        <p:spPr bwMode="auto">
          <a:xfrm>
            <a:off x="8601014" y="2764478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238" name="AutoShape 103"/>
          <p:cNvSpPr>
            <a:spLocks noChangeArrowheads="1"/>
          </p:cNvSpPr>
          <p:nvPr/>
        </p:nvSpPr>
        <p:spPr bwMode="auto">
          <a:xfrm>
            <a:off x="9312121" y="2764478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77608" name="Text Box 104"/>
          <p:cNvSpPr txBox="1">
            <a:spLocks noChangeArrowheads="1"/>
          </p:cNvSpPr>
          <p:nvPr/>
        </p:nvSpPr>
        <p:spPr bwMode="auto">
          <a:xfrm>
            <a:off x="7977521" y="2764479"/>
            <a:ext cx="50836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H</a:t>
            </a:r>
          </a:p>
        </p:txBody>
      </p:sp>
      <p:sp>
        <p:nvSpPr>
          <p:cNvPr id="277609" name="Text Box 105"/>
          <p:cNvSpPr txBox="1">
            <a:spLocks noChangeArrowheads="1"/>
          </p:cNvSpPr>
          <p:nvPr/>
        </p:nvSpPr>
        <p:spPr bwMode="auto">
          <a:xfrm>
            <a:off x="8737997" y="2734308"/>
            <a:ext cx="367303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Ị</a:t>
            </a:r>
          </a:p>
        </p:txBody>
      </p:sp>
      <p:sp>
        <p:nvSpPr>
          <p:cNvPr id="277610" name="Text Box 106"/>
          <p:cNvSpPr txBox="1">
            <a:spLocks noChangeArrowheads="1"/>
          </p:cNvSpPr>
          <p:nvPr/>
        </p:nvSpPr>
        <p:spPr bwMode="auto">
          <a:xfrm>
            <a:off x="9419002" y="2764479"/>
            <a:ext cx="463482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T</a:t>
            </a:r>
          </a:p>
        </p:txBody>
      </p:sp>
      <p:sp>
        <p:nvSpPr>
          <p:cNvPr id="49242" name="AutoShape 107"/>
          <p:cNvSpPr>
            <a:spLocks noChangeArrowheads="1"/>
          </p:cNvSpPr>
          <p:nvPr/>
        </p:nvSpPr>
        <p:spPr bwMode="auto">
          <a:xfrm>
            <a:off x="6469809" y="4460320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77612" name="Text Box 108"/>
          <p:cNvSpPr txBox="1">
            <a:spLocks noChangeArrowheads="1"/>
          </p:cNvSpPr>
          <p:nvPr/>
        </p:nvSpPr>
        <p:spPr bwMode="auto">
          <a:xfrm>
            <a:off x="6330126" y="4480962"/>
            <a:ext cx="861371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 H</a:t>
            </a:r>
          </a:p>
        </p:txBody>
      </p:sp>
      <p:sp>
        <p:nvSpPr>
          <p:cNvPr id="49244" name="AutoShape 109"/>
          <p:cNvSpPr>
            <a:spLocks noChangeArrowheads="1"/>
          </p:cNvSpPr>
          <p:nvPr/>
        </p:nvSpPr>
        <p:spPr bwMode="auto">
          <a:xfrm>
            <a:off x="7868742" y="4474611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245" name="AutoShape 110"/>
          <p:cNvSpPr>
            <a:spLocks noChangeArrowheads="1"/>
          </p:cNvSpPr>
          <p:nvPr/>
        </p:nvSpPr>
        <p:spPr bwMode="auto">
          <a:xfrm>
            <a:off x="7183032" y="4469848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77615" name="Text Box 111"/>
          <p:cNvSpPr txBox="1">
            <a:spLocks noChangeArrowheads="1"/>
          </p:cNvSpPr>
          <p:nvPr/>
        </p:nvSpPr>
        <p:spPr bwMode="auto">
          <a:xfrm>
            <a:off x="7279913" y="4468260"/>
            <a:ext cx="506764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U</a:t>
            </a:r>
          </a:p>
        </p:txBody>
      </p:sp>
      <p:sp>
        <p:nvSpPr>
          <p:cNvPr id="277616" name="Text Box 112"/>
          <p:cNvSpPr txBox="1">
            <a:spLocks noChangeArrowheads="1"/>
          </p:cNvSpPr>
          <p:nvPr/>
        </p:nvSpPr>
        <p:spPr bwMode="auto">
          <a:xfrm>
            <a:off x="7839113" y="4473024"/>
            <a:ext cx="649733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Ộ</a:t>
            </a:r>
          </a:p>
        </p:txBody>
      </p:sp>
      <p:sp>
        <p:nvSpPr>
          <p:cNvPr id="277617" name="Text Box 113"/>
          <p:cNvSpPr txBox="1">
            <a:spLocks noChangeArrowheads="1"/>
          </p:cNvSpPr>
          <p:nvPr/>
        </p:nvSpPr>
        <p:spPr bwMode="auto">
          <a:xfrm>
            <a:off x="2795754" y="0"/>
            <a:ext cx="5928011" cy="1094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400" b="1" dirty="0">
                <a:solidFill>
                  <a:srgbClr val="FF33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Ô </a:t>
            </a:r>
            <a:r>
              <a:rPr lang="en-US" sz="6400" b="1" dirty="0" err="1">
                <a:solidFill>
                  <a:srgbClr val="FF33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chữ</a:t>
            </a:r>
            <a:r>
              <a:rPr lang="en-US" sz="6400" b="1" dirty="0">
                <a:solidFill>
                  <a:srgbClr val="FF33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6400" b="1" dirty="0" err="1">
                <a:solidFill>
                  <a:srgbClr val="FF33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bí</a:t>
            </a:r>
            <a:r>
              <a:rPr lang="en-US" sz="6400" b="1" dirty="0">
                <a:solidFill>
                  <a:srgbClr val="FF33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6400" b="1" dirty="0" err="1">
                <a:solidFill>
                  <a:srgbClr val="FF33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mật</a:t>
            </a:r>
            <a:endParaRPr lang="en-US" sz="6400" b="1" dirty="0">
              <a:solidFill>
                <a:srgbClr val="FF330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117" name="AutoShape 47"/>
          <p:cNvSpPr>
            <a:spLocks noChangeArrowheads="1"/>
          </p:cNvSpPr>
          <p:nvPr/>
        </p:nvSpPr>
        <p:spPr bwMode="auto">
          <a:xfrm>
            <a:off x="5092037" y="4442853"/>
            <a:ext cx="711107" cy="577984"/>
          </a:xfrm>
          <a:prstGeom prst="bevel">
            <a:avLst>
              <a:gd name="adj" fmla="val 12500"/>
            </a:avLst>
          </a:prstGeom>
          <a:solidFill>
            <a:schemeClr val="accent5">
              <a:lumMod val="40000"/>
              <a:lumOff val="60000"/>
            </a:schemeClr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08850" tIns="54425" rIns="108850" bIns="54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250" name="AutoShape 47"/>
          <p:cNvSpPr>
            <a:spLocks noChangeArrowheads="1"/>
          </p:cNvSpPr>
          <p:nvPr/>
        </p:nvSpPr>
        <p:spPr bwMode="auto">
          <a:xfrm>
            <a:off x="2888875" y="444285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251" name="AutoShape 47"/>
          <p:cNvSpPr>
            <a:spLocks noChangeArrowheads="1"/>
          </p:cNvSpPr>
          <p:nvPr/>
        </p:nvSpPr>
        <p:spPr bwMode="auto">
          <a:xfrm>
            <a:off x="2133322" y="444285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49252" name="AutoShape 47"/>
          <p:cNvSpPr>
            <a:spLocks noChangeArrowheads="1"/>
          </p:cNvSpPr>
          <p:nvPr/>
        </p:nvSpPr>
        <p:spPr bwMode="auto">
          <a:xfrm>
            <a:off x="1422215" y="4442853"/>
            <a:ext cx="711107" cy="577984"/>
          </a:xfrm>
          <a:prstGeom prst="bevel">
            <a:avLst>
              <a:gd name="adj" fmla="val 12500"/>
            </a:avLst>
          </a:prstGeom>
          <a:solidFill>
            <a:srgbClr val="FFFF66"/>
          </a:solidFill>
          <a:ln w="12700" cap="sq">
            <a:solidFill>
              <a:srgbClr val="FFCC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/>
          <a:lstStyle/>
          <a:p>
            <a:endParaRPr lang="en-US"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123" name="Text Box 92"/>
          <p:cNvSpPr txBox="1">
            <a:spLocks noChangeArrowheads="1"/>
          </p:cNvSpPr>
          <p:nvPr/>
        </p:nvSpPr>
        <p:spPr bwMode="auto">
          <a:xfrm>
            <a:off x="1486548" y="4442854"/>
            <a:ext cx="50836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B</a:t>
            </a:r>
          </a:p>
        </p:txBody>
      </p:sp>
      <p:sp>
        <p:nvSpPr>
          <p:cNvPr id="124" name="Text Box 92"/>
          <p:cNvSpPr txBox="1">
            <a:spLocks noChangeArrowheads="1"/>
          </p:cNvSpPr>
          <p:nvPr/>
        </p:nvSpPr>
        <p:spPr bwMode="auto">
          <a:xfrm>
            <a:off x="2183643" y="4442854"/>
            <a:ext cx="506764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U</a:t>
            </a:r>
          </a:p>
        </p:txBody>
      </p:sp>
      <p:sp>
        <p:nvSpPr>
          <p:cNvPr id="125" name="Text Box 92"/>
          <p:cNvSpPr txBox="1">
            <a:spLocks noChangeArrowheads="1"/>
          </p:cNvSpPr>
          <p:nvPr/>
        </p:nvSpPr>
        <p:spPr bwMode="auto">
          <a:xfrm>
            <a:off x="2949583" y="4468260"/>
            <a:ext cx="492336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Ô</a:t>
            </a:r>
          </a:p>
        </p:txBody>
      </p:sp>
      <p:sp>
        <p:nvSpPr>
          <p:cNvPr id="126" name="Text Box 92"/>
          <p:cNvSpPr txBox="1">
            <a:spLocks noChangeArrowheads="1"/>
          </p:cNvSpPr>
          <p:nvPr/>
        </p:nvSpPr>
        <p:spPr bwMode="auto">
          <a:xfrm>
            <a:off x="3683813" y="4442854"/>
            <a:ext cx="524397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N</a:t>
            </a:r>
          </a:p>
        </p:txBody>
      </p:sp>
      <p:sp>
        <p:nvSpPr>
          <p:cNvPr id="128" name="Text Box 92"/>
          <p:cNvSpPr txBox="1">
            <a:spLocks noChangeArrowheads="1"/>
          </p:cNvSpPr>
          <p:nvPr/>
        </p:nvSpPr>
        <p:spPr bwMode="auto">
          <a:xfrm>
            <a:off x="5171889" y="4460321"/>
            <a:ext cx="473100" cy="69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800" b="1">
                <a:solidFill>
                  <a:srgbClr val="FF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Ê</a:t>
            </a:r>
          </a:p>
        </p:txBody>
      </p:sp>
      <p:pic>
        <p:nvPicPr>
          <p:cNvPr id="127" name="Picture 30" descr="5_md_whtn"/>
          <p:cNvPicPr>
            <a:picLocks noChangeAspect="1" noChangeArrowheads="1" noCrop="1"/>
          </p:cNvPicPr>
          <p:nvPr/>
        </p:nvPicPr>
        <p:blipFill>
          <a:blip r:embed="rId9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3" y="4442854"/>
            <a:ext cx="38941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259" name="TextBox 107"/>
          <p:cNvSpPr txBox="1">
            <a:spLocks noChangeArrowheads="1"/>
          </p:cNvSpPr>
          <p:nvPr/>
        </p:nvSpPr>
        <p:spPr bwMode="auto">
          <a:xfrm>
            <a:off x="308993" y="1094798"/>
            <a:ext cx="11506818" cy="54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Đây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là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được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xem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trọng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để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giúp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cho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nền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kinh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tế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nông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nghiệp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phát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2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triển</a:t>
            </a:r>
            <a:r>
              <a:rPr lang="en-US" sz="2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701030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277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2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77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77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77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75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77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77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53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775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1000"/>
                                        <p:tgtEl>
                                          <p:spTgt spid="2775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55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775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77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77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53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775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8" dur="1000"/>
                                        <p:tgtEl>
                                          <p:spTgt spid="2775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2000" fill="hold"/>
                                        <p:tgtEl>
                                          <p:spTgt spid="277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55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775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7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7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75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53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75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4" dur="1000"/>
                                        <p:tgtEl>
                                          <p:spTgt spid="2775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7" dur="2000" fill="hold"/>
                                        <p:tgtEl>
                                          <p:spTgt spid="277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55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775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77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77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77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77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77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533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775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 nodeType="clickPar">
                      <p:stCondLst>
                        <p:cond delay="0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77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77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2776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3" dur="2000" fill="hold"/>
                                        <p:tgtEl>
                                          <p:spTgt spid="277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55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2775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2776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277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277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27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27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277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277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277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277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277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277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277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277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561"/>
                  </p:tgtEl>
                </p:cond>
              </p:nextCondLst>
            </p:seq>
          </p:childTnLst>
        </p:cTn>
      </p:par>
    </p:tnLst>
    <p:bldLst>
      <p:bldP spid="277529" grpId="0"/>
      <p:bldP spid="277562" grpId="0"/>
      <p:bldP spid="277563" grpId="0"/>
      <p:bldP spid="277564" grpId="0"/>
      <p:bldP spid="277565" grpId="0"/>
      <p:bldP spid="277566" grpId="0"/>
      <p:bldP spid="277567" grpId="0"/>
      <p:bldP spid="277568" grpId="0"/>
      <p:bldP spid="277568" grpId="1"/>
      <p:bldP spid="277569" grpId="0"/>
      <p:bldP spid="277570" grpId="0"/>
      <p:bldP spid="277571" grpId="0"/>
      <p:bldP spid="277572" grpId="0"/>
      <p:bldP spid="277572" grpId="1"/>
      <p:bldP spid="277573" grpId="0"/>
      <p:bldP spid="277574" grpId="0"/>
      <p:bldP spid="277574" grpId="1"/>
      <p:bldP spid="277575" grpId="0"/>
      <p:bldP spid="277578" grpId="0"/>
      <p:bldP spid="277579" grpId="0"/>
      <p:bldP spid="277580" grpId="0"/>
      <p:bldP spid="277581" grpId="0"/>
      <p:bldP spid="277582" grpId="0"/>
      <p:bldP spid="277584" grpId="0"/>
      <p:bldP spid="277585" grpId="0"/>
      <p:bldP spid="277586" grpId="0"/>
      <p:bldP spid="277587" grpId="0"/>
      <p:bldP spid="277588" grpId="0"/>
      <p:bldP spid="277589" grpId="0"/>
      <p:bldP spid="277590" grpId="0"/>
      <p:bldP spid="277594" grpId="0"/>
      <p:bldP spid="277595" grpId="0"/>
      <p:bldP spid="277596" grpId="0"/>
      <p:bldP spid="277597" grpId="0"/>
      <p:bldP spid="277597" grpId="1"/>
      <p:bldP spid="277598" grpId="0"/>
      <p:bldP spid="277598" grpId="1"/>
      <p:bldP spid="277599" grpId="0"/>
      <p:bldP spid="277599" grpId="1"/>
      <p:bldP spid="277601" grpId="0"/>
      <p:bldP spid="277601" grpId="1"/>
      <p:bldP spid="277602" grpId="0"/>
      <p:bldP spid="277602" grpId="1"/>
      <p:bldP spid="277604" grpId="0"/>
      <p:bldP spid="277608" grpId="0"/>
      <p:bldP spid="277609" grpId="0"/>
      <p:bldP spid="277610" grpId="0"/>
      <p:bldP spid="277612" grpId="0"/>
      <p:bldP spid="277615" grpId="0"/>
      <p:bldP spid="277616" grpId="0"/>
      <p:bldP spid="123" grpId="0"/>
      <p:bldP spid="124" grpId="0"/>
      <p:bldP spid="125" grpId="0"/>
      <p:bldP spid="126" grpId="0"/>
      <p:bldP spid="12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8" descr="image 7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" y="20658"/>
            <a:ext cx="12190413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5587362" y="4199602"/>
            <a:ext cx="246225" cy="400079"/>
          </a:xfrm>
          <a:prstGeom prst="rect">
            <a:avLst/>
          </a:prstGeom>
        </p:spPr>
        <p:txBody>
          <a:bodyPr wrap="none" lIns="121890" tIns="60945" rIns="121890" bIns="60945">
            <a:spAutoFit/>
          </a:bodyPr>
          <a:lstStyle/>
          <a:p>
            <a:endParaRPr lang="zh-CN" altLang="en-US" dirty="0"/>
          </a:p>
        </p:txBody>
      </p:sp>
      <p:pic>
        <p:nvPicPr>
          <p:cNvPr id="6146" name="Picture 2" descr="C:\Users\HP\Desktop\nen-powerpoint-dep-ve-lich-su_11031867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7" b="100000" l="0" r="99188">
                        <a14:backgroundMark x1="35875" y1="93333" x2="81313" y2="9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43" y="1269554"/>
            <a:ext cx="1120777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1" descr="image 759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E6E6E6">
                <a:alpha val="36863"/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" t="5862" r="6786" b="10655"/>
          <a:stretch>
            <a:fillRect/>
          </a:stretch>
        </p:blipFill>
        <p:spPr bwMode="auto">
          <a:xfrm>
            <a:off x="2171701" y="2042626"/>
            <a:ext cx="7416822" cy="335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-385514" y="3148731"/>
            <a:ext cx="9649071" cy="857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135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lIns="121890" tIns="60945" rIns="121890" bIns="60945">
            <a:spAutoFit/>
          </a:bodyPr>
          <a:lstStyle/>
          <a:p>
            <a:pPr algn="r" eaLnBrk="1" hangingPunct="1">
              <a:lnSpc>
                <a:spcPct val="90000"/>
              </a:lnSpc>
            </a:pPr>
            <a:r>
              <a:rPr lang="en-US" altLang="zh-CN" sz="53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CHÚC CÁC EM HỌC TỐT</a:t>
            </a:r>
            <a:r>
              <a:rPr lang="zh-CN" altLang="en-US" sz="32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091116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3358902" y="1845618"/>
            <a:ext cx="8831510" cy="2592288"/>
            <a:chOff x="317500" y="190500"/>
            <a:chExt cx="2787819" cy="640497"/>
          </a:xfrm>
        </p:grpSpPr>
        <p:pic>
          <p:nvPicPr>
            <p:cNvPr id="21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2787819" cy="64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544806" y="316357"/>
              <a:ext cx="1977559" cy="357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8800" dirty="0" err="1">
                  <a:solidFill>
                    <a:schemeClr val="bg1"/>
                  </a:solidFill>
                  <a:latin typeface="Staccato" pitchFamily="34" charset="0"/>
                  <a:ea typeface="方正华隶简体" pitchFamily="65" charset="-122"/>
                </a:rPr>
                <a:t>Khởi</a:t>
              </a:r>
              <a:r>
                <a:rPr lang="en-US" altLang="zh-CN" sz="8800" dirty="0">
                  <a:solidFill>
                    <a:schemeClr val="bg1"/>
                  </a:solidFill>
                  <a:latin typeface="Staccato" pitchFamily="34" charset="0"/>
                  <a:ea typeface="方正华隶简体" pitchFamily="65" charset="-122"/>
                </a:rPr>
                <a:t> </a:t>
              </a:r>
              <a:r>
                <a:rPr lang="en-US" altLang="zh-CN" sz="8800" dirty="0" err="1">
                  <a:solidFill>
                    <a:schemeClr val="bg1"/>
                  </a:solidFill>
                  <a:latin typeface="Staccato" pitchFamily="34" charset="0"/>
                  <a:ea typeface="方正华隶简体" pitchFamily="65" charset="-122"/>
                </a:rPr>
                <a:t>động</a:t>
              </a:r>
              <a:endParaRPr lang="zh-CN" altLang="en-US" sz="88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pic>
        <p:nvPicPr>
          <p:cNvPr id="30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82" y="1140599"/>
            <a:ext cx="2416363" cy="18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图片 1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4375" l="7071" r="90765">
                        <a14:foregroundMark x1="43290" y1="13333" x2="43290" y2="13333"/>
                        <a14:foregroundMark x1="48052" y1="15937" x2="44877" y2="10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" y="979841"/>
            <a:ext cx="4320480" cy="598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249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6" dur="3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7" name="Text Box 7"/>
          <p:cNvSpPr txBox="1">
            <a:spLocks noChangeArrowheads="1"/>
          </p:cNvSpPr>
          <p:nvPr/>
        </p:nvSpPr>
        <p:spPr bwMode="auto">
          <a:xfrm>
            <a:off x="2923732" y="5425932"/>
            <a:ext cx="4587525" cy="68346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3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33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3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chống</a:t>
            </a:r>
            <a:r>
              <a:rPr lang="en-US" sz="33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3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33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3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33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2923733" y="3949136"/>
            <a:ext cx="4587525" cy="7345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Làm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vi-VN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đư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ờng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giao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thông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</a:p>
        </p:txBody>
      </p:sp>
      <p:pic>
        <p:nvPicPr>
          <p:cNvPr id="12" name="Picture 4" descr="C:\Users\Thinkpad\Desktop\245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702" r="57500" b="82968"/>
          <a:stretch/>
        </p:blipFill>
        <p:spPr bwMode="auto">
          <a:xfrm>
            <a:off x="1143300" y="-629200"/>
            <a:ext cx="14165197" cy="318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914369" y="2363926"/>
            <a:ext cx="4596888" cy="7345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Chống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6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hạn</a:t>
            </a:r>
            <a:r>
              <a:rPr lang="en-US" sz="36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</a:p>
        </p:txBody>
      </p:sp>
      <p:sp>
        <p:nvSpPr>
          <p:cNvPr id="87052" name="Text Box 12"/>
          <p:cNvSpPr txBox="1">
            <a:spLocks noChangeArrowheads="1"/>
          </p:cNvSpPr>
          <p:nvPr/>
        </p:nvSpPr>
        <p:spPr bwMode="auto">
          <a:xfrm>
            <a:off x="2946603" y="5419737"/>
            <a:ext cx="4587525" cy="68346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300" b="1" dirty="0" err="1">
                <a:solidFill>
                  <a:srgbClr val="FF0066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3300" b="1" dirty="0">
                <a:solidFill>
                  <a:srgbClr val="FF0066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300" b="1" dirty="0" err="1">
                <a:solidFill>
                  <a:srgbClr val="FF0066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chống</a:t>
            </a:r>
            <a:r>
              <a:rPr lang="en-US" sz="3300" b="1" dirty="0">
                <a:solidFill>
                  <a:srgbClr val="FF0066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300" b="1" dirty="0" err="1">
                <a:solidFill>
                  <a:srgbClr val="FF0066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3300" b="1" dirty="0">
                <a:solidFill>
                  <a:srgbClr val="FF0066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300" b="1" dirty="0" err="1">
                <a:solidFill>
                  <a:srgbClr val="FF0066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3300" b="1" dirty="0">
                <a:solidFill>
                  <a:srgbClr val="FF0066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117454" y="533523"/>
            <a:ext cx="10158678" cy="95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5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Nhân</a:t>
            </a:r>
            <a:r>
              <a:rPr lang="en-US" sz="55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55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55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ta </a:t>
            </a:r>
            <a:r>
              <a:rPr lang="vi-VN" sz="55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</a:t>
            </a:r>
            <a:r>
              <a:rPr lang="en-US" sz="5500" b="1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ắp</a:t>
            </a:r>
            <a:r>
              <a:rPr lang="en-US" sz="55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vi-VN" sz="55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</a:t>
            </a:r>
            <a:r>
              <a:rPr lang="en-US" sz="55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ê </a:t>
            </a:r>
            <a:r>
              <a:rPr lang="vi-VN" sz="55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</a:t>
            </a:r>
            <a:r>
              <a:rPr lang="en-US" sz="5500" b="1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ể :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6734" y="2157457"/>
            <a:ext cx="6767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74726" y="3716241"/>
            <a:ext cx="732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13140" y="5202515"/>
            <a:ext cx="7441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C</a:t>
            </a:r>
          </a:p>
        </p:txBody>
      </p:sp>
      <p:pic>
        <p:nvPicPr>
          <p:cNvPr id="20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318" y="4718710"/>
            <a:ext cx="4565834" cy="2499014"/>
          </a:xfrm>
          <a:prstGeom prst="rect">
            <a:avLst/>
          </a:prstGeom>
        </p:spPr>
      </p:pic>
      <p:pic>
        <p:nvPicPr>
          <p:cNvPr id="21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676" y="4667220"/>
            <a:ext cx="2690108" cy="14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72844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7" grpId="0" animBg="1" autoUpdateAnimBg="0"/>
      <p:bldP spid="87046" grpId="0" animBg="1"/>
      <p:bldP spid="87044" grpId="0" animBg="1"/>
      <p:bldP spid="87052" grpId="0" animBg="1"/>
      <p:bldP spid="1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3149190" y="3153086"/>
            <a:ext cx="4266645" cy="76859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3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8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Ngô</a:t>
            </a:r>
            <a:r>
              <a:rPr lang="en-US" sz="38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 </a:t>
            </a:r>
          </a:p>
        </p:txBody>
      </p:sp>
      <p:sp>
        <p:nvSpPr>
          <p:cNvPr id="88070" name="Text Box 6"/>
          <p:cNvSpPr txBox="1">
            <a:spLocks noChangeArrowheads="1"/>
          </p:cNvSpPr>
          <p:nvPr/>
        </p:nvSpPr>
        <p:spPr bwMode="auto">
          <a:xfrm>
            <a:off x="3149190" y="4293890"/>
            <a:ext cx="4267771" cy="68346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3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33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3300" b="1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3300" b="1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</a:p>
        </p:txBody>
      </p:sp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3150316" y="5378064"/>
            <a:ext cx="4266645" cy="76859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800" b="1">
                <a:latin typeface="Staccato" pitchFamily="34" charset="0"/>
                <a:ea typeface="Staccato" pitchFamily="34" charset="0"/>
                <a:cs typeface="Staccato" pitchFamily="34" charset="0"/>
              </a:rPr>
              <a:t>Nhà Đinh </a:t>
            </a:r>
          </a:p>
        </p:txBody>
      </p:sp>
      <p:sp>
        <p:nvSpPr>
          <p:cNvPr id="88076" name="Text Box 12"/>
          <p:cNvSpPr txBox="1">
            <a:spLocks noChangeArrowheads="1"/>
          </p:cNvSpPr>
          <p:nvPr/>
        </p:nvSpPr>
        <p:spPr bwMode="auto">
          <a:xfrm>
            <a:off x="3149190" y="4325489"/>
            <a:ext cx="4265519" cy="68346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108850" tIns="54425" rIns="108850" bIns="5442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300" b="1">
                <a:solidFill>
                  <a:srgbClr val="FF0066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Nhà Trần </a:t>
            </a:r>
          </a:p>
        </p:txBody>
      </p:sp>
      <p:pic>
        <p:nvPicPr>
          <p:cNvPr id="11" name="Picture 4" descr="C:\Users\Thinkpad\Desktop\245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702" r="57500" b="82968"/>
          <a:stretch/>
        </p:blipFill>
        <p:spPr bwMode="auto">
          <a:xfrm>
            <a:off x="-23634" y="-674661"/>
            <a:ext cx="16561840" cy="380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766614" y="762433"/>
            <a:ext cx="11174545" cy="848577"/>
          </a:xfrm>
          <a:prstGeom prst="rect">
            <a:avLst/>
          </a:prstGeom>
          <a:noFill/>
          <a:ln>
            <a:noFill/>
          </a:ln>
          <a:effectLst/>
        </p:spPr>
        <p:txBody>
          <a:bodyPr lIns="108850" tIns="54425" rIns="108850" bIns="54425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Triều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vi-V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đ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ại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nào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vi-V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đư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ợc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gọi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là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“ 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triều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vi-V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đ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ại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vi-V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đ</a:t>
            </a:r>
            <a:r>
              <a:rPr 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ắp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vi-V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đ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ê” ? </a:t>
            </a: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46010" y="2892766"/>
            <a:ext cx="6767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89905" y="3934598"/>
            <a:ext cx="732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8684" y="5140602"/>
            <a:ext cx="7441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taccato" pitchFamily="34" charset="0"/>
                <a:ea typeface="Staccato" pitchFamily="34" charset="0"/>
                <a:cs typeface="Staccato" pitchFamily="34" charset="0"/>
              </a:rPr>
              <a:t>C</a:t>
            </a:r>
          </a:p>
        </p:txBody>
      </p:sp>
      <p:pic>
        <p:nvPicPr>
          <p:cNvPr id="16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190" y="4855733"/>
            <a:ext cx="4565834" cy="2499014"/>
          </a:xfrm>
          <a:prstGeom prst="rect">
            <a:avLst/>
          </a:prstGeom>
        </p:spPr>
      </p:pic>
      <p:pic>
        <p:nvPicPr>
          <p:cNvPr id="17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676" y="4667220"/>
            <a:ext cx="2690108" cy="14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923984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8" grpId="0" animBg="1" autoUpdateAnimBg="0"/>
      <p:bldP spid="88070" grpId="0" animBg="1" autoUpdateAnimBg="0"/>
      <p:bldP spid="88071" grpId="0" animBg="1" autoUpdateAnimBg="0"/>
      <p:bldP spid="88076" grpId="0" animBg="1"/>
      <p:bldP spid="1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3358902" y="1845618"/>
            <a:ext cx="8831510" cy="2592288"/>
            <a:chOff x="317500" y="190500"/>
            <a:chExt cx="2787819" cy="640497"/>
          </a:xfrm>
        </p:grpSpPr>
        <p:pic>
          <p:nvPicPr>
            <p:cNvPr id="21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2787819" cy="64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544806" y="316357"/>
              <a:ext cx="1977559" cy="357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8800" dirty="0" err="1">
                  <a:solidFill>
                    <a:schemeClr val="bg1"/>
                  </a:solidFill>
                  <a:latin typeface="Staccato" pitchFamily="34" charset="0"/>
                  <a:ea typeface="方正华隶简体" pitchFamily="65" charset="-122"/>
                </a:rPr>
                <a:t>Bài</a:t>
              </a:r>
              <a:r>
                <a:rPr lang="en-US" altLang="zh-CN" sz="8800" dirty="0">
                  <a:solidFill>
                    <a:schemeClr val="bg1"/>
                  </a:solidFill>
                  <a:latin typeface="Staccato" pitchFamily="34" charset="0"/>
                  <a:ea typeface="方正华隶简体" pitchFamily="65" charset="-122"/>
                </a:rPr>
                <a:t> </a:t>
              </a:r>
              <a:r>
                <a:rPr lang="en-US" altLang="zh-CN" sz="8800" dirty="0" err="1">
                  <a:solidFill>
                    <a:schemeClr val="bg1"/>
                  </a:solidFill>
                  <a:latin typeface="Staccato" pitchFamily="34" charset="0"/>
                  <a:ea typeface="方正华隶简体" pitchFamily="65" charset="-122"/>
                </a:rPr>
                <a:t>mới</a:t>
              </a:r>
              <a:endParaRPr lang="zh-CN" altLang="en-US" sz="88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pic>
        <p:nvPicPr>
          <p:cNvPr id="30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82" y="1140599"/>
            <a:ext cx="2416363" cy="18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图片 1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4375" l="7071" r="90765">
                        <a14:foregroundMark x1="43290" y1="13333" x2="43290" y2="13333"/>
                        <a14:foregroundMark x1="48052" y1="15937" x2="44877" y2="10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9" y="979841"/>
            <a:ext cx="4320480" cy="598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929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9.84264E-7 L 0.38768 -9.84264E-7 " pathEditMode="relative" rAng="0" ptsTypes="AA">
                                      <p:cBhvr>
                                        <p:cTn id="16" dur="3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75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2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782"/>
            <a:ext cx="12333282" cy="7012968"/>
          </a:xfrm>
          <a:prstGeom prst="rect">
            <a:avLst/>
          </a:prstGeom>
        </p:spPr>
      </p:pic>
      <p:pic>
        <p:nvPicPr>
          <p:cNvPr id="9" name="Picture 4" descr="C:\Users\Thinkpad\Desktop\24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702" r="57500" b="82968"/>
          <a:stretch/>
        </p:blipFill>
        <p:spPr bwMode="auto">
          <a:xfrm>
            <a:off x="317788" y="-469510"/>
            <a:ext cx="15985776" cy="203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106" y="-538507"/>
            <a:ext cx="2278844" cy="174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630710" y="194273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1.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Lí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do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nhà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quan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tâm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đến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endParaRPr lang="en-US" sz="4000" dirty="0">
              <a:solidFill>
                <a:schemeClr val="bg1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grpSp>
        <p:nvGrpSpPr>
          <p:cNvPr id="15" name="Group 233"/>
          <p:cNvGrpSpPr>
            <a:grpSpLocks/>
          </p:cNvGrpSpPr>
          <p:nvPr/>
        </p:nvGrpSpPr>
        <p:grpSpPr bwMode="auto">
          <a:xfrm>
            <a:off x="954868" y="1233257"/>
            <a:ext cx="10900978" cy="5626331"/>
            <a:chOff x="336" y="804"/>
            <a:chExt cx="4846" cy="3007"/>
          </a:xfrm>
        </p:grpSpPr>
        <p:pic>
          <p:nvPicPr>
            <p:cNvPr id="16" name="Picture 227" descr="圈轴bg"/>
            <p:cNvPicPr>
              <a:picLocks noChangeAspect="1" noChangeArrowheads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912"/>
              <a:ext cx="4704" cy="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30" descr="圈轴左右"/>
            <p:cNvPicPr>
              <a:picLocks noChangeAspect="1" noChangeArrowheads="1"/>
            </p:cNvPicPr>
            <p:nvPr/>
          </p:nvPicPr>
          <p:blipFill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804"/>
              <a:ext cx="238" cy="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232" descr="圈轴左右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58" y="1053530"/>
            <a:ext cx="503450" cy="580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50" b="100000" l="273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044" y="902159"/>
            <a:ext cx="6079658" cy="5043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13" b="100000" l="234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64616" y="1435333"/>
            <a:ext cx="3950208" cy="28469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HP\Desktop\47f44536_bến sông hồng đầu thế kỷ xx[1] (1)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100000" l="10000" r="97000">
                        <a14:foregroundMark x1="22500" y1="46667" x2="32500" y2="81481"/>
                        <a14:foregroundMark x1="22000" y1="92593" x2="48500" y2="81481"/>
                        <a14:foregroundMark x1="28500" y1="71111" x2="14500" y2="50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460" y="3573810"/>
            <a:ext cx="4299676" cy="29022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3051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93 -0.03819 L 0.82357 -0.04838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82" y="-50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33"/>
          <p:cNvGrpSpPr>
            <a:grpSpLocks/>
          </p:cNvGrpSpPr>
          <p:nvPr/>
        </p:nvGrpSpPr>
        <p:grpSpPr bwMode="auto">
          <a:xfrm>
            <a:off x="838623" y="1382718"/>
            <a:ext cx="10657184" cy="4820791"/>
            <a:chOff x="336" y="804"/>
            <a:chExt cx="4846" cy="3007"/>
          </a:xfrm>
        </p:grpSpPr>
        <p:pic>
          <p:nvPicPr>
            <p:cNvPr id="26" name="Picture 227" descr="圈轴bg"/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912"/>
              <a:ext cx="4704" cy="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30" descr="圈轴左右"/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804"/>
              <a:ext cx="238" cy="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" name="Picture 232" descr="圈轴左右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23" y="1397951"/>
            <a:ext cx="472588" cy="482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组合 16"/>
          <p:cNvGrpSpPr/>
          <p:nvPr/>
        </p:nvGrpSpPr>
        <p:grpSpPr>
          <a:xfrm>
            <a:off x="143296" y="94992"/>
            <a:ext cx="4296120" cy="982410"/>
            <a:chOff x="360058" y="334939"/>
            <a:chExt cx="2141637" cy="335414"/>
          </a:xfrm>
        </p:grpSpPr>
        <p:pic>
          <p:nvPicPr>
            <p:cNvPr id="18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60058" y="334939"/>
              <a:ext cx="2141637" cy="335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矩形 18"/>
            <p:cNvSpPr/>
            <p:nvPr/>
          </p:nvSpPr>
          <p:spPr>
            <a:xfrm>
              <a:off x="471003" y="395932"/>
              <a:ext cx="854403" cy="2416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000" dirty="0">
                  <a:solidFill>
                    <a:schemeClr val="bg1"/>
                  </a:solidFill>
                  <a:latin typeface="Staccato" pitchFamily="34" charset="0"/>
                  <a:ea typeface="Staccato" pitchFamily="34" charset="0"/>
                  <a:cs typeface="Staccato" pitchFamily="34" charset="0"/>
                </a:rPr>
                <a:t>SGK/39</a:t>
              </a:r>
              <a:endParaRPr lang="zh-CN" altLang="en-US" sz="40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1631183" y="1758600"/>
            <a:ext cx="8859258" cy="93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90" tIns="60945" rIns="121890" bIns="60945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Đọc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đoạn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văn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sau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và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trả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lời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câu</a:t>
            </a:r>
            <a:r>
              <a:rPr lang="en-US" altLang="zh-CN" sz="5300" dirty="0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altLang="zh-CN" sz="5300" dirty="0" err="1">
                <a:solidFill>
                  <a:srgbClr val="600000"/>
                </a:solidFill>
                <a:latin typeface="Staccato" pitchFamily="34" charset="0"/>
                <a:ea typeface="Staccato" pitchFamily="34" charset="0"/>
                <a:cs typeface="Staccato" pitchFamily="34" charset="0"/>
              </a:rPr>
              <a:t>hỏi</a:t>
            </a:r>
            <a:endParaRPr lang="zh-CN" altLang="en-US" sz="5300" dirty="0">
              <a:solidFill>
                <a:srgbClr val="600000"/>
              </a:solidFill>
              <a:latin typeface="Staccato" pitchFamily="34" charset="0"/>
              <a:ea typeface="Staccato" pitchFamily="34" charset="0"/>
              <a:cs typeface="Staccato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30975" y="2709714"/>
            <a:ext cx="956077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Thời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Trần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nghề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chính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của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nhân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dân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ta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vẫn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là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trồng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lúa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nước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.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Sông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ngòi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chằng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chịt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là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nguồn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cung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cấp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nước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cho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cấy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trồng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song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lội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cũng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thường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xuyên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xảy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ra.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Vì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vậy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,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việc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đắp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đê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phòng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chống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lũ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lụt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đã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trở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thành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truyền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thống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của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</a:t>
            </a:r>
            <a:r>
              <a:rPr lang="en-US" sz="4000" dirty="0" err="1">
                <a:latin typeface="Staccato" pitchFamily="34" charset="0"/>
                <a:ea typeface="Staccato" pitchFamily="34" charset="0"/>
                <a:cs typeface="Staccato" pitchFamily="34" charset="0"/>
              </a:rPr>
              <a:t>ông</a:t>
            </a:r>
            <a:r>
              <a:rPr lang="en-US" sz="4000" dirty="0">
                <a:latin typeface="Staccato" pitchFamily="34" charset="0"/>
                <a:ea typeface="Staccato" pitchFamily="34" charset="0"/>
                <a:cs typeface="Staccato" pitchFamily="34" charset="0"/>
              </a:rPr>
              <a:t> cha ta.</a:t>
            </a:r>
          </a:p>
        </p:txBody>
      </p:sp>
      <p:pic>
        <p:nvPicPr>
          <p:cNvPr id="12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334" y="4954002"/>
            <a:ext cx="4565834" cy="2499014"/>
          </a:xfrm>
          <a:prstGeom prst="rect">
            <a:avLst/>
          </a:prstGeom>
        </p:spPr>
      </p:pic>
      <p:pic>
        <p:nvPicPr>
          <p:cNvPr id="13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820" y="4765489"/>
            <a:ext cx="2690108" cy="14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1191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>
            <a:off x="2524404" y="1433904"/>
            <a:ext cx="18116417" cy="1479499"/>
            <a:chOff x="317500" y="190500"/>
            <a:chExt cx="3568700" cy="685800"/>
          </a:xfrm>
        </p:grpSpPr>
        <p:pic>
          <p:nvPicPr>
            <p:cNvPr id="21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505804" y="397868"/>
              <a:ext cx="1694174" cy="2710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1.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Nghề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chính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của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nhân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dân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ta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dưới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thời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Trần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là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nghề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gì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?</a:t>
              </a:r>
              <a:endParaRPr lang="zh-CN" altLang="en-US" sz="3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3089459" y="2735146"/>
            <a:ext cx="15463131" cy="1579778"/>
            <a:chOff x="317500" y="190500"/>
            <a:chExt cx="3568700" cy="685800"/>
          </a:xfrm>
        </p:grpSpPr>
        <p:pic>
          <p:nvPicPr>
            <p:cNvPr id="25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矩形 25"/>
            <p:cNvSpPr/>
            <p:nvPr/>
          </p:nvSpPr>
          <p:spPr>
            <a:xfrm>
              <a:off x="479304" y="364111"/>
              <a:ext cx="1661904" cy="2538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2.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Hệ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thống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sông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ngòi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của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nước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ta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như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thế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nào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?</a:t>
              </a:r>
              <a:endParaRPr lang="zh-CN" altLang="en-US" sz="3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772676" y="3736174"/>
            <a:ext cx="13835698" cy="2174955"/>
            <a:chOff x="317500" y="190500"/>
            <a:chExt cx="3568700" cy="685800"/>
          </a:xfrm>
        </p:grpSpPr>
        <p:pic>
          <p:nvPicPr>
            <p:cNvPr id="28" name="Picture 4" descr="C:\Users\Thinkpad\Desktop\245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" t="3702" r="57500" b="82968"/>
            <a:stretch/>
          </p:blipFill>
          <p:spPr bwMode="auto">
            <a:xfrm>
              <a:off x="317500" y="190500"/>
              <a:ext cx="3568700" cy="685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矩形 28"/>
            <p:cNvSpPr/>
            <p:nvPr/>
          </p:nvSpPr>
          <p:spPr>
            <a:xfrm>
              <a:off x="429344" y="271646"/>
              <a:ext cx="2317313" cy="6036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lnSpc>
                  <a:spcPct val="90000"/>
                </a:lnSpc>
                <a:spcAft>
                  <a:spcPts val="0"/>
                </a:spcAft>
                <a:defRPr/>
              </a:pP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  <a:p>
              <a:pPr fontAlgn="auto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3.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Sông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ngòi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tạo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ra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thuận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lợi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và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khó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khăn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gì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cho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sản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xuất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nông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nghiệp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và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đời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sống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nhân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 </a:t>
              </a:r>
              <a:r>
                <a:rPr lang="en-US" sz="32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dân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Staccato" pitchFamily="34" charset="0"/>
                  <a:ea typeface="Staccato" pitchFamily="34" charset="0"/>
                  <a:cs typeface="Staccato" pitchFamily="34" charset="0"/>
                </a:rPr>
                <a:t>?</a:t>
              </a:r>
            </a:p>
            <a:p>
              <a:endParaRPr lang="zh-CN" altLang="en-US" sz="3200" dirty="0">
                <a:solidFill>
                  <a:schemeClr val="bg1"/>
                </a:solidFill>
                <a:latin typeface="Staccato" pitchFamily="34" charset="0"/>
                <a:ea typeface="Staccato" pitchFamily="34" charset="0"/>
                <a:cs typeface="Staccato" pitchFamily="34" charset="0"/>
              </a:endParaRPr>
            </a:p>
          </p:txBody>
        </p:sp>
      </p:grpSp>
      <p:pic>
        <p:nvPicPr>
          <p:cNvPr id="30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677" y="477466"/>
            <a:ext cx="2454417" cy="18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946" y="3525035"/>
            <a:ext cx="2454417" cy="18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72" descr="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460" y="2025222"/>
            <a:ext cx="2454417" cy="184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HP\Desktop\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77" b="8981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5711"/>
          <a:stretch/>
        </p:blipFill>
        <p:spPr bwMode="auto">
          <a:xfrm>
            <a:off x="-927693" y="2481826"/>
            <a:ext cx="403389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7127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0.58815 0.00857 " pathEditMode="relative" rAng="0" ptsTypes="AA">
                                      <p:cBhvr>
                                        <p:cTn id="16" dur="3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1" y="41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07407E-6 L 0.60586 0.00763 " pathEditMode="relative" rAng="0" ptsTypes="AA">
                                      <p:cBhvr>
                                        <p:cTn id="30" dur="3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86" y="37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500"/>
                            </p:stCondLst>
                            <p:childTnLst>
                              <p:par>
                                <p:cTn id="4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L 0.58607 -0.00162 " pathEditMode="relative" rAng="0" ptsTypes="AA">
                                      <p:cBhvr>
                                        <p:cTn id="44" dur="3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97" y="-9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FFFFF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沉稳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3235</TotalTime>
  <Words>1134</Words>
  <Application>Microsoft Office PowerPoint</Application>
  <PresentationFormat>Custom</PresentationFormat>
  <Paragraphs>148</Paragraphs>
  <Slides>29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Staccato</vt:lpstr>
      <vt:lpstr>方正华隶简体</vt:lpstr>
      <vt:lpstr>隶书</vt:lpstr>
      <vt:lpstr>Calibri</vt:lpstr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更多资源关注@好教师</Manager>
  <Company>更多资源关注@好教师</Company>
  <LinksUpToDate>false</LinksUpToDate>
  <SharedDoc>false</SharedDoc>
  <HyperlinkBase>更多资源关注@好教师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更多资源关注@好教师</dc:title>
  <dc:subject>更多资源关注@好教师</dc:subject>
  <dc:creator>HOHAO</dc:creator>
  <cp:keywords>HAOMANGNON</cp:keywords>
  <dc:description>更多资源关注@好教师</dc:description>
  <cp:lastModifiedBy>Dương Thị Lan Anh</cp:lastModifiedBy>
  <cp:revision>377</cp:revision>
  <dcterms:created xsi:type="dcterms:W3CDTF">2008-03-10T09:13:42Z</dcterms:created>
  <dcterms:modified xsi:type="dcterms:W3CDTF">2022-12-13T06:55:22Z</dcterms:modified>
  <cp:category>更多资源关注@好教师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2022-12-13T06:55:19Z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6ec455cf-8c91-4cda-adbe-ec50f83ebf78</vt:lpwstr>
  </property>
  <property fmtid="{D5CDD505-2E9C-101B-9397-08002B2CF9AE}" pid="8" name="MSIP_Label_defa4170-0d19-0005-0004-bc88714345d2_ContentBits">
    <vt:lpwstr>0</vt:lpwstr>
  </property>
</Properties>
</file>