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8.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9"/>
  </p:notesMasterIdLst>
  <p:sldIdLst>
    <p:sldId id="256" r:id="rId2"/>
    <p:sldId id="290" r:id="rId3"/>
    <p:sldId id="327" r:id="rId4"/>
    <p:sldId id="291" r:id="rId5"/>
    <p:sldId id="292" r:id="rId6"/>
    <p:sldId id="304" r:id="rId7"/>
    <p:sldId id="319" r:id="rId8"/>
    <p:sldId id="318" r:id="rId9"/>
    <p:sldId id="326" r:id="rId10"/>
    <p:sldId id="308" r:id="rId11"/>
    <p:sldId id="309" r:id="rId12"/>
    <p:sldId id="317" r:id="rId13"/>
    <p:sldId id="314" r:id="rId14"/>
    <p:sldId id="300" r:id="rId15"/>
    <p:sldId id="321" r:id="rId16"/>
    <p:sldId id="320" r:id="rId17"/>
    <p:sldId id="306" r:id="rId18"/>
    <p:sldId id="323" r:id="rId19"/>
    <p:sldId id="324" r:id="rId20"/>
    <p:sldId id="325" r:id="rId21"/>
    <p:sldId id="293" r:id="rId22"/>
    <p:sldId id="310" r:id="rId23"/>
    <p:sldId id="301" r:id="rId24"/>
    <p:sldId id="298" r:id="rId25"/>
    <p:sldId id="316" r:id="rId26"/>
    <p:sldId id="312" r:id="rId27"/>
    <p:sldId id="280" r:id="rId28"/>
  </p:sldIdLst>
  <p:sldSz cx="9144000" cy="5143500" type="screen16x9"/>
  <p:notesSz cx="6858000" cy="9144000"/>
  <p:embeddedFontLst>
    <p:embeddedFont>
      <p:font typeface="#9Slide03 AmpleSoft" panose="02000000000000000000" pitchFamily="2" charset="0"/>
      <p:regular r:id="rId30"/>
    </p:embeddedFont>
    <p:embeddedFont>
      <p:font typeface="UTM Marlboro" panose="02040603050506020204" pitchFamily="18" charset="0"/>
      <p:regular r:id="rId31"/>
    </p:embeddedFont>
    <p:embeddedFont>
      <p:font typeface="UTM Staccato " panose="02040603050506020204" pitchFamily="18" charset="0"/>
      <p:regular r:id="rId32"/>
    </p:embeddedFont>
    <p:embeddedFont>
      <p:font typeface="UTM Androgyne" panose="02040603050506020204" pitchFamily="18" charset="0"/>
      <p:regular r:id="rId33"/>
    </p:embeddedFont>
    <p:embeddedFont>
      <p:font typeface="Algerian" panose="020B0604020202020204" charset="0"/>
      <p:regular r:id="rId34"/>
    </p:embeddedFont>
    <p:embeddedFont>
      <p:font typeface="UTM Khuccamta" panose="02040603050506020204" pitchFamily="18" charset="0"/>
      <p:regular r:id="rId35"/>
    </p:embeddedFont>
    <p:embeddedFont>
      <p:font typeface="Microsoft YaHei" panose="020B0503020204020204" pitchFamily="34" charset="-122"/>
      <p:regular r:id="rId36"/>
      <p:bold r:id="rId37"/>
    </p:embeddedFont>
    <p:embeddedFont>
      <p:font typeface="Calibri" panose="020F0502020204030204" pitchFamily="34" charset="0"/>
      <p:regular r:id="rId38"/>
      <p:bold r:id="rId39"/>
      <p:italic r:id="rId40"/>
      <p:boldItalic r:id="rId41"/>
    </p:embeddedFont>
    <p:embeddedFont>
      <p:font typeface="UTM Edwardian" panose="02040603050506020204" pitchFamily="18" charset="0"/>
      <p:regular r:id="rId42"/>
      <p:bold r:id="rId43"/>
    </p:embeddedFont>
    <p:embeddedFont>
      <p:font typeface="UTM Cookies" panose="02040603050506020204" pitchFamily="18" charset="0"/>
      <p:regular r:id="rId44"/>
    </p:embeddedFont>
    <p:embeddedFont>
      <p:font typeface="Calibri Light" panose="020F0302020204030204" pitchFamily="34" charset="0"/>
      <p:regular r:id="rId45"/>
      <p:italic r:id="rId46"/>
    </p:embeddedFont>
    <p:embeddedFont>
      <p:font typeface="#9Slide03 Arima Madurai Black" panose="00000A00000000000000" pitchFamily="2" charset="0"/>
      <p:bold r:id="rId47"/>
    </p:embeddedFont>
    <p:embeddedFont>
      <p:font typeface="Arial Black" panose="020B0A04020102020204" pitchFamily="34" charset="0"/>
      <p:bold r:id="rId48"/>
    </p:embeddedFont>
    <p:embeddedFont>
      <p:font typeface=".VnTime" panose="020B7200000000000000" pitchFamily="34" charset="0"/>
      <p:regular r:id="rId49"/>
      <p:bold r:id="rId50"/>
      <p:italic r:id="rId51"/>
      <p:boldItalic r:id="rId52"/>
    </p:embeddedFont>
    <p:embeddedFont>
      <p:font typeface="宋体" panose="02010600030101010101" pitchFamily="2" charset="-122"/>
      <p:regular r:id="rId53"/>
    </p:embeddedFont>
    <p:embeddedFont>
      <p:font typeface="UVN Bay Buom Nang" panose="00000900000000000000" pitchFamily="2" charset="0"/>
      <p:bold r:id="rId54"/>
    </p:embeddedFont>
    <p:embeddedFont>
      <p:font typeface="等线" panose="020B0604020202020204" charset="-122"/>
      <p:regular r:id="rId55"/>
      <p:bold r:id="rId56"/>
    </p:embeddedFont>
  </p:embeddedFont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4991"/>
    <a:srgbClr val="4CB6BD"/>
    <a:srgbClr val="FFDD43"/>
    <a:srgbClr val="FF4C60"/>
    <a:srgbClr val="ACD94C"/>
    <a:srgbClr val="7CA82A"/>
    <a:srgbClr val="55375F"/>
    <a:srgbClr val="442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25" autoAdjust="0"/>
    <p:restoredTop sz="87314" autoAdjust="0"/>
  </p:normalViewPr>
  <p:slideViewPr>
    <p:cSldViewPr snapToGrid="0">
      <p:cViewPr varScale="1">
        <p:scale>
          <a:sx n="97" d="100"/>
          <a:sy n="97" d="100"/>
        </p:scale>
        <p:origin x="874" y="67"/>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font" Target="fonts/font2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2.fntdata"/><Relationship Id="rId54"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E8BE76-29C8-41AB-8544-889D89FA4F96}" type="datetimeFigureOut">
              <a:rPr lang="zh-CN" altLang="en-US" smtClean="0"/>
              <a:t>2021/12/11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3AD677-048F-409F-AACD-0A0B5EF61C8C}" type="slidenum">
              <a:rPr lang="zh-CN" altLang="en-US" smtClean="0"/>
              <a:t>‹#›</a:t>
            </a:fld>
            <a:endParaRPr lang="zh-CN" altLang="en-US"/>
          </a:p>
        </p:txBody>
      </p:sp>
    </p:spTree>
    <p:extLst>
      <p:ext uri="{BB962C8B-B14F-4D97-AF65-F5344CB8AC3E}">
        <p14:creationId xmlns:p14="http://schemas.microsoft.com/office/powerpoint/2010/main" val="32823667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2600" y="1279525"/>
            <a:ext cx="6138863"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11</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160216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6A25E-8950-4A49-94D1-A462097B5F70}" type="slidenum">
              <a:rPr lang="zh-CN" altLang="en-US" smtClean="0"/>
              <a:pPr/>
              <a:t>13</a:t>
            </a:fld>
            <a:endParaRPr lang="zh-CN" altLang="en-US"/>
          </a:p>
        </p:txBody>
      </p:sp>
    </p:spTree>
    <p:extLst>
      <p:ext uri="{BB962C8B-B14F-4D97-AF65-F5344CB8AC3E}">
        <p14:creationId xmlns:p14="http://schemas.microsoft.com/office/powerpoint/2010/main" val="1463414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6A25E-8950-4A49-94D1-A462097B5F70}" type="slidenum">
              <a:rPr lang="zh-CN" altLang="en-US" smtClean="0"/>
              <a:pPr/>
              <a:t>15</a:t>
            </a:fld>
            <a:endParaRPr lang="zh-CN" altLang="en-US"/>
          </a:p>
        </p:txBody>
      </p:sp>
    </p:spTree>
    <p:extLst>
      <p:ext uri="{BB962C8B-B14F-4D97-AF65-F5344CB8AC3E}">
        <p14:creationId xmlns:p14="http://schemas.microsoft.com/office/powerpoint/2010/main" val="1938477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6A25E-8950-4A49-94D1-A462097B5F70}" type="slidenum">
              <a:rPr lang="zh-CN" altLang="en-US" smtClean="0"/>
              <a:pPr/>
              <a:t>16</a:t>
            </a:fld>
            <a:endParaRPr lang="zh-CN" altLang="en-US"/>
          </a:p>
        </p:txBody>
      </p:sp>
    </p:spTree>
    <p:extLst>
      <p:ext uri="{BB962C8B-B14F-4D97-AF65-F5344CB8AC3E}">
        <p14:creationId xmlns:p14="http://schemas.microsoft.com/office/powerpoint/2010/main" val="7363389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3AD677-048F-409F-AACD-0A0B5EF61C8C}" type="slidenum">
              <a:rPr lang="zh-CN" altLang="en-US" smtClean="0"/>
              <a:t>17</a:t>
            </a:fld>
            <a:endParaRPr lang="zh-CN" altLang="en-US"/>
          </a:p>
        </p:txBody>
      </p:sp>
    </p:spTree>
    <p:extLst>
      <p:ext uri="{BB962C8B-B14F-4D97-AF65-F5344CB8AC3E}">
        <p14:creationId xmlns:p14="http://schemas.microsoft.com/office/powerpoint/2010/main" val="655449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6A25E-8950-4A49-94D1-A462097B5F70}" type="slidenum">
              <a:rPr lang="zh-CN" altLang="en-US" smtClean="0"/>
              <a:pPr/>
              <a:t>18</a:t>
            </a:fld>
            <a:endParaRPr lang="zh-CN" altLang="en-US"/>
          </a:p>
        </p:txBody>
      </p:sp>
    </p:spTree>
    <p:extLst>
      <p:ext uri="{BB962C8B-B14F-4D97-AF65-F5344CB8AC3E}">
        <p14:creationId xmlns:p14="http://schemas.microsoft.com/office/powerpoint/2010/main" val="41764452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6A25E-8950-4A49-94D1-A462097B5F70}" type="slidenum">
              <a:rPr lang="zh-CN" altLang="en-US" smtClean="0"/>
              <a:pPr/>
              <a:t>19</a:t>
            </a:fld>
            <a:endParaRPr lang="zh-CN" altLang="en-US"/>
          </a:p>
        </p:txBody>
      </p:sp>
    </p:spTree>
    <p:extLst>
      <p:ext uri="{BB962C8B-B14F-4D97-AF65-F5344CB8AC3E}">
        <p14:creationId xmlns:p14="http://schemas.microsoft.com/office/powerpoint/2010/main" val="20850451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E6F6A25E-8950-4A49-94D1-A462097B5F70}" type="slidenum">
              <a:rPr lang="zh-CN" altLang="en-US" smtClean="0"/>
              <a:pPr/>
              <a:t>20</a:t>
            </a:fld>
            <a:endParaRPr lang="zh-CN" altLang="en-US"/>
          </a:p>
        </p:txBody>
      </p:sp>
    </p:spTree>
    <p:extLst>
      <p:ext uri="{BB962C8B-B14F-4D97-AF65-F5344CB8AC3E}">
        <p14:creationId xmlns:p14="http://schemas.microsoft.com/office/powerpoint/2010/main" val="801995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p:nvPr>
        </p:nvSpPr>
        <p:spPr>
          <a:xfrm>
            <a:off x="684213" y="1141413"/>
            <a:ext cx="5486400" cy="3086100"/>
          </a:xfrm>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备注占位符 2"/>
          <p:cNvSpPr>
            <a:spLocks noGrp="1" noChangeArrowheads="1"/>
          </p:cNvSpPr>
          <p:nvPr>
            <p:ph type="body" idx="1"/>
          </p:nvPr>
        </p:nvSpPr>
        <p:spPr>
          <a:xfrm>
            <a:off x="684213" y="4398963"/>
            <a:ext cx="5486400" cy="3600450"/>
          </a:xfrm>
          <a:noFill/>
          <a:extLst>
            <a:ext uri="{909E8E84-426E-40DD-AFC4-6F175D3DCCD1}">
              <a14:hiddenFill xmlns:a14="http://schemas.microsoft.com/office/drawing/2010/main">
                <a:solidFill>
                  <a:srgbClr val="FFFFFF"/>
                </a:solidFill>
              </a14:hiddenFill>
            </a:ext>
          </a:extLst>
        </p:spPr>
        <p:txBody>
          <a:bodyPr/>
          <a:lstStyle/>
          <a:p>
            <a:pPr eaLnBrk="1" hangingPunct="1">
              <a:spcBef>
                <a:spcPct val="0"/>
              </a:spcBef>
            </a:pPr>
            <a:endParaRPr lang="en-US" altLang="zh-CN"/>
          </a:p>
        </p:txBody>
      </p:sp>
      <p:sp>
        <p:nvSpPr>
          <p:cNvPr id="33796" name="灯片编号占位符 3"/>
          <p:cNvSpPr txBox="1">
            <a:spLocks noGrp="1" noChangeArrowheads="1"/>
          </p:cNvSpPr>
          <p:nvPr/>
        </p:nvSpPr>
        <p:spPr bwMode="auto">
          <a:xfrm>
            <a:off x="3883025" y="8683625"/>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宋体" panose="02010600030101010101" pitchFamily="2" charset="-122"/>
              </a:defRPr>
            </a:lvl1pPr>
            <a:lvl2pPr marL="742950" indent="-285750">
              <a:spcBef>
                <a:spcPct val="30000"/>
              </a:spcBef>
              <a:defRPr sz="1200">
                <a:solidFill>
                  <a:schemeClr val="tx1"/>
                </a:solidFill>
                <a:latin typeface="Calibri" panose="020F0502020204030204" pitchFamily="34" charset="0"/>
                <a:ea typeface="宋体" panose="02010600030101010101" pitchFamily="2" charset="-122"/>
              </a:defRPr>
            </a:lvl2pPr>
            <a:lvl3pPr marL="1143000" indent="-228600">
              <a:spcBef>
                <a:spcPct val="30000"/>
              </a:spcBef>
              <a:defRPr sz="1200">
                <a:solidFill>
                  <a:schemeClr val="tx1"/>
                </a:solidFill>
                <a:latin typeface="Calibri" panose="020F0502020204030204" pitchFamily="34" charset="0"/>
                <a:ea typeface="宋体" panose="02010600030101010101" pitchFamily="2" charset="-122"/>
              </a:defRPr>
            </a:lvl3pPr>
            <a:lvl4pPr marL="1600200" indent="-228600">
              <a:spcBef>
                <a:spcPct val="30000"/>
              </a:spcBef>
              <a:defRPr sz="1200">
                <a:solidFill>
                  <a:schemeClr val="tx1"/>
                </a:solidFill>
                <a:latin typeface="Calibri" panose="020F0502020204030204" pitchFamily="34" charset="0"/>
                <a:ea typeface="宋体" panose="02010600030101010101" pitchFamily="2" charset="-122"/>
              </a:defRPr>
            </a:lvl4pPr>
            <a:lvl5pPr marL="2057400" indent="-228600">
              <a:spcBef>
                <a:spcPct val="30000"/>
              </a:spcBef>
              <a:defRPr sz="1200">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宋体" panose="02010600030101010101" pitchFamily="2" charset="-122"/>
              </a:defRPr>
            </a:lvl9pPr>
          </a:lstStyle>
          <a:p>
            <a:pPr algn="r" eaLnBrk="1" latinLnBrk="1" hangingPunct="1">
              <a:spcBef>
                <a:spcPct val="0"/>
              </a:spcBef>
            </a:pPr>
            <a:fld id="{D8A88CB0-5585-4DC3-AF7B-F8B607B001A8}" type="slidenum">
              <a:rPr lang="zh-CN" altLang="en-US"/>
              <a:pPr algn="r" eaLnBrk="1" latinLnBrk="1" hangingPunct="1">
                <a:spcBef>
                  <a:spcPct val="0"/>
                </a:spcBef>
              </a:pPr>
              <a:t>21</a:t>
            </a:fld>
            <a:endParaRPr lang="zh-CN" altLang="en-US"/>
          </a:p>
        </p:txBody>
      </p:sp>
    </p:spTree>
    <p:extLst>
      <p:ext uri="{BB962C8B-B14F-4D97-AF65-F5344CB8AC3E}">
        <p14:creationId xmlns:p14="http://schemas.microsoft.com/office/powerpoint/2010/main" val="1119697616"/>
      </p:ext>
    </p:extLst>
  </p:cSld>
  <p:clrMapOvr>
    <a:overrideClrMapping bg1="lt1" tx1="dk1" bg2="lt2" tx2="dk2" accent1="accent1" accent2="accent2" accent3="accent3" accent4="accent4" accent5="accent5" accent6="accent6" hlink="hlink" folHlink="folHlink"/>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22</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481873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2</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24011398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幻灯片图像占位符 1"/>
          <p:cNvSpPr>
            <a:spLocks noGrp="1" noRot="1" noChangeAspect="1" noChangeArrowheads="1"/>
          </p:cNvSpPr>
          <p:nvPr>
            <p:ph type="sldImg" idx="4294967295"/>
          </p:nvPr>
        </p:nvSpPr>
        <p:spPr>
          <a:ln>
            <a:miter lim="800000"/>
          </a:ln>
        </p:spPr>
      </p:sp>
      <p:sp>
        <p:nvSpPr>
          <p:cNvPr id="60418" name="备注占位符 2"/>
          <p:cNvSpPr>
            <a:spLocks noGrp="1" noChangeArrowheads="1"/>
          </p:cNvSpPr>
          <p:nvPr>
            <p:ph type="body" idx="4294967295"/>
          </p:nvPr>
        </p:nvSpPr>
        <p:spPr/>
        <p:txBody>
          <a:bodyPr/>
          <a:lstStyle/>
          <a:p>
            <a:endParaRPr lang="zh-CN" altLang="en-US"/>
          </a:p>
        </p:txBody>
      </p:sp>
      <p:sp>
        <p:nvSpPr>
          <p:cNvPr id="60419" name="灯片编号占位符 3"/>
          <p:cNvSpPr>
            <a:spLocks noGrp="1" noChangeArrowheads="1"/>
          </p:cNvSpPr>
          <p:nvPr>
            <p:ph type="sldNum" sz="quarter" idx="5"/>
          </p:nvPr>
        </p:nvSpPr>
        <p:spPr bwMode="auto">
          <a:noFill/>
          <a:ln>
            <a:miter lim="800000"/>
            <a:headEnd/>
            <a:tailEnd/>
          </a:ln>
        </p:spPr>
        <p:txBody>
          <a:bodyPr/>
          <a:lstStyle/>
          <a:p>
            <a:fld id="{C8587FD6-E13E-4A20-99CA-4B7A100067EE}" type="slidenum">
              <a:rPr lang="zh-CN" altLang="en-US"/>
              <a:pPr/>
              <a:t>23</a:t>
            </a:fld>
            <a:endParaRPr lang="zh-CN" altLang="en-US"/>
          </a:p>
        </p:txBody>
      </p:sp>
    </p:spTree>
    <p:extLst>
      <p:ext uri="{BB962C8B-B14F-4D97-AF65-F5344CB8AC3E}">
        <p14:creationId xmlns:p14="http://schemas.microsoft.com/office/powerpoint/2010/main" val="4123806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幻灯片图像占位符 1"/>
          <p:cNvSpPr>
            <a:spLocks noGrp="1" noRot="1" noChangeAspect="1"/>
          </p:cNvSpPr>
          <p:nvPr>
            <p:ph type="sldImg"/>
          </p:nvPr>
        </p:nvSpPr>
        <p:spPr bwMode="auto">
          <a:noFill/>
          <a:ln>
            <a:solidFill>
              <a:srgbClr val="000000"/>
            </a:solidFill>
            <a:miter lim="800000"/>
            <a:headEnd/>
            <a:tailEnd/>
          </a:ln>
        </p:spPr>
      </p:sp>
      <p:sp>
        <p:nvSpPr>
          <p:cNvPr id="74754"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76803" name="灯片编号占位符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6D4A97-B3A9-4347-872E-EDB9A7358FD1}" type="slidenum">
              <a:rPr lang="zh-CN" altLang="en-US"/>
              <a:pPr fontAlgn="base">
                <a:spcBef>
                  <a:spcPct val="0"/>
                </a:spcBef>
                <a:spcAft>
                  <a:spcPct val="0"/>
                </a:spcAft>
                <a:defRPr/>
              </a:pPr>
              <a:t>25</a:t>
            </a:fld>
            <a:endParaRPr lang="en-US" altLang="zh-CN"/>
          </a:p>
        </p:txBody>
      </p:sp>
    </p:spTree>
    <p:extLst>
      <p:ext uri="{BB962C8B-B14F-4D97-AF65-F5344CB8AC3E}">
        <p14:creationId xmlns:p14="http://schemas.microsoft.com/office/powerpoint/2010/main" val="1241898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26</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803424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3</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060228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4</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330141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5</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847683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1066DFD-D77D-44AB-A44B-39D08D789409}" type="slidenum">
              <a:rPr lang="zh-CN" altLang="en-US" smtClean="0"/>
              <a:pPr/>
              <a:t>6</a:t>
            </a:fld>
            <a:endParaRPr lang="zh-CN" altLang="en-US"/>
          </a:p>
        </p:txBody>
      </p:sp>
    </p:spTree>
    <p:extLst>
      <p:ext uri="{BB962C8B-B14F-4D97-AF65-F5344CB8AC3E}">
        <p14:creationId xmlns:p14="http://schemas.microsoft.com/office/powerpoint/2010/main" val="2232459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latin typeface="Calibri" panose="020F0502020204030204" pitchFamily="34" charset="0"/>
                <a:ea typeface="宋体" panose="02010600030101010101" pitchFamily="2" charset="-122"/>
              </a:rPr>
              <a:pPr/>
              <a:t>7</a:t>
            </a:fld>
            <a:endParaRPr lang="zh-CN" altLang="en-US" sz="1200">
              <a:latin typeface="Calibri" panose="020F0502020204030204" pitchFamily="34" charset="0"/>
              <a:ea typeface="宋体" panose="02010600030101010101" pitchFamily="2" charset="-122"/>
            </a:endParaRPr>
          </a:p>
        </p:txBody>
      </p:sp>
    </p:spTree>
    <p:extLst>
      <p:ext uri="{BB962C8B-B14F-4D97-AF65-F5344CB8AC3E}">
        <p14:creationId xmlns:p14="http://schemas.microsoft.com/office/powerpoint/2010/main" val="1792600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1066DFD-D77D-44AB-A44B-39D08D789409}" type="slidenum">
              <a:rPr lang="zh-CN" altLang="en-US" smtClean="0"/>
              <a:pPr/>
              <a:t>8</a:t>
            </a:fld>
            <a:endParaRPr lang="zh-CN" altLang="en-US"/>
          </a:p>
        </p:txBody>
      </p:sp>
    </p:spTree>
    <p:extLst>
      <p:ext uri="{BB962C8B-B14F-4D97-AF65-F5344CB8AC3E}">
        <p14:creationId xmlns:p14="http://schemas.microsoft.com/office/powerpoint/2010/main" val="1500983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F7384D0-E8C0-4FB2-93D8-B1A58490B2C5}" type="slidenum">
              <a:rPr lang="zh-CN" altLang="en-US" smtClean="0"/>
              <a:pPr/>
              <a:t>10</a:t>
            </a:fld>
            <a:endParaRPr lang="zh-CN" altLang="en-US"/>
          </a:p>
        </p:txBody>
      </p:sp>
    </p:spTree>
    <p:extLst>
      <p:ext uri="{BB962C8B-B14F-4D97-AF65-F5344CB8AC3E}">
        <p14:creationId xmlns:p14="http://schemas.microsoft.com/office/powerpoint/2010/main" val="490021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92374672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185982773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46884665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464370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仅标题">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spTree>
    <p:extLst>
      <p:ext uri="{BB962C8B-B14F-4D97-AF65-F5344CB8AC3E}">
        <p14:creationId xmlns:p14="http://schemas.microsoft.com/office/powerpoint/2010/main" val="241098809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628650" y="273844"/>
            <a:ext cx="7886700" cy="994172"/>
          </a:xfr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628650" y="1495425"/>
            <a:ext cx="7886700" cy="3143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6BA7024E-15DD-4E3D-AC4B-CF704DD326D3}"/>
              </a:ext>
            </a:extLst>
          </p:cNvPr>
          <p:cNvSpPr txBox="1"/>
          <p:nvPr userDrawn="1"/>
        </p:nvSpPr>
        <p:spPr>
          <a:xfrm>
            <a:off x="8139793" y="273844"/>
            <a:ext cx="2008415" cy="30008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35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5" name="TextBox 4">
            <a:extLst>
              <a:ext uri="{FF2B5EF4-FFF2-40B4-BE49-F238E27FC236}">
                <a16:creationId xmlns:a16="http://schemas.microsoft.com/office/drawing/2014/main" id="{475146AE-0458-45AB-BBA9-2E2058DF680C}"/>
              </a:ext>
            </a:extLst>
          </p:cNvPr>
          <p:cNvSpPr txBox="1"/>
          <p:nvPr userDrawn="1"/>
        </p:nvSpPr>
        <p:spPr>
          <a:xfrm>
            <a:off x="8139793" y="5105075"/>
            <a:ext cx="2008415" cy="300082"/>
          </a:xfrm>
          <a:prstGeom prst="rect">
            <a:avLst/>
          </a:prstGeom>
          <a:noFill/>
        </p:spPr>
        <p:txBody>
          <a:bodyPr wrap="square" rtlCol="0">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35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Tree>
    <p:extLst>
      <p:ext uri="{BB962C8B-B14F-4D97-AF65-F5344CB8AC3E}">
        <p14:creationId xmlns:p14="http://schemas.microsoft.com/office/powerpoint/2010/main" val="95857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44610353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85790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6351592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49227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23890579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04042892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352686387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ACA37975-6AF7-4301-9DC5-87C074AA59D1}" type="datetimeFigureOut">
              <a:rPr lang="zh-CN" altLang="en-US" smtClean="0"/>
              <a:t>2021/12/11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D27987A4-0198-42B4-AAAE-EDBADA4485AB}" type="slidenum">
              <a:rPr lang="zh-CN" altLang="en-US" smtClean="0"/>
              <a:t>‹#›</a:t>
            </a:fld>
            <a:endParaRPr lang="zh-CN" altLang="en-US"/>
          </a:p>
        </p:txBody>
      </p:sp>
    </p:spTree>
    <p:extLst>
      <p:ext uri="{BB962C8B-B14F-4D97-AF65-F5344CB8AC3E}">
        <p14:creationId xmlns:p14="http://schemas.microsoft.com/office/powerpoint/2010/main" val="4272013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CA37975-6AF7-4301-9DC5-87C074AA59D1}" type="datetimeFigureOut">
              <a:rPr lang="zh-CN" altLang="en-US" smtClean="0"/>
              <a:t>2021/12/11</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7987A4-0198-42B4-AAAE-EDBADA4485AB}" type="slidenum">
              <a:rPr lang="zh-CN" altLang="en-US" smtClean="0"/>
              <a:t>‹#›</a:t>
            </a:fld>
            <a:endParaRPr lang="zh-CN" altLang="en-US"/>
          </a:p>
        </p:txBody>
      </p:sp>
      <p:pic>
        <p:nvPicPr>
          <p:cNvPr id="7" name="Picture 6">
            <a:extLst>
              <a:ext uri="{FF2B5EF4-FFF2-40B4-BE49-F238E27FC236}">
                <a16:creationId xmlns:a16="http://schemas.microsoft.com/office/drawing/2014/main" id="{AB2F449C-4B4B-4FFF-9801-ECC501D6858D}"/>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9251156" y="-470971"/>
            <a:ext cx="1443038" cy="1771650"/>
          </a:xfrm>
          <a:prstGeom prst="rect">
            <a:avLst/>
          </a:prstGeom>
        </p:spPr>
      </p:pic>
      <p:sp>
        <p:nvSpPr>
          <p:cNvPr id="9" name="TextBox 8">
            <a:extLst>
              <a:ext uri="{FF2B5EF4-FFF2-40B4-BE49-F238E27FC236}">
                <a16:creationId xmlns:a16="http://schemas.microsoft.com/office/drawing/2014/main" id="{D6154A80-1389-4767-A200-7CB4DE872772}"/>
              </a:ext>
            </a:extLst>
          </p:cNvPr>
          <p:cNvSpPr txBox="1"/>
          <p:nvPr userDrawn="1"/>
        </p:nvSpPr>
        <p:spPr>
          <a:xfrm>
            <a:off x="0" y="47026"/>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
        <p:nvSpPr>
          <p:cNvPr id="10" name="TextBox 9">
            <a:extLst>
              <a:ext uri="{FF2B5EF4-FFF2-40B4-BE49-F238E27FC236}">
                <a16:creationId xmlns:a16="http://schemas.microsoft.com/office/drawing/2014/main" id="{14A8AD99-D21E-423D-AD6D-0EC89ACDD9EF}"/>
              </a:ext>
            </a:extLst>
          </p:cNvPr>
          <p:cNvSpPr txBox="1"/>
          <p:nvPr userDrawn="1"/>
        </p:nvSpPr>
        <p:spPr>
          <a:xfrm>
            <a:off x="0" y="6488668"/>
            <a:ext cx="267788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Măng</a:t>
            </a:r>
            <a:r>
              <a:rPr kumimoji="0" lang="en-US" sz="1800" b="0" i="0" u="none" strike="noStrike" kern="1200" cap="none" spc="0" normalizeH="0" baseline="0" noProof="0" dirty="0">
                <a:ln>
                  <a:noFill/>
                </a:ln>
                <a:solidFill>
                  <a:srgbClr val="A5A5A5">
                    <a:lumMod val="20000"/>
                    <a:lumOff val="80000"/>
                  </a:srgbClr>
                </a:solidFill>
                <a:effectLst/>
                <a:uLnTx/>
                <a:uFillTx/>
                <a:latin typeface="#9Slide03 Arima Madurai Black" panose="00000A00000000000000" pitchFamily="2" charset="0"/>
                <a:ea typeface="+mn-ea"/>
                <a:cs typeface="#9Slide03 Arima Madurai Black" panose="00000A00000000000000" pitchFamily="2" charset="0"/>
              </a:rPr>
              <a:t> Non</a:t>
            </a:r>
          </a:p>
        </p:txBody>
      </p:sp>
    </p:spTree>
    <p:extLst>
      <p:ext uri="{BB962C8B-B14F-4D97-AF65-F5344CB8AC3E}">
        <p14:creationId xmlns:p14="http://schemas.microsoft.com/office/powerpoint/2010/main" val="18818591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6" r:id="rId13"/>
    <p:sldLayoutId id="2147483677" r:id="rId14"/>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6.gif"/><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gif"/><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7.xml"/><Relationship Id="rId7"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0.png"/><Relationship Id="rId5" Type="http://schemas.openxmlformats.org/officeDocument/2006/relationships/image" Target="../media/image13.jpg"/><Relationship Id="rId4" Type="http://schemas.openxmlformats.org/officeDocument/2006/relationships/notesSlide" Target="../notesSlides/notesSlide22.xml"/><Relationship Id="rId9"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3.xml"/><Relationship Id="rId7" Type="http://schemas.openxmlformats.org/officeDocument/2006/relationships/image" Target="../media/image1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3.jpg"/><Relationship Id="rId5" Type="http://schemas.openxmlformats.org/officeDocument/2006/relationships/notesSlide" Target="../notesSlides/notesSlide4.xml"/><Relationship Id="rId4" Type="http://schemas.openxmlformats.org/officeDocument/2006/relationships/slideLayout" Target="../slideLayouts/slideLayout7.xml"/><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4.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tags" Target="../tags/tag6.xml"/><Relationship Id="rId7" Type="http://schemas.openxmlformats.org/officeDocument/2006/relationships/image" Target="../media/image13.jp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notesSlide" Target="../notesSlides/notesSlide7.xml"/><Relationship Id="rId5" Type="http://schemas.openxmlformats.org/officeDocument/2006/relationships/slideLayout" Target="../slideLayouts/slideLayout7.xml"/><Relationship Id="rId10" Type="http://schemas.openxmlformats.org/officeDocument/2006/relationships/image" Target="../media/image19.png"/><Relationship Id="rId4" Type="http://schemas.openxmlformats.org/officeDocument/2006/relationships/tags" Target="../tags/tag7.xm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84DE4CA3-D68F-4576-AE7C-618C2C053B58}"/>
              </a:ext>
            </a:extLst>
          </p:cNvPr>
          <p:cNvPicPr>
            <a:picLocks noChangeAspect="1"/>
          </p:cNvPicPr>
          <p:nvPr/>
        </p:nvPicPr>
        <p:blipFill rotWithShape="1">
          <a:blip r:embed="rId5">
            <a:extLst>
              <a:ext uri="{28A0092B-C50C-407E-A947-70E740481C1C}">
                <a14:useLocalDpi xmlns:a14="http://schemas.microsoft.com/office/drawing/2010/main" val="0"/>
              </a:ext>
            </a:extLst>
          </a:blip>
          <a:srcRect r="59079"/>
          <a:stretch>
            <a:fillRect/>
          </a:stretch>
        </p:blipFill>
        <p:spPr>
          <a:xfrm>
            <a:off x="-453904" y="-105653"/>
            <a:ext cx="9641109" cy="5355032"/>
          </a:xfrm>
          <a:prstGeom prst="rect">
            <a:avLst/>
          </a:prstGeom>
        </p:spPr>
      </p:pic>
      <p:pic>
        <p:nvPicPr>
          <p:cNvPr id="24" name="图片 23">
            <a:extLst>
              <a:ext uri="{FF2B5EF4-FFF2-40B4-BE49-F238E27FC236}">
                <a16:creationId xmlns:a16="http://schemas.microsoft.com/office/drawing/2014/main" id="{B2FB7D61-F6A8-42A4-B869-67B3AC1F34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3365" y="-535031"/>
            <a:ext cx="5558977" cy="3158199"/>
          </a:xfrm>
          <a:prstGeom prst="rect">
            <a:avLst/>
          </a:prstGeom>
        </p:spPr>
      </p:pic>
      <p:pic>
        <p:nvPicPr>
          <p:cNvPr id="4" name="图片 3">
            <a:extLst>
              <a:ext uri="{FF2B5EF4-FFF2-40B4-BE49-F238E27FC236}">
                <a16:creationId xmlns:a16="http://schemas.microsoft.com/office/drawing/2014/main" id="{361D4EAB-336E-4B29-B514-09E9EA33B1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27694" y="-311394"/>
            <a:ext cx="4257861" cy="5143500"/>
          </a:xfrm>
          <a:prstGeom prst="rect">
            <a:avLst/>
          </a:prstGeom>
        </p:spPr>
      </p:pic>
      <p:sp>
        <p:nvSpPr>
          <p:cNvPr id="18" name="18"/>
          <p:cNvSpPr>
            <a:spLocks noChangeArrowheads="1"/>
          </p:cNvSpPr>
          <p:nvPr/>
        </p:nvSpPr>
        <p:spPr bwMode="auto">
          <a:xfrm>
            <a:off x="2589960" y="1192464"/>
            <a:ext cx="5803094" cy="738664"/>
          </a:xfrm>
          <a:prstGeom prst="rect">
            <a:avLst/>
          </a:prstGeom>
          <a:noFill/>
          <a:ln w="12700">
            <a:noFill/>
            <a:miter lim="800000"/>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4800" spc="300" dirty="0">
                <a:ln>
                  <a:solidFill>
                    <a:schemeClr val="bg1"/>
                  </a:solidFill>
                </a:ln>
                <a:solidFill>
                  <a:srgbClr val="EF8566"/>
                </a:solidFill>
                <a:latin typeface="UTM Staccato " panose="02040603050506020204" pitchFamily="18" charset="0"/>
                <a:ea typeface="方正粉丝天下简体" panose="02000000000000000000" pitchFamily="2" charset="-122"/>
                <a:cs typeface="Times New Roman" pitchFamily="18" charset="0"/>
              </a:rPr>
              <a:t>TUỔI NGỰA</a:t>
            </a:r>
            <a:endParaRPr lang="zh-CN" altLang="en-US" sz="4800" spc="300" dirty="0">
              <a:ln>
                <a:solidFill>
                  <a:schemeClr val="bg1"/>
                </a:solidFill>
              </a:ln>
              <a:solidFill>
                <a:srgbClr val="EF8566"/>
              </a:solidFill>
              <a:latin typeface="UTM Staccato " panose="02040603050506020204" pitchFamily="18" charset="0"/>
              <a:ea typeface="方正粉丝天下简体" panose="02000000000000000000" pitchFamily="2" charset="-122"/>
              <a:cs typeface="Times New Roman" pitchFamily="18" charset="0"/>
            </a:endParaRPr>
          </a:p>
        </p:txBody>
      </p:sp>
      <p:pic>
        <p:nvPicPr>
          <p:cNvPr id="5" name="图片 4"/>
          <p:cNvPicPr>
            <a:picLocks noChangeAspect="1"/>
          </p:cNvPicPr>
          <p:nvPr/>
        </p:nvPicPr>
        <p:blipFill>
          <a:blip r:embed="rId8"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20662136">
            <a:off x="7783747" y="-1092793"/>
            <a:ext cx="1218614" cy="1218614"/>
          </a:xfrm>
          <a:prstGeom prst="rect">
            <a:avLst/>
          </a:prstGeom>
          <a:effectLst>
            <a:outerShdw blurRad="50800" dist="38100" dir="10800000" algn="r" rotWithShape="0">
              <a:prstClr val="black">
                <a:alpha val="40000"/>
              </a:prstClr>
            </a:outerShdw>
          </a:effectLst>
        </p:spPr>
      </p:pic>
      <p:pic>
        <p:nvPicPr>
          <p:cNvPr id="11" name="图片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65968" y="39962"/>
            <a:ext cx="1322580" cy="1322580"/>
          </a:xfrm>
          <a:prstGeom prst="rect">
            <a:avLst/>
          </a:prstGeom>
        </p:spPr>
      </p:pic>
      <p:pic>
        <p:nvPicPr>
          <p:cNvPr id="7" name="图片 6" descr="图片包含 餐桌&#10;&#10;已生成极高可信度的说明">
            <a:extLst>
              <a:ext uri="{FF2B5EF4-FFF2-40B4-BE49-F238E27FC236}">
                <a16:creationId xmlns:a16="http://schemas.microsoft.com/office/drawing/2014/main" id="{DA37EB30-C9BF-411A-AA12-D31B30D84F2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522455" y="3432274"/>
            <a:ext cx="2621545" cy="2221720"/>
          </a:xfrm>
          <a:prstGeom prst="rect">
            <a:avLst/>
          </a:prstGeom>
        </p:spPr>
      </p:pic>
      <p:pic>
        <p:nvPicPr>
          <p:cNvPr id="14" name="图片 13">
            <a:extLst>
              <a:ext uri="{FF2B5EF4-FFF2-40B4-BE49-F238E27FC236}">
                <a16:creationId xmlns:a16="http://schemas.microsoft.com/office/drawing/2014/main" id="{1A677A59-C4E9-4AF9-88D6-7138BABDB4F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169488" y="2623168"/>
            <a:ext cx="1219000" cy="1576160"/>
          </a:xfrm>
          <a:prstGeom prst="rect">
            <a:avLst/>
          </a:prstGeom>
        </p:spPr>
      </p:pic>
      <p:pic>
        <p:nvPicPr>
          <p:cNvPr id="12" name="Picture 11" descr="A group of toy figurines&#10;&#10;Description automatically generated with low confidence">
            <a:extLst>
              <a:ext uri="{FF2B5EF4-FFF2-40B4-BE49-F238E27FC236}">
                <a16:creationId xmlns:a16="http://schemas.microsoft.com/office/drawing/2014/main" id="{EB66FBC5-85D0-4CC3-98F6-22106912BAD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88020" y="2412278"/>
            <a:ext cx="4423317" cy="2823322"/>
          </a:xfrm>
          <a:prstGeom prst="rect">
            <a:avLst/>
          </a:prstGeom>
        </p:spPr>
      </p:pic>
      <p:pic>
        <p:nvPicPr>
          <p:cNvPr id="15" name="Joy Gruttmann-Schnappi">
            <a:hlinkClick r:id="" action="ppaction://media"/>
            <a:extLst>
              <a:ext uri="{FF2B5EF4-FFF2-40B4-BE49-F238E27FC236}">
                <a16:creationId xmlns:a16="http://schemas.microsoft.com/office/drawing/2014/main" id="{3F51E394-1372-4552-AC91-B8D4EBDD2FC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902808" y="-135678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0" presetClass="path" presetSubtype="0" accel="50000" decel="50000" fill="hold" nodeType="clickEffect">
                                  <p:stCondLst>
                                    <p:cond delay="0"/>
                                  </p:stCondLst>
                                  <p:childTnLst>
                                    <p:animMotion origin="layout" path="M -0.0026 0.02161 L -0.0026 0.02161 C -0.00503 0.02439 -0.00729 0.02655 -0.00955 0.02932 C -0.01076 0.03087 -0.01163 0.03334 -0.01285 0.03519 C -0.01389 0.03704 -0.0151 0.03827 -0.01632 0.03982 C -0.01684 0.04198 -0.01719 0.04414 -0.01788 0.04599 C -0.01892 0.04784 -0.02048 0.04846 -0.02135 0.05031 C -0.02639 0.06266 -0.01788 0.05124 -0.02465 0.05957 C -0.02951 0.07624 -0.0217 0.05 -0.03229 0.07593 C -0.04271 0.10062 -0.03194 0.08118 -0.0375 0.09105 C -0.03837 0.09383 -0.03923 0.09661 -0.03993 0.09969 C -0.04028 0.10124 -0.04045 0.10278 -0.0408 0.10432 C -0.04149 0.10648 -0.04253 0.10834 -0.0434 0.11019 C -0.04965 0.12624 -0.04618 0.11976 -0.05017 0.12685 C -0.05052 0.12902 -0.05052 0.13118 -0.05104 0.13303 C -0.05139 0.13457 -0.05208 0.13581 -0.05278 0.13735 C -0.05364 0.13982 -0.05416 0.1426 -0.05521 0.14506 C -0.0559 0.14661 -0.05694 0.14784 -0.05781 0.14939 C -0.06198 0.15834 -0.05833 0.15309 -0.06285 0.15864 C -0.06597 0.16667 -0.06285 0.15988 -0.06788 0.16605 C -0.06857 0.16698 -0.0691 0.16821 -0.06962 0.16914 C -0.07153 0.17161 -0.07361 0.17377 -0.07552 0.17655 C -0.07656 0.17809 -0.07708 0.17994 -0.07812 0.18118 C -0.08003 0.18334 -0.08194 0.18457 -0.08403 0.18581 C -0.08576 0.18766 -0.08802 0.19074 -0.08993 0.19167 C -0.09166 0.1926 -0.10069 0.19445 -0.10191 0.19476 C -0.11962 0.19414 -0.1375 0.19445 -0.15521 0.19321 C -0.15764 0.1929 -0.15972 0.19105 -0.16198 0.19013 C -0.16337 0.18951 -0.16493 0.1892 -0.16632 0.18858 C -0.16736 0.18827 -0.16857 0.18766 -0.16962 0.18704 C -0.171 0.18673 -0.17239 0.18611 -0.17396 0.18581 C -0.17587 0.18519 -0.17795 0.18488 -0.17986 0.18426 C -0.18177 0.18334 -0.18368 0.18179 -0.18576 0.18118 C -0.1967 0.17685 -0.19635 0.17716 -0.20521 0.175 C -0.20868 0.17346 -0.21198 0.17192 -0.21545 0.17068 C -0.21736 0.16976 -0.21944 0.16976 -0.22135 0.16914 C -0.22274 0.16852 -0.22413 0.16821 -0.22552 0.1676 L -0.3408 0.16914 C -0.34219 0.16914 -0.34305 0.1713 -0.34427 0.17223 C -0.34566 0.17315 -0.34705 0.17408 -0.34844 0.175 C -0.35104 0.17685 -0.35607 0.17963 -0.35607 0.17963 C -0.35694 0.18056 -0.35781 0.18179 -0.35868 0.18272 C -0.36094 0.18488 -0.36267 0.1855 -0.36458 0.18858 C -0.3691 0.19568 -0.36857 0.19537 -0.37135 0.20371 C -0.3717 0.20587 -0.3717 0.20772 -0.37222 0.20988 C -0.37257 0.21142 -0.37361 0.21266 -0.37396 0.2142 C -0.37482 0.21914 -0.37552 0.22932 -0.37552 0.22932 C -0.37535 0.25494 -0.37517 0.28056 -0.37482 0.30618 C -0.37448 0.32037 -0.37378 0.31574 -0.37222 0.32871 C -0.37118 0.33704 -0.37205 0.33766 -0.37048 0.34383 C -0.36996 0.34599 -0.36927 0.34784 -0.36875 0.35 C -0.36701 0.3571 -0.36719 0.35648 -0.36632 0.36327 C -0.36406 0.39815 -0.36493 0.38056 -0.36632 0.4463 C -0.36632 0.44939 -0.36666 0.45247 -0.36719 0.45525 C -0.36753 0.45772 -0.36944 0.46358 -0.37048 0.46574 C -0.371 0.46698 -0.3717 0.4679 -0.37222 0.46883 C -0.37517 0.47932 -0.37239 0.47099 -0.37639 0.47932 C -0.37743 0.48118 -0.37795 0.48364 -0.37899 0.4855 C -0.37969 0.48673 -0.38073 0.48735 -0.3816 0.48858 C -0.38264 0.48982 -0.38385 0.49136 -0.38489 0.4929 C -0.38559 0.49383 -0.38594 0.49506 -0.38663 0.49599 C -0.38802 0.49815 -0.38941 0.5 -0.3908 0.50185 C -0.39166 0.50309 -0.39253 0.50371 -0.3934 0.50494 C -0.39462 0.50679 -0.39548 0.50926 -0.3967 0.51111 C -0.39774 0.51235 -0.39913 0.51297 -0.40017 0.5142 C -0.40191 0.51605 -0.40347 0.51852 -0.40521 0.52006 C -0.40729 0.52161 -0.40937 0.52284 -0.41111 0.52469 C -0.41389 0.52716 -0.4158 0.53241 -0.41875 0.53364 C -0.41996 0.53426 -0.421 0.53457 -0.42222 0.53519 C -0.42309 0.5355 -0.42396 0.53611 -0.42482 0.53673 C -0.42725 0.53766 -0.42986 0.53889 -0.43246 0.53951 C -0.43489 0.54043 -0.4375 0.54074 -0.43993 0.54105 C -0.44114 0.54167 -0.44219 0.54229 -0.4434 0.5426 C -0.44653 0.54383 -0.44896 0.54383 -0.45191 0.54568 C -0.46024 0.55062 -0.45191 0.54723 -0.46041 0.55031 C -0.46562 0.55494 -0.4618 0.55185 -0.46719 0.55463 C -0.46805 0.55525 -0.46875 0.55587 -0.46962 0.55618 C -0.47309 0.55741 -0.47656 0.55772 -0.47986 0.55926 C -0.4809 0.55988 -0.48212 0.56019 -0.48316 0.56081 C -0.48489 0.56173 -0.48663 0.56266 -0.48837 0.56389 C -0.48923 0.5642 -0.48993 0.56482 -0.4908 0.56513 L -0.49427 0.56667 C -0.49913 0.57253 -0.49514 0.56883 -0.50434 0.57284 C -0.51041 0.57562 -0.50903 0.57346 -0.51111 0.57747 L -0.51111 0.57747 " pathEditMode="relative" ptsTypes="AAAAAAAAAAAAAAAAAAAAAAAAAAAAAAAAAAAAAAAAAAAAAAAAAAAAAAAAAAAAAAAAAAAAAAAAAAAAAAAAAAAAA">
                                      <p:cBhvr>
                                        <p:cTn id="22" dur="4000" fill="hold"/>
                                        <p:tgtEl>
                                          <p:spTgt spid="5"/>
                                        </p:tgtEl>
                                        <p:attrNameLst>
                                          <p:attrName>ppt_x</p:attrName>
                                          <p:attrName>ppt_y</p:attrName>
                                        </p:attrNameLst>
                                      </p:cBhvr>
                                    </p:animMotion>
                                  </p:childTnLst>
                                </p:cTn>
                              </p:par>
                            </p:childTnLst>
                          </p:cTn>
                        </p:par>
                      </p:childTnLst>
                    </p:cTn>
                  </p:par>
                  <p:par>
                    <p:cTn id="23" fill="hold">
                      <p:stCondLst>
                        <p:cond delay="indefinite"/>
                      </p:stCondLst>
                      <p:childTnLst>
                        <p:par>
                          <p:cTn id="24" fill="hold">
                            <p:stCondLst>
                              <p:cond delay="0"/>
                            </p:stCondLst>
                            <p:childTnLst>
                              <p:par>
                                <p:cTn id="25" presetID="2" presetClass="entr" presetSubtype="3"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1+#ppt_w/2"/>
                                          </p:val>
                                        </p:tav>
                                        <p:tav tm="100000">
                                          <p:val>
                                            <p:strVal val="#ppt_x"/>
                                          </p:val>
                                        </p:tav>
                                      </p:tavLst>
                                    </p:anim>
                                    <p:anim calcmode="lin" valueType="num">
                                      <p:cBhvr additive="base">
                                        <p:cTn id="2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05416 -0.00031 L -0.05416 -2.96296E-6 C -0.05538 0.00155 -0.05642 0.00432 -0.05781 0.00679 C -0.06163 0.01358 -0.06024 0.00895 -0.06458 0.01297 C -0.06788 0.01636 -0.06597 0.01513 -0.07013 0.01729 L -0.07187 0.01852 C -0.07465 0.02192 -0.07256 0.01976 -0.07586 0.02192 C -0.07708 0.02223 -0.07812 0.02346 -0.07916 0.02377 C -0.07986 0.02408 -0.08072 0.02469 -0.08142 0.025 C -0.08697 0.02778 -0.07847 0.02377 -0.08541 0.02747 C -0.08732 0.02902 -0.08819 0.03025 -0.09045 0.03148 C -0.09114 0.03179 -0.09201 0.0321 -0.0927 0.03241 C -0.09392 0.03303 -0.09496 0.03426 -0.09618 0.03457 C -0.09704 0.03488 -0.09809 0.03519 -0.09895 0.03581 C -0.10225 0.03735 -0.1026 0.03766 -0.10659 0.03889 C -0.10833 0.0392 -0.10972 0.0392 -0.11128 0.04013 C -0.11267 0.04044 -0.11441 0.04136 -0.11579 0.04198 C -0.11701 0.0429 -0.11805 0.04414 -0.11927 0.04445 L -0.12309 0.04537 C -0.12482 0.04692 -0.12604 0.04846 -0.12777 0.04969 L -0.1309 0.05155 C -0.13142 0.05216 -0.13211 0.05247 -0.13263 0.05278 C -0.1342 0.05432 -0.13576 0.05525 -0.13715 0.0571 C -0.13784 0.05803 -0.13819 0.05895 -0.13888 0.05926 C -0.13993 0.05988 -0.14114 0.06081 -0.14218 0.06173 C -0.14288 0.06204 -0.1434 0.06204 -0.14409 0.06235 C -0.14461 0.06327 -0.14548 0.06389 -0.14635 0.06482 C -0.15121 0.07006 -0.14791 0.0679 -0.15138 0.07006 C -0.15503 0.075 -0.15347 0.07346 -0.15625 0.07562 C -0.15746 0.07685 -0.1585 0.07871 -0.15972 0.07994 C -0.16388 0.08241 -0.15868 0.07902 -0.16371 0.08179 C -0.16423 0.08241 -0.16493 0.08241 -0.16545 0.08303 C -0.17118 0.08889 -0.16666 0.08581 -0.17048 0.08827 C -0.17118 0.08951 -0.17152 0.09074 -0.17222 0.09136 C -0.17326 0.0929 -0.17447 0.09414 -0.17552 0.09568 C -0.17604 0.09661 -0.17673 0.09692 -0.17725 0.09784 C -0.17777 0.09908 -0.17847 0.10031 -0.17881 0.10124 C -0.17934 0.10216 -0.18003 0.10247 -0.18055 0.1034 C -0.18402 0.10895 -0.18125 0.10648 -0.18454 0.10864 C -0.18506 0.10926 -0.18559 0.11019 -0.18611 0.11081 C -0.1868 0.11142 -0.18732 0.11142 -0.18802 0.11204 C -0.18871 0.11297 -0.18941 0.1142 -0.19027 0.11482 C -0.19097 0.11574 -0.19166 0.11636 -0.19236 0.11729 C -0.19305 0.1176 -0.19357 0.11852 -0.19409 0.11914 C -0.19531 0.12253 -0.19531 0.12315 -0.19704 0.12562 C -0.19756 0.12655 -0.19809 0.12716 -0.19878 0.12809 C -0.19895 0.12932 -0.1993 0.13056 -0.19982 0.13118 C -0.20034 0.1321 -0.20104 0.13272 -0.20156 0.13364 C -0.20312 0.1355 -0.20434 0.13797 -0.2059 0.13982 C -0.20642 0.14074 -0.20711 0.14105 -0.20763 0.14198 C -0.2085 0.14352 -0.20937 0.14506 -0.21041 0.1463 C -0.21197 0.14784 -0.21388 0.14877 -0.21562 0.14939 C -0.22048 0.15587 -0.21423 0.14815 -0.21892 0.15278 C -0.21944 0.15309 -0.21996 0.15432 -0.22066 0.15494 C -0.22222 0.15618 -0.22361 0.15772 -0.22517 0.15895 C -0.22604 0.15988 -0.22673 0.16019 -0.22743 0.16142 C -0.22795 0.16235 -0.22864 0.16266 -0.22899 0.16327 C -0.23003 0.16513 -0.23072 0.16667 -0.23194 0.1679 C -0.23541 0.17223 -0.23281 0.1679 -0.23576 0.17099 C -0.2368 0.17192 -0.23767 0.17284 -0.23854 0.17408 C -0.23941 0.175 -0.2401 0.17655 -0.24097 0.17747 C -0.24218 0.17902 -0.2434 0.18056 -0.24479 0.18179 C -0.24566 0.1821 -0.24652 0.1821 -0.24704 0.18303 C -0.24826 0.18334 -0.24947 0.18395 -0.25052 0.18488 C -0.25138 0.18581 -0.25191 0.18735 -0.25277 0.18797 C -0.25329 0.18858 -0.25381 0.18889 -0.25434 0.1892 C -0.2559 0.19013 -0.25781 0.19044 -0.25954 0.19136 C -0.26006 0.19136 -0.26059 0.19198 -0.26111 0.1926 C -0.26493 0.1929 -0.26875 0.1929 -0.27239 0.19352 L -0.27604 0.19568 C -0.27656 0.19599 -0.27708 0.1963 -0.2776 0.1963 C -0.28489 0.19815 -0.28159 0.19723 -0.28715 0.19877 C -0.30729 0.21142 -0.29062 0.20155 -0.34809 0.19815 C -0.35052 0.19753 -0.35295 0.1963 -0.3552 0.19568 L -0.38003 0.1963 L -0.40937 0.19815 C -0.40989 0.19815 -0.41041 0.19846 -0.41093 0.19877 C -0.41406 0.20031 -0.41302 0.19969 -0.41666 0.20093 C -0.41736 0.20124 -0.41822 0.20185 -0.41892 0.20185 C -0.45034 0.20402 -0.45781 0.18889 -0.45 0.20432 L -0.45121 0.19877 " pathEditMode="relative" rAng="0" ptsTypes="AAAAAAAAAAAAAAAAAAAAAAAAAAAAAAAAAAAAAAAAAAAAAAAAAAAAAAAAAAAAAAAAAAAAAAAAAAAAAAAAA">
                                      <p:cBhvr>
                                        <p:cTn id="32" dur="2000" fill="hold"/>
                                        <p:tgtEl>
                                          <p:spTgt spid="14"/>
                                        </p:tgtEl>
                                        <p:attrNameLst>
                                          <p:attrName>ppt_x</p:attrName>
                                          <p:attrName>ppt_y</p:attrName>
                                        </p:attrNameLst>
                                      </p:cBhvr>
                                      <p:rCtr x="-19948" y="10247"/>
                                    </p:animMotion>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80">
                                          <p:stCondLst>
                                            <p:cond delay="0"/>
                                          </p:stCondLst>
                                        </p:cTn>
                                        <p:tgtEl>
                                          <p:spTgt spid="24"/>
                                        </p:tgtEl>
                                      </p:cBhvr>
                                    </p:animEffect>
                                    <p:anim calcmode="lin" valueType="num">
                                      <p:cBhvr>
                                        <p:cTn id="45"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50" dur="26">
                                          <p:stCondLst>
                                            <p:cond delay="650"/>
                                          </p:stCondLst>
                                        </p:cTn>
                                        <p:tgtEl>
                                          <p:spTgt spid="24"/>
                                        </p:tgtEl>
                                      </p:cBhvr>
                                      <p:to x="100000" y="60000"/>
                                    </p:animScale>
                                    <p:animScale>
                                      <p:cBhvr>
                                        <p:cTn id="51" dur="166" decel="50000">
                                          <p:stCondLst>
                                            <p:cond delay="676"/>
                                          </p:stCondLst>
                                        </p:cTn>
                                        <p:tgtEl>
                                          <p:spTgt spid="24"/>
                                        </p:tgtEl>
                                      </p:cBhvr>
                                      <p:to x="100000" y="100000"/>
                                    </p:animScale>
                                    <p:animScale>
                                      <p:cBhvr>
                                        <p:cTn id="52" dur="26">
                                          <p:stCondLst>
                                            <p:cond delay="1312"/>
                                          </p:stCondLst>
                                        </p:cTn>
                                        <p:tgtEl>
                                          <p:spTgt spid="24"/>
                                        </p:tgtEl>
                                      </p:cBhvr>
                                      <p:to x="100000" y="80000"/>
                                    </p:animScale>
                                    <p:animScale>
                                      <p:cBhvr>
                                        <p:cTn id="53" dur="166" decel="50000">
                                          <p:stCondLst>
                                            <p:cond delay="1338"/>
                                          </p:stCondLst>
                                        </p:cTn>
                                        <p:tgtEl>
                                          <p:spTgt spid="24"/>
                                        </p:tgtEl>
                                      </p:cBhvr>
                                      <p:to x="100000" y="100000"/>
                                    </p:animScale>
                                    <p:animScale>
                                      <p:cBhvr>
                                        <p:cTn id="54" dur="26">
                                          <p:stCondLst>
                                            <p:cond delay="1642"/>
                                          </p:stCondLst>
                                        </p:cTn>
                                        <p:tgtEl>
                                          <p:spTgt spid="24"/>
                                        </p:tgtEl>
                                      </p:cBhvr>
                                      <p:to x="100000" y="90000"/>
                                    </p:animScale>
                                    <p:animScale>
                                      <p:cBhvr>
                                        <p:cTn id="55" dur="166" decel="50000">
                                          <p:stCondLst>
                                            <p:cond delay="1668"/>
                                          </p:stCondLst>
                                        </p:cTn>
                                        <p:tgtEl>
                                          <p:spTgt spid="24"/>
                                        </p:tgtEl>
                                      </p:cBhvr>
                                      <p:to x="100000" y="100000"/>
                                    </p:animScale>
                                    <p:animScale>
                                      <p:cBhvr>
                                        <p:cTn id="56" dur="26">
                                          <p:stCondLst>
                                            <p:cond delay="1808"/>
                                          </p:stCondLst>
                                        </p:cTn>
                                        <p:tgtEl>
                                          <p:spTgt spid="24"/>
                                        </p:tgtEl>
                                      </p:cBhvr>
                                      <p:to x="100000" y="95000"/>
                                    </p:animScale>
                                    <p:animScale>
                                      <p:cBhvr>
                                        <p:cTn id="57" dur="166" decel="50000">
                                          <p:stCondLst>
                                            <p:cond delay="1834"/>
                                          </p:stCondLst>
                                        </p:cTn>
                                        <p:tgtEl>
                                          <p:spTgt spid="24"/>
                                        </p:tgtEl>
                                      </p:cBhvr>
                                      <p:to x="100000" y="100000"/>
                                    </p:animScale>
                                  </p:childTnLst>
                                </p:cTn>
                              </p:par>
                            </p:childTnLst>
                          </p:cTn>
                        </p:par>
                        <p:par>
                          <p:cTn id="58" fill="hold">
                            <p:stCondLst>
                              <p:cond delay="2000"/>
                            </p:stCondLst>
                            <p:childTnLst>
                              <p:par>
                                <p:cTn id="59" presetID="22" presetClass="entr" presetSubtype="8" fill="hold" grpId="0" nodeType="after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wipe(left)">
                                      <p:cBhvr>
                                        <p:cTn id="61" dur="2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62" fill="hold" display="0">
                  <p:stCondLst>
                    <p:cond delay="indefinite"/>
                  </p:stCondLst>
                  <p:endCondLst>
                    <p:cond evt="onStopAudio" delay="0">
                      <p:tgtEl>
                        <p:sldTgt/>
                      </p:tgtEl>
                    </p:cond>
                  </p:endCondLst>
                </p:cTn>
                <p:tgtEl>
                  <p:spTgt spid="15"/>
                </p:tgtEl>
              </p:cMediaNode>
            </p:audio>
          </p:childTnLst>
        </p:cTn>
      </p:par>
    </p:tnLst>
    <p:bldLst>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30BF00-321A-44F9-830E-197CF15C8C9D}"/>
              </a:ext>
            </a:extLst>
          </p:cNvPr>
          <p:cNvSpPr txBox="1"/>
          <p:nvPr/>
        </p:nvSpPr>
        <p:spPr>
          <a:xfrm>
            <a:off x="3124197" y="316066"/>
            <a:ext cx="2895606" cy="584775"/>
          </a:xfrm>
          <a:prstGeom prst="rect">
            <a:avLst/>
          </a:prstGeom>
          <a:noFill/>
        </p:spPr>
        <p:txBody>
          <a:bodyPr wrap="square" rtlCol="0">
            <a:spAutoFit/>
          </a:bodyPr>
          <a:lstStyle/>
          <a:p>
            <a:r>
              <a:rPr lang="en-US" sz="3200" dirty="0" err="1">
                <a:solidFill>
                  <a:schemeClr val="accent6">
                    <a:lumMod val="50000"/>
                  </a:schemeClr>
                </a:solidFill>
                <a:latin typeface="UTM Cookies" panose="02040603050506020204" pitchFamily="18" charset="0"/>
              </a:rPr>
              <a:t>Giải</a:t>
            </a:r>
            <a:r>
              <a:rPr lang="en-US" sz="3200" dirty="0">
                <a:solidFill>
                  <a:schemeClr val="accent6">
                    <a:lumMod val="50000"/>
                  </a:schemeClr>
                </a:solidFill>
                <a:latin typeface="UTM Cookies" panose="02040603050506020204" pitchFamily="18" charset="0"/>
              </a:rPr>
              <a:t> </a:t>
            </a:r>
            <a:r>
              <a:rPr lang="en-US" sz="3200" dirty="0" err="1">
                <a:solidFill>
                  <a:schemeClr val="accent6">
                    <a:lumMod val="50000"/>
                  </a:schemeClr>
                </a:solidFill>
                <a:latin typeface="UTM Cookies" panose="02040603050506020204" pitchFamily="18" charset="0"/>
              </a:rPr>
              <a:t>nghĩa</a:t>
            </a:r>
            <a:r>
              <a:rPr lang="en-US" sz="3200" dirty="0">
                <a:solidFill>
                  <a:schemeClr val="accent6">
                    <a:lumMod val="50000"/>
                  </a:schemeClr>
                </a:solidFill>
                <a:latin typeface="UTM Cookies" panose="02040603050506020204" pitchFamily="18" charset="0"/>
              </a:rPr>
              <a:t> </a:t>
            </a:r>
            <a:r>
              <a:rPr lang="en-US" sz="3200" dirty="0" err="1">
                <a:solidFill>
                  <a:schemeClr val="accent6">
                    <a:lumMod val="50000"/>
                  </a:schemeClr>
                </a:solidFill>
                <a:latin typeface="UTM Cookies" panose="02040603050506020204" pitchFamily="18" charset="0"/>
              </a:rPr>
              <a:t>từ</a:t>
            </a:r>
            <a:endParaRPr lang="en-US" sz="3200" dirty="0">
              <a:solidFill>
                <a:schemeClr val="accent6">
                  <a:lumMod val="50000"/>
                </a:schemeClr>
              </a:solidFill>
              <a:latin typeface="UTM Cookies" panose="02040603050506020204" pitchFamily="18" charset="0"/>
            </a:endParaRPr>
          </a:p>
        </p:txBody>
      </p:sp>
      <p:pic>
        <p:nvPicPr>
          <p:cNvPr id="13" name="图片 3">
            <a:extLst>
              <a:ext uri="{FF2B5EF4-FFF2-40B4-BE49-F238E27FC236}">
                <a16:creationId xmlns:a16="http://schemas.microsoft.com/office/drawing/2014/main" id="{0F195F38-4F81-4E36-9274-AE29A1FA134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8587"/>
          <a:stretch>
            <a:fillRect/>
          </a:stretch>
        </p:blipFill>
        <p:spPr>
          <a:xfrm>
            <a:off x="619792" y="847986"/>
            <a:ext cx="2799545" cy="1346557"/>
          </a:xfrm>
          <a:prstGeom prst="rect">
            <a:avLst/>
          </a:prstGeom>
        </p:spPr>
      </p:pic>
      <p:pic>
        <p:nvPicPr>
          <p:cNvPr id="24" name="图片 5">
            <a:extLst>
              <a:ext uri="{FF2B5EF4-FFF2-40B4-BE49-F238E27FC236}">
                <a16:creationId xmlns:a16="http://schemas.microsoft.com/office/drawing/2014/main" id="{3E1C0F58-952E-4281-AB68-DEAE379EC8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8707"/>
          <a:stretch>
            <a:fillRect/>
          </a:stretch>
        </p:blipFill>
        <p:spPr>
          <a:xfrm>
            <a:off x="5724664" y="903409"/>
            <a:ext cx="2647215" cy="1291134"/>
          </a:xfrm>
          <a:prstGeom prst="rect">
            <a:avLst/>
          </a:prstGeom>
        </p:spPr>
      </p:pic>
      <p:sp>
        <p:nvSpPr>
          <p:cNvPr id="3" name="TextBox 2">
            <a:extLst>
              <a:ext uri="{FF2B5EF4-FFF2-40B4-BE49-F238E27FC236}">
                <a16:creationId xmlns:a16="http://schemas.microsoft.com/office/drawing/2014/main" id="{8D2AA244-CBBB-416E-B6D9-3A7B94BFA666}"/>
              </a:ext>
            </a:extLst>
          </p:cNvPr>
          <p:cNvSpPr txBox="1"/>
          <p:nvPr/>
        </p:nvSpPr>
        <p:spPr>
          <a:xfrm>
            <a:off x="1665352" y="1642349"/>
            <a:ext cx="1753985" cy="461665"/>
          </a:xfrm>
          <a:prstGeom prst="rect">
            <a:avLst/>
          </a:prstGeom>
          <a:noFill/>
        </p:spPr>
        <p:txBody>
          <a:bodyPr wrap="square" rtlCol="0">
            <a:spAutoFit/>
          </a:bodyPr>
          <a:lstStyle/>
          <a:p>
            <a:r>
              <a:rPr lang="en-US" sz="2400" b="1" dirty="0" err="1">
                <a:solidFill>
                  <a:srgbClr val="C00000"/>
                </a:solidFill>
                <a:latin typeface="Times New Roman" panose="02020603050405020304" pitchFamily="18" charset="0"/>
                <a:cs typeface="Times New Roman" panose="02020603050405020304" pitchFamily="18" charset="0"/>
              </a:rPr>
              <a:t>Tuổi</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ngựa</a:t>
            </a:r>
            <a:endParaRPr lang="en-US" sz="2400" b="1" dirty="0">
              <a:solidFill>
                <a:srgbClr val="C00000"/>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D299EFD6-530D-469E-8E17-3E120A04FFAF}"/>
              </a:ext>
            </a:extLst>
          </p:cNvPr>
          <p:cNvSpPr txBox="1"/>
          <p:nvPr/>
        </p:nvSpPr>
        <p:spPr>
          <a:xfrm>
            <a:off x="6606775" y="1554388"/>
            <a:ext cx="1564636" cy="461665"/>
          </a:xfrm>
          <a:prstGeom prst="rect">
            <a:avLst/>
          </a:prstGeom>
          <a:noFill/>
        </p:spPr>
        <p:txBody>
          <a:bodyPr wrap="square">
            <a:spAutoFit/>
          </a:bodyPr>
          <a:lstStyle/>
          <a:p>
            <a:r>
              <a:rPr lang="en-US" altLang="en-US" sz="2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Đại</a:t>
            </a:r>
            <a:r>
              <a:rPr lang="en-US" altLang="en-US" sz="2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ngàn</a:t>
            </a:r>
            <a:r>
              <a:rPr lang="en-US" altLang="en-US" sz="2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sz="2000" dirty="0"/>
          </a:p>
        </p:txBody>
      </p:sp>
      <p:sp>
        <p:nvSpPr>
          <p:cNvPr id="30" name="TextBox 29">
            <a:extLst>
              <a:ext uri="{FF2B5EF4-FFF2-40B4-BE49-F238E27FC236}">
                <a16:creationId xmlns:a16="http://schemas.microsoft.com/office/drawing/2014/main" id="{673184CA-D19C-4015-9757-3E40893A409B}"/>
              </a:ext>
            </a:extLst>
          </p:cNvPr>
          <p:cNvSpPr txBox="1"/>
          <p:nvPr/>
        </p:nvSpPr>
        <p:spPr>
          <a:xfrm>
            <a:off x="349135" y="2357131"/>
            <a:ext cx="4572000" cy="369332"/>
          </a:xfrm>
          <a:prstGeom prst="rect">
            <a:avLst/>
          </a:prstGeom>
          <a:noFill/>
        </p:spPr>
        <p:txBody>
          <a:bodyPr wrap="square">
            <a:spAutoFit/>
          </a:bodyPr>
          <a:lstStyle/>
          <a:p>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sinh</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năm</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Ngựa</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năm</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Ngọ</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theo</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âm</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lịch</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a:t>
            </a:r>
            <a:endParaRPr lang="en-US" sz="1600" dirty="0">
              <a:solidFill>
                <a:schemeClr val="accent1">
                  <a:lumMod val="50000"/>
                </a:schemeClr>
              </a:solidFill>
              <a:latin typeface="UTM Androgyne" panose="02040603050506020204" pitchFamily="18" charset="0"/>
            </a:endParaRPr>
          </a:p>
        </p:txBody>
      </p:sp>
      <p:sp>
        <p:nvSpPr>
          <p:cNvPr id="31" name="TextBox 30">
            <a:extLst>
              <a:ext uri="{FF2B5EF4-FFF2-40B4-BE49-F238E27FC236}">
                <a16:creationId xmlns:a16="http://schemas.microsoft.com/office/drawing/2014/main" id="{F73DEB02-2F87-4568-97F9-51ADB5D23BEA}"/>
              </a:ext>
            </a:extLst>
          </p:cNvPr>
          <p:cNvSpPr txBox="1"/>
          <p:nvPr/>
        </p:nvSpPr>
        <p:spPr>
          <a:xfrm>
            <a:off x="5220394" y="2357131"/>
            <a:ext cx="3604918" cy="369332"/>
          </a:xfrm>
          <a:prstGeom prst="rect">
            <a:avLst/>
          </a:prstGeom>
          <a:noFill/>
        </p:spPr>
        <p:txBody>
          <a:bodyPr wrap="square">
            <a:spAutoFit/>
          </a:bodyPr>
          <a:lstStyle/>
          <a:p>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rừng</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lớn</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có</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nhiều</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cây</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to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lâu</a:t>
            </a:r>
            <a:r>
              <a:rPr lang="en-US" altLang="en-US" sz="1800" b="1" dirty="0">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 </a:t>
            </a:r>
            <a:r>
              <a:rPr lang="en-US" altLang="en-US" sz="1800" b="1" dirty="0" err="1">
                <a:solidFill>
                  <a:schemeClr val="accent1">
                    <a:lumMod val="50000"/>
                  </a:schemeClr>
                </a:solidFill>
                <a:effectLst>
                  <a:outerShdw blurRad="38100" dist="38100" dir="2700000" algn="tl">
                    <a:srgbClr val="000000">
                      <a:alpha val="43137"/>
                    </a:srgbClr>
                  </a:outerShdw>
                </a:effectLst>
                <a:latin typeface="UTM Androgyne" panose="02040603050506020204" pitchFamily="18" charset="0"/>
                <a:cs typeface="Times New Roman" pitchFamily="18" charset="0"/>
              </a:rPr>
              <a:t>đời</a:t>
            </a:r>
            <a:endParaRPr lang="en-US" sz="1600" dirty="0">
              <a:solidFill>
                <a:schemeClr val="accent1">
                  <a:lumMod val="50000"/>
                </a:schemeClr>
              </a:solidFill>
              <a:latin typeface="UTM Androgyne" panose="02040603050506020204" pitchFamily="18" charset="0"/>
            </a:endParaRPr>
          </a:p>
        </p:txBody>
      </p:sp>
      <p:pic>
        <p:nvPicPr>
          <p:cNvPr id="32" name="Picture 2">
            <a:extLst>
              <a:ext uri="{FF2B5EF4-FFF2-40B4-BE49-F238E27FC236}">
                <a16:creationId xmlns:a16="http://schemas.microsoft.com/office/drawing/2014/main" id="{5C93C0B0-CA2E-45B1-81F7-C8D7AB7C900F}"/>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220394" y="2845522"/>
            <a:ext cx="3450743" cy="18638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Diagram&#10;&#10;Description automatically generated with medium confidence">
            <a:extLst>
              <a:ext uri="{FF2B5EF4-FFF2-40B4-BE49-F238E27FC236}">
                <a16:creationId xmlns:a16="http://schemas.microsoft.com/office/drawing/2014/main" id="{F6C43F9D-ACA2-4545-833B-86566EEE25C8}"/>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tretch>
            <a:fillRect/>
          </a:stretch>
        </p:blipFill>
        <p:spPr>
          <a:xfrm>
            <a:off x="619792" y="2845521"/>
            <a:ext cx="3616999" cy="18638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5229195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heel(1)">
                                      <p:cBhvr>
                                        <p:cTn id="27" dur="2000"/>
                                        <p:tgtEl>
                                          <p:spTgt spid="24"/>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heel(1)">
                                      <p:cBhvr>
                                        <p:cTn id="30" dur="20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barn(inVertical)">
                                      <p:cBhvr>
                                        <p:cTn id="35" dur="500"/>
                                        <p:tgtEl>
                                          <p:spTgt spid="31"/>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1000"/>
                                        <p:tgtEl>
                                          <p:spTgt spid="32"/>
                                        </p:tgtEl>
                                      </p:cBhvr>
                                    </p:animEffect>
                                    <p:anim calcmode="lin" valueType="num">
                                      <p:cBhvr>
                                        <p:cTn id="41" dur="1000" fill="hold"/>
                                        <p:tgtEl>
                                          <p:spTgt spid="32"/>
                                        </p:tgtEl>
                                        <p:attrNameLst>
                                          <p:attrName>ppt_x</p:attrName>
                                        </p:attrNameLst>
                                      </p:cBhvr>
                                      <p:tavLst>
                                        <p:tav tm="0">
                                          <p:val>
                                            <p:strVal val="#ppt_x"/>
                                          </p:val>
                                        </p:tav>
                                        <p:tav tm="100000">
                                          <p:val>
                                            <p:strVal val="#ppt_x"/>
                                          </p:val>
                                        </p:tav>
                                      </p:tavLst>
                                    </p:anim>
                                    <p:anim calcmode="lin" valueType="num">
                                      <p:cBhvr>
                                        <p:cTn id="4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9" grpId="0"/>
      <p:bldP spid="30" grpId="0"/>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288" y="2989411"/>
            <a:ext cx="3870640" cy="2060278"/>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1999" y="3535498"/>
            <a:ext cx="2733534" cy="1449275"/>
          </a:xfrm>
          <a:prstGeom prst="rect">
            <a:avLst/>
          </a:prstGeom>
        </p:spPr>
      </p:pic>
      <p:sp>
        <p:nvSpPr>
          <p:cNvPr id="16" name="椭圆 15">
            <a:extLst>
              <a:ext uri="{FF2B5EF4-FFF2-40B4-BE49-F238E27FC236}">
                <a16:creationId xmlns:a16="http://schemas.microsoft.com/office/drawing/2014/main" id="{6DA949B9-1864-4241-8946-7DEF4D9912BC}"/>
              </a:ext>
            </a:extLst>
          </p:cNvPr>
          <p:cNvSpPr/>
          <p:nvPr/>
        </p:nvSpPr>
        <p:spPr>
          <a:xfrm>
            <a:off x="4031939" y="1263840"/>
            <a:ext cx="1080120" cy="1080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t>02</a:t>
            </a:r>
            <a:endParaRPr lang="zh-CN" altLang="en-US" sz="4400" dirty="0"/>
          </a:p>
        </p:txBody>
      </p:sp>
      <p:sp>
        <p:nvSpPr>
          <p:cNvPr id="9" name="TextBox 8">
            <a:extLst>
              <a:ext uri="{FF2B5EF4-FFF2-40B4-BE49-F238E27FC236}">
                <a16:creationId xmlns:a16="http://schemas.microsoft.com/office/drawing/2014/main" id="{2A2399CC-BDE6-4D26-8357-AB88F6D50562}"/>
              </a:ext>
            </a:extLst>
          </p:cNvPr>
          <p:cNvSpPr txBox="1"/>
          <p:nvPr/>
        </p:nvSpPr>
        <p:spPr>
          <a:xfrm>
            <a:off x="2680224" y="2381775"/>
            <a:ext cx="3783549" cy="830997"/>
          </a:xfrm>
          <a:prstGeom prst="rect">
            <a:avLst/>
          </a:prstGeom>
          <a:noFill/>
        </p:spPr>
        <p:txBody>
          <a:bodyPr wrap="square" rtlCol="0">
            <a:spAutoFit/>
          </a:bodyPr>
          <a:lstStyle/>
          <a:p>
            <a:r>
              <a:rPr lang="en-US" sz="4800" dirty="0">
                <a:solidFill>
                  <a:schemeClr val="accent6">
                    <a:lumMod val="50000"/>
                  </a:schemeClr>
                </a:solidFill>
                <a:latin typeface="UTM Cookies" panose="02040603050506020204" pitchFamily="18" charset="0"/>
              </a:rPr>
              <a:t>TÌM HIỂU BÀI</a:t>
            </a:r>
          </a:p>
        </p:txBody>
      </p:sp>
    </p:spTree>
    <p:extLst>
      <p:ext uri="{BB962C8B-B14F-4D97-AF65-F5344CB8AC3E}">
        <p14:creationId xmlns:p14="http://schemas.microsoft.com/office/powerpoint/2010/main" val="27040675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图片 76803" descr="PPT素材-03">
            <a:extLst>
              <a:ext uri="{FF2B5EF4-FFF2-40B4-BE49-F238E27FC236}">
                <a16:creationId xmlns:a16="http://schemas.microsoft.com/office/drawing/2014/main" id="{BB759165-F41F-4BD5-880C-7D9E318EAC04}"/>
              </a:ext>
            </a:extLst>
          </p:cNvPr>
          <p:cNvPicPr>
            <a:picLocks noChangeAspect="1"/>
          </p:cNvPicPr>
          <p:nvPr/>
        </p:nvPicPr>
        <p:blipFill rotWithShape="1">
          <a:blip r:embed="rId2"/>
          <a:srcRect t="340" r="10" b="10"/>
          <a:stretch/>
        </p:blipFill>
        <p:spPr>
          <a:xfrm>
            <a:off x="-299258" y="-199505"/>
            <a:ext cx="9667702" cy="5411585"/>
          </a:xfrm>
          <a:prstGeom prst="rect">
            <a:avLst/>
          </a:prstGeom>
          <a:noFill/>
        </p:spPr>
      </p:pic>
      <p:sp>
        <p:nvSpPr>
          <p:cNvPr id="3" name="TextBox 2">
            <a:extLst>
              <a:ext uri="{FF2B5EF4-FFF2-40B4-BE49-F238E27FC236}">
                <a16:creationId xmlns:a16="http://schemas.microsoft.com/office/drawing/2014/main" id="{E569D956-4273-4E7D-9F5E-75970195137D}"/>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5" name="Hình Chữ nhật 11">
            <a:extLst>
              <a:ext uri="{FF2B5EF4-FFF2-40B4-BE49-F238E27FC236}">
                <a16:creationId xmlns:a16="http://schemas.microsoft.com/office/drawing/2014/main" id="{DB82CCAA-D165-41CA-8052-004E2E6F4C2E}"/>
              </a:ext>
            </a:extLst>
          </p:cNvPr>
          <p:cNvSpPr>
            <a:spLocks noChangeArrowheads="1"/>
          </p:cNvSpPr>
          <p:nvPr/>
        </p:nvSpPr>
        <p:spPr bwMode="auto">
          <a:xfrm>
            <a:off x="2889294" y="767624"/>
            <a:ext cx="3738716" cy="578882"/>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1:</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Bạn</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nhỏ</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tuổi</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gì</a:t>
            </a:r>
            <a:r>
              <a:rPr lang="en-US" altLang="en-US" sz="2800" dirty="0">
                <a:latin typeface="UTM Khuccamta" panose="02040603050506020204" pitchFamily="18" charset="0"/>
                <a:cs typeface="Times New Roman" panose="02020603050405020304" pitchFamily="18" charset="0"/>
              </a:rPr>
              <a:t>?</a:t>
            </a:r>
            <a:r>
              <a:rPr lang="en-US" sz="2800" b="1" dirty="0">
                <a:solidFill>
                  <a:schemeClr val="accent2">
                    <a:lumMod val="50000"/>
                  </a:schemeClr>
                </a:solidFill>
                <a:latin typeface="UTM Khuccamta" panose="02040603050506020204" pitchFamily="18" charset="0"/>
                <a:cs typeface="Times New Roman" panose="02020603050405020304" pitchFamily="18" charset="0"/>
              </a:rPr>
              <a:t> </a:t>
            </a:r>
          </a:p>
        </p:txBody>
      </p:sp>
      <p:sp>
        <p:nvSpPr>
          <p:cNvPr id="6" name="TextBox 5">
            <a:extLst>
              <a:ext uri="{FF2B5EF4-FFF2-40B4-BE49-F238E27FC236}">
                <a16:creationId xmlns:a16="http://schemas.microsoft.com/office/drawing/2014/main" id="{AFC971C5-85D8-46E0-88F8-31B951336188}"/>
              </a:ext>
            </a:extLst>
          </p:cNvPr>
          <p:cNvSpPr txBox="1"/>
          <p:nvPr/>
        </p:nvSpPr>
        <p:spPr>
          <a:xfrm>
            <a:off x="2889294" y="1819741"/>
            <a:ext cx="3611379" cy="523220"/>
          </a:xfrm>
          <a:prstGeom prst="round1Rect">
            <a:avLst/>
          </a:prstGeom>
          <a:solidFill>
            <a:schemeClr val="accent3">
              <a:lumMod val="40000"/>
              <a:lumOff val="60000"/>
              <a:alpha val="48000"/>
            </a:schemeClr>
          </a:solidFill>
          <a:ln>
            <a:solidFill>
              <a:schemeClr val="accent2">
                <a:lumMod val="50000"/>
              </a:schemeClr>
            </a:solidFill>
          </a:ln>
        </p:spPr>
        <p:txBody>
          <a:bodyPr wrap="square" rtlCol="0">
            <a:spAutoFit/>
          </a:bodyPr>
          <a:lstStyle/>
          <a:p>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Bạn</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nhỏ</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tuổi</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Ngựa</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a:t>
            </a:r>
            <a:endParaRPr lang="en-US" sz="2800" b="1" dirty="0">
              <a:solidFill>
                <a:schemeClr val="accent1">
                  <a:lumMod val="50000"/>
                </a:schemeClr>
              </a:solidFill>
              <a:latin typeface="UTM Androgyne" panose="02040603050506020204" pitchFamily="18" charset="0"/>
              <a:cs typeface="Times New Roman" pitchFamily="18" charset="0"/>
            </a:endParaRPr>
          </a:p>
        </p:txBody>
      </p:sp>
      <p:sp>
        <p:nvSpPr>
          <p:cNvPr id="8" name="Line 15">
            <a:extLst>
              <a:ext uri="{FF2B5EF4-FFF2-40B4-BE49-F238E27FC236}">
                <a16:creationId xmlns:a16="http://schemas.microsoft.com/office/drawing/2014/main" id="{2E6E9562-005A-4D2D-B0B7-FE97328FA7E0}"/>
              </a:ext>
            </a:extLst>
          </p:cNvPr>
          <p:cNvSpPr>
            <a:spLocks noChangeShapeType="1"/>
          </p:cNvSpPr>
          <p:nvPr/>
        </p:nvSpPr>
        <p:spPr bwMode="auto">
          <a:xfrm>
            <a:off x="4746336" y="1382773"/>
            <a:ext cx="6158" cy="446954"/>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
        <p:nvSpPr>
          <p:cNvPr id="9" name="Hình Chữ nhật 11">
            <a:extLst>
              <a:ext uri="{FF2B5EF4-FFF2-40B4-BE49-F238E27FC236}">
                <a16:creationId xmlns:a16="http://schemas.microsoft.com/office/drawing/2014/main" id="{43DF30C5-2CA8-40D2-932D-E3F3ADF77D07}"/>
              </a:ext>
            </a:extLst>
          </p:cNvPr>
          <p:cNvSpPr>
            <a:spLocks noChangeArrowheads="1"/>
          </p:cNvSpPr>
          <p:nvPr/>
        </p:nvSpPr>
        <p:spPr bwMode="auto">
          <a:xfrm>
            <a:off x="1015302" y="2619705"/>
            <a:ext cx="6757098" cy="578882"/>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2:</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Mẹ</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bảo</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tuổi</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ấy</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tính</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nết</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như</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thế</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nào</a:t>
            </a:r>
            <a:r>
              <a:rPr lang="en-US" altLang="en-US" sz="2800" dirty="0">
                <a:latin typeface="UTM Khuccamta" panose="02040603050506020204" pitchFamily="18" charset="0"/>
                <a:cs typeface="Times New Roman" panose="02020603050405020304" pitchFamily="18" charset="0"/>
              </a:rPr>
              <a:t>?</a:t>
            </a:r>
            <a:endParaRPr lang="en-US" sz="2800" b="1" dirty="0">
              <a:solidFill>
                <a:schemeClr val="accent2">
                  <a:lumMod val="50000"/>
                </a:schemeClr>
              </a:solidFill>
              <a:latin typeface="UTM Khuccamta" panose="020406030505060202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7F09467E-5A5F-45E9-96A8-656753DE77F2}"/>
              </a:ext>
            </a:extLst>
          </p:cNvPr>
          <p:cNvSpPr txBox="1"/>
          <p:nvPr/>
        </p:nvSpPr>
        <p:spPr>
          <a:xfrm>
            <a:off x="1206495" y="3604597"/>
            <a:ext cx="6374712" cy="954107"/>
          </a:xfrm>
          <a:prstGeom prst="round1Rect">
            <a:avLst/>
          </a:prstGeom>
          <a:solidFill>
            <a:schemeClr val="accent3">
              <a:lumMod val="40000"/>
              <a:lumOff val="60000"/>
              <a:alpha val="48000"/>
            </a:schemeClr>
          </a:solidFill>
          <a:ln>
            <a:solidFill>
              <a:schemeClr val="accent2">
                <a:lumMod val="50000"/>
              </a:schemeClr>
            </a:solidFill>
          </a:ln>
        </p:spPr>
        <p:txBody>
          <a:bodyPr wrap="square" rtlCol="0">
            <a:spAutoFit/>
          </a:bodyPr>
          <a:lstStyle/>
          <a:p>
            <a:pPr algn="ct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Tuổi</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Ngựa</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không</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chịu</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ở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yên</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một</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chỗ</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là</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tuổi</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thích</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1">
                    <a:lumMod val="50000"/>
                  </a:schemeClr>
                </a:solidFill>
                <a:latin typeface="UTM Androgyne" panose="02040603050506020204" pitchFamily="18" charset="0"/>
                <a:cs typeface="Times New Roman" panose="02020603050405020304" pitchFamily="18" charset="0"/>
              </a:rPr>
              <a:t>đi</a:t>
            </a:r>
            <a:r>
              <a:rPr lang="en-US" altLang="en-US" sz="2800" b="1" dirty="0">
                <a:solidFill>
                  <a:schemeClr val="accent1">
                    <a:lumMod val="50000"/>
                  </a:schemeClr>
                </a:solidFill>
                <a:latin typeface="UTM Androgyne" panose="02040603050506020204" pitchFamily="18" charset="0"/>
                <a:cs typeface="Times New Roman" panose="02020603050405020304" pitchFamily="18" charset="0"/>
              </a:rPr>
              <a:t>.</a:t>
            </a:r>
            <a:endParaRPr lang="en-US" sz="2800" b="1" dirty="0">
              <a:solidFill>
                <a:schemeClr val="accent1">
                  <a:lumMod val="50000"/>
                </a:schemeClr>
              </a:solidFill>
              <a:latin typeface="UTM Androgyne" panose="02040603050506020204" pitchFamily="18" charset="0"/>
              <a:cs typeface="Times New Roman" pitchFamily="18" charset="0"/>
            </a:endParaRPr>
          </a:p>
        </p:txBody>
      </p:sp>
      <p:sp>
        <p:nvSpPr>
          <p:cNvPr id="11" name="Line 15">
            <a:extLst>
              <a:ext uri="{FF2B5EF4-FFF2-40B4-BE49-F238E27FC236}">
                <a16:creationId xmlns:a16="http://schemas.microsoft.com/office/drawing/2014/main" id="{4B0E3F99-0E96-482A-8131-A50B5FE0D58F}"/>
              </a:ext>
            </a:extLst>
          </p:cNvPr>
          <p:cNvSpPr>
            <a:spLocks noChangeShapeType="1"/>
          </p:cNvSpPr>
          <p:nvPr/>
        </p:nvSpPr>
        <p:spPr bwMode="auto">
          <a:xfrm flipH="1">
            <a:off x="4723311" y="3198587"/>
            <a:ext cx="6158" cy="392138"/>
          </a:xfrm>
          <a:prstGeom prst="line">
            <a:avLst/>
          </a:prstGeom>
          <a:ln w="12700">
            <a:prstDash val="lgDashDot"/>
            <a:headEnd/>
            <a:tailEnd type="triangle" w="med" len="med"/>
          </a:ln>
        </p:spPr>
        <p:style>
          <a:lnRef idx="2">
            <a:schemeClr val="accent6"/>
          </a:lnRef>
          <a:fillRef idx="1">
            <a:schemeClr val="lt1"/>
          </a:fillRef>
          <a:effectRef idx="0">
            <a:schemeClr val="accent6"/>
          </a:effectRef>
          <a:fontRef idx="minor">
            <a:schemeClr val="dk1"/>
          </a:fontRef>
        </p:style>
        <p:txBody>
          <a:bodyPr/>
          <a:lstStyle/>
          <a:p>
            <a:endParaRPr lang="en-US">
              <a:solidFill>
                <a:schemeClr val="accent6">
                  <a:lumMod val="50000"/>
                </a:schemeClr>
              </a:solidFill>
              <a:latin typeface="UTM Khuccamta" panose="02040603050506020204" pitchFamily="18" charset="0"/>
            </a:endParaRPr>
          </a:p>
        </p:txBody>
      </p:sp>
    </p:spTree>
    <p:extLst>
      <p:ext uri="{BB962C8B-B14F-4D97-AF65-F5344CB8AC3E}">
        <p14:creationId xmlns:p14="http://schemas.microsoft.com/office/powerpoint/2010/main" val="36550927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ppt_x"/>
                                          </p:val>
                                        </p:tav>
                                        <p:tav tm="100000">
                                          <p:val>
                                            <p:strVal val="#ppt_x"/>
                                          </p:val>
                                        </p:tav>
                                      </p:tavLst>
                                    </p:anim>
                                    <p:anim calcmode="lin" valueType="num">
                                      <p:cBhvr additive="base">
                                        <p:cTn id="4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76803">
            <a:extLst>
              <a:ext uri="{FF2B5EF4-FFF2-40B4-BE49-F238E27FC236}">
                <a16:creationId xmlns:a16="http://schemas.microsoft.com/office/drawing/2014/main" id="{0A677A00-A58F-46EA-8E35-B7DF0C82E377}"/>
              </a:ext>
            </a:extLst>
          </p:cNvPr>
          <p:cNvPicPr>
            <a:picLocks noChangeAspect="1"/>
          </p:cNvPicPr>
          <p:nvPr/>
        </p:nvPicPr>
        <p:blipFill rotWithShape="1">
          <a:blip r:embed="rId3"/>
          <a:srcRect t="340" r="10" b="10"/>
          <a:stretch/>
        </p:blipFill>
        <p:spPr>
          <a:xfrm>
            <a:off x="-299258" y="-199505"/>
            <a:ext cx="9667702" cy="5411585"/>
          </a:xfrm>
          <a:prstGeom prst="rect">
            <a:avLst/>
          </a:prstGeom>
          <a:noFill/>
        </p:spPr>
      </p:pic>
      <p:sp>
        <p:nvSpPr>
          <p:cNvPr id="27" name="TextBox 26">
            <a:extLst>
              <a:ext uri="{FF2B5EF4-FFF2-40B4-BE49-F238E27FC236}">
                <a16:creationId xmlns:a16="http://schemas.microsoft.com/office/drawing/2014/main" id="{4515590B-277C-4CE4-A155-8249A355C315}"/>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28" name="Hình Chữ nhật 11">
            <a:extLst>
              <a:ext uri="{FF2B5EF4-FFF2-40B4-BE49-F238E27FC236}">
                <a16:creationId xmlns:a16="http://schemas.microsoft.com/office/drawing/2014/main" id="{3F247111-2F56-4F60-9052-A1EE9909223A}"/>
              </a:ext>
            </a:extLst>
          </p:cNvPr>
          <p:cNvSpPr>
            <a:spLocks noChangeArrowheads="1"/>
          </p:cNvSpPr>
          <p:nvPr/>
        </p:nvSpPr>
        <p:spPr bwMode="auto">
          <a:xfrm>
            <a:off x="2851265" y="767624"/>
            <a:ext cx="4971011" cy="1055608"/>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3:</a:t>
            </a:r>
            <a:r>
              <a:rPr lang="en-US" altLang="en-US" sz="2800" b="1" dirty="0">
                <a:latin typeface="UTM Khuccamta" panose="02040603050506020204" pitchFamily="18" charset="0"/>
                <a:cs typeface="Times New Roman" panose="02020603050405020304" pitchFamily="18" charset="0"/>
              </a:rPr>
              <a:t> </a:t>
            </a:r>
            <a:r>
              <a:rPr lang="en-US" altLang="en-US" sz="1800" dirty="0">
                <a:latin typeface="UTM Khuccamta" panose="02040603050506020204" pitchFamily="18" charset="0"/>
                <a:cs typeface="Times New Roman" panose="02020603050405020304" pitchFamily="18" charset="0"/>
              </a:rPr>
              <a:t>“</a:t>
            </a:r>
            <a:r>
              <a:rPr lang="en-US" altLang="en-US" sz="2800" i="1" dirty="0" err="1">
                <a:latin typeface="UTM Khuccamta" panose="02040603050506020204" pitchFamily="18" charset="0"/>
                <a:cs typeface="Times New Roman" panose="02020603050405020304" pitchFamily="18" charset="0"/>
              </a:rPr>
              <a:t>Ngựa</a:t>
            </a:r>
            <a:r>
              <a:rPr lang="en-US" altLang="en-US" sz="2800" i="1" dirty="0">
                <a:latin typeface="UTM Khuccamta" panose="02040603050506020204" pitchFamily="18" charset="0"/>
                <a:cs typeface="Times New Roman" panose="02020603050405020304" pitchFamily="18" charset="0"/>
              </a:rPr>
              <a:t> con</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theo</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ngọn</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gió</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rong</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chơi</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những</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đâu</a:t>
            </a:r>
            <a:r>
              <a:rPr lang="en-US" altLang="en-US" sz="2800" dirty="0">
                <a:latin typeface="UTM Khuccamta" panose="02040603050506020204" pitchFamily="18" charset="0"/>
                <a:cs typeface="Times New Roman" panose="02020603050405020304" pitchFamily="18" charset="0"/>
              </a:rPr>
              <a:t>?</a:t>
            </a:r>
            <a:endParaRPr lang="en-US" sz="2800" dirty="0">
              <a:latin typeface="UTM Khuccamta" panose="02040603050506020204" pitchFamily="18" charset="0"/>
              <a:cs typeface="Times New Roman" panose="02020603050405020304" pitchFamily="18" charset="0"/>
            </a:endParaRPr>
          </a:p>
        </p:txBody>
      </p:sp>
      <p:grpSp>
        <p:nvGrpSpPr>
          <p:cNvPr id="29" name="组合 8">
            <a:extLst>
              <a:ext uri="{FF2B5EF4-FFF2-40B4-BE49-F238E27FC236}">
                <a16:creationId xmlns:a16="http://schemas.microsoft.com/office/drawing/2014/main" id="{CAF83D91-F1D7-47CA-8A93-3D7D0B3C6034}"/>
              </a:ext>
            </a:extLst>
          </p:cNvPr>
          <p:cNvGrpSpPr/>
          <p:nvPr/>
        </p:nvGrpSpPr>
        <p:grpSpPr>
          <a:xfrm>
            <a:off x="1126666" y="2471030"/>
            <a:ext cx="6890667" cy="1830570"/>
            <a:chOff x="1216733" y="1395247"/>
            <a:chExt cx="8655269" cy="4035972"/>
          </a:xfrm>
        </p:grpSpPr>
        <p:sp>
          <p:nvSpPr>
            <p:cNvPr id="30" name="任意多边形 5">
              <a:extLst>
                <a:ext uri="{FF2B5EF4-FFF2-40B4-BE49-F238E27FC236}">
                  <a16:creationId xmlns:a16="http://schemas.microsoft.com/office/drawing/2014/main" id="{258A6EB9-1AD2-45C8-A1D3-0E59FC94D046}"/>
                </a:ext>
              </a:extLst>
            </p:cNvPr>
            <p:cNvSpPr/>
            <p:nvPr/>
          </p:nvSpPr>
          <p:spPr>
            <a:xfrm>
              <a:off x="1216733" y="1395247"/>
              <a:ext cx="8655269" cy="4035972"/>
            </a:xfrm>
            <a:custGeom>
              <a:avLst/>
              <a:gdLst>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63062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126124 w 8655269"/>
                <a:gd name="connsiteY3" fmla="*/ 3878317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55269" h="4035972">
                  <a:moveTo>
                    <a:pt x="0" y="236483"/>
                  </a:moveTo>
                  <a:lnTo>
                    <a:pt x="47296" y="3846786"/>
                  </a:lnTo>
                  <a:lnTo>
                    <a:pt x="63061" y="3831021"/>
                  </a:lnTo>
                  <a:lnTo>
                    <a:pt x="126124" y="3878317"/>
                  </a:lnTo>
                  <a:lnTo>
                    <a:pt x="204951" y="3941379"/>
                  </a:lnTo>
                  <a:lnTo>
                    <a:pt x="378372" y="3988676"/>
                  </a:lnTo>
                  <a:lnTo>
                    <a:pt x="583324" y="4004441"/>
                  </a:lnTo>
                  <a:lnTo>
                    <a:pt x="2427889" y="3988676"/>
                  </a:lnTo>
                  <a:lnTo>
                    <a:pt x="2806262" y="4020207"/>
                  </a:lnTo>
                  <a:lnTo>
                    <a:pt x="3247696" y="4020207"/>
                  </a:lnTo>
                  <a:lnTo>
                    <a:pt x="4524703" y="3972910"/>
                  </a:lnTo>
                  <a:lnTo>
                    <a:pt x="5123793" y="4004441"/>
                  </a:lnTo>
                  <a:lnTo>
                    <a:pt x="6605751" y="4035972"/>
                  </a:lnTo>
                  <a:lnTo>
                    <a:pt x="7504386" y="4020207"/>
                  </a:lnTo>
                  <a:lnTo>
                    <a:pt x="8150772" y="3988676"/>
                  </a:lnTo>
                  <a:lnTo>
                    <a:pt x="8576441" y="3894083"/>
                  </a:lnTo>
                  <a:lnTo>
                    <a:pt x="8639503" y="3736428"/>
                  </a:lnTo>
                  <a:lnTo>
                    <a:pt x="8639503" y="3547241"/>
                  </a:lnTo>
                  <a:lnTo>
                    <a:pt x="8623738" y="3058510"/>
                  </a:lnTo>
                  <a:lnTo>
                    <a:pt x="8639503" y="1671145"/>
                  </a:lnTo>
                  <a:lnTo>
                    <a:pt x="8623738" y="930166"/>
                  </a:lnTo>
                  <a:lnTo>
                    <a:pt x="8655269" y="520262"/>
                  </a:lnTo>
                  <a:lnTo>
                    <a:pt x="8560676" y="283779"/>
                  </a:lnTo>
                  <a:lnTo>
                    <a:pt x="8355724" y="110359"/>
                  </a:lnTo>
                  <a:lnTo>
                    <a:pt x="8087710" y="31531"/>
                  </a:lnTo>
                  <a:lnTo>
                    <a:pt x="7898524" y="31531"/>
                  </a:lnTo>
                  <a:lnTo>
                    <a:pt x="6826469" y="31531"/>
                  </a:lnTo>
                  <a:lnTo>
                    <a:pt x="2065282" y="0"/>
                  </a:lnTo>
                  <a:lnTo>
                    <a:pt x="1056289" y="31531"/>
                  </a:lnTo>
                  <a:lnTo>
                    <a:pt x="378372" y="15766"/>
                  </a:lnTo>
                  <a:lnTo>
                    <a:pt x="110358" y="94593"/>
                  </a:lnTo>
                  <a:lnTo>
                    <a:pt x="31531" y="173421"/>
                  </a:lnTo>
                  <a:lnTo>
                    <a:pt x="0" y="236483"/>
                  </a:lnTo>
                  <a:close/>
                </a:path>
              </a:pathLst>
            </a:custGeom>
            <a:solidFill>
              <a:srgbClr val="EAE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6">
              <a:extLst>
                <a:ext uri="{FF2B5EF4-FFF2-40B4-BE49-F238E27FC236}">
                  <a16:creationId xmlns:a16="http://schemas.microsoft.com/office/drawing/2014/main" id="{14EA9CDF-2A45-4676-BC77-5C6E0448AF94}"/>
                </a:ext>
              </a:extLst>
            </p:cNvPr>
            <p:cNvSpPr/>
            <p:nvPr/>
          </p:nvSpPr>
          <p:spPr>
            <a:xfrm>
              <a:off x="1279797" y="1545015"/>
              <a:ext cx="8339958" cy="3767958"/>
            </a:xfrm>
            <a:custGeom>
              <a:avLst/>
              <a:gdLst>
                <a:gd name="connsiteX0" fmla="*/ 268014 w 8339958"/>
                <a:gd name="connsiteY0" fmla="*/ 204951 h 3767958"/>
                <a:gd name="connsiteX1" fmla="*/ 520262 w 8339958"/>
                <a:gd name="connsiteY1" fmla="*/ 15765 h 3767958"/>
                <a:gd name="connsiteX2" fmla="*/ 740979 w 8339958"/>
                <a:gd name="connsiteY2" fmla="*/ 0 h 3767958"/>
                <a:gd name="connsiteX3" fmla="*/ 1135117 w 8339958"/>
                <a:gd name="connsiteY3" fmla="*/ 0 h 3767958"/>
                <a:gd name="connsiteX4" fmla="*/ 1466193 w 8339958"/>
                <a:gd name="connsiteY4" fmla="*/ 0 h 3767958"/>
                <a:gd name="connsiteX5" fmla="*/ 1734207 w 8339958"/>
                <a:gd name="connsiteY5" fmla="*/ 78827 h 3767958"/>
                <a:gd name="connsiteX6" fmla="*/ 2664372 w 8339958"/>
                <a:gd name="connsiteY6" fmla="*/ 31531 h 3767958"/>
                <a:gd name="connsiteX7" fmla="*/ 3247696 w 8339958"/>
                <a:gd name="connsiteY7" fmla="*/ 31531 h 3767958"/>
                <a:gd name="connsiteX8" fmla="*/ 4272455 w 8339958"/>
                <a:gd name="connsiteY8" fmla="*/ 15765 h 3767958"/>
                <a:gd name="connsiteX9" fmla="*/ 4950372 w 8339958"/>
                <a:gd name="connsiteY9" fmla="*/ 15765 h 3767958"/>
                <a:gd name="connsiteX10" fmla="*/ 5990896 w 8339958"/>
                <a:gd name="connsiteY10" fmla="*/ 47296 h 3767958"/>
                <a:gd name="connsiteX11" fmla="*/ 6747641 w 8339958"/>
                <a:gd name="connsiteY11" fmla="*/ 0 h 3767958"/>
                <a:gd name="connsiteX12" fmla="*/ 7457089 w 8339958"/>
                <a:gd name="connsiteY12" fmla="*/ 31531 h 3767958"/>
                <a:gd name="connsiteX13" fmla="*/ 8040414 w 8339958"/>
                <a:gd name="connsiteY13" fmla="*/ 78827 h 3767958"/>
                <a:gd name="connsiteX14" fmla="*/ 8229600 w 8339958"/>
                <a:gd name="connsiteY14" fmla="*/ 283779 h 3767958"/>
                <a:gd name="connsiteX15" fmla="*/ 8276896 w 8339958"/>
                <a:gd name="connsiteY15" fmla="*/ 425669 h 3767958"/>
                <a:gd name="connsiteX16" fmla="*/ 8276896 w 8339958"/>
                <a:gd name="connsiteY16" fmla="*/ 725214 h 3767958"/>
                <a:gd name="connsiteX17" fmla="*/ 8339958 w 8339958"/>
                <a:gd name="connsiteY17" fmla="*/ 1954924 h 3767958"/>
                <a:gd name="connsiteX18" fmla="*/ 8339958 w 8339958"/>
                <a:gd name="connsiteY18" fmla="*/ 2364827 h 3767958"/>
                <a:gd name="connsiteX19" fmla="*/ 8276896 w 8339958"/>
                <a:gd name="connsiteY19" fmla="*/ 2790496 h 3767958"/>
                <a:gd name="connsiteX20" fmla="*/ 8087710 w 8339958"/>
                <a:gd name="connsiteY20" fmla="*/ 3310758 h 3767958"/>
                <a:gd name="connsiteX21" fmla="*/ 7803931 w 8339958"/>
                <a:gd name="connsiteY21" fmla="*/ 3484179 h 3767958"/>
                <a:gd name="connsiteX22" fmla="*/ 7677807 w 8339958"/>
                <a:gd name="connsiteY22" fmla="*/ 3547241 h 3767958"/>
                <a:gd name="connsiteX23" fmla="*/ 7362496 w 8339958"/>
                <a:gd name="connsiteY23" fmla="*/ 3594538 h 3767958"/>
                <a:gd name="connsiteX24" fmla="*/ 6984124 w 8339958"/>
                <a:gd name="connsiteY24" fmla="*/ 3641834 h 3767958"/>
                <a:gd name="connsiteX25" fmla="*/ 6337738 w 8339958"/>
                <a:gd name="connsiteY25" fmla="*/ 3657600 h 3767958"/>
                <a:gd name="connsiteX26" fmla="*/ 5770179 w 8339958"/>
                <a:gd name="connsiteY26" fmla="*/ 3421117 h 3767958"/>
                <a:gd name="connsiteX27" fmla="*/ 5076496 w 8339958"/>
                <a:gd name="connsiteY27" fmla="*/ 3389586 h 3767958"/>
                <a:gd name="connsiteX28" fmla="*/ 4067503 w 8339958"/>
                <a:gd name="connsiteY28" fmla="*/ 3421117 h 3767958"/>
                <a:gd name="connsiteX29" fmla="*/ 3894083 w 8339958"/>
                <a:gd name="connsiteY29" fmla="*/ 3610303 h 3767958"/>
                <a:gd name="connsiteX30" fmla="*/ 3074276 w 8339958"/>
                <a:gd name="connsiteY30" fmla="*/ 3689131 h 3767958"/>
                <a:gd name="connsiteX31" fmla="*/ 2554014 w 8339958"/>
                <a:gd name="connsiteY31" fmla="*/ 3720662 h 3767958"/>
                <a:gd name="connsiteX32" fmla="*/ 2096814 w 8339958"/>
                <a:gd name="connsiteY32" fmla="*/ 3752193 h 3767958"/>
                <a:gd name="connsiteX33" fmla="*/ 1702676 w 8339958"/>
                <a:gd name="connsiteY33" fmla="*/ 3767958 h 3767958"/>
                <a:gd name="connsiteX34" fmla="*/ 1308538 w 8339958"/>
                <a:gd name="connsiteY34" fmla="*/ 3767958 h 3767958"/>
                <a:gd name="connsiteX35" fmla="*/ 977462 w 8339958"/>
                <a:gd name="connsiteY35" fmla="*/ 3752193 h 3767958"/>
                <a:gd name="connsiteX36" fmla="*/ 662152 w 8339958"/>
                <a:gd name="connsiteY36" fmla="*/ 3563007 h 3767958"/>
                <a:gd name="connsiteX37" fmla="*/ 362607 w 8339958"/>
                <a:gd name="connsiteY37" fmla="*/ 3436882 h 3767958"/>
                <a:gd name="connsiteX38" fmla="*/ 141889 w 8339958"/>
                <a:gd name="connsiteY38" fmla="*/ 2916620 h 3767958"/>
                <a:gd name="connsiteX39" fmla="*/ 47296 w 8339958"/>
                <a:gd name="connsiteY39" fmla="*/ 2270234 h 3767958"/>
                <a:gd name="connsiteX40" fmla="*/ 0 w 8339958"/>
                <a:gd name="connsiteY40" fmla="*/ 1844565 h 3767958"/>
                <a:gd name="connsiteX41" fmla="*/ 94593 w 8339958"/>
                <a:gd name="connsiteY41" fmla="*/ 1087820 h 3767958"/>
                <a:gd name="connsiteX42" fmla="*/ 63062 w 8339958"/>
                <a:gd name="connsiteY42" fmla="*/ 725214 h 3767958"/>
                <a:gd name="connsiteX43" fmla="*/ 220717 w 8339958"/>
                <a:gd name="connsiteY43" fmla="*/ 331076 h 3767958"/>
                <a:gd name="connsiteX44" fmla="*/ 268014 w 8339958"/>
                <a:gd name="connsiteY44" fmla="*/ 204951 h 376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39958" h="3767958">
                  <a:moveTo>
                    <a:pt x="268014" y="204951"/>
                  </a:moveTo>
                  <a:lnTo>
                    <a:pt x="520262" y="15765"/>
                  </a:lnTo>
                  <a:lnTo>
                    <a:pt x="740979" y="0"/>
                  </a:lnTo>
                  <a:lnTo>
                    <a:pt x="1135117" y="0"/>
                  </a:lnTo>
                  <a:lnTo>
                    <a:pt x="1466193" y="0"/>
                  </a:lnTo>
                  <a:lnTo>
                    <a:pt x="1734207" y="78827"/>
                  </a:lnTo>
                  <a:lnTo>
                    <a:pt x="2664372" y="31531"/>
                  </a:lnTo>
                  <a:lnTo>
                    <a:pt x="3247696" y="31531"/>
                  </a:lnTo>
                  <a:lnTo>
                    <a:pt x="4272455" y="15765"/>
                  </a:lnTo>
                  <a:lnTo>
                    <a:pt x="4950372" y="15765"/>
                  </a:lnTo>
                  <a:lnTo>
                    <a:pt x="5990896" y="47296"/>
                  </a:lnTo>
                  <a:lnTo>
                    <a:pt x="6747641" y="0"/>
                  </a:lnTo>
                  <a:lnTo>
                    <a:pt x="7457089" y="31531"/>
                  </a:lnTo>
                  <a:lnTo>
                    <a:pt x="8040414" y="78827"/>
                  </a:lnTo>
                  <a:lnTo>
                    <a:pt x="8229600" y="283779"/>
                  </a:lnTo>
                  <a:lnTo>
                    <a:pt x="8276896" y="425669"/>
                  </a:lnTo>
                  <a:lnTo>
                    <a:pt x="8276896" y="725214"/>
                  </a:lnTo>
                  <a:lnTo>
                    <a:pt x="8339958" y="1954924"/>
                  </a:lnTo>
                  <a:lnTo>
                    <a:pt x="8339958" y="2364827"/>
                  </a:lnTo>
                  <a:lnTo>
                    <a:pt x="8276896" y="2790496"/>
                  </a:lnTo>
                  <a:lnTo>
                    <a:pt x="8087710" y="3310758"/>
                  </a:lnTo>
                  <a:lnTo>
                    <a:pt x="7803931" y="3484179"/>
                  </a:lnTo>
                  <a:lnTo>
                    <a:pt x="7677807" y="3547241"/>
                  </a:lnTo>
                  <a:lnTo>
                    <a:pt x="7362496" y="3594538"/>
                  </a:lnTo>
                  <a:lnTo>
                    <a:pt x="6984124" y="3641834"/>
                  </a:lnTo>
                  <a:lnTo>
                    <a:pt x="6337738" y="3657600"/>
                  </a:lnTo>
                  <a:lnTo>
                    <a:pt x="5770179" y="3421117"/>
                  </a:lnTo>
                  <a:lnTo>
                    <a:pt x="5076496" y="3389586"/>
                  </a:lnTo>
                  <a:lnTo>
                    <a:pt x="4067503" y="3421117"/>
                  </a:lnTo>
                  <a:lnTo>
                    <a:pt x="3894083" y="3610303"/>
                  </a:lnTo>
                  <a:lnTo>
                    <a:pt x="3074276" y="3689131"/>
                  </a:lnTo>
                  <a:lnTo>
                    <a:pt x="2554014" y="3720662"/>
                  </a:lnTo>
                  <a:lnTo>
                    <a:pt x="2096814" y="3752193"/>
                  </a:lnTo>
                  <a:lnTo>
                    <a:pt x="1702676" y="3767958"/>
                  </a:lnTo>
                  <a:lnTo>
                    <a:pt x="1308538" y="3767958"/>
                  </a:lnTo>
                  <a:lnTo>
                    <a:pt x="977462" y="3752193"/>
                  </a:lnTo>
                  <a:lnTo>
                    <a:pt x="662152" y="3563007"/>
                  </a:lnTo>
                  <a:lnTo>
                    <a:pt x="362607" y="3436882"/>
                  </a:lnTo>
                  <a:lnTo>
                    <a:pt x="141889" y="2916620"/>
                  </a:lnTo>
                  <a:lnTo>
                    <a:pt x="47296" y="2270234"/>
                  </a:lnTo>
                  <a:lnTo>
                    <a:pt x="0" y="1844565"/>
                  </a:lnTo>
                  <a:lnTo>
                    <a:pt x="94593" y="1087820"/>
                  </a:lnTo>
                  <a:lnTo>
                    <a:pt x="63062" y="725214"/>
                  </a:lnTo>
                  <a:lnTo>
                    <a:pt x="220717" y="331076"/>
                  </a:lnTo>
                  <a:lnTo>
                    <a:pt x="268014" y="204951"/>
                  </a:lnTo>
                  <a:close/>
                </a:path>
              </a:pathLst>
            </a:custGeom>
            <a:noFill/>
            <a:ln>
              <a:solidFill>
                <a:srgbClr val="C8BDA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TextBox 31">
            <a:extLst>
              <a:ext uri="{FF2B5EF4-FFF2-40B4-BE49-F238E27FC236}">
                <a16:creationId xmlns:a16="http://schemas.microsoft.com/office/drawing/2014/main" id="{11368A8F-DD6D-4378-8408-75D5BFECB2D6}"/>
              </a:ext>
            </a:extLst>
          </p:cNvPr>
          <p:cNvSpPr txBox="1"/>
          <p:nvPr/>
        </p:nvSpPr>
        <p:spPr>
          <a:xfrm>
            <a:off x="1578515" y="2747034"/>
            <a:ext cx="6489025" cy="1200329"/>
          </a:xfrm>
          <a:prstGeom prst="rect">
            <a:avLst/>
          </a:prstGeom>
          <a:noFill/>
        </p:spPr>
        <p:txBody>
          <a:bodyPr wrap="square">
            <a:spAutoFit/>
          </a:bodyPr>
          <a:lstStyle/>
          <a:p>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Qua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miền</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Trung</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du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xanh</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ngắt</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qua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những</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cao</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nguyên</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đất</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đỏ</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những</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cánh</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rừng</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đại</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ngàn</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đến</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những</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triền</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núi</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đá</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mấp</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1">
                    <a:lumMod val="50000"/>
                  </a:schemeClr>
                </a:solidFill>
                <a:latin typeface="UTM Androgyne" panose="02040603050506020204" pitchFamily="18" charset="0"/>
                <a:cs typeface="Times New Roman" panose="02020603050405020304" pitchFamily="18" charset="0"/>
              </a:rPr>
              <a:t>mô</a:t>
            </a:r>
            <a:r>
              <a:rPr lang="en-US" altLang="en-US" sz="2400" b="1" dirty="0">
                <a:solidFill>
                  <a:schemeClr val="accent1">
                    <a:lumMod val="50000"/>
                  </a:schemeClr>
                </a:solidFill>
                <a:latin typeface="UTM Androgyne" panose="02040603050506020204" pitchFamily="18" charset="0"/>
                <a:cs typeface="Times New Roman" panose="02020603050405020304" pitchFamily="18" charset="0"/>
              </a:rPr>
              <a:t>.</a:t>
            </a:r>
            <a:endParaRPr lang="en-US" sz="2000" dirty="0">
              <a:solidFill>
                <a:schemeClr val="accent1">
                  <a:lumMod val="50000"/>
                </a:schemeClr>
              </a:solidFill>
              <a:latin typeface="UTM Androgyne" panose="02040603050506020204" pitchFamily="18" charset="0"/>
            </a:endParaRPr>
          </a:p>
        </p:txBody>
      </p:sp>
    </p:spTree>
    <p:extLst>
      <p:ext uri="{BB962C8B-B14F-4D97-AF65-F5344CB8AC3E}">
        <p14:creationId xmlns:p14="http://schemas.microsoft.com/office/powerpoint/2010/main" val="175020107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8">
            <a:extLst>
              <a:ext uri="{FF2B5EF4-FFF2-40B4-BE49-F238E27FC236}">
                <a16:creationId xmlns:a16="http://schemas.microsoft.com/office/drawing/2014/main" id="{E1D14C16-C85B-4868-855C-C07724A9F4A8}"/>
              </a:ext>
            </a:extLst>
          </p:cNvPr>
          <p:cNvGrpSpPr>
            <a:grpSpLocks/>
          </p:cNvGrpSpPr>
          <p:nvPr/>
        </p:nvGrpSpPr>
        <p:grpSpPr bwMode="auto">
          <a:xfrm>
            <a:off x="529677" y="382385"/>
            <a:ext cx="8057370" cy="4362610"/>
            <a:chOff x="0" y="0"/>
            <a:chExt cx="5760" cy="4320"/>
          </a:xfrm>
        </p:grpSpPr>
        <p:grpSp>
          <p:nvGrpSpPr>
            <p:cNvPr id="39" name="Group 2">
              <a:extLst>
                <a:ext uri="{FF2B5EF4-FFF2-40B4-BE49-F238E27FC236}">
                  <a16:creationId xmlns:a16="http://schemas.microsoft.com/office/drawing/2014/main" id="{BA28215A-40EF-480D-B70C-C6CE82FD8BFC}"/>
                </a:ext>
              </a:extLst>
            </p:cNvPr>
            <p:cNvGrpSpPr>
              <a:grpSpLocks/>
            </p:cNvGrpSpPr>
            <p:nvPr/>
          </p:nvGrpSpPr>
          <p:grpSpPr bwMode="auto">
            <a:xfrm>
              <a:off x="0" y="0"/>
              <a:ext cx="5760" cy="4320"/>
              <a:chOff x="0" y="0"/>
              <a:chExt cx="5760" cy="4320"/>
            </a:xfrm>
          </p:grpSpPr>
          <p:pic>
            <p:nvPicPr>
              <p:cNvPr id="41" name="Picture 3" descr="ruong-bac-thang-sâp">
                <a:extLst>
                  <a:ext uri="{FF2B5EF4-FFF2-40B4-BE49-F238E27FC236}">
                    <a16:creationId xmlns:a16="http://schemas.microsoft.com/office/drawing/2014/main" id="{08B1D049-0030-400D-A343-4849D5ACFA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5" descr="yunnan-red-soil-7">
                <a:extLst>
                  <a:ext uri="{FF2B5EF4-FFF2-40B4-BE49-F238E27FC236}">
                    <a16:creationId xmlns:a16="http://schemas.microsoft.com/office/drawing/2014/main" id="{04650498-AD1A-495D-9537-35AD63CCB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0" y="0"/>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29" descr="images836590_9_Mountain_Ash_forest_Yarra_012">
                <a:extLst>
                  <a:ext uri="{FF2B5EF4-FFF2-40B4-BE49-F238E27FC236}">
                    <a16:creationId xmlns:a16="http://schemas.microsoft.com/office/drawing/2014/main" id="{6F1ADBA2-FF24-4CFD-92F0-99331AFA0E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60"/>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6" descr="nhung-khuc-cua-an-tuong-tren-duong-hanh-phuc-12">
                <a:extLst>
                  <a:ext uri="{FF2B5EF4-FFF2-40B4-BE49-F238E27FC236}">
                    <a16:creationId xmlns:a16="http://schemas.microsoft.com/office/drawing/2014/main" id="{B341122A-0CF5-4AAF-B35E-1133F446EA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0" y="2160"/>
                <a:ext cx="2880" cy="2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0" name="Picture 7" descr="IMG_0126">
              <a:extLst>
                <a:ext uri="{FF2B5EF4-FFF2-40B4-BE49-F238E27FC236}">
                  <a16:creationId xmlns:a16="http://schemas.microsoft.com/office/drawing/2014/main" id="{BC22F58A-733F-4372-9A5A-807DF4AA33B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80" y="2160"/>
              <a:ext cx="2880" cy="216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45" name="Picture 10" descr="1710774970_7b7560nn">
            <a:extLst>
              <a:ext uri="{FF2B5EF4-FFF2-40B4-BE49-F238E27FC236}">
                <a16:creationId xmlns:a16="http://schemas.microsoft.com/office/drawing/2014/main" id="{6A44C984-FFF2-493A-8C24-AD608D2F2AC2}"/>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90829" flipH="1">
            <a:off x="3653518" y="1371345"/>
            <a:ext cx="1898196" cy="14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12">
            <a:extLst>
              <a:ext uri="{FF2B5EF4-FFF2-40B4-BE49-F238E27FC236}">
                <a16:creationId xmlns:a16="http://schemas.microsoft.com/office/drawing/2014/main" id="{F3732BA5-ABDF-44B0-AAF1-7C152C1B9061}"/>
              </a:ext>
            </a:extLst>
          </p:cNvPr>
          <p:cNvSpPr>
            <a:spLocks noChangeArrowheads="1"/>
          </p:cNvSpPr>
          <p:nvPr/>
        </p:nvSpPr>
        <p:spPr bwMode="auto">
          <a:xfrm>
            <a:off x="604432" y="432122"/>
            <a:ext cx="2706971" cy="332710"/>
          </a:xfrm>
          <a:prstGeom prst="rect">
            <a:avLst/>
          </a:prstGeom>
          <a:ln/>
        </p:spPr>
        <p:style>
          <a:lnRef idx="1">
            <a:schemeClr val="accent6"/>
          </a:lnRef>
          <a:fillRef idx="2">
            <a:schemeClr val="accent6"/>
          </a:fillRef>
          <a:effectRef idx="1">
            <a:schemeClr val="accent6"/>
          </a:effectRef>
          <a:fontRef idx="minor">
            <a:schemeClr val="dk1"/>
          </a:fontRef>
        </p:style>
        <p:txBody>
          <a:bodyPr lIns="55172" tIns="27586" rIns="55172" bIns="27586">
            <a:spAutoFit/>
          </a:bodyPr>
          <a:lstStyle/>
          <a:p>
            <a:pPr>
              <a:defRPr/>
            </a:pPr>
            <a:r>
              <a:rPr lang="en-US" sz="1800" b="1" dirty="0">
                <a:solidFill>
                  <a:schemeClr val="tx1"/>
                </a:solidFill>
                <a:latin typeface="UTM Androgyne" panose="02040603050506020204" pitchFamily="18" charset="0"/>
                <a:cs typeface="Times New Roman" pitchFamily="18" charset="0"/>
              </a:rPr>
              <a:t>Gió xanh miền trung du</a:t>
            </a:r>
          </a:p>
        </p:txBody>
      </p:sp>
      <p:sp>
        <p:nvSpPr>
          <p:cNvPr id="47" name="Rectangle 16">
            <a:extLst>
              <a:ext uri="{FF2B5EF4-FFF2-40B4-BE49-F238E27FC236}">
                <a16:creationId xmlns:a16="http://schemas.microsoft.com/office/drawing/2014/main" id="{C27A5D22-BCAB-4CA9-8DBE-832FC944ADF5}"/>
              </a:ext>
            </a:extLst>
          </p:cNvPr>
          <p:cNvSpPr>
            <a:spLocks noChangeArrowheads="1"/>
          </p:cNvSpPr>
          <p:nvPr/>
        </p:nvSpPr>
        <p:spPr bwMode="auto">
          <a:xfrm>
            <a:off x="6108384" y="476681"/>
            <a:ext cx="2368450" cy="332710"/>
          </a:xfrm>
          <a:prstGeom prst="rect">
            <a:avLst/>
          </a:prstGeom>
          <a:ln/>
        </p:spPr>
        <p:style>
          <a:lnRef idx="1">
            <a:schemeClr val="accent3"/>
          </a:lnRef>
          <a:fillRef idx="2">
            <a:schemeClr val="accent3"/>
          </a:fillRef>
          <a:effectRef idx="1">
            <a:schemeClr val="accent3"/>
          </a:effectRef>
          <a:fontRef idx="minor">
            <a:schemeClr val="dk1"/>
          </a:fontRef>
        </p:style>
        <p:txBody>
          <a:bodyPr wrap="none" lIns="55172" tIns="27586" rIns="55172" bIns="27586">
            <a:spAutoFit/>
          </a:bodyPr>
          <a:lstStyle/>
          <a:p>
            <a:pPr>
              <a:defRPr/>
            </a:pPr>
            <a:r>
              <a:rPr lang="en-US" sz="1800" b="1" dirty="0">
                <a:solidFill>
                  <a:schemeClr val="tx1"/>
                </a:solidFill>
                <a:latin typeface="UTM Androgyne" panose="02040603050506020204" pitchFamily="18" charset="0"/>
                <a:cs typeface="Times New Roman" pitchFamily="18" charset="0"/>
              </a:rPr>
              <a:t>Gió hồng vùng đất đỏ</a:t>
            </a:r>
          </a:p>
        </p:txBody>
      </p:sp>
      <p:sp>
        <p:nvSpPr>
          <p:cNvPr id="48" name="Rectangle 15">
            <a:extLst>
              <a:ext uri="{FF2B5EF4-FFF2-40B4-BE49-F238E27FC236}">
                <a16:creationId xmlns:a16="http://schemas.microsoft.com/office/drawing/2014/main" id="{C7964528-9461-4E39-A937-30C32AE67871}"/>
              </a:ext>
            </a:extLst>
          </p:cNvPr>
          <p:cNvSpPr>
            <a:spLocks noChangeArrowheads="1"/>
          </p:cNvSpPr>
          <p:nvPr/>
        </p:nvSpPr>
        <p:spPr bwMode="auto">
          <a:xfrm>
            <a:off x="6020718" y="2610838"/>
            <a:ext cx="2566329" cy="332710"/>
          </a:xfrm>
          <a:prstGeom prst="rect">
            <a:avLst/>
          </a:prstGeom>
          <a:ln/>
        </p:spPr>
        <p:style>
          <a:lnRef idx="1">
            <a:schemeClr val="accent3"/>
          </a:lnRef>
          <a:fillRef idx="2">
            <a:schemeClr val="accent3"/>
          </a:fillRef>
          <a:effectRef idx="1">
            <a:schemeClr val="accent3"/>
          </a:effectRef>
          <a:fontRef idx="minor">
            <a:schemeClr val="dk1"/>
          </a:fontRef>
        </p:style>
        <p:txBody>
          <a:bodyPr wrap="square" lIns="55172" tIns="27586" rIns="55172" bIns="27586">
            <a:spAutoFit/>
          </a:bodyPr>
          <a:lstStyle/>
          <a:p>
            <a:pPr>
              <a:defRPr/>
            </a:pPr>
            <a:r>
              <a:rPr lang="en-US" sz="1800" b="1" dirty="0">
                <a:solidFill>
                  <a:schemeClr val="tx1"/>
                </a:solidFill>
                <a:latin typeface="UTM Androgyne" panose="02040603050506020204" pitchFamily="18" charset="0"/>
              </a:rPr>
              <a:t>Mấp mô triền núi đá…</a:t>
            </a:r>
          </a:p>
        </p:txBody>
      </p:sp>
      <p:sp>
        <p:nvSpPr>
          <p:cNvPr id="49" name="Rectangle 48">
            <a:extLst>
              <a:ext uri="{FF2B5EF4-FFF2-40B4-BE49-F238E27FC236}">
                <a16:creationId xmlns:a16="http://schemas.microsoft.com/office/drawing/2014/main" id="{F6321A31-1DE2-486F-A8F3-2E789573B190}"/>
              </a:ext>
            </a:extLst>
          </p:cNvPr>
          <p:cNvSpPr>
            <a:spLocks noChangeArrowheads="1"/>
          </p:cNvSpPr>
          <p:nvPr/>
        </p:nvSpPr>
        <p:spPr bwMode="auto">
          <a:xfrm>
            <a:off x="604432" y="2613427"/>
            <a:ext cx="2473523" cy="332710"/>
          </a:xfrm>
          <a:prstGeom prst="rect">
            <a:avLst/>
          </a:prstGeom>
          <a:solidFill>
            <a:schemeClr val="accent6">
              <a:lumMod val="60000"/>
              <a:lumOff val="40000"/>
            </a:schemeClr>
          </a:solidFill>
          <a:ln>
            <a:solidFill>
              <a:schemeClr val="accent1"/>
            </a:solidFill>
          </a:ln>
        </p:spPr>
        <p:style>
          <a:lnRef idx="1">
            <a:schemeClr val="accent3"/>
          </a:lnRef>
          <a:fillRef idx="2">
            <a:schemeClr val="accent3"/>
          </a:fillRef>
          <a:effectRef idx="1">
            <a:schemeClr val="accent3"/>
          </a:effectRef>
          <a:fontRef idx="minor">
            <a:schemeClr val="dk1"/>
          </a:fontRef>
        </p:style>
        <p:txBody>
          <a:bodyPr lIns="55172" tIns="27586" rIns="55172" bIns="27586">
            <a:spAutoFit/>
          </a:bodyPr>
          <a:lstStyle/>
          <a:p>
            <a:pPr>
              <a:defRPr/>
            </a:pPr>
            <a:r>
              <a:rPr lang="en-US" sz="1800" b="1" dirty="0">
                <a:solidFill>
                  <a:schemeClr val="tx1"/>
                </a:solidFill>
                <a:latin typeface="UTM Androgyne" panose="02040603050506020204" pitchFamily="18" charset="0"/>
              </a:rPr>
              <a:t>Gió đen hút đại ngàn</a:t>
            </a:r>
          </a:p>
        </p:txBody>
      </p:sp>
    </p:spTree>
    <p:extLst>
      <p:ext uri="{BB962C8B-B14F-4D97-AF65-F5344CB8AC3E}">
        <p14:creationId xmlns:p14="http://schemas.microsoft.com/office/powerpoint/2010/main" val="26921880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linds(horizont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1000"/>
                                        <p:tgtEl>
                                          <p:spTgt spid="38"/>
                                        </p:tgtEl>
                                      </p:cBhvr>
                                    </p:animEffect>
                                    <p:anim calcmode="lin" valueType="num">
                                      <p:cBhvr>
                                        <p:cTn id="13" dur="1000" fill="hold"/>
                                        <p:tgtEl>
                                          <p:spTgt spid="38"/>
                                        </p:tgtEl>
                                        <p:attrNameLst>
                                          <p:attrName>ppt_x</p:attrName>
                                        </p:attrNameLst>
                                      </p:cBhvr>
                                      <p:tavLst>
                                        <p:tav tm="0">
                                          <p:val>
                                            <p:strVal val="#ppt_x"/>
                                          </p:val>
                                        </p:tav>
                                        <p:tav tm="100000">
                                          <p:val>
                                            <p:strVal val="#ppt_x"/>
                                          </p:val>
                                        </p:tav>
                                      </p:tavLst>
                                    </p:anim>
                                    <p:anim calcmode="lin" valueType="num">
                                      <p:cBhvr>
                                        <p:cTn id="1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blinds(horizontal)">
                                      <p:cBhvr>
                                        <p:cTn id="19" dur="500"/>
                                        <p:tgtEl>
                                          <p:spTgt spid="46"/>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blinds(horizontal)">
                                      <p:cBhvr>
                                        <p:cTn id="24" dur="500"/>
                                        <p:tgtEl>
                                          <p:spTgt spid="4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animEffect transition="in" filter="blinds(horizontal)">
                                      <p:cBhvr>
                                        <p:cTn id="29" dur="500"/>
                                        <p:tgtEl>
                                          <p:spTgt spid="49"/>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linds(horizontal)">
                                      <p:cBhvr>
                                        <p:cTn id="3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76803">
            <a:extLst>
              <a:ext uri="{FF2B5EF4-FFF2-40B4-BE49-F238E27FC236}">
                <a16:creationId xmlns:a16="http://schemas.microsoft.com/office/drawing/2014/main" id="{0A677A00-A58F-46EA-8E35-B7DF0C82E377}"/>
              </a:ext>
            </a:extLst>
          </p:cNvPr>
          <p:cNvPicPr>
            <a:picLocks noChangeAspect="1"/>
          </p:cNvPicPr>
          <p:nvPr/>
        </p:nvPicPr>
        <p:blipFill rotWithShape="1">
          <a:blip r:embed="rId3"/>
          <a:srcRect t="340" r="10" b="10"/>
          <a:stretch/>
        </p:blipFill>
        <p:spPr>
          <a:xfrm>
            <a:off x="-299258" y="-199505"/>
            <a:ext cx="9667702" cy="5411585"/>
          </a:xfrm>
          <a:prstGeom prst="rect">
            <a:avLst/>
          </a:prstGeom>
          <a:noFill/>
        </p:spPr>
      </p:pic>
      <p:sp>
        <p:nvSpPr>
          <p:cNvPr id="27" name="TextBox 26">
            <a:extLst>
              <a:ext uri="{FF2B5EF4-FFF2-40B4-BE49-F238E27FC236}">
                <a16:creationId xmlns:a16="http://schemas.microsoft.com/office/drawing/2014/main" id="{4515590B-277C-4CE4-A155-8249A355C315}"/>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28" name="Hình Chữ nhật 11">
            <a:extLst>
              <a:ext uri="{FF2B5EF4-FFF2-40B4-BE49-F238E27FC236}">
                <a16:creationId xmlns:a16="http://schemas.microsoft.com/office/drawing/2014/main" id="{3F247111-2F56-4F60-9052-A1EE9909223A}"/>
              </a:ext>
            </a:extLst>
          </p:cNvPr>
          <p:cNvSpPr>
            <a:spLocks noChangeArrowheads="1"/>
          </p:cNvSpPr>
          <p:nvPr/>
        </p:nvSpPr>
        <p:spPr bwMode="auto">
          <a:xfrm>
            <a:off x="2542381" y="969283"/>
            <a:ext cx="5274131" cy="1055608"/>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4:</a:t>
            </a:r>
            <a:r>
              <a:rPr lang="en-US" altLang="en-US" sz="2800" dirty="0">
                <a:latin typeface="UTM Khuccamta" panose="02040603050506020204" pitchFamily="18" charset="0"/>
                <a:cs typeface="Times New Roman" panose="02020603050405020304" pitchFamily="18" charset="0"/>
              </a:rPr>
              <a:t> </a:t>
            </a:r>
            <a:r>
              <a:rPr lang="nl-NL" sz="2800" dirty="0">
                <a:latin typeface="UTM Khuccamta" panose="02040603050506020204" pitchFamily="18" charset="0"/>
              </a:rPr>
              <a:t>Đi chơi khắp nơi nhưng “</a:t>
            </a:r>
            <a:r>
              <a:rPr lang="nl-NL" sz="2800" i="1" dirty="0">
                <a:latin typeface="UTM Khuccamta" panose="02040603050506020204" pitchFamily="18" charset="0"/>
              </a:rPr>
              <a:t>con Ngựa</a:t>
            </a:r>
            <a:r>
              <a:rPr lang="nl-NL" sz="2800" dirty="0">
                <a:latin typeface="UTM Khuccamta" panose="02040603050506020204" pitchFamily="18" charset="0"/>
              </a:rPr>
              <a:t>” vẫn nhớ mẹ như thế nào ?</a:t>
            </a:r>
            <a:endParaRPr lang="en-US" sz="2800" b="1" dirty="0">
              <a:solidFill>
                <a:schemeClr val="accent2">
                  <a:lumMod val="50000"/>
                </a:schemeClr>
              </a:solidFill>
              <a:latin typeface="UTM Khuccamta" panose="02040603050506020204" pitchFamily="18" charset="0"/>
              <a:cs typeface="Times New Roman" panose="02020603050405020304" pitchFamily="18" charset="0"/>
            </a:endParaRPr>
          </a:p>
        </p:txBody>
      </p:sp>
      <p:grpSp>
        <p:nvGrpSpPr>
          <p:cNvPr id="29" name="组合 8">
            <a:extLst>
              <a:ext uri="{FF2B5EF4-FFF2-40B4-BE49-F238E27FC236}">
                <a16:creationId xmlns:a16="http://schemas.microsoft.com/office/drawing/2014/main" id="{CAF83D91-F1D7-47CA-8A93-3D7D0B3C6034}"/>
              </a:ext>
            </a:extLst>
          </p:cNvPr>
          <p:cNvGrpSpPr/>
          <p:nvPr/>
        </p:nvGrpSpPr>
        <p:grpSpPr>
          <a:xfrm>
            <a:off x="1126665" y="2269876"/>
            <a:ext cx="6890667" cy="1830570"/>
            <a:chOff x="1216733" y="1395247"/>
            <a:chExt cx="8655269" cy="4035972"/>
          </a:xfrm>
        </p:grpSpPr>
        <p:sp>
          <p:nvSpPr>
            <p:cNvPr id="30" name="任意多边形 5">
              <a:extLst>
                <a:ext uri="{FF2B5EF4-FFF2-40B4-BE49-F238E27FC236}">
                  <a16:creationId xmlns:a16="http://schemas.microsoft.com/office/drawing/2014/main" id="{258A6EB9-1AD2-45C8-A1D3-0E59FC94D046}"/>
                </a:ext>
              </a:extLst>
            </p:cNvPr>
            <p:cNvSpPr/>
            <p:nvPr/>
          </p:nvSpPr>
          <p:spPr>
            <a:xfrm>
              <a:off x="1216733" y="1395247"/>
              <a:ext cx="8655269" cy="4035972"/>
            </a:xfrm>
            <a:custGeom>
              <a:avLst/>
              <a:gdLst>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63062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126124 w 8655269"/>
                <a:gd name="connsiteY3" fmla="*/ 3878317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55269" h="4035972">
                  <a:moveTo>
                    <a:pt x="0" y="236483"/>
                  </a:moveTo>
                  <a:lnTo>
                    <a:pt x="47296" y="3846786"/>
                  </a:lnTo>
                  <a:lnTo>
                    <a:pt x="63061" y="3831021"/>
                  </a:lnTo>
                  <a:lnTo>
                    <a:pt x="126124" y="3878317"/>
                  </a:lnTo>
                  <a:lnTo>
                    <a:pt x="204951" y="3941379"/>
                  </a:lnTo>
                  <a:lnTo>
                    <a:pt x="378372" y="3988676"/>
                  </a:lnTo>
                  <a:lnTo>
                    <a:pt x="583324" y="4004441"/>
                  </a:lnTo>
                  <a:lnTo>
                    <a:pt x="2427889" y="3988676"/>
                  </a:lnTo>
                  <a:lnTo>
                    <a:pt x="2806262" y="4020207"/>
                  </a:lnTo>
                  <a:lnTo>
                    <a:pt x="3247696" y="4020207"/>
                  </a:lnTo>
                  <a:lnTo>
                    <a:pt x="4524703" y="3972910"/>
                  </a:lnTo>
                  <a:lnTo>
                    <a:pt x="5123793" y="4004441"/>
                  </a:lnTo>
                  <a:lnTo>
                    <a:pt x="6605751" y="4035972"/>
                  </a:lnTo>
                  <a:lnTo>
                    <a:pt x="7504386" y="4020207"/>
                  </a:lnTo>
                  <a:lnTo>
                    <a:pt x="8150772" y="3988676"/>
                  </a:lnTo>
                  <a:lnTo>
                    <a:pt x="8576441" y="3894083"/>
                  </a:lnTo>
                  <a:lnTo>
                    <a:pt x="8639503" y="3736428"/>
                  </a:lnTo>
                  <a:lnTo>
                    <a:pt x="8639503" y="3547241"/>
                  </a:lnTo>
                  <a:lnTo>
                    <a:pt x="8623738" y="3058510"/>
                  </a:lnTo>
                  <a:lnTo>
                    <a:pt x="8639503" y="1671145"/>
                  </a:lnTo>
                  <a:lnTo>
                    <a:pt x="8623738" y="930166"/>
                  </a:lnTo>
                  <a:lnTo>
                    <a:pt x="8655269" y="520262"/>
                  </a:lnTo>
                  <a:lnTo>
                    <a:pt x="8560676" y="283779"/>
                  </a:lnTo>
                  <a:lnTo>
                    <a:pt x="8355724" y="110359"/>
                  </a:lnTo>
                  <a:lnTo>
                    <a:pt x="8087710" y="31531"/>
                  </a:lnTo>
                  <a:lnTo>
                    <a:pt x="7898524" y="31531"/>
                  </a:lnTo>
                  <a:lnTo>
                    <a:pt x="6826469" y="31531"/>
                  </a:lnTo>
                  <a:lnTo>
                    <a:pt x="2065282" y="0"/>
                  </a:lnTo>
                  <a:lnTo>
                    <a:pt x="1056289" y="31531"/>
                  </a:lnTo>
                  <a:lnTo>
                    <a:pt x="378372" y="15766"/>
                  </a:lnTo>
                  <a:lnTo>
                    <a:pt x="110358" y="94593"/>
                  </a:lnTo>
                  <a:lnTo>
                    <a:pt x="31531" y="173421"/>
                  </a:lnTo>
                  <a:lnTo>
                    <a:pt x="0" y="236483"/>
                  </a:lnTo>
                  <a:close/>
                </a:path>
              </a:pathLst>
            </a:custGeom>
            <a:solidFill>
              <a:srgbClr val="EAE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6">
              <a:extLst>
                <a:ext uri="{FF2B5EF4-FFF2-40B4-BE49-F238E27FC236}">
                  <a16:creationId xmlns:a16="http://schemas.microsoft.com/office/drawing/2014/main" id="{14EA9CDF-2A45-4676-BC77-5C6E0448AF94}"/>
                </a:ext>
              </a:extLst>
            </p:cNvPr>
            <p:cNvSpPr/>
            <p:nvPr/>
          </p:nvSpPr>
          <p:spPr>
            <a:xfrm>
              <a:off x="1279797" y="1545015"/>
              <a:ext cx="8339958" cy="3767958"/>
            </a:xfrm>
            <a:custGeom>
              <a:avLst/>
              <a:gdLst>
                <a:gd name="connsiteX0" fmla="*/ 268014 w 8339958"/>
                <a:gd name="connsiteY0" fmla="*/ 204951 h 3767958"/>
                <a:gd name="connsiteX1" fmla="*/ 520262 w 8339958"/>
                <a:gd name="connsiteY1" fmla="*/ 15765 h 3767958"/>
                <a:gd name="connsiteX2" fmla="*/ 740979 w 8339958"/>
                <a:gd name="connsiteY2" fmla="*/ 0 h 3767958"/>
                <a:gd name="connsiteX3" fmla="*/ 1135117 w 8339958"/>
                <a:gd name="connsiteY3" fmla="*/ 0 h 3767958"/>
                <a:gd name="connsiteX4" fmla="*/ 1466193 w 8339958"/>
                <a:gd name="connsiteY4" fmla="*/ 0 h 3767958"/>
                <a:gd name="connsiteX5" fmla="*/ 1734207 w 8339958"/>
                <a:gd name="connsiteY5" fmla="*/ 78827 h 3767958"/>
                <a:gd name="connsiteX6" fmla="*/ 2664372 w 8339958"/>
                <a:gd name="connsiteY6" fmla="*/ 31531 h 3767958"/>
                <a:gd name="connsiteX7" fmla="*/ 3247696 w 8339958"/>
                <a:gd name="connsiteY7" fmla="*/ 31531 h 3767958"/>
                <a:gd name="connsiteX8" fmla="*/ 4272455 w 8339958"/>
                <a:gd name="connsiteY8" fmla="*/ 15765 h 3767958"/>
                <a:gd name="connsiteX9" fmla="*/ 4950372 w 8339958"/>
                <a:gd name="connsiteY9" fmla="*/ 15765 h 3767958"/>
                <a:gd name="connsiteX10" fmla="*/ 5990896 w 8339958"/>
                <a:gd name="connsiteY10" fmla="*/ 47296 h 3767958"/>
                <a:gd name="connsiteX11" fmla="*/ 6747641 w 8339958"/>
                <a:gd name="connsiteY11" fmla="*/ 0 h 3767958"/>
                <a:gd name="connsiteX12" fmla="*/ 7457089 w 8339958"/>
                <a:gd name="connsiteY12" fmla="*/ 31531 h 3767958"/>
                <a:gd name="connsiteX13" fmla="*/ 8040414 w 8339958"/>
                <a:gd name="connsiteY13" fmla="*/ 78827 h 3767958"/>
                <a:gd name="connsiteX14" fmla="*/ 8229600 w 8339958"/>
                <a:gd name="connsiteY14" fmla="*/ 283779 h 3767958"/>
                <a:gd name="connsiteX15" fmla="*/ 8276896 w 8339958"/>
                <a:gd name="connsiteY15" fmla="*/ 425669 h 3767958"/>
                <a:gd name="connsiteX16" fmla="*/ 8276896 w 8339958"/>
                <a:gd name="connsiteY16" fmla="*/ 725214 h 3767958"/>
                <a:gd name="connsiteX17" fmla="*/ 8339958 w 8339958"/>
                <a:gd name="connsiteY17" fmla="*/ 1954924 h 3767958"/>
                <a:gd name="connsiteX18" fmla="*/ 8339958 w 8339958"/>
                <a:gd name="connsiteY18" fmla="*/ 2364827 h 3767958"/>
                <a:gd name="connsiteX19" fmla="*/ 8276896 w 8339958"/>
                <a:gd name="connsiteY19" fmla="*/ 2790496 h 3767958"/>
                <a:gd name="connsiteX20" fmla="*/ 8087710 w 8339958"/>
                <a:gd name="connsiteY20" fmla="*/ 3310758 h 3767958"/>
                <a:gd name="connsiteX21" fmla="*/ 7803931 w 8339958"/>
                <a:gd name="connsiteY21" fmla="*/ 3484179 h 3767958"/>
                <a:gd name="connsiteX22" fmla="*/ 7677807 w 8339958"/>
                <a:gd name="connsiteY22" fmla="*/ 3547241 h 3767958"/>
                <a:gd name="connsiteX23" fmla="*/ 7362496 w 8339958"/>
                <a:gd name="connsiteY23" fmla="*/ 3594538 h 3767958"/>
                <a:gd name="connsiteX24" fmla="*/ 6984124 w 8339958"/>
                <a:gd name="connsiteY24" fmla="*/ 3641834 h 3767958"/>
                <a:gd name="connsiteX25" fmla="*/ 6337738 w 8339958"/>
                <a:gd name="connsiteY25" fmla="*/ 3657600 h 3767958"/>
                <a:gd name="connsiteX26" fmla="*/ 5770179 w 8339958"/>
                <a:gd name="connsiteY26" fmla="*/ 3421117 h 3767958"/>
                <a:gd name="connsiteX27" fmla="*/ 5076496 w 8339958"/>
                <a:gd name="connsiteY27" fmla="*/ 3389586 h 3767958"/>
                <a:gd name="connsiteX28" fmla="*/ 4067503 w 8339958"/>
                <a:gd name="connsiteY28" fmla="*/ 3421117 h 3767958"/>
                <a:gd name="connsiteX29" fmla="*/ 3894083 w 8339958"/>
                <a:gd name="connsiteY29" fmla="*/ 3610303 h 3767958"/>
                <a:gd name="connsiteX30" fmla="*/ 3074276 w 8339958"/>
                <a:gd name="connsiteY30" fmla="*/ 3689131 h 3767958"/>
                <a:gd name="connsiteX31" fmla="*/ 2554014 w 8339958"/>
                <a:gd name="connsiteY31" fmla="*/ 3720662 h 3767958"/>
                <a:gd name="connsiteX32" fmla="*/ 2096814 w 8339958"/>
                <a:gd name="connsiteY32" fmla="*/ 3752193 h 3767958"/>
                <a:gd name="connsiteX33" fmla="*/ 1702676 w 8339958"/>
                <a:gd name="connsiteY33" fmla="*/ 3767958 h 3767958"/>
                <a:gd name="connsiteX34" fmla="*/ 1308538 w 8339958"/>
                <a:gd name="connsiteY34" fmla="*/ 3767958 h 3767958"/>
                <a:gd name="connsiteX35" fmla="*/ 977462 w 8339958"/>
                <a:gd name="connsiteY35" fmla="*/ 3752193 h 3767958"/>
                <a:gd name="connsiteX36" fmla="*/ 662152 w 8339958"/>
                <a:gd name="connsiteY36" fmla="*/ 3563007 h 3767958"/>
                <a:gd name="connsiteX37" fmla="*/ 362607 w 8339958"/>
                <a:gd name="connsiteY37" fmla="*/ 3436882 h 3767958"/>
                <a:gd name="connsiteX38" fmla="*/ 141889 w 8339958"/>
                <a:gd name="connsiteY38" fmla="*/ 2916620 h 3767958"/>
                <a:gd name="connsiteX39" fmla="*/ 47296 w 8339958"/>
                <a:gd name="connsiteY39" fmla="*/ 2270234 h 3767958"/>
                <a:gd name="connsiteX40" fmla="*/ 0 w 8339958"/>
                <a:gd name="connsiteY40" fmla="*/ 1844565 h 3767958"/>
                <a:gd name="connsiteX41" fmla="*/ 94593 w 8339958"/>
                <a:gd name="connsiteY41" fmla="*/ 1087820 h 3767958"/>
                <a:gd name="connsiteX42" fmla="*/ 63062 w 8339958"/>
                <a:gd name="connsiteY42" fmla="*/ 725214 h 3767958"/>
                <a:gd name="connsiteX43" fmla="*/ 220717 w 8339958"/>
                <a:gd name="connsiteY43" fmla="*/ 331076 h 3767958"/>
                <a:gd name="connsiteX44" fmla="*/ 268014 w 8339958"/>
                <a:gd name="connsiteY44" fmla="*/ 204951 h 376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39958" h="3767958">
                  <a:moveTo>
                    <a:pt x="268014" y="204951"/>
                  </a:moveTo>
                  <a:lnTo>
                    <a:pt x="520262" y="15765"/>
                  </a:lnTo>
                  <a:lnTo>
                    <a:pt x="740979" y="0"/>
                  </a:lnTo>
                  <a:lnTo>
                    <a:pt x="1135117" y="0"/>
                  </a:lnTo>
                  <a:lnTo>
                    <a:pt x="1466193" y="0"/>
                  </a:lnTo>
                  <a:lnTo>
                    <a:pt x="1734207" y="78827"/>
                  </a:lnTo>
                  <a:lnTo>
                    <a:pt x="2664372" y="31531"/>
                  </a:lnTo>
                  <a:lnTo>
                    <a:pt x="3247696" y="31531"/>
                  </a:lnTo>
                  <a:lnTo>
                    <a:pt x="4272455" y="15765"/>
                  </a:lnTo>
                  <a:lnTo>
                    <a:pt x="4950372" y="15765"/>
                  </a:lnTo>
                  <a:lnTo>
                    <a:pt x="5990896" y="47296"/>
                  </a:lnTo>
                  <a:lnTo>
                    <a:pt x="6747641" y="0"/>
                  </a:lnTo>
                  <a:lnTo>
                    <a:pt x="7457089" y="31531"/>
                  </a:lnTo>
                  <a:lnTo>
                    <a:pt x="8040414" y="78827"/>
                  </a:lnTo>
                  <a:lnTo>
                    <a:pt x="8229600" y="283779"/>
                  </a:lnTo>
                  <a:lnTo>
                    <a:pt x="8276896" y="425669"/>
                  </a:lnTo>
                  <a:lnTo>
                    <a:pt x="8276896" y="725214"/>
                  </a:lnTo>
                  <a:lnTo>
                    <a:pt x="8339958" y="1954924"/>
                  </a:lnTo>
                  <a:lnTo>
                    <a:pt x="8339958" y="2364827"/>
                  </a:lnTo>
                  <a:lnTo>
                    <a:pt x="8276896" y="2790496"/>
                  </a:lnTo>
                  <a:lnTo>
                    <a:pt x="8087710" y="3310758"/>
                  </a:lnTo>
                  <a:lnTo>
                    <a:pt x="7803931" y="3484179"/>
                  </a:lnTo>
                  <a:lnTo>
                    <a:pt x="7677807" y="3547241"/>
                  </a:lnTo>
                  <a:lnTo>
                    <a:pt x="7362496" y="3594538"/>
                  </a:lnTo>
                  <a:lnTo>
                    <a:pt x="6984124" y="3641834"/>
                  </a:lnTo>
                  <a:lnTo>
                    <a:pt x="6337738" y="3657600"/>
                  </a:lnTo>
                  <a:lnTo>
                    <a:pt x="5770179" y="3421117"/>
                  </a:lnTo>
                  <a:lnTo>
                    <a:pt x="5076496" y="3389586"/>
                  </a:lnTo>
                  <a:lnTo>
                    <a:pt x="4067503" y="3421117"/>
                  </a:lnTo>
                  <a:lnTo>
                    <a:pt x="3894083" y="3610303"/>
                  </a:lnTo>
                  <a:lnTo>
                    <a:pt x="3074276" y="3689131"/>
                  </a:lnTo>
                  <a:lnTo>
                    <a:pt x="2554014" y="3720662"/>
                  </a:lnTo>
                  <a:lnTo>
                    <a:pt x="2096814" y="3752193"/>
                  </a:lnTo>
                  <a:lnTo>
                    <a:pt x="1702676" y="3767958"/>
                  </a:lnTo>
                  <a:lnTo>
                    <a:pt x="1308538" y="3767958"/>
                  </a:lnTo>
                  <a:lnTo>
                    <a:pt x="977462" y="3752193"/>
                  </a:lnTo>
                  <a:lnTo>
                    <a:pt x="662152" y="3563007"/>
                  </a:lnTo>
                  <a:lnTo>
                    <a:pt x="362607" y="3436882"/>
                  </a:lnTo>
                  <a:lnTo>
                    <a:pt x="141889" y="2916620"/>
                  </a:lnTo>
                  <a:lnTo>
                    <a:pt x="47296" y="2270234"/>
                  </a:lnTo>
                  <a:lnTo>
                    <a:pt x="0" y="1844565"/>
                  </a:lnTo>
                  <a:lnTo>
                    <a:pt x="94593" y="1087820"/>
                  </a:lnTo>
                  <a:lnTo>
                    <a:pt x="63062" y="725214"/>
                  </a:lnTo>
                  <a:lnTo>
                    <a:pt x="220717" y="331076"/>
                  </a:lnTo>
                  <a:lnTo>
                    <a:pt x="268014" y="204951"/>
                  </a:lnTo>
                  <a:close/>
                </a:path>
              </a:pathLst>
            </a:custGeom>
            <a:noFill/>
            <a:ln>
              <a:solidFill>
                <a:srgbClr val="C8BDA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TextBox 31">
            <a:extLst>
              <a:ext uri="{FF2B5EF4-FFF2-40B4-BE49-F238E27FC236}">
                <a16:creationId xmlns:a16="http://schemas.microsoft.com/office/drawing/2014/main" id="{11368A8F-DD6D-4378-8408-75D5BFECB2D6}"/>
              </a:ext>
            </a:extLst>
          </p:cNvPr>
          <p:cNvSpPr txBox="1"/>
          <p:nvPr/>
        </p:nvSpPr>
        <p:spPr>
          <a:xfrm>
            <a:off x="1578514" y="2506287"/>
            <a:ext cx="6489025" cy="1384995"/>
          </a:xfrm>
          <a:prstGeom prst="rect">
            <a:avLst/>
          </a:prstGeom>
          <a:noFill/>
        </p:spPr>
        <p:txBody>
          <a:bodyPr wrap="square">
            <a:spAutoFit/>
          </a:bodyPr>
          <a:lstStyle/>
          <a:p>
            <a:r>
              <a:rPr lang="nl-NL" sz="2800" dirty="0">
                <a:solidFill>
                  <a:schemeClr val="accent6">
                    <a:lumMod val="50000"/>
                  </a:schemeClr>
                </a:solidFill>
                <a:effectLst/>
                <a:latin typeface="UTM Androgyne" panose="02040603050506020204" pitchFamily="18" charset="0"/>
                <a:ea typeface="Times New Roman" panose="02020603050405020304" pitchFamily="18" charset="0"/>
              </a:rPr>
              <a:t>Đi chơi khắp nơi nhưng “</a:t>
            </a:r>
            <a:r>
              <a:rPr lang="nl-NL" sz="2800" i="1" dirty="0">
                <a:solidFill>
                  <a:schemeClr val="accent6">
                    <a:lumMod val="50000"/>
                  </a:schemeClr>
                </a:solidFill>
                <a:effectLst/>
                <a:latin typeface="UTM Androgyne" panose="02040603050506020204" pitchFamily="18" charset="0"/>
                <a:ea typeface="Times New Roman" panose="02020603050405020304" pitchFamily="18" charset="0"/>
              </a:rPr>
              <a:t>Ngựa con</a:t>
            </a:r>
            <a:r>
              <a:rPr lang="nl-NL" sz="2800" dirty="0">
                <a:solidFill>
                  <a:schemeClr val="accent6">
                    <a:lumMod val="50000"/>
                  </a:schemeClr>
                </a:solidFill>
                <a:effectLst/>
                <a:latin typeface="UTM Androgyne" panose="02040603050506020204" pitchFamily="18" charset="0"/>
                <a:ea typeface="Times New Roman" panose="02020603050405020304" pitchFamily="18" charset="0"/>
              </a:rPr>
              <a:t>” vẫn nhớ mang về cho mẹ “</a:t>
            </a:r>
            <a:r>
              <a:rPr lang="nl-NL" sz="2800" i="1" dirty="0">
                <a:solidFill>
                  <a:schemeClr val="accent6">
                    <a:lumMod val="50000"/>
                  </a:schemeClr>
                </a:solidFill>
                <a:effectLst/>
                <a:latin typeface="UTM Androgyne" panose="02040603050506020204" pitchFamily="18" charset="0"/>
                <a:ea typeface="Times New Roman" panose="02020603050405020304" pitchFamily="18" charset="0"/>
              </a:rPr>
              <a:t>ngọn gió của trăm miền</a:t>
            </a:r>
            <a:r>
              <a:rPr lang="nl-NL" sz="2800" dirty="0">
                <a:solidFill>
                  <a:schemeClr val="accent6">
                    <a:lumMod val="50000"/>
                  </a:schemeClr>
                </a:solidFill>
                <a:effectLst/>
                <a:latin typeface="UTM Androgyne" panose="02040603050506020204" pitchFamily="18" charset="0"/>
                <a:ea typeface="Times New Roman" panose="02020603050405020304" pitchFamily="18" charset="0"/>
              </a:rPr>
              <a:t>”. </a:t>
            </a:r>
            <a:endParaRPr lang="en-US" sz="3200" dirty="0">
              <a:solidFill>
                <a:schemeClr val="accent6">
                  <a:lumMod val="50000"/>
                </a:schemeClr>
              </a:solidFill>
              <a:latin typeface="UTM Androgyne" panose="02040603050506020204" pitchFamily="18" charset="0"/>
            </a:endParaRPr>
          </a:p>
        </p:txBody>
      </p:sp>
    </p:spTree>
    <p:extLst>
      <p:ext uri="{BB962C8B-B14F-4D97-AF65-F5344CB8AC3E}">
        <p14:creationId xmlns:p14="http://schemas.microsoft.com/office/powerpoint/2010/main" val="419204934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76803">
            <a:extLst>
              <a:ext uri="{FF2B5EF4-FFF2-40B4-BE49-F238E27FC236}">
                <a16:creationId xmlns:a16="http://schemas.microsoft.com/office/drawing/2014/main" id="{0A677A00-A58F-46EA-8E35-B7DF0C82E377}"/>
              </a:ext>
            </a:extLst>
          </p:cNvPr>
          <p:cNvPicPr>
            <a:picLocks noChangeAspect="1"/>
          </p:cNvPicPr>
          <p:nvPr/>
        </p:nvPicPr>
        <p:blipFill rotWithShape="1">
          <a:blip r:embed="rId3"/>
          <a:srcRect t="340" r="10" b="10"/>
          <a:stretch/>
        </p:blipFill>
        <p:spPr>
          <a:xfrm>
            <a:off x="-261851" y="-199506"/>
            <a:ext cx="9667702" cy="5411585"/>
          </a:xfrm>
          <a:prstGeom prst="rect">
            <a:avLst/>
          </a:prstGeom>
          <a:noFill/>
        </p:spPr>
      </p:pic>
      <p:sp>
        <p:nvSpPr>
          <p:cNvPr id="27" name="TextBox 26">
            <a:extLst>
              <a:ext uri="{FF2B5EF4-FFF2-40B4-BE49-F238E27FC236}">
                <a16:creationId xmlns:a16="http://schemas.microsoft.com/office/drawing/2014/main" id="{4515590B-277C-4CE4-A155-8249A355C315}"/>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28" name="Hình Chữ nhật 11">
            <a:extLst>
              <a:ext uri="{FF2B5EF4-FFF2-40B4-BE49-F238E27FC236}">
                <a16:creationId xmlns:a16="http://schemas.microsoft.com/office/drawing/2014/main" id="{3F247111-2F56-4F60-9052-A1EE9909223A}"/>
              </a:ext>
            </a:extLst>
          </p:cNvPr>
          <p:cNvSpPr>
            <a:spLocks noChangeArrowheads="1"/>
          </p:cNvSpPr>
          <p:nvPr/>
        </p:nvSpPr>
        <p:spPr bwMode="auto">
          <a:xfrm>
            <a:off x="2851265" y="767624"/>
            <a:ext cx="4971011" cy="1055608"/>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5:</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Điều</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gì</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hấp</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dẫn</a:t>
            </a:r>
            <a:r>
              <a:rPr lang="en-US" altLang="en-US" sz="2800" dirty="0">
                <a:latin typeface="UTM Khuccamta" panose="02040603050506020204" pitchFamily="18" charset="0"/>
                <a:cs typeface="Times New Roman" panose="02020603050405020304" pitchFamily="18" charset="0"/>
              </a:rPr>
              <a:t> </a:t>
            </a:r>
            <a:r>
              <a:rPr lang="en-US" altLang="en-US" sz="2800" i="1" dirty="0">
                <a:latin typeface="UTM Khuccamta" panose="02040603050506020204" pitchFamily="18" charset="0"/>
                <a:cs typeface="Times New Roman" panose="02020603050405020304" pitchFamily="18" charset="0"/>
              </a:rPr>
              <a:t>“</a:t>
            </a:r>
            <a:r>
              <a:rPr lang="en-US" altLang="en-US" sz="2800" i="1" dirty="0" err="1">
                <a:latin typeface="UTM Khuccamta" panose="02040603050506020204" pitchFamily="18" charset="0"/>
                <a:cs typeface="Times New Roman" panose="02020603050405020304" pitchFamily="18" charset="0"/>
              </a:rPr>
              <a:t>Ngựa</a:t>
            </a:r>
            <a:r>
              <a:rPr lang="en-US" altLang="en-US" sz="2800" i="1" dirty="0">
                <a:latin typeface="UTM Khuccamta" panose="02040603050506020204" pitchFamily="18" charset="0"/>
                <a:cs typeface="Times New Roman" panose="02020603050405020304" pitchFamily="18" charset="0"/>
              </a:rPr>
              <a:t> con”</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trên</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những</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cánh</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đồng</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hoa</a:t>
            </a:r>
            <a:r>
              <a:rPr lang="en-US" altLang="en-US" sz="2800" dirty="0">
                <a:latin typeface="UTM Khuccamta" panose="02040603050506020204" pitchFamily="18" charset="0"/>
                <a:cs typeface="Times New Roman" panose="02020603050405020304" pitchFamily="18" charset="0"/>
              </a:rPr>
              <a:t>?</a:t>
            </a:r>
          </a:p>
        </p:txBody>
      </p:sp>
      <p:grpSp>
        <p:nvGrpSpPr>
          <p:cNvPr id="29" name="组合 8">
            <a:extLst>
              <a:ext uri="{FF2B5EF4-FFF2-40B4-BE49-F238E27FC236}">
                <a16:creationId xmlns:a16="http://schemas.microsoft.com/office/drawing/2014/main" id="{CAF83D91-F1D7-47CA-8A93-3D7D0B3C6034}"/>
              </a:ext>
            </a:extLst>
          </p:cNvPr>
          <p:cNvGrpSpPr/>
          <p:nvPr/>
        </p:nvGrpSpPr>
        <p:grpSpPr>
          <a:xfrm>
            <a:off x="1126665" y="2269876"/>
            <a:ext cx="6890667" cy="1830570"/>
            <a:chOff x="1216733" y="1395247"/>
            <a:chExt cx="8655269" cy="4035972"/>
          </a:xfrm>
        </p:grpSpPr>
        <p:sp>
          <p:nvSpPr>
            <p:cNvPr id="30" name="任意多边形 5">
              <a:extLst>
                <a:ext uri="{FF2B5EF4-FFF2-40B4-BE49-F238E27FC236}">
                  <a16:creationId xmlns:a16="http://schemas.microsoft.com/office/drawing/2014/main" id="{258A6EB9-1AD2-45C8-A1D3-0E59FC94D046}"/>
                </a:ext>
              </a:extLst>
            </p:cNvPr>
            <p:cNvSpPr/>
            <p:nvPr/>
          </p:nvSpPr>
          <p:spPr>
            <a:xfrm>
              <a:off x="1216733" y="1395247"/>
              <a:ext cx="8655269" cy="4035972"/>
            </a:xfrm>
            <a:custGeom>
              <a:avLst/>
              <a:gdLst>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63062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126124 w 8655269"/>
                <a:gd name="connsiteY3" fmla="*/ 3878317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55269" h="4035972">
                  <a:moveTo>
                    <a:pt x="0" y="236483"/>
                  </a:moveTo>
                  <a:lnTo>
                    <a:pt x="47296" y="3846786"/>
                  </a:lnTo>
                  <a:lnTo>
                    <a:pt x="63061" y="3831021"/>
                  </a:lnTo>
                  <a:lnTo>
                    <a:pt x="126124" y="3878317"/>
                  </a:lnTo>
                  <a:lnTo>
                    <a:pt x="204951" y="3941379"/>
                  </a:lnTo>
                  <a:lnTo>
                    <a:pt x="378372" y="3988676"/>
                  </a:lnTo>
                  <a:lnTo>
                    <a:pt x="583324" y="4004441"/>
                  </a:lnTo>
                  <a:lnTo>
                    <a:pt x="2427889" y="3988676"/>
                  </a:lnTo>
                  <a:lnTo>
                    <a:pt x="2806262" y="4020207"/>
                  </a:lnTo>
                  <a:lnTo>
                    <a:pt x="3247696" y="4020207"/>
                  </a:lnTo>
                  <a:lnTo>
                    <a:pt x="4524703" y="3972910"/>
                  </a:lnTo>
                  <a:lnTo>
                    <a:pt x="5123793" y="4004441"/>
                  </a:lnTo>
                  <a:lnTo>
                    <a:pt x="6605751" y="4035972"/>
                  </a:lnTo>
                  <a:lnTo>
                    <a:pt x="7504386" y="4020207"/>
                  </a:lnTo>
                  <a:lnTo>
                    <a:pt x="8150772" y="3988676"/>
                  </a:lnTo>
                  <a:lnTo>
                    <a:pt x="8576441" y="3894083"/>
                  </a:lnTo>
                  <a:lnTo>
                    <a:pt x="8639503" y="3736428"/>
                  </a:lnTo>
                  <a:lnTo>
                    <a:pt x="8639503" y="3547241"/>
                  </a:lnTo>
                  <a:lnTo>
                    <a:pt x="8623738" y="3058510"/>
                  </a:lnTo>
                  <a:lnTo>
                    <a:pt x="8639503" y="1671145"/>
                  </a:lnTo>
                  <a:lnTo>
                    <a:pt x="8623738" y="930166"/>
                  </a:lnTo>
                  <a:lnTo>
                    <a:pt x="8655269" y="520262"/>
                  </a:lnTo>
                  <a:lnTo>
                    <a:pt x="8560676" y="283779"/>
                  </a:lnTo>
                  <a:lnTo>
                    <a:pt x="8355724" y="110359"/>
                  </a:lnTo>
                  <a:lnTo>
                    <a:pt x="8087710" y="31531"/>
                  </a:lnTo>
                  <a:lnTo>
                    <a:pt x="7898524" y="31531"/>
                  </a:lnTo>
                  <a:lnTo>
                    <a:pt x="6826469" y="31531"/>
                  </a:lnTo>
                  <a:lnTo>
                    <a:pt x="2065282" y="0"/>
                  </a:lnTo>
                  <a:lnTo>
                    <a:pt x="1056289" y="31531"/>
                  </a:lnTo>
                  <a:lnTo>
                    <a:pt x="378372" y="15766"/>
                  </a:lnTo>
                  <a:lnTo>
                    <a:pt x="110358" y="94593"/>
                  </a:lnTo>
                  <a:lnTo>
                    <a:pt x="31531" y="173421"/>
                  </a:lnTo>
                  <a:lnTo>
                    <a:pt x="0" y="236483"/>
                  </a:lnTo>
                  <a:close/>
                </a:path>
              </a:pathLst>
            </a:custGeom>
            <a:solidFill>
              <a:srgbClr val="EAE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6">
              <a:extLst>
                <a:ext uri="{FF2B5EF4-FFF2-40B4-BE49-F238E27FC236}">
                  <a16:creationId xmlns:a16="http://schemas.microsoft.com/office/drawing/2014/main" id="{14EA9CDF-2A45-4676-BC77-5C6E0448AF94}"/>
                </a:ext>
              </a:extLst>
            </p:cNvPr>
            <p:cNvSpPr/>
            <p:nvPr/>
          </p:nvSpPr>
          <p:spPr>
            <a:xfrm>
              <a:off x="1279797" y="1545015"/>
              <a:ext cx="8339958" cy="3767958"/>
            </a:xfrm>
            <a:custGeom>
              <a:avLst/>
              <a:gdLst>
                <a:gd name="connsiteX0" fmla="*/ 268014 w 8339958"/>
                <a:gd name="connsiteY0" fmla="*/ 204951 h 3767958"/>
                <a:gd name="connsiteX1" fmla="*/ 520262 w 8339958"/>
                <a:gd name="connsiteY1" fmla="*/ 15765 h 3767958"/>
                <a:gd name="connsiteX2" fmla="*/ 740979 w 8339958"/>
                <a:gd name="connsiteY2" fmla="*/ 0 h 3767958"/>
                <a:gd name="connsiteX3" fmla="*/ 1135117 w 8339958"/>
                <a:gd name="connsiteY3" fmla="*/ 0 h 3767958"/>
                <a:gd name="connsiteX4" fmla="*/ 1466193 w 8339958"/>
                <a:gd name="connsiteY4" fmla="*/ 0 h 3767958"/>
                <a:gd name="connsiteX5" fmla="*/ 1734207 w 8339958"/>
                <a:gd name="connsiteY5" fmla="*/ 78827 h 3767958"/>
                <a:gd name="connsiteX6" fmla="*/ 2664372 w 8339958"/>
                <a:gd name="connsiteY6" fmla="*/ 31531 h 3767958"/>
                <a:gd name="connsiteX7" fmla="*/ 3247696 w 8339958"/>
                <a:gd name="connsiteY7" fmla="*/ 31531 h 3767958"/>
                <a:gd name="connsiteX8" fmla="*/ 4272455 w 8339958"/>
                <a:gd name="connsiteY8" fmla="*/ 15765 h 3767958"/>
                <a:gd name="connsiteX9" fmla="*/ 4950372 w 8339958"/>
                <a:gd name="connsiteY9" fmla="*/ 15765 h 3767958"/>
                <a:gd name="connsiteX10" fmla="*/ 5990896 w 8339958"/>
                <a:gd name="connsiteY10" fmla="*/ 47296 h 3767958"/>
                <a:gd name="connsiteX11" fmla="*/ 6747641 w 8339958"/>
                <a:gd name="connsiteY11" fmla="*/ 0 h 3767958"/>
                <a:gd name="connsiteX12" fmla="*/ 7457089 w 8339958"/>
                <a:gd name="connsiteY12" fmla="*/ 31531 h 3767958"/>
                <a:gd name="connsiteX13" fmla="*/ 8040414 w 8339958"/>
                <a:gd name="connsiteY13" fmla="*/ 78827 h 3767958"/>
                <a:gd name="connsiteX14" fmla="*/ 8229600 w 8339958"/>
                <a:gd name="connsiteY14" fmla="*/ 283779 h 3767958"/>
                <a:gd name="connsiteX15" fmla="*/ 8276896 w 8339958"/>
                <a:gd name="connsiteY15" fmla="*/ 425669 h 3767958"/>
                <a:gd name="connsiteX16" fmla="*/ 8276896 w 8339958"/>
                <a:gd name="connsiteY16" fmla="*/ 725214 h 3767958"/>
                <a:gd name="connsiteX17" fmla="*/ 8339958 w 8339958"/>
                <a:gd name="connsiteY17" fmla="*/ 1954924 h 3767958"/>
                <a:gd name="connsiteX18" fmla="*/ 8339958 w 8339958"/>
                <a:gd name="connsiteY18" fmla="*/ 2364827 h 3767958"/>
                <a:gd name="connsiteX19" fmla="*/ 8276896 w 8339958"/>
                <a:gd name="connsiteY19" fmla="*/ 2790496 h 3767958"/>
                <a:gd name="connsiteX20" fmla="*/ 8087710 w 8339958"/>
                <a:gd name="connsiteY20" fmla="*/ 3310758 h 3767958"/>
                <a:gd name="connsiteX21" fmla="*/ 7803931 w 8339958"/>
                <a:gd name="connsiteY21" fmla="*/ 3484179 h 3767958"/>
                <a:gd name="connsiteX22" fmla="*/ 7677807 w 8339958"/>
                <a:gd name="connsiteY22" fmla="*/ 3547241 h 3767958"/>
                <a:gd name="connsiteX23" fmla="*/ 7362496 w 8339958"/>
                <a:gd name="connsiteY23" fmla="*/ 3594538 h 3767958"/>
                <a:gd name="connsiteX24" fmla="*/ 6984124 w 8339958"/>
                <a:gd name="connsiteY24" fmla="*/ 3641834 h 3767958"/>
                <a:gd name="connsiteX25" fmla="*/ 6337738 w 8339958"/>
                <a:gd name="connsiteY25" fmla="*/ 3657600 h 3767958"/>
                <a:gd name="connsiteX26" fmla="*/ 5770179 w 8339958"/>
                <a:gd name="connsiteY26" fmla="*/ 3421117 h 3767958"/>
                <a:gd name="connsiteX27" fmla="*/ 5076496 w 8339958"/>
                <a:gd name="connsiteY27" fmla="*/ 3389586 h 3767958"/>
                <a:gd name="connsiteX28" fmla="*/ 4067503 w 8339958"/>
                <a:gd name="connsiteY28" fmla="*/ 3421117 h 3767958"/>
                <a:gd name="connsiteX29" fmla="*/ 3894083 w 8339958"/>
                <a:gd name="connsiteY29" fmla="*/ 3610303 h 3767958"/>
                <a:gd name="connsiteX30" fmla="*/ 3074276 w 8339958"/>
                <a:gd name="connsiteY30" fmla="*/ 3689131 h 3767958"/>
                <a:gd name="connsiteX31" fmla="*/ 2554014 w 8339958"/>
                <a:gd name="connsiteY31" fmla="*/ 3720662 h 3767958"/>
                <a:gd name="connsiteX32" fmla="*/ 2096814 w 8339958"/>
                <a:gd name="connsiteY32" fmla="*/ 3752193 h 3767958"/>
                <a:gd name="connsiteX33" fmla="*/ 1702676 w 8339958"/>
                <a:gd name="connsiteY33" fmla="*/ 3767958 h 3767958"/>
                <a:gd name="connsiteX34" fmla="*/ 1308538 w 8339958"/>
                <a:gd name="connsiteY34" fmla="*/ 3767958 h 3767958"/>
                <a:gd name="connsiteX35" fmla="*/ 977462 w 8339958"/>
                <a:gd name="connsiteY35" fmla="*/ 3752193 h 3767958"/>
                <a:gd name="connsiteX36" fmla="*/ 662152 w 8339958"/>
                <a:gd name="connsiteY36" fmla="*/ 3563007 h 3767958"/>
                <a:gd name="connsiteX37" fmla="*/ 362607 w 8339958"/>
                <a:gd name="connsiteY37" fmla="*/ 3436882 h 3767958"/>
                <a:gd name="connsiteX38" fmla="*/ 141889 w 8339958"/>
                <a:gd name="connsiteY38" fmla="*/ 2916620 h 3767958"/>
                <a:gd name="connsiteX39" fmla="*/ 47296 w 8339958"/>
                <a:gd name="connsiteY39" fmla="*/ 2270234 h 3767958"/>
                <a:gd name="connsiteX40" fmla="*/ 0 w 8339958"/>
                <a:gd name="connsiteY40" fmla="*/ 1844565 h 3767958"/>
                <a:gd name="connsiteX41" fmla="*/ 94593 w 8339958"/>
                <a:gd name="connsiteY41" fmla="*/ 1087820 h 3767958"/>
                <a:gd name="connsiteX42" fmla="*/ 63062 w 8339958"/>
                <a:gd name="connsiteY42" fmla="*/ 725214 h 3767958"/>
                <a:gd name="connsiteX43" fmla="*/ 220717 w 8339958"/>
                <a:gd name="connsiteY43" fmla="*/ 331076 h 3767958"/>
                <a:gd name="connsiteX44" fmla="*/ 268014 w 8339958"/>
                <a:gd name="connsiteY44" fmla="*/ 204951 h 376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39958" h="3767958">
                  <a:moveTo>
                    <a:pt x="268014" y="204951"/>
                  </a:moveTo>
                  <a:lnTo>
                    <a:pt x="520262" y="15765"/>
                  </a:lnTo>
                  <a:lnTo>
                    <a:pt x="740979" y="0"/>
                  </a:lnTo>
                  <a:lnTo>
                    <a:pt x="1135117" y="0"/>
                  </a:lnTo>
                  <a:lnTo>
                    <a:pt x="1466193" y="0"/>
                  </a:lnTo>
                  <a:lnTo>
                    <a:pt x="1734207" y="78827"/>
                  </a:lnTo>
                  <a:lnTo>
                    <a:pt x="2664372" y="31531"/>
                  </a:lnTo>
                  <a:lnTo>
                    <a:pt x="3247696" y="31531"/>
                  </a:lnTo>
                  <a:lnTo>
                    <a:pt x="4272455" y="15765"/>
                  </a:lnTo>
                  <a:lnTo>
                    <a:pt x="4950372" y="15765"/>
                  </a:lnTo>
                  <a:lnTo>
                    <a:pt x="5990896" y="47296"/>
                  </a:lnTo>
                  <a:lnTo>
                    <a:pt x="6747641" y="0"/>
                  </a:lnTo>
                  <a:lnTo>
                    <a:pt x="7457089" y="31531"/>
                  </a:lnTo>
                  <a:lnTo>
                    <a:pt x="8040414" y="78827"/>
                  </a:lnTo>
                  <a:lnTo>
                    <a:pt x="8229600" y="283779"/>
                  </a:lnTo>
                  <a:lnTo>
                    <a:pt x="8276896" y="425669"/>
                  </a:lnTo>
                  <a:lnTo>
                    <a:pt x="8276896" y="725214"/>
                  </a:lnTo>
                  <a:lnTo>
                    <a:pt x="8339958" y="1954924"/>
                  </a:lnTo>
                  <a:lnTo>
                    <a:pt x="8339958" y="2364827"/>
                  </a:lnTo>
                  <a:lnTo>
                    <a:pt x="8276896" y="2790496"/>
                  </a:lnTo>
                  <a:lnTo>
                    <a:pt x="8087710" y="3310758"/>
                  </a:lnTo>
                  <a:lnTo>
                    <a:pt x="7803931" y="3484179"/>
                  </a:lnTo>
                  <a:lnTo>
                    <a:pt x="7677807" y="3547241"/>
                  </a:lnTo>
                  <a:lnTo>
                    <a:pt x="7362496" y="3594538"/>
                  </a:lnTo>
                  <a:lnTo>
                    <a:pt x="6984124" y="3641834"/>
                  </a:lnTo>
                  <a:lnTo>
                    <a:pt x="6337738" y="3657600"/>
                  </a:lnTo>
                  <a:lnTo>
                    <a:pt x="5770179" y="3421117"/>
                  </a:lnTo>
                  <a:lnTo>
                    <a:pt x="5076496" y="3389586"/>
                  </a:lnTo>
                  <a:lnTo>
                    <a:pt x="4067503" y="3421117"/>
                  </a:lnTo>
                  <a:lnTo>
                    <a:pt x="3894083" y="3610303"/>
                  </a:lnTo>
                  <a:lnTo>
                    <a:pt x="3074276" y="3689131"/>
                  </a:lnTo>
                  <a:lnTo>
                    <a:pt x="2554014" y="3720662"/>
                  </a:lnTo>
                  <a:lnTo>
                    <a:pt x="2096814" y="3752193"/>
                  </a:lnTo>
                  <a:lnTo>
                    <a:pt x="1702676" y="3767958"/>
                  </a:lnTo>
                  <a:lnTo>
                    <a:pt x="1308538" y="3767958"/>
                  </a:lnTo>
                  <a:lnTo>
                    <a:pt x="977462" y="3752193"/>
                  </a:lnTo>
                  <a:lnTo>
                    <a:pt x="662152" y="3563007"/>
                  </a:lnTo>
                  <a:lnTo>
                    <a:pt x="362607" y="3436882"/>
                  </a:lnTo>
                  <a:lnTo>
                    <a:pt x="141889" y="2916620"/>
                  </a:lnTo>
                  <a:lnTo>
                    <a:pt x="47296" y="2270234"/>
                  </a:lnTo>
                  <a:lnTo>
                    <a:pt x="0" y="1844565"/>
                  </a:lnTo>
                  <a:lnTo>
                    <a:pt x="94593" y="1087820"/>
                  </a:lnTo>
                  <a:lnTo>
                    <a:pt x="63062" y="725214"/>
                  </a:lnTo>
                  <a:lnTo>
                    <a:pt x="220717" y="331076"/>
                  </a:lnTo>
                  <a:lnTo>
                    <a:pt x="268014" y="204951"/>
                  </a:lnTo>
                  <a:close/>
                </a:path>
              </a:pathLst>
            </a:custGeom>
            <a:noFill/>
            <a:ln>
              <a:solidFill>
                <a:srgbClr val="C8BDA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TextBox 31">
            <a:extLst>
              <a:ext uri="{FF2B5EF4-FFF2-40B4-BE49-F238E27FC236}">
                <a16:creationId xmlns:a16="http://schemas.microsoft.com/office/drawing/2014/main" id="{11368A8F-DD6D-4378-8408-75D5BFECB2D6}"/>
              </a:ext>
            </a:extLst>
          </p:cNvPr>
          <p:cNvSpPr txBox="1"/>
          <p:nvPr/>
        </p:nvSpPr>
        <p:spPr>
          <a:xfrm>
            <a:off x="1427895" y="2506286"/>
            <a:ext cx="6288205" cy="1200329"/>
          </a:xfrm>
          <a:prstGeom prst="rect">
            <a:avLst/>
          </a:prstGeom>
          <a:noFill/>
        </p:spPr>
        <p:txBody>
          <a:bodyPr wrap="square">
            <a:spAutoFit/>
          </a:bodyPr>
          <a:lstStyle/>
          <a:p>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Màu</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sắc</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trắng</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loá</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của</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hoa</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mơ</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hương</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thơm</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ngạt</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ngào</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của</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hoa</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huệ</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gió</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và</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nắng</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xôn</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xao</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trên</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cánh</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đồng</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tràn</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ngập</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hoa</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cúc</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dại</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a:t>
            </a:r>
            <a:endParaRPr lang="en-US" sz="2000" dirty="0">
              <a:solidFill>
                <a:schemeClr val="accent6">
                  <a:lumMod val="50000"/>
                </a:schemeClr>
              </a:solidFill>
              <a:latin typeface="UTM Androgyne" panose="02040603050506020204" pitchFamily="18" charset="0"/>
            </a:endParaRPr>
          </a:p>
        </p:txBody>
      </p:sp>
    </p:spTree>
    <p:extLst>
      <p:ext uri="{BB962C8B-B14F-4D97-AF65-F5344CB8AC3E}">
        <p14:creationId xmlns:p14="http://schemas.microsoft.com/office/powerpoint/2010/main" val="40887131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fade">
                                      <p:cBhvr>
                                        <p:cTn id="22" dur="1000"/>
                                        <p:tgtEl>
                                          <p:spTgt spid="32"/>
                                        </p:tgtEl>
                                      </p:cBhvr>
                                    </p:animEffect>
                                    <p:anim calcmode="lin" valueType="num">
                                      <p:cBhvr>
                                        <p:cTn id="23" dur="1000" fill="hold"/>
                                        <p:tgtEl>
                                          <p:spTgt spid="32"/>
                                        </p:tgtEl>
                                        <p:attrNameLst>
                                          <p:attrName>ppt_x</p:attrName>
                                        </p:attrNameLst>
                                      </p:cBhvr>
                                      <p:tavLst>
                                        <p:tav tm="0">
                                          <p:val>
                                            <p:strVal val="#ppt_x"/>
                                          </p:val>
                                        </p:tav>
                                        <p:tav tm="100000">
                                          <p:val>
                                            <p:strVal val="#ppt_x"/>
                                          </p:val>
                                        </p:tav>
                                      </p:tavLst>
                                    </p:anim>
                                    <p:anim calcmode="lin" valueType="num">
                                      <p:cBhvr>
                                        <p:cTn id="2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14">
            <a:extLst>
              <a:ext uri="{FF2B5EF4-FFF2-40B4-BE49-F238E27FC236}">
                <a16:creationId xmlns:a16="http://schemas.microsoft.com/office/drawing/2014/main" id="{FAC2B71F-09EB-46F1-9600-DF66FE2500E4}"/>
              </a:ext>
            </a:extLst>
          </p:cNvPr>
          <p:cNvGrpSpPr/>
          <p:nvPr/>
        </p:nvGrpSpPr>
        <p:grpSpPr>
          <a:xfrm>
            <a:off x="-176108" y="498328"/>
            <a:ext cx="9530081" cy="960119"/>
            <a:chOff x="225902" y="1406208"/>
            <a:chExt cx="8740775" cy="960119"/>
          </a:xfrm>
          <a:solidFill>
            <a:srgbClr val="388228"/>
          </a:solidFill>
        </p:grpSpPr>
        <p:sp>
          <p:nvSpPr>
            <p:cNvPr id="45" name="Freeform 9">
              <a:extLst>
                <a:ext uri="{FF2B5EF4-FFF2-40B4-BE49-F238E27FC236}">
                  <a16:creationId xmlns:a16="http://schemas.microsoft.com/office/drawing/2014/main" id="{677E6D31-7BCA-487F-94F2-B55F1D8DA398}"/>
                </a:ext>
              </a:extLst>
            </p:cNvPr>
            <p:cNvSpPr/>
            <p:nvPr/>
          </p:nvSpPr>
          <p:spPr bwMode="auto">
            <a:xfrm>
              <a:off x="225902" y="1406208"/>
              <a:ext cx="8740775" cy="552450"/>
            </a:xfrm>
            <a:custGeom>
              <a:avLst/>
              <a:gdLst>
                <a:gd name="T0" fmla="*/ 2 w 4909"/>
                <a:gd name="T1" fmla="*/ 0 h 310"/>
                <a:gd name="T2" fmla="*/ 609 w 4909"/>
                <a:gd name="T3" fmla="*/ 115 h 310"/>
                <a:gd name="T4" fmla="*/ 1222 w 4909"/>
                <a:gd name="T5" fmla="*/ 195 h 310"/>
                <a:gd name="T6" fmla="*/ 1838 w 4909"/>
                <a:gd name="T7" fmla="*/ 245 h 310"/>
                <a:gd name="T8" fmla="*/ 2456 w 4909"/>
                <a:gd name="T9" fmla="*/ 264 h 310"/>
                <a:gd name="T10" fmla="*/ 3073 w 4909"/>
                <a:gd name="T11" fmla="*/ 252 h 310"/>
                <a:gd name="T12" fmla="*/ 3382 w 4909"/>
                <a:gd name="T13" fmla="*/ 233 h 310"/>
                <a:gd name="T14" fmla="*/ 3535 w 4909"/>
                <a:gd name="T15" fmla="*/ 220 h 310"/>
                <a:gd name="T16" fmla="*/ 3689 w 4909"/>
                <a:gd name="T17" fmla="*/ 205 h 310"/>
                <a:gd name="T18" fmla="*/ 3996 w 4909"/>
                <a:gd name="T19" fmla="*/ 168 h 310"/>
                <a:gd name="T20" fmla="*/ 4302 w 4909"/>
                <a:gd name="T21" fmla="*/ 122 h 310"/>
                <a:gd name="T22" fmla="*/ 4606 w 4909"/>
                <a:gd name="T23" fmla="*/ 66 h 310"/>
                <a:gd name="T24" fmla="*/ 4757 w 4909"/>
                <a:gd name="T25" fmla="*/ 34 h 310"/>
                <a:gd name="T26" fmla="*/ 4908 w 4909"/>
                <a:gd name="T27" fmla="*/ 0 h 310"/>
                <a:gd name="T28" fmla="*/ 4909 w 4909"/>
                <a:gd name="T29" fmla="*/ 6 h 310"/>
                <a:gd name="T30" fmla="*/ 4760 w 4909"/>
                <a:gd name="T31" fmla="*/ 46 h 310"/>
                <a:gd name="T32" fmla="*/ 4609 w 4909"/>
                <a:gd name="T33" fmla="*/ 82 h 310"/>
                <a:gd name="T34" fmla="*/ 4306 w 4909"/>
                <a:gd name="T35" fmla="*/ 146 h 310"/>
                <a:gd name="T36" fmla="*/ 4001 w 4909"/>
                <a:gd name="T37" fmla="*/ 199 h 310"/>
                <a:gd name="T38" fmla="*/ 3693 w 4909"/>
                <a:gd name="T39" fmla="*/ 241 h 310"/>
                <a:gd name="T40" fmla="*/ 3075 w 4909"/>
                <a:gd name="T41" fmla="*/ 294 h 310"/>
                <a:gd name="T42" fmla="*/ 2455 w 4909"/>
                <a:gd name="T43" fmla="*/ 309 h 310"/>
                <a:gd name="T44" fmla="*/ 1836 w 4909"/>
                <a:gd name="T45" fmla="*/ 288 h 310"/>
                <a:gd name="T46" fmla="*/ 1218 w 4909"/>
                <a:gd name="T47" fmla="*/ 231 h 310"/>
                <a:gd name="T48" fmla="*/ 605 w 4909"/>
                <a:gd name="T49" fmla="*/ 140 h 310"/>
                <a:gd name="T50" fmla="*/ 301 w 4909"/>
                <a:gd name="T51" fmla="*/ 79 h 310"/>
                <a:gd name="T52" fmla="*/ 150 w 4909"/>
                <a:gd name="T53" fmla="*/ 45 h 310"/>
                <a:gd name="T54" fmla="*/ 0 w 4909"/>
                <a:gd name="T55" fmla="*/ 6 h 310"/>
                <a:gd name="T56" fmla="*/ 2 w 4909"/>
                <a:gd name="T57" fmla="*/ 0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09" h="310">
                  <a:moveTo>
                    <a:pt x="2" y="0"/>
                  </a:moveTo>
                  <a:cubicBezTo>
                    <a:pt x="203" y="46"/>
                    <a:pt x="406" y="83"/>
                    <a:pt x="609" y="115"/>
                  </a:cubicBezTo>
                  <a:cubicBezTo>
                    <a:pt x="813" y="147"/>
                    <a:pt x="1017" y="173"/>
                    <a:pt x="1222" y="195"/>
                  </a:cubicBezTo>
                  <a:cubicBezTo>
                    <a:pt x="1427" y="217"/>
                    <a:pt x="1633" y="234"/>
                    <a:pt x="1838" y="245"/>
                  </a:cubicBezTo>
                  <a:cubicBezTo>
                    <a:pt x="2044" y="257"/>
                    <a:pt x="2250" y="264"/>
                    <a:pt x="2456" y="264"/>
                  </a:cubicBezTo>
                  <a:cubicBezTo>
                    <a:pt x="2662" y="266"/>
                    <a:pt x="2868" y="262"/>
                    <a:pt x="3073" y="252"/>
                  </a:cubicBezTo>
                  <a:cubicBezTo>
                    <a:pt x="3176" y="247"/>
                    <a:pt x="3279" y="241"/>
                    <a:pt x="3382" y="233"/>
                  </a:cubicBezTo>
                  <a:cubicBezTo>
                    <a:pt x="3433" y="229"/>
                    <a:pt x="3484" y="225"/>
                    <a:pt x="3535" y="220"/>
                  </a:cubicBezTo>
                  <a:cubicBezTo>
                    <a:pt x="3587" y="215"/>
                    <a:pt x="3638" y="210"/>
                    <a:pt x="3689" y="205"/>
                  </a:cubicBezTo>
                  <a:cubicBezTo>
                    <a:pt x="3792" y="194"/>
                    <a:pt x="3894" y="182"/>
                    <a:pt x="3996" y="168"/>
                  </a:cubicBezTo>
                  <a:cubicBezTo>
                    <a:pt x="4098" y="154"/>
                    <a:pt x="4200" y="139"/>
                    <a:pt x="4302" y="122"/>
                  </a:cubicBezTo>
                  <a:cubicBezTo>
                    <a:pt x="4403" y="105"/>
                    <a:pt x="4505" y="86"/>
                    <a:pt x="4606" y="66"/>
                  </a:cubicBezTo>
                  <a:cubicBezTo>
                    <a:pt x="4656" y="56"/>
                    <a:pt x="4707" y="45"/>
                    <a:pt x="4757" y="34"/>
                  </a:cubicBezTo>
                  <a:cubicBezTo>
                    <a:pt x="4807" y="23"/>
                    <a:pt x="4858" y="12"/>
                    <a:pt x="4908" y="0"/>
                  </a:cubicBezTo>
                  <a:cubicBezTo>
                    <a:pt x="4909" y="6"/>
                    <a:pt x="4909" y="6"/>
                    <a:pt x="4909" y="6"/>
                  </a:cubicBezTo>
                  <a:cubicBezTo>
                    <a:pt x="4860" y="20"/>
                    <a:pt x="4810" y="33"/>
                    <a:pt x="4760" y="46"/>
                  </a:cubicBezTo>
                  <a:cubicBezTo>
                    <a:pt x="4710" y="58"/>
                    <a:pt x="4659" y="70"/>
                    <a:pt x="4609" y="82"/>
                  </a:cubicBezTo>
                  <a:cubicBezTo>
                    <a:pt x="4508" y="105"/>
                    <a:pt x="4407" y="127"/>
                    <a:pt x="4306" y="146"/>
                  </a:cubicBezTo>
                  <a:cubicBezTo>
                    <a:pt x="4204" y="166"/>
                    <a:pt x="4103" y="183"/>
                    <a:pt x="4001" y="199"/>
                  </a:cubicBezTo>
                  <a:cubicBezTo>
                    <a:pt x="3898" y="215"/>
                    <a:pt x="3796" y="229"/>
                    <a:pt x="3693" y="241"/>
                  </a:cubicBezTo>
                  <a:cubicBezTo>
                    <a:pt x="3488" y="266"/>
                    <a:pt x="3282" y="283"/>
                    <a:pt x="3075" y="294"/>
                  </a:cubicBezTo>
                  <a:cubicBezTo>
                    <a:pt x="2869" y="305"/>
                    <a:pt x="2662" y="310"/>
                    <a:pt x="2455" y="309"/>
                  </a:cubicBezTo>
                  <a:cubicBezTo>
                    <a:pt x="2249" y="308"/>
                    <a:pt x="2042" y="301"/>
                    <a:pt x="1836" y="288"/>
                  </a:cubicBezTo>
                  <a:cubicBezTo>
                    <a:pt x="1629" y="274"/>
                    <a:pt x="1423" y="256"/>
                    <a:pt x="1218" y="231"/>
                  </a:cubicBezTo>
                  <a:cubicBezTo>
                    <a:pt x="1013" y="207"/>
                    <a:pt x="809" y="176"/>
                    <a:pt x="605" y="140"/>
                  </a:cubicBezTo>
                  <a:cubicBezTo>
                    <a:pt x="504" y="121"/>
                    <a:pt x="402" y="101"/>
                    <a:pt x="301" y="79"/>
                  </a:cubicBezTo>
                  <a:cubicBezTo>
                    <a:pt x="251" y="68"/>
                    <a:pt x="200" y="57"/>
                    <a:pt x="150" y="45"/>
                  </a:cubicBezTo>
                  <a:cubicBezTo>
                    <a:pt x="100" y="33"/>
                    <a:pt x="50" y="20"/>
                    <a:pt x="0" y="6"/>
                  </a:cubicBezTo>
                  <a:lnTo>
                    <a:pt x="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eaLnBrk="0" fontAlgn="base" hangingPunct="0">
                <a:spcBef>
                  <a:spcPct val="0"/>
                </a:spcBef>
                <a:spcAft>
                  <a:spcPct val="0"/>
                </a:spcAft>
              </a:pP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6" name="Freeform 10">
              <a:extLst>
                <a:ext uri="{FF2B5EF4-FFF2-40B4-BE49-F238E27FC236}">
                  <a16:creationId xmlns:a16="http://schemas.microsoft.com/office/drawing/2014/main" id="{CFE3E1DC-7ABD-4CBD-AC59-9271C9511CAA}"/>
                </a:ext>
              </a:extLst>
            </p:cNvPr>
            <p:cNvSpPr/>
            <p:nvPr/>
          </p:nvSpPr>
          <p:spPr bwMode="auto">
            <a:xfrm>
              <a:off x="2336959" y="1636236"/>
              <a:ext cx="334804" cy="625316"/>
            </a:xfrm>
            <a:custGeom>
              <a:avLst/>
              <a:gdLst>
                <a:gd name="T0" fmla="*/ 107 w 188"/>
                <a:gd name="T1" fmla="*/ 336 h 351"/>
                <a:gd name="T2" fmla="*/ 179 w 188"/>
                <a:gd name="T3" fmla="*/ 161 h 351"/>
                <a:gd name="T4" fmla="*/ 129 w 188"/>
                <a:gd name="T5" fmla="*/ 20 h 351"/>
                <a:gd name="T6" fmla="*/ 10 w 188"/>
                <a:gd name="T7" fmla="*/ 91 h 351"/>
                <a:gd name="T8" fmla="*/ 61 w 188"/>
                <a:gd name="T9" fmla="*/ 279 h 351"/>
                <a:gd name="T10" fmla="*/ 85 w 188"/>
                <a:gd name="T11" fmla="*/ 260 h 351"/>
                <a:gd name="T12" fmla="*/ 34 w 188"/>
                <a:gd name="T13" fmla="*/ 120 h 351"/>
                <a:gd name="T14" fmla="*/ 51 w 188"/>
                <a:gd name="T15" fmla="*/ 54 h 351"/>
                <a:gd name="T16" fmla="*/ 123 w 188"/>
                <a:gd name="T17" fmla="*/ 51 h 351"/>
                <a:gd name="T18" fmla="*/ 150 w 188"/>
                <a:gd name="T19" fmla="*/ 185 h 351"/>
                <a:gd name="T20" fmla="*/ 90 w 188"/>
                <a:gd name="T21" fmla="*/ 322 h 351"/>
                <a:gd name="T22" fmla="*/ 107 w 188"/>
                <a:gd name="T23" fmla="*/ 33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8" h="351">
                  <a:moveTo>
                    <a:pt x="107" y="336"/>
                  </a:moveTo>
                  <a:cubicBezTo>
                    <a:pt x="146" y="287"/>
                    <a:pt x="168" y="223"/>
                    <a:pt x="179" y="161"/>
                  </a:cubicBezTo>
                  <a:cubicBezTo>
                    <a:pt x="188" y="110"/>
                    <a:pt x="186" y="41"/>
                    <a:pt x="129" y="20"/>
                  </a:cubicBezTo>
                  <a:cubicBezTo>
                    <a:pt x="74" y="0"/>
                    <a:pt x="20" y="36"/>
                    <a:pt x="10" y="91"/>
                  </a:cubicBezTo>
                  <a:cubicBezTo>
                    <a:pt x="0" y="151"/>
                    <a:pt x="26" y="230"/>
                    <a:pt x="61" y="279"/>
                  </a:cubicBezTo>
                  <a:cubicBezTo>
                    <a:pt x="70" y="292"/>
                    <a:pt x="93" y="271"/>
                    <a:pt x="85" y="260"/>
                  </a:cubicBezTo>
                  <a:cubicBezTo>
                    <a:pt x="58" y="222"/>
                    <a:pt x="38" y="166"/>
                    <a:pt x="34" y="120"/>
                  </a:cubicBezTo>
                  <a:cubicBezTo>
                    <a:pt x="32" y="98"/>
                    <a:pt x="34" y="70"/>
                    <a:pt x="51" y="54"/>
                  </a:cubicBezTo>
                  <a:cubicBezTo>
                    <a:pt x="70" y="37"/>
                    <a:pt x="103" y="41"/>
                    <a:pt x="123" y="51"/>
                  </a:cubicBezTo>
                  <a:cubicBezTo>
                    <a:pt x="169" y="71"/>
                    <a:pt x="158" y="146"/>
                    <a:pt x="150" y="185"/>
                  </a:cubicBezTo>
                  <a:cubicBezTo>
                    <a:pt x="140" y="232"/>
                    <a:pt x="121" y="283"/>
                    <a:pt x="90" y="322"/>
                  </a:cubicBezTo>
                  <a:cubicBezTo>
                    <a:pt x="78" y="337"/>
                    <a:pt x="95" y="351"/>
                    <a:pt x="107" y="3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eaLnBrk="0" fontAlgn="base" hangingPunct="0">
                <a:spcBef>
                  <a:spcPct val="0"/>
                </a:spcBef>
                <a:spcAft>
                  <a:spcPct val="0"/>
                </a:spcAft>
              </a:pP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7" name="Freeform 12">
              <a:extLst>
                <a:ext uri="{FF2B5EF4-FFF2-40B4-BE49-F238E27FC236}">
                  <a16:creationId xmlns:a16="http://schemas.microsoft.com/office/drawing/2014/main" id="{F23253AA-C54C-4AC6-90A8-68AEE1BE763B}"/>
                </a:ext>
              </a:extLst>
            </p:cNvPr>
            <p:cNvSpPr/>
            <p:nvPr/>
          </p:nvSpPr>
          <p:spPr bwMode="auto">
            <a:xfrm>
              <a:off x="3741896" y="1729581"/>
              <a:ext cx="336709" cy="627221"/>
            </a:xfrm>
            <a:custGeom>
              <a:avLst/>
              <a:gdLst>
                <a:gd name="T0" fmla="*/ 108 w 189"/>
                <a:gd name="T1" fmla="*/ 335 h 351"/>
                <a:gd name="T2" fmla="*/ 180 w 189"/>
                <a:gd name="T3" fmla="*/ 161 h 351"/>
                <a:gd name="T4" fmla="*/ 129 w 189"/>
                <a:gd name="T5" fmla="*/ 19 h 351"/>
                <a:gd name="T6" fmla="*/ 11 w 189"/>
                <a:gd name="T7" fmla="*/ 90 h 351"/>
                <a:gd name="T8" fmla="*/ 56 w 189"/>
                <a:gd name="T9" fmla="*/ 269 h 351"/>
                <a:gd name="T10" fmla="*/ 80 w 189"/>
                <a:gd name="T11" fmla="*/ 250 h 351"/>
                <a:gd name="T12" fmla="*/ 35 w 189"/>
                <a:gd name="T13" fmla="*/ 119 h 351"/>
                <a:gd name="T14" fmla="*/ 52 w 189"/>
                <a:gd name="T15" fmla="*/ 54 h 351"/>
                <a:gd name="T16" fmla="*/ 124 w 189"/>
                <a:gd name="T17" fmla="*/ 50 h 351"/>
                <a:gd name="T18" fmla="*/ 151 w 189"/>
                <a:gd name="T19" fmla="*/ 184 h 351"/>
                <a:gd name="T20" fmla="*/ 91 w 189"/>
                <a:gd name="T21" fmla="*/ 321 h 351"/>
                <a:gd name="T22" fmla="*/ 108 w 189"/>
                <a:gd name="T23" fmla="*/ 335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9" h="351">
                  <a:moveTo>
                    <a:pt x="108" y="335"/>
                  </a:moveTo>
                  <a:cubicBezTo>
                    <a:pt x="147" y="286"/>
                    <a:pt x="169" y="222"/>
                    <a:pt x="180" y="161"/>
                  </a:cubicBezTo>
                  <a:cubicBezTo>
                    <a:pt x="189" y="110"/>
                    <a:pt x="187" y="40"/>
                    <a:pt x="129" y="19"/>
                  </a:cubicBezTo>
                  <a:cubicBezTo>
                    <a:pt x="75" y="0"/>
                    <a:pt x="21" y="35"/>
                    <a:pt x="11" y="90"/>
                  </a:cubicBezTo>
                  <a:cubicBezTo>
                    <a:pt x="0" y="150"/>
                    <a:pt x="22" y="220"/>
                    <a:pt x="56" y="269"/>
                  </a:cubicBezTo>
                  <a:cubicBezTo>
                    <a:pt x="66" y="283"/>
                    <a:pt x="90" y="266"/>
                    <a:pt x="80" y="250"/>
                  </a:cubicBezTo>
                  <a:cubicBezTo>
                    <a:pt x="56" y="210"/>
                    <a:pt x="38" y="165"/>
                    <a:pt x="35" y="119"/>
                  </a:cubicBezTo>
                  <a:cubicBezTo>
                    <a:pt x="33" y="97"/>
                    <a:pt x="35" y="69"/>
                    <a:pt x="52" y="54"/>
                  </a:cubicBezTo>
                  <a:cubicBezTo>
                    <a:pt x="70" y="37"/>
                    <a:pt x="103" y="41"/>
                    <a:pt x="124" y="50"/>
                  </a:cubicBezTo>
                  <a:cubicBezTo>
                    <a:pt x="170" y="71"/>
                    <a:pt x="159" y="146"/>
                    <a:pt x="151" y="184"/>
                  </a:cubicBezTo>
                  <a:cubicBezTo>
                    <a:pt x="140" y="232"/>
                    <a:pt x="122" y="283"/>
                    <a:pt x="91" y="321"/>
                  </a:cubicBezTo>
                  <a:cubicBezTo>
                    <a:pt x="79" y="336"/>
                    <a:pt x="96" y="351"/>
                    <a:pt x="108" y="3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eaLnBrk="0" fontAlgn="base" hangingPunct="0">
                <a:spcBef>
                  <a:spcPct val="0"/>
                </a:spcBef>
                <a:spcAft>
                  <a:spcPct val="0"/>
                </a:spcAft>
              </a:pP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8" name="Freeform 13">
              <a:extLst>
                <a:ext uri="{FF2B5EF4-FFF2-40B4-BE49-F238E27FC236}">
                  <a16:creationId xmlns:a16="http://schemas.microsoft.com/office/drawing/2014/main" id="{40E7B331-0A63-4959-944E-1433A6F00FFD}"/>
                </a:ext>
              </a:extLst>
            </p:cNvPr>
            <p:cNvSpPr/>
            <p:nvPr/>
          </p:nvSpPr>
          <p:spPr bwMode="auto">
            <a:xfrm>
              <a:off x="5213509" y="1741011"/>
              <a:ext cx="336709" cy="625316"/>
            </a:xfrm>
            <a:custGeom>
              <a:avLst/>
              <a:gdLst>
                <a:gd name="T0" fmla="*/ 108 w 189"/>
                <a:gd name="T1" fmla="*/ 336 h 351"/>
                <a:gd name="T2" fmla="*/ 180 w 189"/>
                <a:gd name="T3" fmla="*/ 161 h 351"/>
                <a:gd name="T4" fmla="*/ 129 w 189"/>
                <a:gd name="T5" fmla="*/ 19 h 351"/>
                <a:gd name="T6" fmla="*/ 11 w 189"/>
                <a:gd name="T7" fmla="*/ 90 h 351"/>
                <a:gd name="T8" fmla="*/ 56 w 189"/>
                <a:gd name="T9" fmla="*/ 270 h 351"/>
                <a:gd name="T10" fmla="*/ 80 w 189"/>
                <a:gd name="T11" fmla="*/ 250 h 351"/>
                <a:gd name="T12" fmla="*/ 35 w 189"/>
                <a:gd name="T13" fmla="*/ 119 h 351"/>
                <a:gd name="T14" fmla="*/ 52 w 189"/>
                <a:gd name="T15" fmla="*/ 54 h 351"/>
                <a:gd name="T16" fmla="*/ 124 w 189"/>
                <a:gd name="T17" fmla="*/ 50 h 351"/>
                <a:gd name="T18" fmla="*/ 151 w 189"/>
                <a:gd name="T19" fmla="*/ 184 h 351"/>
                <a:gd name="T20" fmla="*/ 91 w 189"/>
                <a:gd name="T21" fmla="*/ 322 h 351"/>
                <a:gd name="T22" fmla="*/ 108 w 189"/>
                <a:gd name="T23" fmla="*/ 33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9" h="351">
                  <a:moveTo>
                    <a:pt x="108" y="336"/>
                  </a:moveTo>
                  <a:cubicBezTo>
                    <a:pt x="147" y="286"/>
                    <a:pt x="169" y="222"/>
                    <a:pt x="180" y="161"/>
                  </a:cubicBezTo>
                  <a:cubicBezTo>
                    <a:pt x="189" y="110"/>
                    <a:pt x="187" y="40"/>
                    <a:pt x="129" y="19"/>
                  </a:cubicBezTo>
                  <a:cubicBezTo>
                    <a:pt x="75" y="0"/>
                    <a:pt x="21" y="35"/>
                    <a:pt x="11" y="90"/>
                  </a:cubicBezTo>
                  <a:cubicBezTo>
                    <a:pt x="0" y="150"/>
                    <a:pt x="20" y="222"/>
                    <a:pt x="56" y="270"/>
                  </a:cubicBezTo>
                  <a:cubicBezTo>
                    <a:pt x="69" y="286"/>
                    <a:pt x="88" y="262"/>
                    <a:pt x="80" y="250"/>
                  </a:cubicBezTo>
                  <a:cubicBezTo>
                    <a:pt x="53" y="212"/>
                    <a:pt x="38" y="166"/>
                    <a:pt x="35" y="119"/>
                  </a:cubicBezTo>
                  <a:cubicBezTo>
                    <a:pt x="33" y="98"/>
                    <a:pt x="35" y="70"/>
                    <a:pt x="52" y="54"/>
                  </a:cubicBezTo>
                  <a:cubicBezTo>
                    <a:pt x="70" y="37"/>
                    <a:pt x="103" y="41"/>
                    <a:pt x="124" y="50"/>
                  </a:cubicBezTo>
                  <a:cubicBezTo>
                    <a:pt x="170" y="71"/>
                    <a:pt x="159" y="146"/>
                    <a:pt x="151" y="184"/>
                  </a:cubicBezTo>
                  <a:cubicBezTo>
                    <a:pt x="140" y="232"/>
                    <a:pt x="122" y="283"/>
                    <a:pt x="91" y="322"/>
                  </a:cubicBezTo>
                  <a:cubicBezTo>
                    <a:pt x="79" y="337"/>
                    <a:pt x="96" y="351"/>
                    <a:pt x="108" y="3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eaLnBrk="0" fontAlgn="base" hangingPunct="0">
                <a:spcBef>
                  <a:spcPct val="0"/>
                </a:spcBef>
                <a:spcAft>
                  <a:spcPct val="0"/>
                </a:spcAft>
              </a:pP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49" name="Freeform 11">
              <a:extLst>
                <a:ext uri="{FF2B5EF4-FFF2-40B4-BE49-F238E27FC236}">
                  <a16:creationId xmlns:a16="http://schemas.microsoft.com/office/drawing/2014/main" id="{90A5AA58-E725-4D29-A40A-2BC8D27B1672}"/>
                </a:ext>
              </a:extLst>
            </p:cNvPr>
            <p:cNvSpPr/>
            <p:nvPr/>
          </p:nvSpPr>
          <p:spPr bwMode="auto">
            <a:xfrm>
              <a:off x="6685121" y="1636236"/>
              <a:ext cx="336709" cy="625316"/>
            </a:xfrm>
            <a:custGeom>
              <a:avLst/>
              <a:gdLst>
                <a:gd name="T0" fmla="*/ 108 w 189"/>
                <a:gd name="T1" fmla="*/ 336 h 351"/>
                <a:gd name="T2" fmla="*/ 180 w 189"/>
                <a:gd name="T3" fmla="*/ 162 h 351"/>
                <a:gd name="T4" fmla="*/ 129 w 189"/>
                <a:gd name="T5" fmla="*/ 20 h 351"/>
                <a:gd name="T6" fmla="*/ 11 w 189"/>
                <a:gd name="T7" fmla="*/ 91 h 351"/>
                <a:gd name="T8" fmla="*/ 56 w 189"/>
                <a:gd name="T9" fmla="*/ 270 h 351"/>
                <a:gd name="T10" fmla="*/ 80 w 189"/>
                <a:gd name="T11" fmla="*/ 251 h 351"/>
                <a:gd name="T12" fmla="*/ 35 w 189"/>
                <a:gd name="T13" fmla="*/ 120 h 351"/>
                <a:gd name="T14" fmla="*/ 52 w 189"/>
                <a:gd name="T15" fmla="*/ 55 h 351"/>
                <a:gd name="T16" fmla="*/ 124 w 189"/>
                <a:gd name="T17" fmla="*/ 51 h 351"/>
                <a:gd name="T18" fmla="*/ 151 w 189"/>
                <a:gd name="T19" fmla="*/ 185 h 351"/>
                <a:gd name="T20" fmla="*/ 91 w 189"/>
                <a:gd name="T21" fmla="*/ 322 h 351"/>
                <a:gd name="T22" fmla="*/ 108 w 189"/>
                <a:gd name="T23" fmla="*/ 336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9" h="351">
                  <a:moveTo>
                    <a:pt x="108" y="336"/>
                  </a:moveTo>
                  <a:cubicBezTo>
                    <a:pt x="147" y="287"/>
                    <a:pt x="169" y="223"/>
                    <a:pt x="180" y="162"/>
                  </a:cubicBezTo>
                  <a:cubicBezTo>
                    <a:pt x="189" y="111"/>
                    <a:pt x="187" y="41"/>
                    <a:pt x="129" y="20"/>
                  </a:cubicBezTo>
                  <a:cubicBezTo>
                    <a:pt x="75" y="0"/>
                    <a:pt x="21" y="36"/>
                    <a:pt x="11" y="91"/>
                  </a:cubicBezTo>
                  <a:cubicBezTo>
                    <a:pt x="0" y="151"/>
                    <a:pt x="22" y="221"/>
                    <a:pt x="56" y="270"/>
                  </a:cubicBezTo>
                  <a:cubicBezTo>
                    <a:pt x="65" y="284"/>
                    <a:pt x="88" y="262"/>
                    <a:pt x="80" y="251"/>
                  </a:cubicBezTo>
                  <a:cubicBezTo>
                    <a:pt x="53" y="213"/>
                    <a:pt x="38" y="166"/>
                    <a:pt x="35" y="120"/>
                  </a:cubicBezTo>
                  <a:cubicBezTo>
                    <a:pt x="33" y="98"/>
                    <a:pt x="35" y="70"/>
                    <a:pt x="52" y="55"/>
                  </a:cubicBezTo>
                  <a:cubicBezTo>
                    <a:pt x="70" y="38"/>
                    <a:pt x="103" y="41"/>
                    <a:pt x="124" y="51"/>
                  </a:cubicBezTo>
                  <a:cubicBezTo>
                    <a:pt x="170" y="72"/>
                    <a:pt x="159" y="147"/>
                    <a:pt x="151" y="185"/>
                  </a:cubicBezTo>
                  <a:cubicBezTo>
                    <a:pt x="140" y="233"/>
                    <a:pt x="122" y="284"/>
                    <a:pt x="91" y="322"/>
                  </a:cubicBezTo>
                  <a:cubicBezTo>
                    <a:pt x="79" y="337"/>
                    <a:pt x="96" y="351"/>
                    <a:pt x="108" y="3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4400" eaLnBrk="0" fontAlgn="base" hangingPunct="0">
                <a:spcBef>
                  <a:spcPct val="0"/>
                </a:spcBef>
                <a:spcAft>
                  <a:spcPct val="0"/>
                </a:spcAft>
              </a:pPr>
              <a:endParaRPr lang="zh-CN" altLang="en-US">
                <a:solidFill>
                  <a:schemeClr val="tx1"/>
                </a:solidFill>
                <a:latin typeface="微软雅黑" panose="020B0503020204020204" pitchFamily="34" charset="-122"/>
                <a:ea typeface="微软雅黑" panose="020B0503020204020204" pitchFamily="34" charset="-122"/>
              </a:endParaRPr>
            </a:p>
          </p:txBody>
        </p:sp>
      </p:grpSp>
      <p:pic>
        <p:nvPicPr>
          <p:cNvPr id="51" name="Picture 2" descr="big_8d8632db9932ba8a7734528187dd382088de76b7">
            <a:extLst>
              <a:ext uri="{FF2B5EF4-FFF2-40B4-BE49-F238E27FC236}">
                <a16:creationId xmlns:a16="http://schemas.microsoft.com/office/drawing/2014/main" id="{5B209D54-52EB-421D-AC69-7ADD5CA89AC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27408" y="1180082"/>
            <a:ext cx="2000112" cy="1929368"/>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2" name="Content Placeholder 3" descr="8120061025140224.jpg">
            <a:extLst>
              <a:ext uri="{FF2B5EF4-FFF2-40B4-BE49-F238E27FC236}">
                <a16:creationId xmlns:a16="http://schemas.microsoft.com/office/drawing/2014/main" id="{E49D5491-0864-4FA1-BA14-E5B541A891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24780" y="1353671"/>
            <a:ext cx="2844219" cy="233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Hoa mơ trắng tinh khiết giữa núi rừng">
            <a:extLst>
              <a:ext uri="{FF2B5EF4-FFF2-40B4-BE49-F238E27FC236}">
                <a16:creationId xmlns:a16="http://schemas.microsoft.com/office/drawing/2014/main" id="{319301E6-FBA0-490E-91A9-642E3D3BC6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0308" y="1187672"/>
            <a:ext cx="1854167" cy="2012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Rectangle 10">
            <a:extLst>
              <a:ext uri="{FF2B5EF4-FFF2-40B4-BE49-F238E27FC236}">
                <a16:creationId xmlns:a16="http://schemas.microsoft.com/office/drawing/2014/main" id="{E0C1D349-F253-4263-A661-0759590ADE06}"/>
              </a:ext>
            </a:extLst>
          </p:cNvPr>
          <p:cNvSpPr>
            <a:spLocks noChangeArrowheads="1"/>
          </p:cNvSpPr>
          <p:nvPr/>
        </p:nvSpPr>
        <p:spPr bwMode="auto">
          <a:xfrm>
            <a:off x="889701" y="3327429"/>
            <a:ext cx="1924774" cy="807992"/>
          </a:xfrm>
          <a:prstGeom prst="rect">
            <a:avLst/>
          </a:prstGeom>
          <a:solidFill>
            <a:schemeClr val="accent3">
              <a:lumMod val="20000"/>
              <a:lumOff val="80000"/>
            </a:schemeClr>
          </a:solidFill>
          <a:ln/>
        </p:spPr>
        <p:style>
          <a:lnRef idx="1">
            <a:schemeClr val="accent3"/>
          </a:lnRef>
          <a:fillRef idx="2">
            <a:schemeClr val="accent3"/>
          </a:fillRef>
          <a:effectRef idx="1">
            <a:schemeClr val="accent3"/>
          </a:effectRef>
          <a:fontRef idx="minor">
            <a:schemeClr val="dk1"/>
          </a:fontRef>
        </p:style>
        <p:txBody>
          <a:bodyPr wrap="square" lIns="68659" tIns="34329" rIns="68659" bIns="34329">
            <a:spAutoFit/>
          </a:bodyPr>
          <a:lstStyle/>
          <a:p>
            <a:pPr algn="ctr">
              <a:defRPr/>
            </a:pPr>
            <a:r>
              <a:rPr lang="en-US" sz="2400" b="1" dirty="0" err="1">
                <a:solidFill>
                  <a:srgbClr val="FF0000"/>
                </a:solidFill>
                <a:latin typeface="Times New Roman" pitchFamily="18" charset="0"/>
                <a:cs typeface="Times New Roman" pitchFamily="18" charset="0"/>
              </a:rPr>
              <a:t>Lóa</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màu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trắng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hoa</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mơ</a:t>
            </a:r>
            <a:endParaRPr lang="en-US" sz="2400" b="1" dirty="0">
              <a:solidFill>
                <a:srgbClr val="FF0000"/>
              </a:solidFill>
              <a:latin typeface="Times New Roman" pitchFamily="18" charset="0"/>
              <a:cs typeface="Times New Roman" pitchFamily="18" charset="0"/>
            </a:endParaRPr>
          </a:p>
        </p:txBody>
      </p:sp>
      <p:sp>
        <p:nvSpPr>
          <p:cNvPr id="55" name="Rectangle 5">
            <a:extLst>
              <a:ext uri="{FF2B5EF4-FFF2-40B4-BE49-F238E27FC236}">
                <a16:creationId xmlns:a16="http://schemas.microsoft.com/office/drawing/2014/main" id="{54AD4CD7-8AEA-4D1D-9DE4-1622099C4636}"/>
              </a:ext>
            </a:extLst>
          </p:cNvPr>
          <p:cNvSpPr>
            <a:spLocks noChangeArrowheads="1"/>
          </p:cNvSpPr>
          <p:nvPr/>
        </p:nvSpPr>
        <p:spPr bwMode="auto">
          <a:xfrm>
            <a:off x="3419369" y="3814206"/>
            <a:ext cx="2339125" cy="830966"/>
          </a:xfrm>
          <a:prstGeom prst="rect">
            <a:avLst/>
          </a:prstGeom>
          <a:solidFill>
            <a:schemeClr val="accent6">
              <a:lumMod val="20000"/>
              <a:lumOff val="80000"/>
            </a:schemeClr>
          </a:solidFill>
          <a:ln>
            <a:noFill/>
          </a:ln>
          <a:effectLst/>
        </p:spPr>
        <p:txBody>
          <a:bodyPr wrap="square" lIns="91412" tIns="45705" rIns="91412" bIns="4570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vi-VN" altLang="en-US" b="1" dirty="0">
                <a:solidFill>
                  <a:srgbClr val="FF0000"/>
                </a:solidFill>
              </a:rPr>
              <a:t>Mùi hoa huệ ng</a:t>
            </a:r>
            <a:r>
              <a:rPr lang="en-US" altLang="en-US" b="1" dirty="0">
                <a:solidFill>
                  <a:srgbClr val="FF0000"/>
                </a:solidFill>
              </a:rPr>
              <a:t>ạ</a:t>
            </a:r>
            <a:r>
              <a:rPr lang="vi-VN" altLang="en-US" b="1" dirty="0">
                <a:solidFill>
                  <a:srgbClr val="FF0000"/>
                </a:solidFill>
              </a:rPr>
              <a:t>t ngào</a:t>
            </a:r>
          </a:p>
        </p:txBody>
      </p:sp>
      <p:sp>
        <p:nvSpPr>
          <p:cNvPr id="56" name="Rectangle 20">
            <a:extLst>
              <a:ext uri="{FF2B5EF4-FFF2-40B4-BE49-F238E27FC236}">
                <a16:creationId xmlns:a16="http://schemas.microsoft.com/office/drawing/2014/main" id="{072B4461-9A65-4906-B606-026F92AE3864}"/>
              </a:ext>
            </a:extLst>
          </p:cNvPr>
          <p:cNvSpPr>
            <a:spLocks noChangeArrowheads="1"/>
          </p:cNvSpPr>
          <p:nvPr/>
        </p:nvSpPr>
        <p:spPr bwMode="auto">
          <a:xfrm>
            <a:off x="6670282" y="3238754"/>
            <a:ext cx="1757238" cy="807992"/>
          </a:xfrm>
          <a:prstGeom prst="rect">
            <a:avLst/>
          </a:prstGeom>
          <a:solidFill>
            <a:schemeClr val="accent3">
              <a:lumMod val="20000"/>
              <a:lumOff val="80000"/>
            </a:schemeClr>
          </a:solidFill>
          <a:ln/>
        </p:spPr>
        <p:style>
          <a:lnRef idx="1">
            <a:schemeClr val="accent3"/>
          </a:lnRef>
          <a:fillRef idx="2">
            <a:schemeClr val="accent3"/>
          </a:fillRef>
          <a:effectRef idx="1">
            <a:schemeClr val="accent3"/>
          </a:effectRef>
          <a:fontRef idx="minor">
            <a:schemeClr val="dk1"/>
          </a:fontRef>
        </p:style>
        <p:txBody>
          <a:bodyPr wrap="square" lIns="68659" tIns="34329" rIns="68659" bIns="34329">
            <a:spAutoFit/>
          </a:bodyPr>
          <a:lstStyle/>
          <a:p>
            <a:pPr>
              <a:defRPr/>
            </a:pPr>
            <a:r>
              <a:rPr lang="en-US" sz="2400" b="1" dirty="0" err="1">
                <a:solidFill>
                  <a:srgbClr val="FF0000"/>
                </a:solidFill>
                <a:latin typeface="Times New Roman" pitchFamily="18" charset="0"/>
                <a:cs typeface="Times New Roman" pitchFamily="18" charset="0"/>
              </a:rPr>
              <a:t>Khắp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đồng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hoa</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cúc</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dại</a:t>
            </a: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13457118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down)">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barn(inVertical)">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animEffect transition="in" filter="randombar(horizontal)">
                                      <p:cBhvr>
                                        <p:cTn id="17" dur="500"/>
                                        <p:tgtEl>
                                          <p:spTgt spid="52"/>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p:cTn id="22" dur="500" fill="hold"/>
                                        <p:tgtEl>
                                          <p:spTgt spid="51"/>
                                        </p:tgtEl>
                                        <p:attrNameLst>
                                          <p:attrName>ppt_w</p:attrName>
                                        </p:attrNameLst>
                                      </p:cBhvr>
                                      <p:tavLst>
                                        <p:tav tm="0">
                                          <p:val>
                                            <p:fltVal val="0"/>
                                          </p:val>
                                        </p:tav>
                                        <p:tav tm="100000">
                                          <p:val>
                                            <p:strVal val="#ppt_w"/>
                                          </p:val>
                                        </p:tav>
                                      </p:tavLst>
                                    </p:anim>
                                    <p:anim calcmode="lin" valueType="num">
                                      <p:cBhvr>
                                        <p:cTn id="23" dur="500" fill="hold"/>
                                        <p:tgtEl>
                                          <p:spTgt spid="51"/>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1000"/>
                                        <p:tgtEl>
                                          <p:spTgt spid="54"/>
                                        </p:tgtEl>
                                      </p:cBhvr>
                                    </p:animEffect>
                                    <p:anim calcmode="lin" valueType="num">
                                      <p:cBhvr>
                                        <p:cTn id="29" dur="1000" fill="hold"/>
                                        <p:tgtEl>
                                          <p:spTgt spid="54"/>
                                        </p:tgtEl>
                                        <p:attrNameLst>
                                          <p:attrName>ppt_x</p:attrName>
                                        </p:attrNameLst>
                                      </p:cBhvr>
                                      <p:tavLst>
                                        <p:tav tm="0">
                                          <p:val>
                                            <p:strVal val="#ppt_x"/>
                                          </p:val>
                                        </p:tav>
                                        <p:tav tm="100000">
                                          <p:val>
                                            <p:strVal val="#ppt_x"/>
                                          </p:val>
                                        </p:tav>
                                      </p:tavLst>
                                    </p:anim>
                                    <p:anim calcmode="lin" valueType="num">
                                      <p:cBhvr>
                                        <p:cTn id="30"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1000"/>
                                        <p:tgtEl>
                                          <p:spTgt spid="55"/>
                                        </p:tgtEl>
                                      </p:cBhvr>
                                    </p:animEffect>
                                    <p:anim calcmode="lin" valueType="num">
                                      <p:cBhvr>
                                        <p:cTn id="36" dur="1000" fill="hold"/>
                                        <p:tgtEl>
                                          <p:spTgt spid="55"/>
                                        </p:tgtEl>
                                        <p:attrNameLst>
                                          <p:attrName>ppt_x</p:attrName>
                                        </p:attrNameLst>
                                      </p:cBhvr>
                                      <p:tavLst>
                                        <p:tav tm="0">
                                          <p:val>
                                            <p:strVal val="#ppt_x"/>
                                          </p:val>
                                        </p:tav>
                                        <p:tav tm="100000">
                                          <p:val>
                                            <p:strVal val="#ppt_x"/>
                                          </p:val>
                                        </p:tav>
                                      </p:tavLst>
                                    </p:anim>
                                    <p:anim calcmode="lin" valueType="num">
                                      <p:cBhvr>
                                        <p:cTn id="37"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blinds(horizontal)">
                                      <p:cBhvr>
                                        <p:cTn id="42"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76803">
            <a:extLst>
              <a:ext uri="{FF2B5EF4-FFF2-40B4-BE49-F238E27FC236}">
                <a16:creationId xmlns:a16="http://schemas.microsoft.com/office/drawing/2014/main" id="{0A677A00-A58F-46EA-8E35-B7DF0C82E377}"/>
              </a:ext>
            </a:extLst>
          </p:cNvPr>
          <p:cNvPicPr>
            <a:picLocks noChangeAspect="1"/>
          </p:cNvPicPr>
          <p:nvPr/>
        </p:nvPicPr>
        <p:blipFill rotWithShape="1">
          <a:blip r:embed="rId3"/>
          <a:srcRect t="340" r="10" b="10"/>
          <a:stretch/>
        </p:blipFill>
        <p:spPr>
          <a:xfrm>
            <a:off x="-261851" y="-199506"/>
            <a:ext cx="9667702" cy="5411585"/>
          </a:xfrm>
          <a:prstGeom prst="rect">
            <a:avLst/>
          </a:prstGeom>
          <a:noFill/>
        </p:spPr>
      </p:pic>
      <p:sp>
        <p:nvSpPr>
          <p:cNvPr id="27" name="TextBox 26">
            <a:extLst>
              <a:ext uri="{FF2B5EF4-FFF2-40B4-BE49-F238E27FC236}">
                <a16:creationId xmlns:a16="http://schemas.microsoft.com/office/drawing/2014/main" id="{4515590B-277C-4CE4-A155-8249A355C315}"/>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9" name="Rounded Rectangular Callout 3">
            <a:extLst>
              <a:ext uri="{FF2B5EF4-FFF2-40B4-BE49-F238E27FC236}">
                <a16:creationId xmlns:a16="http://schemas.microsoft.com/office/drawing/2014/main" id="{09CA4067-ECD7-411D-AA5F-F805381D29E6}"/>
              </a:ext>
            </a:extLst>
          </p:cNvPr>
          <p:cNvSpPr/>
          <p:nvPr/>
        </p:nvSpPr>
        <p:spPr>
          <a:xfrm>
            <a:off x="2093552" y="1228751"/>
            <a:ext cx="6124889" cy="595992"/>
          </a:xfrm>
          <a:prstGeom prst="round2DiagRect">
            <a:avLst/>
          </a:prstGeom>
          <a:solidFill>
            <a:schemeClr val="accent6">
              <a:lumMod val="20000"/>
              <a:lumOff val="80000"/>
            </a:schemeClr>
          </a:solidFill>
          <a:ln w="38100">
            <a:solidFill>
              <a:schemeClr val="accent6">
                <a:lumMod val="50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00000"/>
                </a:solidFill>
                <a:latin typeface="UTM Khuccamta" panose="02040603050506020204" pitchFamily="18" charset="0"/>
                <a:cs typeface="Times New Roman" pitchFamily="18" charset="0"/>
              </a:rPr>
              <a:t>Câu</a:t>
            </a:r>
            <a:r>
              <a:rPr lang="en-US" sz="2800" b="1" dirty="0">
                <a:solidFill>
                  <a:srgbClr val="C00000"/>
                </a:solidFill>
                <a:latin typeface="UTM Khuccamta" panose="02040603050506020204" pitchFamily="18" charset="0"/>
                <a:cs typeface="Times New Roman" pitchFamily="18" charset="0"/>
              </a:rPr>
              <a:t> 6: </a:t>
            </a:r>
            <a:r>
              <a:rPr lang="en-US" altLang="en-US" sz="2800" dirty="0">
                <a:solidFill>
                  <a:schemeClr val="tx1"/>
                </a:solidFill>
                <a:cs typeface="Times New Roman" panose="02020603050405020304" pitchFamily="18" charset="0"/>
              </a:rPr>
              <a:t>“</a:t>
            </a:r>
            <a:r>
              <a:rPr lang="en-US" altLang="en-US" sz="2800" dirty="0" err="1">
                <a:solidFill>
                  <a:schemeClr val="tx1"/>
                </a:solidFill>
                <a:cs typeface="Times New Roman" panose="02020603050405020304" pitchFamily="18" charset="0"/>
              </a:rPr>
              <a:t>Ngựa</a:t>
            </a:r>
            <a:r>
              <a:rPr lang="en-US" altLang="en-US" sz="2800" dirty="0">
                <a:solidFill>
                  <a:schemeClr val="tx1"/>
                </a:solidFill>
                <a:cs typeface="Times New Roman" panose="02020603050405020304" pitchFamily="18" charset="0"/>
              </a:rPr>
              <a:t> con” </a:t>
            </a:r>
            <a:r>
              <a:rPr lang="en-US" altLang="en-US" sz="2800" dirty="0" err="1">
                <a:solidFill>
                  <a:schemeClr val="tx1"/>
                </a:solidFill>
                <a:cs typeface="Times New Roman" panose="02020603050405020304" pitchFamily="18" charset="0"/>
              </a:rPr>
              <a:t>nhắn</a:t>
            </a:r>
            <a:r>
              <a:rPr lang="en-US" altLang="en-US" sz="2800" dirty="0">
                <a:solidFill>
                  <a:schemeClr val="tx1"/>
                </a:solidFill>
                <a:cs typeface="Times New Roman" panose="02020603050405020304" pitchFamily="18" charset="0"/>
              </a:rPr>
              <a:t> </a:t>
            </a:r>
            <a:r>
              <a:rPr lang="en-US" altLang="en-US" sz="2800" dirty="0" err="1">
                <a:solidFill>
                  <a:schemeClr val="tx1"/>
                </a:solidFill>
                <a:cs typeface="Times New Roman" panose="02020603050405020304" pitchFamily="18" charset="0"/>
              </a:rPr>
              <a:t>nhủ</a:t>
            </a:r>
            <a:r>
              <a:rPr lang="en-US" altLang="en-US" sz="2800" dirty="0">
                <a:solidFill>
                  <a:schemeClr val="tx1"/>
                </a:solidFill>
                <a:cs typeface="Times New Roman" panose="02020603050405020304" pitchFamily="18" charset="0"/>
              </a:rPr>
              <a:t> </a:t>
            </a:r>
            <a:r>
              <a:rPr lang="en-US" altLang="en-US" sz="2800" dirty="0" err="1">
                <a:solidFill>
                  <a:schemeClr val="tx1"/>
                </a:solidFill>
                <a:cs typeface="Times New Roman" panose="02020603050405020304" pitchFamily="18" charset="0"/>
              </a:rPr>
              <a:t>mẹ</a:t>
            </a:r>
            <a:r>
              <a:rPr lang="en-US" altLang="en-US" sz="2800" dirty="0">
                <a:solidFill>
                  <a:schemeClr val="tx1"/>
                </a:solidFill>
                <a:cs typeface="Times New Roman" panose="02020603050405020304" pitchFamily="18" charset="0"/>
              </a:rPr>
              <a:t> </a:t>
            </a:r>
            <a:r>
              <a:rPr lang="en-US" altLang="en-US" sz="2800" dirty="0" err="1">
                <a:solidFill>
                  <a:schemeClr val="tx1"/>
                </a:solidFill>
                <a:cs typeface="Times New Roman" panose="02020603050405020304" pitchFamily="18" charset="0"/>
              </a:rPr>
              <a:t>điều</a:t>
            </a:r>
            <a:r>
              <a:rPr lang="en-US" altLang="en-US" sz="2800" dirty="0">
                <a:solidFill>
                  <a:schemeClr val="tx1"/>
                </a:solidFill>
                <a:cs typeface="Times New Roman" panose="02020603050405020304" pitchFamily="18" charset="0"/>
              </a:rPr>
              <a:t> </a:t>
            </a:r>
            <a:r>
              <a:rPr lang="en-US" altLang="en-US" sz="2800" dirty="0" err="1">
                <a:solidFill>
                  <a:schemeClr val="tx1"/>
                </a:solidFill>
                <a:cs typeface="Times New Roman" panose="02020603050405020304" pitchFamily="18" charset="0"/>
              </a:rPr>
              <a:t>gì</a:t>
            </a:r>
            <a:r>
              <a:rPr lang="en-US" altLang="en-US" sz="2800" dirty="0">
                <a:solidFill>
                  <a:schemeClr val="tx1"/>
                </a:solidFill>
                <a:cs typeface="Times New Roman" panose="02020603050405020304" pitchFamily="18" charset="0"/>
              </a:rPr>
              <a:t>?</a:t>
            </a:r>
            <a:endParaRPr lang="en-US" sz="2800" dirty="0">
              <a:solidFill>
                <a:schemeClr val="tx1"/>
              </a:solidFill>
              <a:latin typeface="UTM Khuccamta" panose="02040603050506020204" pitchFamily="18" charset="0"/>
              <a:cs typeface="Times New Roman" pitchFamily="18" charset="0"/>
            </a:endParaRPr>
          </a:p>
        </p:txBody>
      </p:sp>
      <p:sp>
        <p:nvSpPr>
          <p:cNvPr id="10" name="TextBox 9">
            <a:extLst>
              <a:ext uri="{FF2B5EF4-FFF2-40B4-BE49-F238E27FC236}">
                <a16:creationId xmlns:a16="http://schemas.microsoft.com/office/drawing/2014/main" id="{F30C02B7-AC91-42EC-AFB4-ED6F143D38F5}"/>
              </a:ext>
            </a:extLst>
          </p:cNvPr>
          <p:cNvSpPr txBox="1"/>
          <p:nvPr/>
        </p:nvSpPr>
        <p:spPr>
          <a:xfrm>
            <a:off x="2111261" y="2054755"/>
            <a:ext cx="4963875" cy="461665"/>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2400" b="1" dirty="0">
                <a:solidFill>
                  <a:schemeClr val="accent6">
                    <a:lumMod val="50000"/>
                  </a:schemeClr>
                </a:solidFill>
                <a:latin typeface="UTM Khuccamta" panose="02040603050506020204" pitchFamily="18" charset="0"/>
                <a:cs typeface="Times New Roman" pitchFamily="18" charset="0"/>
              </a:rPr>
              <a:t>A. </a:t>
            </a:r>
            <a:r>
              <a:rPr lang="en-US" altLang="en-US" sz="2400" b="1" dirty="0">
                <a:solidFill>
                  <a:schemeClr val="accent6">
                    <a:lumMod val="50000"/>
                  </a:schemeClr>
                </a:solidFill>
                <a:cs typeface="Times New Roman" panose="02020603050405020304" pitchFamily="18" charset="0"/>
              </a:rPr>
              <a:t>Con </a:t>
            </a:r>
            <a:r>
              <a:rPr lang="en-US" altLang="en-US" sz="2400" b="1" dirty="0" err="1">
                <a:solidFill>
                  <a:schemeClr val="accent6">
                    <a:lumMod val="50000"/>
                  </a:schemeClr>
                </a:solidFill>
                <a:cs typeface="Times New Roman" panose="02020603050405020304" pitchFamily="18" charset="0"/>
              </a:rPr>
              <a:t>luôn</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nhớ</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mẹ</a:t>
            </a:r>
            <a:endParaRPr lang="en-US" sz="2400" b="1" dirty="0">
              <a:solidFill>
                <a:schemeClr val="accent6">
                  <a:lumMod val="50000"/>
                </a:schemeClr>
              </a:solidFill>
              <a:latin typeface="UTM Khuccamta" panose="02040603050506020204" pitchFamily="18" charset="0"/>
              <a:cs typeface="Times New Roman" pitchFamily="18" charset="0"/>
            </a:endParaRPr>
          </a:p>
        </p:txBody>
      </p:sp>
      <p:sp>
        <p:nvSpPr>
          <p:cNvPr id="11" name="TextBox 10">
            <a:extLst>
              <a:ext uri="{FF2B5EF4-FFF2-40B4-BE49-F238E27FC236}">
                <a16:creationId xmlns:a16="http://schemas.microsoft.com/office/drawing/2014/main" id="{275F6132-4708-4E43-8A20-97EA497C98D9}"/>
              </a:ext>
            </a:extLst>
          </p:cNvPr>
          <p:cNvSpPr txBox="1"/>
          <p:nvPr/>
        </p:nvSpPr>
        <p:spPr>
          <a:xfrm>
            <a:off x="2114257" y="2649210"/>
            <a:ext cx="4963876" cy="461665"/>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2400" b="1" dirty="0">
                <a:solidFill>
                  <a:schemeClr val="accent6">
                    <a:lumMod val="50000"/>
                  </a:schemeClr>
                </a:solidFill>
                <a:latin typeface="UTM Khuccamta" panose="02040603050506020204" pitchFamily="18" charset="0"/>
                <a:cs typeface="Times New Roman" pitchFamily="18" charset="0"/>
              </a:rPr>
              <a:t>B. </a:t>
            </a:r>
            <a:r>
              <a:rPr lang="en-US" altLang="en-US" sz="2400" b="1" dirty="0" err="1">
                <a:solidFill>
                  <a:schemeClr val="accent6">
                    <a:lumMod val="50000"/>
                  </a:schemeClr>
                </a:solidFill>
              </a:rPr>
              <a:t>Mẹ</a:t>
            </a:r>
            <a:r>
              <a:rPr lang="en-US" altLang="en-US" sz="2400" b="1" dirty="0">
                <a:solidFill>
                  <a:schemeClr val="accent6">
                    <a:lumMod val="50000"/>
                  </a:schemeClr>
                </a:solidFill>
              </a:rPr>
              <a:t> </a:t>
            </a:r>
            <a:r>
              <a:rPr lang="en-US" altLang="en-US" sz="2400" b="1" dirty="0" err="1">
                <a:solidFill>
                  <a:schemeClr val="accent6">
                    <a:lumMod val="50000"/>
                  </a:schemeClr>
                </a:solidFill>
              </a:rPr>
              <a:t>đừng</a:t>
            </a:r>
            <a:r>
              <a:rPr lang="en-US" altLang="en-US" sz="2400" b="1" dirty="0">
                <a:solidFill>
                  <a:schemeClr val="accent6">
                    <a:lumMod val="50000"/>
                  </a:schemeClr>
                </a:solidFill>
              </a:rPr>
              <a:t> </a:t>
            </a:r>
            <a:r>
              <a:rPr lang="en-US" altLang="en-US" sz="2400" b="1" dirty="0" err="1">
                <a:solidFill>
                  <a:schemeClr val="accent6">
                    <a:lumMod val="50000"/>
                  </a:schemeClr>
                </a:solidFill>
              </a:rPr>
              <a:t>buồn</a:t>
            </a:r>
            <a:r>
              <a:rPr lang="en-US" altLang="en-US" sz="2400" b="1" dirty="0">
                <a:solidFill>
                  <a:schemeClr val="accent6">
                    <a:lumMod val="50000"/>
                  </a:schemeClr>
                </a:solidFill>
              </a:rPr>
              <a:t> </a:t>
            </a:r>
            <a:r>
              <a:rPr lang="en-US" altLang="en-US" sz="2400" b="1" dirty="0" err="1">
                <a:solidFill>
                  <a:schemeClr val="accent6">
                    <a:lumMod val="50000"/>
                  </a:schemeClr>
                </a:solidFill>
              </a:rPr>
              <a:t>vì</a:t>
            </a:r>
            <a:r>
              <a:rPr lang="en-US" altLang="en-US" sz="2400" b="1" dirty="0">
                <a:solidFill>
                  <a:schemeClr val="accent6">
                    <a:lumMod val="50000"/>
                  </a:schemeClr>
                </a:solidFill>
              </a:rPr>
              <a:t> con </a:t>
            </a:r>
            <a:r>
              <a:rPr lang="en-US" altLang="en-US" sz="2400" b="1" dirty="0" err="1">
                <a:solidFill>
                  <a:schemeClr val="accent6">
                    <a:lumMod val="50000"/>
                  </a:schemeClr>
                </a:solidFill>
              </a:rPr>
              <a:t>đi</a:t>
            </a:r>
            <a:r>
              <a:rPr lang="en-US" altLang="en-US" sz="2400" b="1" dirty="0">
                <a:solidFill>
                  <a:schemeClr val="accent6">
                    <a:lumMod val="50000"/>
                  </a:schemeClr>
                </a:solidFill>
              </a:rPr>
              <a:t> </a:t>
            </a:r>
            <a:r>
              <a:rPr lang="en-US" altLang="en-US" sz="2400" b="1" dirty="0" err="1">
                <a:solidFill>
                  <a:schemeClr val="accent6">
                    <a:lumMod val="50000"/>
                  </a:schemeClr>
                </a:solidFill>
              </a:rPr>
              <a:t>xa</a:t>
            </a:r>
            <a:endParaRPr lang="en-US" sz="2400" b="1" dirty="0">
              <a:solidFill>
                <a:schemeClr val="accent6">
                  <a:lumMod val="50000"/>
                </a:schemeClr>
              </a:solidFill>
              <a:latin typeface="UTM Khuccamta" panose="02040603050506020204" pitchFamily="18" charset="0"/>
              <a:cs typeface="Times New Roman" pitchFamily="18" charset="0"/>
            </a:endParaRPr>
          </a:p>
        </p:txBody>
      </p:sp>
      <p:sp>
        <p:nvSpPr>
          <p:cNvPr id="12" name="TextBox 11">
            <a:extLst>
              <a:ext uri="{FF2B5EF4-FFF2-40B4-BE49-F238E27FC236}">
                <a16:creationId xmlns:a16="http://schemas.microsoft.com/office/drawing/2014/main" id="{472CF52A-79A9-4EBE-8FD6-DE7800AD9E26}"/>
              </a:ext>
            </a:extLst>
          </p:cNvPr>
          <p:cNvSpPr txBox="1"/>
          <p:nvPr/>
        </p:nvSpPr>
        <p:spPr>
          <a:xfrm>
            <a:off x="2114750" y="3243665"/>
            <a:ext cx="4914500" cy="461665"/>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2400" b="1" dirty="0">
                <a:solidFill>
                  <a:schemeClr val="accent6">
                    <a:lumMod val="50000"/>
                  </a:schemeClr>
                </a:solidFill>
                <a:latin typeface="UTM Khuccamta" panose="02040603050506020204" pitchFamily="18" charset="0"/>
                <a:cs typeface="Times New Roman" pitchFamily="18" charset="0"/>
              </a:rPr>
              <a:t>C. </a:t>
            </a:r>
            <a:r>
              <a:rPr lang="en-US" altLang="en-US" sz="2400" b="1" dirty="0">
                <a:solidFill>
                  <a:schemeClr val="accent6">
                    <a:lumMod val="50000"/>
                  </a:schemeClr>
                </a:solidFill>
                <a:cs typeface="Times New Roman" panose="02020603050405020304" pitchFamily="18" charset="0"/>
              </a:rPr>
              <a:t>Con </a:t>
            </a:r>
            <a:r>
              <a:rPr lang="en-US" altLang="en-US" sz="2400" b="1" dirty="0" err="1">
                <a:solidFill>
                  <a:schemeClr val="accent6">
                    <a:lumMod val="50000"/>
                  </a:schemeClr>
                </a:solidFill>
                <a:cs typeface="Times New Roman" panose="02020603050405020304" pitchFamily="18" charset="0"/>
              </a:rPr>
              <a:t>đi</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xa</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nhưng</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vẫn</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nhớ</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về</a:t>
            </a:r>
            <a:r>
              <a:rPr lang="en-US" altLang="en-US" sz="2400" b="1" dirty="0">
                <a:solidFill>
                  <a:schemeClr val="accent6">
                    <a:lumMod val="50000"/>
                  </a:schemeClr>
                </a:solidFill>
                <a:cs typeface="Times New Roman" panose="02020603050405020304" pitchFamily="18" charset="0"/>
              </a:rPr>
              <a:t> </a:t>
            </a:r>
            <a:r>
              <a:rPr lang="en-US" altLang="en-US" sz="2400" b="1" dirty="0" err="1">
                <a:solidFill>
                  <a:schemeClr val="accent6">
                    <a:lumMod val="50000"/>
                  </a:schemeClr>
                </a:solidFill>
                <a:cs typeface="Times New Roman" panose="02020603050405020304" pitchFamily="18" charset="0"/>
              </a:rPr>
              <a:t>mẹ</a:t>
            </a:r>
            <a:endParaRPr lang="vi-VN" altLang="en-US" sz="2400" b="1" dirty="0">
              <a:solidFill>
                <a:schemeClr val="accent6">
                  <a:lumMod val="50000"/>
                </a:schemeClr>
              </a:solidFill>
              <a:cs typeface="Times New Roman" panose="02020603050405020304" pitchFamily="18" charset="0"/>
            </a:endParaRPr>
          </a:p>
        </p:txBody>
      </p:sp>
      <p:sp>
        <p:nvSpPr>
          <p:cNvPr id="13" name="TextBox 12">
            <a:extLst>
              <a:ext uri="{FF2B5EF4-FFF2-40B4-BE49-F238E27FC236}">
                <a16:creationId xmlns:a16="http://schemas.microsoft.com/office/drawing/2014/main" id="{33EE8B6B-271D-4907-BFB1-6EAD148EA49D}"/>
              </a:ext>
            </a:extLst>
          </p:cNvPr>
          <p:cNvSpPr txBox="1"/>
          <p:nvPr/>
        </p:nvSpPr>
        <p:spPr>
          <a:xfrm>
            <a:off x="2111261" y="3853508"/>
            <a:ext cx="4942185" cy="461665"/>
          </a:xfrm>
          <a:prstGeom prst="round1Rect">
            <a:avLst/>
          </a:prstGeom>
          <a:solidFill>
            <a:schemeClr val="accent4">
              <a:lumMod val="20000"/>
              <a:lumOff val="80000"/>
              <a:alpha val="48000"/>
            </a:schemeClr>
          </a:solidFill>
          <a:ln>
            <a:solidFill>
              <a:schemeClr val="accent2">
                <a:lumMod val="50000"/>
              </a:schemeClr>
            </a:solidFill>
          </a:ln>
        </p:spPr>
        <p:txBody>
          <a:bodyPr wrap="square" rtlCol="0">
            <a:spAutoFit/>
          </a:bodyPr>
          <a:lstStyle/>
          <a:p>
            <a:r>
              <a:rPr lang="en-US" sz="2400" b="1" dirty="0">
                <a:solidFill>
                  <a:schemeClr val="accent6">
                    <a:lumMod val="50000"/>
                  </a:schemeClr>
                </a:solidFill>
                <a:latin typeface="UTM Khuccamta" panose="02040603050506020204" pitchFamily="18" charset="0"/>
                <a:cs typeface="Times New Roman" pitchFamily="18" charset="0"/>
              </a:rPr>
              <a:t>D. </a:t>
            </a:r>
            <a:r>
              <a:rPr lang="en-US" altLang="en-US" sz="2400" b="1" dirty="0">
                <a:solidFill>
                  <a:schemeClr val="accent6">
                    <a:lumMod val="50000"/>
                  </a:schemeClr>
                </a:solidFill>
              </a:rPr>
              <a:t>Con </a:t>
            </a:r>
            <a:r>
              <a:rPr lang="en-US" altLang="en-US" sz="2400" b="1" dirty="0" err="1">
                <a:solidFill>
                  <a:schemeClr val="accent6">
                    <a:lumMod val="50000"/>
                  </a:schemeClr>
                </a:solidFill>
              </a:rPr>
              <a:t>rất</a:t>
            </a:r>
            <a:r>
              <a:rPr lang="en-US" altLang="en-US" sz="2400" b="1" dirty="0">
                <a:solidFill>
                  <a:schemeClr val="accent6">
                    <a:lumMod val="50000"/>
                  </a:schemeClr>
                </a:solidFill>
              </a:rPr>
              <a:t> </a:t>
            </a:r>
            <a:r>
              <a:rPr lang="en-US" altLang="en-US" sz="2400" b="1" dirty="0" err="1">
                <a:solidFill>
                  <a:schemeClr val="accent6">
                    <a:lumMod val="50000"/>
                  </a:schemeClr>
                </a:solidFill>
              </a:rPr>
              <a:t>thích</a:t>
            </a:r>
            <a:r>
              <a:rPr lang="en-US" altLang="en-US" sz="2400" b="1" dirty="0">
                <a:solidFill>
                  <a:schemeClr val="accent6">
                    <a:lumMod val="50000"/>
                  </a:schemeClr>
                </a:solidFill>
              </a:rPr>
              <a:t> </a:t>
            </a:r>
            <a:r>
              <a:rPr lang="en-US" altLang="en-US" sz="2400" b="1" dirty="0" err="1">
                <a:solidFill>
                  <a:schemeClr val="accent6">
                    <a:lumMod val="50000"/>
                  </a:schemeClr>
                </a:solidFill>
              </a:rPr>
              <a:t>đi</a:t>
            </a:r>
            <a:r>
              <a:rPr lang="en-US" altLang="en-US" sz="2400" b="1" dirty="0">
                <a:solidFill>
                  <a:schemeClr val="accent6">
                    <a:lumMod val="50000"/>
                  </a:schemeClr>
                </a:solidFill>
              </a:rPr>
              <a:t> </a:t>
            </a:r>
            <a:r>
              <a:rPr lang="en-US" altLang="en-US" sz="2400" b="1" dirty="0" err="1">
                <a:solidFill>
                  <a:schemeClr val="accent6">
                    <a:lumMod val="50000"/>
                  </a:schemeClr>
                </a:solidFill>
              </a:rPr>
              <a:t>chơi</a:t>
            </a:r>
            <a:endParaRPr lang="en-US" sz="2400" b="1" dirty="0">
              <a:solidFill>
                <a:schemeClr val="accent6">
                  <a:lumMod val="50000"/>
                </a:schemeClr>
              </a:solidFill>
              <a:latin typeface="UTM Khuccamta" panose="02040603050506020204" pitchFamily="18" charset="0"/>
              <a:cs typeface="Times New Roman" pitchFamily="18" charset="0"/>
            </a:endParaRPr>
          </a:p>
        </p:txBody>
      </p:sp>
      <p:sp>
        <p:nvSpPr>
          <p:cNvPr id="14" name="Oval 13">
            <a:extLst>
              <a:ext uri="{FF2B5EF4-FFF2-40B4-BE49-F238E27FC236}">
                <a16:creationId xmlns:a16="http://schemas.microsoft.com/office/drawing/2014/main" id="{E3A561B5-B326-4A86-B63A-2C55D1A12BE7}"/>
              </a:ext>
            </a:extLst>
          </p:cNvPr>
          <p:cNvSpPr/>
          <p:nvPr/>
        </p:nvSpPr>
        <p:spPr>
          <a:xfrm>
            <a:off x="2072353" y="3243665"/>
            <a:ext cx="491261" cy="477053"/>
          </a:xfrm>
          <a:prstGeom prst="ellipse">
            <a:avLst/>
          </a:prstGeom>
          <a:ln w="57150">
            <a:solidFill>
              <a:schemeClr val="accent3">
                <a:lumMod val="75000"/>
              </a:schemeClr>
            </a:solidFill>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sz="1050">
              <a:solidFill>
                <a:srgbClr val="FF0000"/>
              </a:solidFill>
              <a:latin typeface="UTM Khuccamta" panose="02040603050506020204" pitchFamily="18" charset="0"/>
            </a:endParaRPr>
          </a:p>
        </p:txBody>
      </p:sp>
    </p:spTree>
    <p:extLst>
      <p:ext uri="{BB962C8B-B14F-4D97-AF65-F5344CB8AC3E}">
        <p14:creationId xmlns:p14="http://schemas.microsoft.com/office/powerpoint/2010/main" val="115082138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childTnLst>
                                </p:cTn>
                              </p:par>
                              <p:par>
                                <p:cTn id="10" presetID="16" presetClass="entr" presetSubtype="21"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ppt_x"/>
                                          </p:val>
                                        </p:tav>
                                        <p:tav tm="100000">
                                          <p:val>
                                            <p:strVal val="#ppt_x"/>
                                          </p:val>
                                        </p:tav>
                                      </p:tavLst>
                                    </p:anim>
                                    <p:anim calcmode="lin" valueType="num">
                                      <p:cBhvr additive="base">
                                        <p:cTn id="3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heel(1)">
                                      <p:cBhvr>
                                        <p:cTn id="4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9" grpId="0" animBg="1"/>
      <p:bldP spid="10" grpId="0" animBg="1"/>
      <p:bldP spid="11" grpId="0" animBg="1"/>
      <p:bldP spid="12" grpId="0" animBg="1"/>
      <p:bldP spid="13" grpId="0" animBg="1"/>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76803">
            <a:extLst>
              <a:ext uri="{FF2B5EF4-FFF2-40B4-BE49-F238E27FC236}">
                <a16:creationId xmlns:a16="http://schemas.microsoft.com/office/drawing/2014/main" id="{0A677A00-A58F-46EA-8E35-B7DF0C82E377}"/>
              </a:ext>
            </a:extLst>
          </p:cNvPr>
          <p:cNvPicPr>
            <a:picLocks noChangeAspect="1"/>
          </p:cNvPicPr>
          <p:nvPr/>
        </p:nvPicPr>
        <p:blipFill rotWithShape="1">
          <a:blip r:embed="rId3"/>
          <a:srcRect t="340" r="10" b="10"/>
          <a:stretch/>
        </p:blipFill>
        <p:spPr>
          <a:xfrm>
            <a:off x="-261851" y="-199506"/>
            <a:ext cx="9667702" cy="5411585"/>
          </a:xfrm>
          <a:prstGeom prst="rect">
            <a:avLst/>
          </a:prstGeom>
          <a:noFill/>
        </p:spPr>
      </p:pic>
      <p:sp>
        <p:nvSpPr>
          <p:cNvPr id="27" name="TextBox 26">
            <a:extLst>
              <a:ext uri="{FF2B5EF4-FFF2-40B4-BE49-F238E27FC236}">
                <a16:creationId xmlns:a16="http://schemas.microsoft.com/office/drawing/2014/main" id="{4515590B-277C-4CE4-A155-8249A355C315}"/>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28" name="Hình Chữ nhật 11">
            <a:extLst>
              <a:ext uri="{FF2B5EF4-FFF2-40B4-BE49-F238E27FC236}">
                <a16:creationId xmlns:a16="http://schemas.microsoft.com/office/drawing/2014/main" id="{3F247111-2F56-4F60-9052-A1EE9909223A}"/>
              </a:ext>
            </a:extLst>
          </p:cNvPr>
          <p:cNvSpPr>
            <a:spLocks noChangeArrowheads="1"/>
          </p:cNvSpPr>
          <p:nvPr/>
        </p:nvSpPr>
        <p:spPr bwMode="auto">
          <a:xfrm>
            <a:off x="2851265" y="767624"/>
            <a:ext cx="4971011" cy="1055608"/>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7:</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Cậu</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bé</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tuổi</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Ngựa</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yêu</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mẹ</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như</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thế</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nào</a:t>
            </a:r>
            <a:r>
              <a:rPr lang="en-US" altLang="en-US" sz="2800" dirty="0">
                <a:latin typeface="UTM Khuccamta" panose="02040603050506020204" pitchFamily="18" charset="0"/>
                <a:cs typeface="Times New Roman" panose="02020603050405020304" pitchFamily="18" charset="0"/>
              </a:rPr>
              <a:t>?</a:t>
            </a:r>
          </a:p>
        </p:txBody>
      </p:sp>
      <p:grpSp>
        <p:nvGrpSpPr>
          <p:cNvPr id="29" name="组合 8">
            <a:extLst>
              <a:ext uri="{FF2B5EF4-FFF2-40B4-BE49-F238E27FC236}">
                <a16:creationId xmlns:a16="http://schemas.microsoft.com/office/drawing/2014/main" id="{CAF83D91-F1D7-47CA-8A93-3D7D0B3C6034}"/>
              </a:ext>
            </a:extLst>
          </p:cNvPr>
          <p:cNvGrpSpPr/>
          <p:nvPr/>
        </p:nvGrpSpPr>
        <p:grpSpPr>
          <a:xfrm>
            <a:off x="1126665" y="2269876"/>
            <a:ext cx="6890667" cy="1830570"/>
            <a:chOff x="1216733" y="1395247"/>
            <a:chExt cx="8655269" cy="4035972"/>
          </a:xfrm>
        </p:grpSpPr>
        <p:sp>
          <p:nvSpPr>
            <p:cNvPr id="30" name="任意多边形 5">
              <a:extLst>
                <a:ext uri="{FF2B5EF4-FFF2-40B4-BE49-F238E27FC236}">
                  <a16:creationId xmlns:a16="http://schemas.microsoft.com/office/drawing/2014/main" id="{258A6EB9-1AD2-45C8-A1D3-0E59FC94D046}"/>
                </a:ext>
              </a:extLst>
            </p:cNvPr>
            <p:cNvSpPr/>
            <p:nvPr/>
          </p:nvSpPr>
          <p:spPr>
            <a:xfrm>
              <a:off x="1216733" y="1395247"/>
              <a:ext cx="8655269" cy="4035972"/>
            </a:xfrm>
            <a:custGeom>
              <a:avLst/>
              <a:gdLst>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63062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126124 w 8655269"/>
                <a:gd name="connsiteY3" fmla="*/ 3878317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55269" h="4035972">
                  <a:moveTo>
                    <a:pt x="0" y="236483"/>
                  </a:moveTo>
                  <a:lnTo>
                    <a:pt x="47296" y="3846786"/>
                  </a:lnTo>
                  <a:lnTo>
                    <a:pt x="63061" y="3831021"/>
                  </a:lnTo>
                  <a:lnTo>
                    <a:pt x="126124" y="3878317"/>
                  </a:lnTo>
                  <a:lnTo>
                    <a:pt x="204951" y="3941379"/>
                  </a:lnTo>
                  <a:lnTo>
                    <a:pt x="378372" y="3988676"/>
                  </a:lnTo>
                  <a:lnTo>
                    <a:pt x="583324" y="4004441"/>
                  </a:lnTo>
                  <a:lnTo>
                    <a:pt x="2427889" y="3988676"/>
                  </a:lnTo>
                  <a:lnTo>
                    <a:pt x="2806262" y="4020207"/>
                  </a:lnTo>
                  <a:lnTo>
                    <a:pt x="3247696" y="4020207"/>
                  </a:lnTo>
                  <a:lnTo>
                    <a:pt x="4524703" y="3972910"/>
                  </a:lnTo>
                  <a:lnTo>
                    <a:pt x="5123793" y="4004441"/>
                  </a:lnTo>
                  <a:lnTo>
                    <a:pt x="6605751" y="4035972"/>
                  </a:lnTo>
                  <a:lnTo>
                    <a:pt x="7504386" y="4020207"/>
                  </a:lnTo>
                  <a:lnTo>
                    <a:pt x="8150772" y="3988676"/>
                  </a:lnTo>
                  <a:lnTo>
                    <a:pt x="8576441" y="3894083"/>
                  </a:lnTo>
                  <a:lnTo>
                    <a:pt x="8639503" y="3736428"/>
                  </a:lnTo>
                  <a:lnTo>
                    <a:pt x="8639503" y="3547241"/>
                  </a:lnTo>
                  <a:lnTo>
                    <a:pt x="8623738" y="3058510"/>
                  </a:lnTo>
                  <a:lnTo>
                    <a:pt x="8639503" y="1671145"/>
                  </a:lnTo>
                  <a:lnTo>
                    <a:pt x="8623738" y="930166"/>
                  </a:lnTo>
                  <a:lnTo>
                    <a:pt x="8655269" y="520262"/>
                  </a:lnTo>
                  <a:lnTo>
                    <a:pt x="8560676" y="283779"/>
                  </a:lnTo>
                  <a:lnTo>
                    <a:pt x="8355724" y="110359"/>
                  </a:lnTo>
                  <a:lnTo>
                    <a:pt x="8087710" y="31531"/>
                  </a:lnTo>
                  <a:lnTo>
                    <a:pt x="7898524" y="31531"/>
                  </a:lnTo>
                  <a:lnTo>
                    <a:pt x="6826469" y="31531"/>
                  </a:lnTo>
                  <a:lnTo>
                    <a:pt x="2065282" y="0"/>
                  </a:lnTo>
                  <a:lnTo>
                    <a:pt x="1056289" y="31531"/>
                  </a:lnTo>
                  <a:lnTo>
                    <a:pt x="378372" y="15766"/>
                  </a:lnTo>
                  <a:lnTo>
                    <a:pt x="110358" y="94593"/>
                  </a:lnTo>
                  <a:lnTo>
                    <a:pt x="31531" y="173421"/>
                  </a:lnTo>
                  <a:lnTo>
                    <a:pt x="0" y="236483"/>
                  </a:lnTo>
                  <a:close/>
                </a:path>
              </a:pathLst>
            </a:custGeom>
            <a:solidFill>
              <a:srgbClr val="EAE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6">
              <a:extLst>
                <a:ext uri="{FF2B5EF4-FFF2-40B4-BE49-F238E27FC236}">
                  <a16:creationId xmlns:a16="http://schemas.microsoft.com/office/drawing/2014/main" id="{14EA9CDF-2A45-4676-BC77-5C6E0448AF94}"/>
                </a:ext>
              </a:extLst>
            </p:cNvPr>
            <p:cNvSpPr/>
            <p:nvPr/>
          </p:nvSpPr>
          <p:spPr>
            <a:xfrm>
              <a:off x="1279797" y="1545015"/>
              <a:ext cx="8339958" cy="3767958"/>
            </a:xfrm>
            <a:custGeom>
              <a:avLst/>
              <a:gdLst>
                <a:gd name="connsiteX0" fmla="*/ 268014 w 8339958"/>
                <a:gd name="connsiteY0" fmla="*/ 204951 h 3767958"/>
                <a:gd name="connsiteX1" fmla="*/ 520262 w 8339958"/>
                <a:gd name="connsiteY1" fmla="*/ 15765 h 3767958"/>
                <a:gd name="connsiteX2" fmla="*/ 740979 w 8339958"/>
                <a:gd name="connsiteY2" fmla="*/ 0 h 3767958"/>
                <a:gd name="connsiteX3" fmla="*/ 1135117 w 8339958"/>
                <a:gd name="connsiteY3" fmla="*/ 0 h 3767958"/>
                <a:gd name="connsiteX4" fmla="*/ 1466193 w 8339958"/>
                <a:gd name="connsiteY4" fmla="*/ 0 h 3767958"/>
                <a:gd name="connsiteX5" fmla="*/ 1734207 w 8339958"/>
                <a:gd name="connsiteY5" fmla="*/ 78827 h 3767958"/>
                <a:gd name="connsiteX6" fmla="*/ 2664372 w 8339958"/>
                <a:gd name="connsiteY6" fmla="*/ 31531 h 3767958"/>
                <a:gd name="connsiteX7" fmla="*/ 3247696 w 8339958"/>
                <a:gd name="connsiteY7" fmla="*/ 31531 h 3767958"/>
                <a:gd name="connsiteX8" fmla="*/ 4272455 w 8339958"/>
                <a:gd name="connsiteY8" fmla="*/ 15765 h 3767958"/>
                <a:gd name="connsiteX9" fmla="*/ 4950372 w 8339958"/>
                <a:gd name="connsiteY9" fmla="*/ 15765 h 3767958"/>
                <a:gd name="connsiteX10" fmla="*/ 5990896 w 8339958"/>
                <a:gd name="connsiteY10" fmla="*/ 47296 h 3767958"/>
                <a:gd name="connsiteX11" fmla="*/ 6747641 w 8339958"/>
                <a:gd name="connsiteY11" fmla="*/ 0 h 3767958"/>
                <a:gd name="connsiteX12" fmla="*/ 7457089 w 8339958"/>
                <a:gd name="connsiteY12" fmla="*/ 31531 h 3767958"/>
                <a:gd name="connsiteX13" fmla="*/ 8040414 w 8339958"/>
                <a:gd name="connsiteY13" fmla="*/ 78827 h 3767958"/>
                <a:gd name="connsiteX14" fmla="*/ 8229600 w 8339958"/>
                <a:gd name="connsiteY14" fmla="*/ 283779 h 3767958"/>
                <a:gd name="connsiteX15" fmla="*/ 8276896 w 8339958"/>
                <a:gd name="connsiteY15" fmla="*/ 425669 h 3767958"/>
                <a:gd name="connsiteX16" fmla="*/ 8276896 w 8339958"/>
                <a:gd name="connsiteY16" fmla="*/ 725214 h 3767958"/>
                <a:gd name="connsiteX17" fmla="*/ 8339958 w 8339958"/>
                <a:gd name="connsiteY17" fmla="*/ 1954924 h 3767958"/>
                <a:gd name="connsiteX18" fmla="*/ 8339958 w 8339958"/>
                <a:gd name="connsiteY18" fmla="*/ 2364827 h 3767958"/>
                <a:gd name="connsiteX19" fmla="*/ 8276896 w 8339958"/>
                <a:gd name="connsiteY19" fmla="*/ 2790496 h 3767958"/>
                <a:gd name="connsiteX20" fmla="*/ 8087710 w 8339958"/>
                <a:gd name="connsiteY20" fmla="*/ 3310758 h 3767958"/>
                <a:gd name="connsiteX21" fmla="*/ 7803931 w 8339958"/>
                <a:gd name="connsiteY21" fmla="*/ 3484179 h 3767958"/>
                <a:gd name="connsiteX22" fmla="*/ 7677807 w 8339958"/>
                <a:gd name="connsiteY22" fmla="*/ 3547241 h 3767958"/>
                <a:gd name="connsiteX23" fmla="*/ 7362496 w 8339958"/>
                <a:gd name="connsiteY23" fmla="*/ 3594538 h 3767958"/>
                <a:gd name="connsiteX24" fmla="*/ 6984124 w 8339958"/>
                <a:gd name="connsiteY24" fmla="*/ 3641834 h 3767958"/>
                <a:gd name="connsiteX25" fmla="*/ 6337738 w 8339958"/>
                <a:gd name="connsiteY25" fmla="*/ 3657600 h 3767958"/>
                <a:gd name="connsiteX26" fmla="*/ 5770179 w 8339958"/>
                <a:gd name="connsiteY26" fmla="*/ 3421117 h 3767958"/>
                <a:gd name="connsiteX27" fmla="*/ 5076496 w 8339958"/>
                <a:gd name="connsiteY27" fmla="*/ 3389586 h 3767958"/>
                <a:gd name="connsiteX28" fmla="*/ 4067503 w 8339958"/>
                <a:gd name="connsiteY28" fmla="*/ 3421117 h 3767958"/>
                <a:gd name="connsiteX29" fmla="*/ 3894083 w 8339958"/>
                <a:gd name="connsiteY29" fmla="*/ 3610303 h 3767958"/>
                <a:gd name="connsiteX30" fmla="*/ 3074276 w 8339958"/>
                <a:gd name="connsiteY30" fmla="*/ 3689131 h 3767958"/>
                <a:gd name="connsiteX31" fmla="*/ 2554014 w 8339958"/>
                <a:gd name="connsiteY31" fmla="*/ 3720662 h 3767958"/>
                <a:gd name="connsiteX32" fmla="*/ 2096814 w 8339958"/>
                <a:gd name="connsiteY32" fmla="*/ 3752193 h 3767958"/>
                <a:gd name="connsiteX33" fmla="*/ 1702676 w 8339958"/>
                <a:gd name="connsiteY33" fmla="*/ 3767958 h 3767958"/>
                <a:gd name="connsiteX34" fmla="*/ 1308538 w 8339958"/>
                <a:gd name="connsiteY34" fmla="*/ 3767958 h 3767958"/>
                <a:gd name="connsiteX35" fmla="*/ 977462 w 8339958"/>
                <a:gd name="connsiteY35" fmla="*/ 3752193 h 3767958"/>
                <a:gd name="connsiteX36" fmla="*/ 662152 w 8339958"/>
                <a:gd name="connsiteY36" fmla="*/ 3563007 h 3767958"/>
                <a:gd name="connsiteX37" fmla="*/ 362607 w 8339958"/>
                <a:gd name="connsiteY37" fmla="*/ 3436882 h 3767958"/>
                <a:gd name="connsiteX38" fmla="*/ 141889 w 8339958"/>
                <a:gd name="connsiteY38" fmla="*/ 2916620 h 3767958"/>
                <a:gd name="connsiteX39" fmla="*/ 47296 w 8339958"/>
                <a:gd name="connsiteY39" fmla="*/ 2270234 h 3767958"/>
                <a:gd name="connsiteX40" fmla="*/ 0 w 8339958"/>
                <a:gd name="connsiteY40" fmla="*/ 1844565 h 3767958"/>
                <a:gd name="connsiteX41" fmla="*/ 94593 w 8339958"/>
                <a:gd name="connsiteY41" fmla="*/ 1087820 h 3767958"/>
                <a:gd name="connsiteX42" fmla="*/ 63062 w 8339958"/>
                <a:gd name="connsiteY42" fmla="*/ 725214 h 3767958"/>
                <a:gd name="connsiteX43" fmla="*/ 220717 w 8339958"/>
                <a:gd name="connsiteY43" fmla="*/ 331076 h 3767958"/>
                <a:gd name="connsiteX44" fmla="*/ 268014 w 8339958"/>
                <a:gd name="connsiteY44" fmla="*/ 204951 h 376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39958" h="3767958">
                  <a:moveTo>
                    <a:pt x="268014" y="204951"/>
                  </a:moveTo>
                  <a:lnTo>
                    <a:pt x="520262" y="15765"/>
                  </a:lnTo>
                  <a:lnTo>
                    <a:pt x="740979" y="0"/>
                  </a:lnTo>
                  <a:lnTo>
                    <a:pt x="1135117" y="0"/>
                  </a:lnTo>
                  <a:lnTo>
                    <a:pt x="1466193" y="0"/>
                  </a:lnTo>
                  <a:lnTo>
                    <a:pt x="1734207" y="78827"/>
                  </a:lnTo>
                  <a:lnTo>
                    <a:pt x="2664372" y="31531"/>
                  </a:lnTo>
                  <a:lnTo>
                    <a:pt x="3247696" y="31531"/>
                  </a:lnTo>
                  <a:lnTo>
                    <a:pt x="4272455" y="15765"/>
                  </a:lnTo>
                  <a:lnTo>
                    <a:pt x="4950372" y="15765"/>
                  </a:lnTo>
                  <a:lnTo>
                    <a:pt x="5990896" y="47296"/>
                  </a:lnTo>
                  <a:lnTo>
                    <a:pt x="6747641" y="0"/>
                  </a:lnTo>
                  <a:lnTo>
                    <a:pt x="7457089" y="31531"/>
                  </a:lnTo>
                  <a:lnTo>
                    <a:pt x="8040414" y="78827"/>
                  </a:lnTo>
                  <a:lnTo>
                    <a:pt x="8229600" y="283779"/>
                  </a:lnTo>
                  <a:lnTo>
                    <a:pt x="8276896" y="425669"/>
                  </a:lnTo>
                  <a:lnTo>
                    <a:pt x="8276896" y="725214"/>
                  </a:lnTo>
                  <a:lnTo>
                    <a:pt x="8339958" y="1954924"/>
                  </a:lnTo>
                  <a:lnTo>
                    <a:pt x="8339958" y="2364827"/>
                  </a:lnTo>
                  <a:lnTo>
                    <a:pt x="8276896" y="2790496"/>
                  </a:lnTo>
                  <a:lnTo>
                    <a:pt x="8087710" y="3310758"/>
                  </a:lnTo>
                  <a:lnTo>
                    <a:pt x="7803931" y="3484179"/>
                  </a:lnTo>
                  <a:lnTo>
                    <a:pt x="7677807" y="3547241"/>
                  </a:lnTo>
                  <a:lnTo>
                    <a:pt x="7362496" y="3594538"/>
                  </a:lnTo>
                  <a:lnTo>
                    <a:pt x="6984124" y="3641834"/>
                  </a:lnTo>
                  <a:lnTo>
                    <a:pt x="6337738" y="3657600"/>
                  </a:lnTo>
                  <a:lnTo>
                    <a:pt x="5770179" y="3421117"/>
                  </a:lnTo>
                  <a:lnTo>
                    <a:pt x="5076496" y="3389586"/>
                  </a:lnTo>
                  <a:lnTo>
                    <a:pt x="4067503" y="3421117"/>
                  </a:lnTo>
                  <a:lnTo>
                    <a:pt x="3894083" y="3610303"/>
                  </a:lnTo>
                  <a:lnTo>
                    <a:pt x="3074276" y="3689131"/>
                  </a:lnTo>
                  <a:lnTo>
                    <a:pt x="2554014" y="3720662"/>
                  </a:lnTo>
                  <a:lnTo>
                    <a:pt x="2096814" y="3752193"/>
                  </a:lnTo>
                  <a:lnTo>
                    <a:pt x="1702676" y="3767958"/>
                  </a:lnTo>
                  <a:lnTo>
                    <a:pt x="1308538" y="3767958"/>
                  </a:lnTo>
                  <a:lnTo>
                    <a:pt x="977462" y="3752193"/>
                  </a:lnTo>
                  <a:lnTo>
                    <a:pt x="662152" y="3563007"/>
                  </a:lnTo>
                  <a:lnTo>
                    <a:pt x="362607" y="3436882"/>
                  </a:lnTo>
                  <a:lnTo>
                    <a:pt x="141889" y="2916620"/>
                  </a:lnTo>
                  <a:lnTo>
                    <a:pt x="47296" y="2270234"/>
                  </a:lnTo>
                  <a:lnTo>
                    <a:pt x="0" y="1844565"/>
                  </a:lnTo>
                  <a:lnTo>
                    <a:pt x="94593" y="1087820"/>
                  </a:lnTo>
                  <a:lnTo>
                    <a:pt x="63062" y="725214"/>
                  </a:lnTo>
                  <a:lnTo>
                    <a:pt x="220717" y="331076"/>
                  </a:lnTo>
                  <a:lnTo>
                    <a:pt x="268014" y="204951"/>
                  </a:lnTo>
                  <a:close/>
                </a:path>
              </a:pathLst>
            </a:custGeom>
            <a:noFill/>
            <a:ln>
              <a:solidFill>
                <a:srgbClr val="C8BDA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TextBox 31">
            <a:extLst>
              <a:ext uri="{FF2B5EF4-FFF2-40B4-BE49-F238E27FC236}">
                <a16:creationId xmlns:a16="http://schemas.microsoft.com/office/drawing/2014/main" id="{11368A8F-DD6D-4378-8408-75D5BFECB2D6}"/>
              </a:ext>
            </a:extLst>
          </p:cNvPr>
          <p:cNvSpPr txBox="1"/>
          <p:nvPr/>
        </p:nvSpPr>
        <p:spPr>
          <a:xfrm>
            <a:off x="1508921" y="2506286"/>
            <a:ext cx="6126153" cy="954107"/>
          </a:xfrm>
          <a:prstGeom prst="rect">
            <a:avLst/>
          </a:prstGeom>
          <a:noFill/>
        </p:spPr>
        <p:txBody>
          <a:bodyPr wrap="square">
            <a:spAutoFit/>
          </a:bodyPr>
          <a:lstStyle/>
          <a:p>
            <a:pPr algn="ct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Cậu</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bé</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dù</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đi</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muôn</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nơi</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vẫn</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tìm</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đường</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về</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với</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800" b="1" dirty="0" err="1">
                <a:solidFill>
                  <a:schemeClr val="accent6">
                    <a:lumMod val="50000"/>
                  </a:schemeClr>
                </a:solidFill>
                <a:latin typeface="UTM Androgyne" panose="02040603050506020204" pitchFamily="18" charset="0"/>
                <a:cs typeface="Times New Roman" panose="02020603050405020304" pitchFamily="18" charset="0"/>
              </a:rPr>
              <a:t>mẹ</a:t>
            </a:r>
            <a:r>
              <a:rPr lang="en-US" altLang="en-US" sz="2800" b="1" dirty="0">
                <a:solidFill>
                  <a:schemeClr val="accent6">
                    <a:lumMod val="50000"/>
                  </a:schemeClr>
                </a:solidFill>
                <a:latin typeface="UTM Androgyne" panose="02040603050506020204" pitchFamily="18" charset="0"/>
                <a:cs typeface="Times New Roman" panose="02020603050405020304" pitchFamily="18" charset="0"/>
              </a:rPr>
              <a:t>.</a:t>
            </a:r>
            <a:endParaRPr lang="en-US" sz="2400" dirty="0">
              <a:solidFill>
                <a:schemeClr val="accent6">
                  <a:lumMod val="50000"/>
                </a:schemeClr>
              </a:solidFill>
              <a:latin typeface="UTM Androgyne" panose="02040603050506020204" pitchFamily="18" charset="0"/>
            </a:endParaRPr>
          </a:p>
        </p:txBody>
      </p:sp>
    </p:spTree>
    <p:extLst>
      <p:ext uri="{BB962C8B-B14F-4D97-AF65-F5344CB8AC3E}">
        <p14:creationId xmlns:p14="http://schemas.microsoft.com/office/powerpoint/2010/main" val="20749314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down)">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1000"/>
                                        <p:tgtEl>
                                          <p:spTgt spid="32"/>
                                        </p:tgtEl>
                                      </p:cBhvr>
                                    </p:animEffect>
                                    <p:anim calcmode="lin" valueType="num">
                                      <p:cBhvr>
                                        <p:cTn id="25" dur="1000" fill="hold"/>
                                        <p:tgtEl>
                                          <p:spTgt spid="32"/>
                                        </p:tgtEl>
                                        <p:attrNameLst>
                                          <p:attrName>ppt_x</p:attrName>
                                        </p:attrNameLst>
                                      </p:cBhvr>
                                      <p:tavLst>
                                        <p:tav tm="0">
                                          <p:val>
                                            <p:strVal val="#ppt_x"/>
                                          </p:val>
                                        </p:tav>
                                        <p:tav tm="100000">
                                          <p:val>
                                            <p:strVal val="#ppt_x"/>
                                          </p:val>
                                        </p:tav>
                                      </p:tavLst>
                                    </p:anim>
                                    <p:anim calcmode="lin" valueType="num">
                                      <p:cBhvr>
                                        <p:cTn id="2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13" name="Picture 12" descr="Company name&#10;&#10;Description automatically generated">
            <a:extLst>
              <a:ext uri="{FF2B5EF4-FFF2-40B4-BE49-F238E27FC236}">
                <a16:creationId xmlns:a16="http://schemas.microsoft.com/office/drawing/2014/main" id="{AF462A99-FA7A-4F5C-AE06-65D1E0D4031C}"/>
              </a:ext>
            </a:extLst>
          </p:cNvPr>
          <p:cNvPicPr>
            <a:picLocks noChangeAspect="1"/>
          </p:cNvPicPr>
          <p:nvPr/>
        </p:nvPicPr>
        <p:blipFill rotWithShape="1">
          <a:blip r:embed="rId5">
            <a:extLst>
              <a:ext uri="{28A0092B-C50C-407E-A947-70E740481C1C}">
                <a14:useLocalDpi xmlns:a14="http://schemas.microsoft.com/office/drawing/2010/main" val="0"/>
              </a:ext>
            </a:extLst>
          </a:blip>
          <a:srcRect l="1420" r="2777" b="-2"/>
          <a:stretch/>
        </p:blipFill>
        <p:spPr>
          <a:xfrm>
            <a:off x="1021187" y="1064029"/>
            <a:ext cx="4066202" cy="3291840"/>
          </a:xfrm>
          <a:prstGeom prst="rect">
            <a:avLst/>
          </a:prstGeom>
        </p:spPr>
      </p:pic>
      <p:sp>
        <p:nvSpPr>
          <p:cNvPr id="15" name="TextBox 14">
            <a:extLst>
              <a:ext uri="{FF2B5EF4-FFF2-40B4-BE49-F238E27FC236}">
                <a16:creationId xmlns:a16="http://schemas.microsoft.com/office/drawing/2014/main" id="{34B859D7-B3D5-4D73-B4CB-D4164028264F}"/>
              </a:ext>
            </a:extLst>
          </p:cNvPr>
          <p:cNvSpPr txBox="1"/>
          <p:nvPr/>
        </p:nvSpPr>
        <p:spPr>
          <a:xfrm>
            <a:off x="2016695" y="516297"/>
            <a:ext cx="2350782" cy="954107"/>
          </a:xfrm>
          <a:prstGeom prst="rect">
            <a:avLst/>
          </a:prstGeom>
          <a:noFill/>
        </p:spPr>
        <p:txBody>
          <a:bodyPr wrap="square" rtlCol="0">
            <a:spAutoFit/>
          </a:bodyPr>
          <a:lstStyle/>
          <a:p>
            <a:r>
              <a:rPr lang="en-US" sz="2800" dirty="0">
                <a:solidFill>
                  <a:schemeClr val="tx2">
                    <a:lumMod val="75000"/>
                  </a:schemeClr>
                </a:solidFill>
                <a:effectLst>
                  <a:reflection blurRad="6350" stA="55000" endA="300" endPos="45500" dir="5400000" sy="-100000" algn="bl" rotWithShape="0"/>
                </a:effectLst>
                <a:latin typeface="UTM Androgyne" panose="02040603050506020204" pitchFamily="18" charset="0"/>
              </a:rPr>
              <a:t>12 CON GIÁP	</a:t>
            </a:r>
          </a:p>
        </p:txBody>
      </p:sp>
      <p:pic>
        <p:nvPicPr>
          <p:cNvPr id="6" name="Picture 10" descr="1710774970_7b7560nn">
            <a:extLst>
              <a:ext uri="{FF2B5EF4-FFF2-40B4-BE49-F238E27FC236}">
                <a16:creationId xmlns:a16="http://schemas.microsoft.com/office/drawing/2014/main" id="{DE44244A-A00E-4419-9E20-29AAD6C66614}"/>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90829" flipH="1">
            <a:off x="5261403" y="1418272"/>
            <a:ext cx="2987316" cy="258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6582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wipe(down)">
                                      <p:cBhvr>
                                        <p:cTn id="23" dur="500"/>
                                        <p:tgtEl>
                                          <p:spTgt spid="1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barn(inVertic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76803">
            <a:extLst>
              <a:ext uri="{FF2B5EF4-FFF2-40B4-BE49-F238E27FC236}">
                <a16:creationId xmlns:a16="http://schemas.microsoft.com/office/drawing/2014/main" id="{0A677A00-A58F-46EA-8E35-B7DF0C82E377}"/>
              </a:ext>
            </a:extLst>
          </p:cNvPr>
          <p:cNvPicPr>
            <a:picLocks noChangeAspect="1"/>
          </p:cNvPicPr>
          <p:nvPr/>
        </p:nvPicPr>
        <p:blipFill rotWithShape="1">
          <a:blip r:embed="rId3"/>
          <a:srcRect t="340" r="10" b="10"/>
          <a:stretch/>
        </p:blipFill>
        <p:spPr>
          <a:xfrm>
            <a:off x="-261851" y="-199506"/>
            <a:ext cx="9667702" cy="5411585"/>
          </a:xfrm>
          <a:prstGeom prst="rect">
            <a:avLst/>
          </a:prstGeom>
          <a:noFill/>
        </p:spPr>
      </p:pic>
      <p:sp>
        <p:nvSpPr>
          <p:cNvPr id="27" name="TextBox 26">
            <a:extLst>
              <a:ext uri="{FF2B5EF4-FFF2-40B4-BE49-F238E27FC236}">
                <a16:creationId xmlns:a16="http://schemas.microsoft.com/office/drawing/2014/main" id="{4515590B-277C-4CE4-A155-8249A355C315}"/>
              </a:ext>
            </a:extLst>
          </p:cNvPr>
          <p:cNvSpPr txBox="1"/>
          <p:nvPr/>
        </p:nvSpPr>
        <p:spPr>
          <a:xfrm rot="19630249">
            <a:off x="764770" y="943056"/>
            <a:ext cx="1729047" cy="400110"/>
          </a:xfrm>
          <a:prstGeom prst="rect">
            <a:avLst/>
          </a:prstGeom>
          <a:noFill/>
        </p:spPr>
        <p:txBody>
          <a:bodyPr wrap="square" rtlCol="0">
            <a:spAutoFit/>
          </a:bodyPr>
          <a:lstStyle/>
          <a:p>
            <a:r>
              <a:rPr lang="en-US" sz="2000" b="1" dirty="0" err="1">
                <a:solidFill>
                  <a:schemeClr val="accent1">
                    <a:lumMod val="50000"/>
                  </a:schemeClr>
                </a:solidFill>
                <a:latin typeface="UTM Androgyne" panose="02040603050506020204" pitchFamily="18" charset="0"/>
              </a:rPr>
              <a:t>Tìm</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hiểu</a:t>
            </a:r>
            <a:r>
              <a:rPr lang="en-US" sz="2000" b="1" dirty="0">
                <a:solidFill>
                  <a:schemeClr val="accent1">
                    <a:lumMod val="50000"/>
                  </a:schemeClr>
                </a:solidFill>
                <a:latin typeface="UTM Androgyne" panose="02040603050506020204" pitchFamily="18" charset="0"/>
              </a:rPr>
              <a:t> </a:t>
            </a:r>
            <a:r>
              <a:rPr lang="en-US" sz="2000" b="1" dirty="0" err="1">
                <a:solidFill>
                  <a:schemeClr val="accent1">
                    <a:lumMod val="50000"/>
                  </a:schemeClr>
                </a:solidFill>
                <a:latin typeface="UTM Androgyne" panose="02040603050506020204" pitchFamily="18" charset="0"/>
              </a:rPr>
              <a:t>bài</a:t>
            </a:r>
            <a:endParaRPr lang="en-US" sz="2000" b="1" dirty="0">
              <a:solidFill>
                <a:schemeClr val="accent1">
                  <a:lumMod val="50000"/>
                </a:schemeClr>
              </a:solidFill>
              <a:latin typeface="UTM Androgyne" panose="02040603050506020204" pitchFamily="18" charset="0"/>
            </a:endParaRPr>
          </a:p>
        </p:txBody>
      </p:sp>
      <p:sp>
        <p:nvSpPr>
          <p:cNvPr id="28" name="Hình Chữ nhật 11">
            <a:extLst>
              <a:ext uri="{FF2B5EF4-FFF2-40B4-BE49-F238E27FC236}">
                <a16:creationId xmlns:a16="http://schemas.microsoft.com/office/drawing/2014/main" id="{3F247111-2F56-4F60-9052-A1EE9909223A}"/>
              </a:ext>
            </a:extLst>
          </p:cNvPr>
          <p:cNvSpPr>
            <a:spLocks noChangeArrowheads="1"/>
          </p:cNvSpPr>
          <p:nvPr/>
        </p:nvSpPr>
        <p:spPr bwMode="auto">
          <a:xfrm>
            <a:off x="2851265" y="767624"/>
            <a:ext cx="4971011" cy="1055608"/>
          </a:xfrm>
          <a:prstGeom prst="roundRect">
            <a:avLst/>
          </a:prstGeom>
          <a:solidFill>
            <a:schemeClr val="accent3">
              <a:lumMod val="20000"/>
              <a:lumOff val="80000"/>
              <a:alpha val="30000"/>
            </a:schemeClr>
          </a:solidFill>
          <a:ln w="12700">
            <a:solidFill>
              <a:schemeClr val="tx1"/>
            </a:solidFill>
            <a:prstDash val="lgDashDotDot"/>
            <a:miter lim="800000"/>
            <a:headEnd/>
            <a:tailEnd/>
          </a:ln>
        </p:spPr>
        <p:txBody>
          <a:bodyPr wrap="square">
            <a:spAutoFit/>
          </a:bodyPr>
          <a:lstStyle/>
          <a:p>
            <a:pPr algn="ctr"/>
            <a:r>
              <a:rPr lang="en-US" sz="2800" b="1" dirty="0" err="1">
                <a:solidFill>
                  <a:schemeClr val="accent2">
                    <a:lumMod val="50000"/>
                  </a:schemeClr>
                </a:solidFill>
                <a:latin typeface="UTM Khuccamta" panose="02040603050506020204" pitchFamily="18" charset="0"/>
                <a:cs typeface="Times New Roman" panose="02020603050405020304" pitchFamily="18" charset="0"/>
              </a:rPr>
              <a:t>Câu</a:t>
            </a:r>
            <a:r>
              <a:rPr lang="en-US" sz="2800" b="1" dirty="0">
                <a:solidFill>
                  <a:schemeClr val="accent2">
                    <a:lumMod val="50000"/>
                  </a:schemeClr>
                </a:solidFill>
                <a:latin typeface="UTM Khuccamta" panose="02040603050506020204" pitchFamily="18" charset="0"/>
                <a:cs typeface="Times New Roman" panose="02020603050405020304" pitchFamily="18" charset="0"/>
              </a:rPr>
              <a:t> 8:</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Cậu</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bé</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tuổi</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Ngựa</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yêu</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mẹ</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như</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thế</a:t>
            </a:r>
            <a:r>
              <a:rPr lang="en-US" altLang="en-US" sz="2800" dirty="0">
                <a:latin typeface="UTM Khuccamta" panose="02040603050506020204" pitchFamily="18" charset="0"/>
                <a:cs typeface="Times New Roman" panose="02020603050405020304" pitchFamily="18" charset="0"/>
              </a:rPr>
              <a:t> </a:t>
            </a:r>
            <a:r>
              <a:rPr lang="en-US" altLang="en-US" sz="2800" dirty="0" err="1">
                <a:latin typeface="UTM Khuccamta" panose="02040603050506020204" pitchFamily="18" charset="0"/>
                <a:cs typeface="Times New Roman" panose="02020603050405020304" pitchFamily="18" charset="0"/>
              </a:rPr>
              <a:t>nào</a:t>
            </a:r>
            <a:r>
              <a:rPr lang="en-US" altLang="en-US" sz="2800" dirty="0">
                <a:latin typeface="UTM Khuccamta" panose="02040603050506020204" pitchFamily="18" charset="0"/>
                <a:cs typeface="Times New Roman" panose="02020603050405020304" pitchFamily="18" charset="0"/>
              </a:rPr>
              <a:t>?</a:t>
            </a:r>
          </a:p>
        </p:txBody>
      </p:sp>
      <p:grpSp>
        <p:nvGrpSpPr>
          <p:cNvPr id="29" name="组合 8">
            <a:extLst>
              <a:ext uri="{FF2B5EF4-FFF2-40B4-BE49-F238E27FC236}">
                <a16:creationId xmlns:a16="http://schemas.microsoft.com/office/drawing/2014/main" id="{CAF83D91-F1D7-47CA-8A93-3D7D0B3C6034}"/>
              </a:ext>
            </a:extLst>
          </p:cNvPr>
          <p:cNvGrpSpPr/>
          <p:nvPr/>
        </p:nvGrpSpPr>
        <p:grpSpPr>
          <a:xfrm>
            <a:off x="1126665" y="2269876"/>
            <a:ext cx="6890667" cy="1830570"/>
            <a:chOff x="1216733" y="1395247"/>
            <a:chExt cx="8655269" cy="4035972"/>
          </a:xfrm>
        </p:grpSpPr>
        <p:sp>
          <p:nvSpPr>
            <p:cNvPr id="30" name="任意多边形 5">
              <a:extLst>
                <a:ext uri="{FF2B5EF4-FFF2-40B4-BE49-F238E27FC236}">
                  <a16:creationId xmlns:a16="http://schemas.microsoft.com/office/drawing/2014/main" id="{258A6EB9-1AD2-45C8-A1D3-0E59FC94D046}"/>
                </a:ext>
              </a:extLst>
            </p:cNvPr>
            <p:cNvSpPr/>
            <p:nvPr/>
          </p:nvSpPr>
          <p:spPr>
            <a:xfrm>
              <a:off x="1216733" y="1395247"/>
              <a:ext cx="8655269" cy="4035972"/>
            </a:xfrm>
            <a:custGeom>
              <a:avLst/>
              <a:gdLst>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63062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13379 w 8655269"/>
                <a:gd name="connsiteY22" fmla="*/ 331076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73421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925614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47296 w 8655269"/>
                <a:gd name="connsiteY2" fmla="*/ 3894083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94593 w 8655269"/>
                <a:gd name="connsiteY3" fmla="*/ 3862552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 name="connsiteX0" fmla="*/ 0 w 8655269"/>
                <a:gd name="connsiteY0" fmla="*/ 236483 h 4035972"/>
                <a:gd name="connsiteX1" fmla="*/ 47296 w 8655269"/>
                <a:gd name="connsiteY1" fmla="*/ 3846786 h 4035972"/>
                <a:gd name="connsiteX2" fmla="*/ 63061 w 8655269"/>
                <a:gd name="connsiteY2" fmla="*/ 3831021 h 4035972"/>
                <a:gd name="connsiteX3" fmla="*/ 126124 w 8655269"/>
                <a:gd name="connsiteY3" fmla="*/ 3878317 h 4035972"/>
                <a:gd name="connsiteX4" fmla="*/ 204951 w 8655269"/>
                <a:gd name="connsiteY4" fmla="*/ 3941379 h 4035972"/>
                <a:gd name="connsiteX5" fmla="*/ 378372 w 8655269"/>
                <a:gd name="connsiteY5" fmla="*/ 3988676 h 4035972"/>
                <a:gd name="connsiteX6" fmla="*/ 583324 w 8655269"/>
                <a:gd name="connsiteY6" fmla="*/ 4004441 h 4035972"/>
                <a:gd name="connsiteX7" fmla="*/ 2427889 w 8655269"/>
                <a:gd name="connsiteY7" fmla="*/ 3988676 h 4035972"/>
                <a:gd name="connsiteX8" fmla="*/ 2806262 w 8655269"/>
                <a:gd name="connsiteY8" fmla="*/ 4020207 h 4035972"/>
                <a:gd name="connsiteX9" fmla="*/ 3247696 w 8655269"/>
                <a:gd name="connsiteY9" fmla="*/ 4020207 h 4035972"/>
                <a:gd name="connsiteX10" fmla="*/ 4524703 w 8655269"/>
                <a:gd name="connsiteY10" fmla="*/ 3972910 h 4035972"/>
                <a:gd name="connsiteX11" fmla="*/ 5123793 w 8655269"/>
                <a:gd name="connsiteY11" fmla="*/ 4004441 h 4035972"/>
                <a:gd name="connsiteX12" fmla="*/ 6605751 w 8655269"/>
                <a:gd name="connsiteY12" fmla="*/ 4035972 h 4035972"/>
                <a:gd name="connsiteX13" fmla="*/ 7504386 w 8655269"/>
                <a:gd name="connsiteY13" fmla="*/ 4020207 h 4035972"/>
                <a:gd name="connsiteX14" fmla="*/ 8150772 w 8655269"/>
                <a:gd name="connsiteY14" fmla="*/ 3988676 h 4035972"/>
                <a:gd name="connsiteX15" fmla="*/ 8576441 w 8655269"/>
                <a:gd name="connsiteY15" fmla="*/ 3894083 h 4035972"/>
                <a:gd name="connsiteX16" fmla="*/ 8639503 w 8655269"/>
                <a:gd name="connsiteY16" fmla="*/ 3736428 h 4035972"/>
                <a:gd name="connsiteX17" fmla="*/ 8639503 w 8655269"/>
                <a:gd name="connsiteY17" fmla="*/ 3547241 h 4035972"/>
                <a:gd name="connsiteX18" fmla="*/ 8623738 w 8655269"/>
                <a:gd name="connsiteY18" fmla="*/ 3058510 h 4035972"/>
                <a:gd name="connsiteX19" fmla="*/ 8639503 w 8655269"/>
                <a:gd name="connsiteY19" fmla="*/ 1671145 h 4035972"/>
                <a:gd name="connsiteX20" fmla="*/ 8623738 w 8655269"/>
                <a:gd name="connsiteY20" fmla="*/ 930166 h 4035972"/>
                <a:gd name="connsiteX21" fmla="*/ 8655269 w 8655269"/>
                <a:gd name="connsiteY21" fmla="*/ 520262 h 4035972"/>
                <a:gd name="connsiteX22" fmla="*/ 8560676 w 8655269"/>
                <a:gd name="connsiteY22" fmla="*/ 283779 h 4035972"/>
                <a:gd name="connsiteX23" fmla="*/ 8355724 w 8655269"/>
                <a:gd name="connsiteY23" fmla="*/ 110359 h 4035972"/>
                <a:gd name="connsiteX24" fmla="*/ 8087710 w 8655269"/>
                <a:gd name="connsiteY24" fmla="*/ 31531 h 4035972"/>
                <a:gd name="connsiteX25" fmla="*/ 7898524 w 8655269"/>
                <a:gd name="connsiteY25" fmla="*/ 31531 h 4035972"/>
                <a:gd name="connsiteX26" fmla="*/ 6826469 w 8655269"/>
                <a:gd name="connsiteY26" fmla="*/ 31531 h 4035972"/>
                <a:gd name="connsiteX27" fmla="*/ 2065282 w 8655269"/>
                <a:gd name="connsiteY27" fmla="*/ 0 h 4035972"/>
                <a:gd name="connsiteX28" fmla="*/ 1056289 w 8655269"/>
                <a:gd name="connsiteY28" fmla="*/ 31531 h 4035972"/>
                <a:gd name="connsiteX29" fmla="*/ 378372 w 8655269"/>
                <a:gd name="connsiteY29" fmla="*/ 15766 h 4035972"/>
                <a:gd name="connsiteX30" fmla="*/ 110358 w 8655269"/>
                <a:gd name="connsiteY30" fmla="*/ 94593 h 4035972"/>
                <a:gd name="connsiteX31" fmla="*/ 31531 w 8655269"/>
                <a:gd name="connsiteY31" fmla="*/ 173421 h 4035972"/>
                <a:gd name="connsiteX32" fmla="*/ 0 w 8655269"/>
                <a:gd name="connsiteY32" fmla="*/ 236483 h 403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55269" h="4035972">
                  <a:moveTo>
                    <a:pt x="0" y="236483"/>
                  </a:moveTo>
                  <a:lnTo>
                    <a:pt x="47296" y="3846786"/>
                  </a:lnTo>
                  <a:lnTo>
                    <a:pt x="63061" y="3831021"/>
                  </a:lnTo>
                  <a:lnTo>
                    <a:pt x="126124" y="3878317"/>
                  </a:lnTo>
                  <a:lnTo>
                    <a:pt x="204951" y="3941379"/>
                  </a:lnTo>
                  <a:lnTo>
                    <a:pt x="378372" y="3988676"/>
                  </a:lnTo>
                  <a:lnTo>
                    <a:pt x="583324" y="4004441"/>
                  </a:lnTo>
                  <a:lnTo>
                    <a:pt x="2427889" y="3988676"/>
                  </a:lnTo>
                  <a:lnTo>
                    <a:pt x="2806262" y="4020207"/>
                  </a:lnTo>
                  <a:lnTo>
                    <a:pt x="3247696" y="4020207"/>
                  </a:lnTo>
                  <a:lnTo>
                    <a:pt x="4524703" y="3972910"/>
                  </a:lnTo>
                  <a:lnTo>
                    <a:pt x="5123793" y="4004441"/>
                  </a:lnTo>
                  <a:lnTo>
                    <a:pt x="6605751" y="4035972"/>
                  </a:lnTo>
                  <a:lnTo>
                    <a:pt x="7504386" y="4020207"/>
                  </a:lnTo>
                  <a:lnTo>
                    <a:pt x="8150772" y="3988676"/>
                  </a:lnTo>
                  <a:lnTo>
                    <a:pt x="8576441" y="3894083"/>
                  </a:lnTo>
                  <a:lnTo>
                    <a:pt x="8639503" y="3736428"/>
                  </a:lnTo>
                  <a:lnTo>
                    <a:pt x="8639503" y="3547241"/>
                  </a:lnTo>
                  <a:lnTo>
                    <a:pt x="8623738" y="3058510"/>
                  </a:lnTo>
                  <a:lnTo>
                    <a:pt x="8639503" y="1671145"/>
                  </a:lnTo>
                  <a:lnTo>
                    <a:pt x="8623738" y="930166"/>
                  </a:lnTo>
                  <a:lnTo>
                    <a:pt x="8655269" y="520262"/>
                  </a:lnTo>
                  <a:lnTo>
                    <a:pt x="8560676" y="283779"/>
                  </a:lnTo>
                  <a:lnTo>
                    <a:pt x="8355724" y="110359"/>
                  </a:lnTo>
                  <a:lnTo>
                    <a:pt x="8087710" y="31531"/>
                  </a:lnTo>
                  <a:lnTo>
                    <a:pt x="7898524" y="31531"/>
                  </a:lnTo>
                  <a:lnTo>
                    <a:pt x="6826469" y="31531"/>
                  </a:lnTo>
                  <a:lnTo>
                    <a:pt x="2065282" y="0"/>
                  </a:lnTo>
                  <a:lnTo>
                    <a:pt x="1056289" y="31531"/>
                  </a:lnTo>
                  <a:lnTo>
                    <a:pt x="378372" y="15766"/>
                  </a:lnTo>
                  <a:lnTo>
                    <a:pt x="110358" y="94593"/>
                  </a:lnTo>
                  <a:lnTo>
                    <a:pt x="31531" y="173421"/>
                  </a:lnTo>
                  <a:lnTo>
                    <a:pt x="0" y="236483"/>
                  </a:lnTo>
                  <a:close/>
                </a:path>
              </a:pathLst>
            </a:custGeom>
            <a:solidFill>
              <a:srgbClr val="EAE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任意多边形 6">
              <a:extLst>
                <a:ext uri="{FF2B5EF4-FFF2-40B4-BE49-F238E27FC236}">
                  <a16:creationId xmlns:a16="http://schemas.microsoft.com/office/drawing/2014/main" id="{14EA9CDF-2A45-4676-BC77-5C6E0448AF94}"/>
                </a:ext>
              </a:extLst>
            </p:cNvPr>
            <p:cNvSpPr/>
            <p:nvPr/>
          </p:nvSpPr>
          <p:spPr>
            <a:xfrm>
              <a:off x="1279797" y="1545015"/>
              <a:ext cx="8339958" cy="3767958"/>
            </a:xfrm>
            <a:custGeom>
              <a:avLst/>
              <a:gdLst>
                <a:gd name="connsiteX0" fmla="*/ 268014 w 8339958"/>
                <a:gd name="connsiteY0" fmla="*/ 204951 h 3767958"/>
                <a:gd name="connsiteX1" fmla="*/ 520262 w 8339958"/>
                <a:gd name="connsiteY1" fmla="*/ 15765 h 3767958"/>
                <a:gd name="connsiteX2" fmla="*/ 740979 w 8339958"/>
                <a:gd name="connsiteY2" fmla="*/ 0 h 3767958"/>
                <a:gd name="connsiteX3" fmla="*/ 1135117 w 8339958"/>
                <a:gd name="connsiteY3" fmla="*/ 0 h 3767958"/>
                <a:gd name="connsiteX4" fmla="*/ 1466193 w 8339958"/>
                <a:gd name="connsiteY4" fmla="*/ 0 h 3767958"/>
                <a:gd name="connsiteX5" fmla="*/ 1734207 w 8339958"/>
                <a:gd name="connsiteY5" fmla="*/ 78827 h 3767958"/>
                <a:gd name="connsiteX6" fmla="*/ 2664372 w 8339958"/>
                <a:gd name="connsiteY6" fmla="*/ 31531 h 3767958"/>
                <a:gd name="connsiteX7" fmla="*/ 3247696 w 8339958"/>
                <a:gd name="connsiteY7" fmla="*/ 31531 h 3767958"/>
                <a:gd name="connsiteX8" fmla="*/ 4272455 w 8339958"/>
                <a:gd name="connsiteY8" fmla="*/ 15765 h 3767958"/>
                <a:gd name="connsiteX9" fmla="*/ 4950372 w 8339958"/>
                <a:gd name="connsiteY9" fmla="*/ 15765 h 3767958"/>
                <a:gd name="connsiteX10" fmla="*/ 5990896 w 8339958"/>
                <a:gd name="connsiteY10" fmla="*/ 47296 h 3767958"/>
                <a:gd name="connsiteX11" fmla="*/ 6747641 w 8339958"/>
                <a:gd name="connsiteY11" fmla="*/ 0 h 3767958"/>
                <a:gd name="connsiteX12" fmla="*/ 7457089 w 8339958"/>
                <a:gd name="connsiteY12" fmla="*/ 31531 h 3767958"/>
                <a:gd name="connsiteX13" fmla="*/ 8040414 w 8339958"/>
                <a:gd name="connsiteY13" fmla="*/ 78827 h 3767958"/>
                <a:gd name="connsiteX14" fmla="*/ 8229600 w 8339958"/>
                <a:gd name="connsiteY14" fmla="*/ 283779 h 3767958"/>
                <a:gd name="connsiteX15" fmla="*/ 8276896 w 8339958"/>
                <a:gd name="connsiteY15" fmla="*/ 425669 h 3767958"/>
                <a:gd name="connsiteX16" fmla="*/ 8276896 w 8339958"/>
                <a:gd name="connsiteY16" fmla="*/ 725214 h 3767958"/>
                <a:gd name="connsiteX17" fmla="*/ 8339958 w 8339958"/>
                <a:gd name="connsiteY17" fmla="*/ 1954924 h 3767958"/>
                <a:gd name="connsiteX18" fmla="*/ 8339958 w 8339958"/>
                <a:gd name="connsiteY18" fmla="*/ 2364827 h 3767958"/>
                <a:gd name="connsiteX19" fmla="*/ 8276896 w 8339958"/>
                <a:gd name="connsiteY19" fmla="*/ 2790496 h 3767958"/>
                <a:gd name="connsiteX20" fmla="*/ 8087710 w 8339958"/>
                <a:gd name="connsiteY20" fmla="*/ 3310758 h 3767958"/>
                <a:gd name="connsiteX21" fmla="*/ 7803931 w 8339958"/>
                <a:gd name="connsiteY21" fmla="*/ 3484179 h 3767958"/>
                <a:gd name="connsiteX22" fmla="*/ 7677807 w 8339958"/>
                <a:gd name="connsiteY22" fmla="*/ 3547241 h 3767958"/>
                <a:gd name="connsiteX23" fmla="*/ 7362496 w 8339958"/>
                <a:gd name="connsiteY23" fmla="*/ 3594538 h 3767958"/>
                <a:gd name="connsiteX24" fmla="*/ 6984124 w 8339958"/>
                <a:gd name="connsiteY24" fmla="*/ 3641834 h 3767958"/>
                <a:gd name="connsiteX25" fmla="*/ 6337738 w 8339958"/>
                <a:gd name="connsiteY25" fmla="*/ 3657600 h 3767958"/>
                <a:gd name="connsiteX26" fmla="*/ 5770179 w 8339958"/>
                <a:gd name="connsiteY26" fmla="*/ 3421117 h 3767958"/>
                <a:gd name="connsiteX27" fmla="*/ 5076496 w 8339958"/>
                <a:gd name="connsiteY27" fmla="*/ 3389586 h 3767958"/>
                <a:gd name="connsiteX28" fmla="*/ 4067503 w 8339958"/>
                <a:gd name="connsiteY28" fmla="*/ 3421117 h 3767958"/>
                <a:gd name="connsiteX29" fmla="*/ 3894083 w 8339958"/>
                <a:gd name="connsiteY29" fmla="*/ 3610303 h 3767958"/>
                <a:gd name="connsiteX30" fmla="*/ 3074276 w 8339958"/>
                <a:gd name="connsiteY30" fmla="*/ 3689131 h 3767958"/>
                <a:gd name="connsiteX31" fmla="*/ 2554014 w 8339958"/>
                <a:gd name="connsiteY31" fmla="*/ 3720662 h 3767958"/>
                <a:gd name="connsiteX32" fmla="*/ 2096814 w 8339958"/>
                <a:gd name="connsiteY32" fmla="*/ 3752193 h 3767958"/>
                <a:gd name="connsiteX33" fmla="*/ 1702676 w 8339958"/>
                <a:gd name="connsiteY33" fmla="*/ 3767958 h 3767958"/>
                <a:gd name="connsiteX34" fmla="*/ 1308538 w 8339958"/>
                <a:gd name="connsiteY34" fmla="*/ 3767958 h 3767958"/>
                <a:gd name="connsiteX35" fmla="*/ 977462 w 8339958"/>
                <a:gd name="connsiteY35" fmla="*/ 3752193 h 3767958"/>
                <a:gd name="connsiteX36" fmla="*/ 662152 w 8339958"/>
                <a:gd name="connsiteY36" fmla="*/ 3563007 h 3767958"/>
                <a:gd name="connsiteX37" fmla="*/ 362607 w 8339958"/>
                <a:gd name="connsiteY37" fmla="*/ 3436882 h 3767958"/>
                <a:gd name="connsiteX38" fmla="*/ 141889 w 8339958"/>
                <a:gd name="connsiteY38" fmla="*/ 2916620 h 3767958"/>
                <a:gd name="connsiteX39" fmla="*/ 47296 w 8339958"/>
                <a:gd name="connsiteY39" fmla="*/ 2270234 h 3767958"/>
                <a:gd name="connsiteX40" fmla="*/ 0 w 8339958"/>
                <a:gd name="connsiteY40" fmla="*/ 1844565 h 3767958"/>
                <a:gd name="connsiteX41" fmla="*/ 94593 w 8339958"/>
                <a:gd name="connsiteY41" fmla="*/ 1087820 h 3767958"/>
                <a:gd name="connsiteX42" fmla="*/ 63062 w 8339958"/>
                <a:gd name="connsiteY42" fmla="*/ 725214 h 3767958"/>
                <a:gd name="connsiteX43" fmla="*/ 220717 w 8339958"/>
                <a:gd name="connsiteY43" fmla="*/ 331076 h 3767958"/>
                <a:gd name="connsiteX44" fmla="*/ 268014 w 8339958"/>
                <a:gd name="connsiteY44" fmla="*/ 204951 h 376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339958" h="3767958">
                  <a:moveTo>
                    <a:pt x="268014" y="204951"/>
                  </a:moveTo>
                  <a:lnTo>
                    <a:pt x="520262" y="15765"/>
                  </a:lnTo>
                  <a:lnTo>
                    <a:pt x="740979" y="0"/>
                  </a:lnTo>
                  <a:lnTo>
                    <a:pt x="1135117" y="0"/>
                  </a:lnTo>
                  <a:lnTo>
                    <a:pt x="1466193" y="0"/>
                  </a:lnTo>
                  <a:lnTo>
                    <a:pt x="1734207" y="78827"/>
                  </a:lnTo>
                  <a:lnTo>
                    <a:pt x="2664372" y="31531"/>
                  </a:lnTo>
                  <a:lnTo>
                    <a:pt x="3247696" y="31531"/>
                  </a:lnTo>
                  <a:lnTo>
                    <a:pt x="4272455" y="15765"/>
                  </a:lnTo>
                  <a:lnTo>
                    <a:pt x="4950372" y="15765"/>
                  </a:lnTo>
                  <a:lnTo>
                    <a:pt x="5990896" y="47296"/>
                  </a:lnTo>
                  <a:lnTo>
                    <a:pt x="6747641" y="0"/>
                  </a:lnTo>
                  <a:lnTo>
                    <a:pt x="7457089" y="31531"/>
                  </a:lnTo>
                  <a:lnTo>
                    <a:pt x="8040414" y="78827"/>
                  </a:lnTo>
                  <a:lnTo>
                    <a:pt x="8229600" y="283779"/>
                  </a:lnTo>
                  <a:lnTo>
                    <a:pt x="8276896" y="425669"/>
                  </a:lnTo>
                  <a:lnTo>
                    <a:pt x="8276896" y="725214"/>
                  </a:lnTo>
                  <a:lnTo>
                    <a:pt x="8339958" y="1954924"/>
                  </a:lnTo>
                  <a:lnTo>
                    <a:pt x="8339958" y="2364827"/>
                  </a:lnTo>
                  <a:lnTo>
                    <a:pt x="8276896" y="2790496"/>
                  </a:lnTo>
                  <a:lnTo>
                    <a:pt x="8087710" y="3310758"/>
                  </a:lnTo>
                  <a:lnTo>
                    <a:pt x="7803931" y="3484179"/>
                  </a:lnTo>
                  <a:lnTo>
                    <a:pt x="7677807" y="3547241"/>
                  </a:lnTo>
                  <a:lnTo>
                    <a:pt x="7362496" y="3594538"/>
                  </a:lnTo>
                  <a:lnTo>
                    <a:pt x="6984124" y="3641834"/>
                  </a:lnTo>
                  <a:lnTo>
                    <a:pt x="6337738" y="3657600"/>
                  </a:lnTo>
                  <a:lnTo>
                    <a:pt x="5770179" y="3421117"/>
                  </a:lnTo>
                  <a:lnTo>
                    <a:pt x="5076496" y="3389586"/>
                  </a:lnTo>
                  <a:lnTo>
                    <a:pt x="4067503" y="3421117"/>
                  </a:lnTo>
                  <a:lnTo>
                    <a:pt x="3894083" y="3610303"/>
                  </a:lnTo>
                  <a:lnTo>
                    <a:pt x="3074276" y="3689131"/>
                  </a:lnTo>
                  <a:lnTo>
                    <a:pt x="2554014" y="3720662"/>
                  </a:lnTo>
                  <a:lnTo>
                    <a:pt x="2096814" y="3752193"/>
                  </a:lnTo>
                  <a:lnTo>
                    <a:pt x="1702676" y="3767958"/>
                  </a:lnTo>
                  <a:lnTo>
                    <a:pt x="1308538" y="3767958"/>
                  </a:lnTo>
                  <a:lnTo>
                    <a:pt x="977462" y="3752193"/>
                  </a:lnTo>
                  <a:lnTo>
                    <a:pt x="662152" y="3563007"/>
                  </a:lnTo>
                  <a:lnTo>
                    <a:pt x="362607" y="3436882"/>
                  </a:lnTo>
                  <a:lnTo>
                    <a:pt x="141889" y="2916620"/>
                  </a:lnTo>
                  <a:lnTo>
                    <a:pt x="47296" y="2270234"/>
                  </a:lnTo>
                  <a:lnTo>
                    <a:pt x="0" y="1844565"/>
                  </a:lnTo>
                  <a:lnTo>
                    <a:pt x="94593" y="1087820"/>
                  </a:lnTo>
                  <a:lnTo>
                    <a:pt x="63062" y="725214"/>
                  </a:lnTo>
                  <a:lnTo>
                    <a:pt x="220717" y="331076"/>
                  </a:lnTo>
                  <a:lnTo>
                    <a:pt x="268014" y="204951"/>
                  </a:lnTo>
                  <a:close/>
                </a:path>
              </a:pathLst>
            </a:custGeom>
            <a:noFill/>
            <a:ln>
              <a:solidFill>
                <a:srgbClr val="C8BDA7"/>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2" name="TextBox 31">
            <a:extLst>
              <a:ext uri="{FF2B5EF4-FFF2-40B4-BE49-F238E27FC236}">
                <a16:creationId xmlns:a16="http://schemas.microsoft.com/office/drawing/2014/main" id="{11368A8F-DD6D-4378-8408-75D5BFECB2D6}"/>
              </a:ext>
            </a:extLst>
          </p:cNvPr>
          <p:cNvSpPr txBox="1"/>
          <p:nvPr/>
        </p:nvSpPr>
        <p:spPr>
          <a:xfrm>
            <a:off x="1508921" y="2664994"/>
            <a:ext cx="6126153" cy="830997"/>
          </a:xfrm>
          <a:prstGeom prst="rect">
            <a:avLst/>
          </a:prstGeom>
          <a:noFill/>
        </p:spPr>
        <p:txBody>
          <a:bodyPr wrap="square">
            <a:spAutoFit/>
          </a:bodyPr>
          <a:lstStyle/>
          <a:p>
            <a:pPr algn="ct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Cậu</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bé</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dù</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đi</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muôn</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nơi</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vẫn</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tìm</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đường</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về</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với</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 </a:t>
            </a:r>
            <a:r>
              <a:rPr lang="en-US" altLang="en-US" sz="2400" b="1" dirty="0" err="1">
                <a:solidFill>
                  <a:schemeClr val="accent6">
                    <a:lumMod val="50000"/>
                  </a:schemeClr>
                </a:solidFill>
                <a:latin typeface="UTM Androgyne" panose="02040603050506020204" pitchFamily="18" charset="0"/>
                <a:cs typeface="Times New Roman" panose="02020603050405020304" pitchFamily="18" charset="0"/>
              </a:rPr>
              <a:t>mẹ</a:t>
            </a:r>
            <a:r>
              <a:rPr lang="en-US" altLang="en-US" sz="2400" b="1" dirty="0">
                <a:solidFill>
                  <a:schemeClr val="accent6">
                    <a:lumMod val="50000"/>
                  </a:schemeClr>
                </a:solidFill>
                <a:latin typeface="UTM Androgyne" panose="02040603050506020204" pitchFamily="18" charset="0"/>
                <a:cs typeface="Times New Roman" panose="02020603050405020304" pitchFamily="18" charset="0"/>
              </a:rPr>
              <a:t>.</a:t>
            </a:r>
            <a:endParaRPr lang="en-US" sz="2000" dirty="0">
              <a:solidFill>
                <a:schemeClr val="accent6">
                  <a:lumMod val="50000"/>
                </a:schemeClr>
              </a:solidFill>
              <a:latin typeface="UTM Androgyne" panose="02040603050506020204" pitchFamily="18" charset="0"/>
            </a:endParaRPr>
          </a:p>
        </p:txBody>
      </p:sp>
    </p:spTree>
    <p:extLst>
      <p:ext uri="{BB962C8B-B14F-4D97-AF65-F5344CB8AC3E}">
        <p14:creationId xmlns:p14="http://schemas.microsoft.com/office/powerpoint/2010/main" val="342330748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outVertical)">
                                      <p:cBhvr>
                                        <p:cTn id="7" dur="500"/>
                                        <p:tgtEl>
                                          <p:spTgt spid="2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wipe(down)">
                                      <p:cBhvr>
                                        <p:cTn id="14" dur="50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1000"/>
                                        <p:tgtEl>
                                          <p:spTgt spid="29"/>
                                        </p:tgtEl>
                                      </p:cBhvr>
                                    </p:animEffect>
                                    <p:anim calcmode="lin" valueType="num">
                                      <p:cBhvr>
                                        <p:cTn id="20" dur="1000" fill="hold"/>
                                        <p:tgtEl>
                                          <p:spTgt spid="29"/>
                                        </p:tgtEl>
                                        <p:attrNameLst>
                                          <p:attrName>ppt_x</p:attrName>
                                        </p:attrNameLst>
                                      </p:cBhvr>
                                      <p:tavLst>
                                        <p:tav tm="0">
                                          <p:val>
                                            <p:strVal val="#ppt_x"/>
                                          </p:val>
                                        </p:tav>
                                        <p:tav tm="100000">
                                          <p:val>
                                            <p:strVal val="#ppt_x"/>
                                          </p:val>
                                        </p:tav>
                                      </p:tavLst>
                                    </p:anim>
                                    <p:anim calcmode="lin" valueType="num">
                                      <p:cBhvr>
                                        <p:cTn id="21" dur="1000" fill="hold"/>
                                        <p:tgtEl>
                                          <p:spTgt spid="29"/>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1000"/>
                                        <p:tgtEl>
                                          <p:spTgt spid="32"/>
                                        </p:tgtEl>
                                      </p:cBhvr>
                                    </p:animEffect>
                                    <p:anim calcmode="lin" valueType="num">
                                      <p:cBhvr>
                                        <p:cTn id="25" dur="1000" fill="hold"/>
                                        <p:tgtEl>
                                          <p:spTgt spid="32"/>
                                        </p:tgtEl>
                                        <p:attrNameLst>
                                          <p:attrName>ppt_x</p:attrName>
                                        </p:attrNameLst>
                                      </p:cBhvr>
                                      <p:tavLst>
                                        <p:tav tm="0">
                                          <p:val>
                                            <p:strVal val="#ppt_x"/>
                                          </p:val>
                                        </p:tav>
                                        <p:tav tm="100000">
                                          <p:val>
                                            <p:strVal val="#ppt_x"/>
                                          </p:val>
                                        </p:tav>
                                      </p:tavLst>
                                    </p:anim>
                                    <p:anim calcmode="lin" valueType="num">
                                      <p:cBhvr>
                                        <p:cTn id="2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animBg="1"/>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9220" descr="21">
            <a:extLst>
              <a:ext uri="{FF2B5EF4-FFF2-40B4-BE49-F238E27FC236}">
                <a16:creationId xmlns:a16="http://schemas.microsoft.com/office/drawing/2014/main" id="{76467A8E-71F7-4126-85CE-41B894866FBC}"/>
              </a:ext>
            </a:extLst>
          </p:cNvPr>
          <p:cNvPicPr>
            <a:picLocks noChangeAspect="1"/>
          </p:cNvPicPr>
          <p:nvPr/>
        </p:nvPicPr>
        <p:blipFill>
          <a:blip r:embed="rId3"/>
          <a:stretch>
            <a:fillRect/>
          </a:stretch>
        </p:blipFill>
        <p:spPr>
          <a:xfrm>
            <a:off x="658368" y="356616"/>
            <a:ext cx="8485633" cy="4653558"/>
          </a:xfrm>
          <a:prstGeom prst="rect">
            <a:avLst/>
          </a:prstGeom>
          <a:noFill/>
          <a:ln w="9525">
            <a:noFill/>
          </a:ln>
        </p:spPr>
      </p:pic>
      <p:sp>
        <p:nvSpPr>
          <p:cNvPr id="28" name="TextBox 27">
            <a:extLst>
              <a:ext uri="{FF2B5EF4-FFF2-40B4-BE49-F238E27FC236}">
                <a16:creationId xmlns:a16="http://schemas.microsoft.com/office/drawing/2014/main" id="{AF4291CF-866C-4A61-A093-7A785AF27DD6}"/>
              </a:ext>
            </a:extLst>
          </p:cNvPr>
          <p:cNvSpPr txBox="1"/>
          <p:nvPr/>
        </p:nvSpPr>
        <p:spPr>
          <a:xfrm rot="21292040">
            <a:off x="3886096" y="797188"/>
            <a:ext cx="2529563" cy="3108543"/>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altLang="en-US" sz="2800" b="1" dirty="0" err="1">
                <a:latin typeface="UTM Marlboro" panose="02040603050506020204" pitchFamily="18" charset="0"/>
                <a:cs typeface="Times New Roman" panose="02020603050405020304" pitchFamily="18" charset="0"/>
              </a:rPr>
              <a:t>Bài</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thơ</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nói</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về</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cậu</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bé</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tuổi</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Ngựa</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thích</a:t>
            </a:r>
            <a:r>
              <a:rPr lang="en-US" altLang="en-US" sz="2800" b="1" dirty="0">
                <a:latin typeface="UTM Marlboro" panose="02040603050506020204" pitchFamily="18" charset="0"/>
                <a:cs typeface="Times New Roman" panose="02020603050405020304" pitchFamily="18" charset="0"/>
              </a:rPr>
              <a:t> bay </a:t>
            </a:r>
            <a:r>
              <a:rPr lang="en-US" altLang="en-US" sz="2800" b="1" dirty="0" err="1">
                <a:latin typeface="UTM Marlboro" panose="02040603050506020204" pitchFamily="18" charset="0"/>
                <a:cs typeface="Times New Roman" panose="02020603050405020304" pitchFamily="18" charset="0"/>
              </a:rPr>
              <a:t>nhảy</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thích</a:t>
            </a:r>
            <a:r>
              <a:rPr lang="en-US" altLang="en-US" sz="2800" b="1" dirty="0">
                <a:latin typeface="UTM Marlboro" panose="02040603050506020204" pitchFamily="18" charset="0"/>
                <a:cs typeface="Times New Roman" panose="02020603050405020304" pitchFamily="18" charset="0"/>
              </a:rPr>
              <a:t> du </a:t>
            </a:r>
            <a:r>
              <a:rPr lang="en-US" altLang="en-US" sz="2800" b="1" dirty="0" err="1">
                <a:latin typeface="UTM Marlboro" panose="02040603050506020204" pitchFamily="18" charset="0"/>
                <a:cs typeface="Times New Roman" panose="02020603050405020304" pitchFamily="18" charset="0"/>
              </a:rPr>
              <a:t>ngoạn</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nhiều</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nơi</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nhưng</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rất</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yêu</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mẹ</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đi</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đâu</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cũng</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nhớ</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tìm</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đường</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về</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với</a:t>
            </a:r>
            <a:r>
              <a:rPr lang="en-US" altLang="en-US" sz="2800" b="1" dirty="0">
                <a:latin typeface="UTM Marlboro" panose="02040603050506020204" pitchFamily="18" charset="0"/>
                <a:cs typeface="Times New Roman" panose="02020603050405020304" pitchFamily="18" charset="0"/>
              </a:rPr>
              <a:t> </a:t>
            </a:r>
            <a:r>
              <a:rPr lang="en-US" altLang="en-US" sz="2800" b="1" dirty="0" err="1">
                <a:latin typeface="UTM Marlboro" panose="02040603050506020204" pitchFamily="18" charset="0"/>
                <a:cs typeface="Times New Roman" panose="02020603050405020304" pitchFamily="18" charset="0"/>
              </a:rPr>
              <a:t>mẹ</a:t>
            </a:r>
            <a:r>
              <a:rPr lang="en-US" altLang="en-US" sz="2800" b="1" dirty="0">
                <a:latin typeface="UTM Marlboro" panose="02040603050506020204" pitchFamily="18" charset="0"/>
                <a:cs typeface="Times New Roman" panose="02020603050405020304" pitchFamily="18" charset="0"/>
              </a:rPr>
              <a:t>.</a:t>
            </a:r>
            <a:endParaRPr lang="en-US" sz="2400" dirty="0">
              <a:latin typeface="UTM Marlboro" panose="02040603050506020204" pitchFamily="18" charset="0"/>
            </a:endParaRPr>
          </a:p>
        </p:txBody>
      </p:sp>
      <p:sp>
        <p:nvSpPr>
          <p:cNvPr id="29" name="TextBox 28">
            <a:extLst>
              <a:ext uri="{FF2B5EF4-FFF2-40B4-BE49-F238E27FC236}">
                <a16:creationId xmlns:a16="http://schemas.microsoft.com/office/drawing/2014/main" id="{D15FD461-FAA2-46A7-A630-714923F422B8}"/>
              </a:ext>
            </a:extLst>
          </p:cNvPr>
          <p:cNvSpPr txBox="1"/>
          <p:nvPr/>
        </p:nvSpPr>
        <p:spPr>
          <a:xfrm rot="20296415">
            <a:off x="334094" y="336328"/>
            <a:ext cx="5952067" cy="707886"/>
          </a:xfrm>
          <a:prstGeom prst="rect">
            <a:avLst/>
          </a:prstGeom>
          <a:noFill/>
        </p:spPr>
        <p:txBody>
          <a:bodyPr wrap="square" rtlCol="0">
            <a:spAutoFit/>
          </a:bodyPr>
          <a:lstStyle/>
          <a:p>
            <a:r>
              <a:rPr lang="en-US" sz="4000" dirty="0">
                <a:solidFill>
                  <a:schemeClr val="accent6">
                    <a:lumMod val="50000"/>
                  </a:schemeClr>
                </a:solidFill>
                <a:latin typeface="UTM Cookies" panose="02040603050506020204" pitchFamily="18" charset="0"/>
              </a:rPr>
              <a:t>NỘI DUNG</a:t>
            </a:r>
          </a:p>
        </p:txBody>
      </p:sp>
    </p:spTree>
    <p:extLst>
      <p:ext uri="{BB962C8B-B14F-4D97-AF65-F5344CB8AC3E}">
        <p14:creationId xmlns:p14="http://schemas.microsoft.com/office/powerpoint/2010/main" val="154998375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barn(inVertical)">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randombar(horizontal)">
                                      <p:cBhvr>
                                        <p:cTn id="1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288" y="2989411"/>
            <a:ext cx="3870640" cy="2060278"/>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1999" y="3535498"/>
            <a:ext cx="2733534" cy="1449275"/>
          </a:xfrm>
          <a:prstGeom prst="rect">
            <a:avLst/>
          </a:prstGeom>
        </p:spPr>
      </p:pic>
      <p:sp>
        <p:nvSpPr>
          <p:cNvPr id="16" name="椭圆 15">
            <a:extLst>
              <a:ext uri="{FF2B5EF4-FFF2-40B4-BE49-F238E27FC236}">
                <a16:creationId xmlns:a16="http://schemas.microsoft.com/office/drawing/2014/main" id="{6DA949B9-1864-4241-8946-7DEF4D9912BC}"/>
              </a:ext>
            </a:extLst>
          </p:cNvPr>
          <p:cNvSpPr/>
          <p:nvPr/>
        </p:nvSpPr>
        <p:spPr>
          <a:xfrm>
            <a:off x="4031939" y="1263840"/>
            <a:ext cx="1080120" cy="1080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t>03</a:t>
            </a:r>
            <a:endParaRPr lang="zh-CN" altLang="en-US" sz="4400" dirty="0"/>
          </a:p>
        </p:txBody>
      </p:sp>
      <p:sp>
        <p:nvSpPr>
          <p:cNvPr id="9" name="TextBox 8">
            <a:extLst>
              <a:ext uri="{FF2B5EF4-FFF2-40B4-BE49-F238E27FC236}">
                <a16:creationId xmlns:a16="http://schemas.microsoft.com/office/drawing/2014/main" id="{CE5A2606-41CA-40D6-8CB6-26CBCCC93BB6}"/>
              </a:ext>
            </a:extLst>
          </p:cNvPr>
          <p:cNvSpPr txBox="1"/>
          <p:nvPr/>
        </p:nvSpPr>
        <p:spPr>
          <a:xfrm>
            <a:off x="1787351" y="2343960"/>
            <a:ext cx="5952067" cy="830997"/>
          </a:xfrm>
          <a:prstGeom prst="rect">
            <a:avLst/>
          </a:prstGeom>
          <a:noFill/>
        </p:spPr>
        <p:txBody>
          <a:bodyPr wrap="square" rtlCol="0">
            <a:spAutoFit/>
          </a:bodyPr>
          <a:lstStyle/>
          <a:p>
            <a:r>
              <a:rPr lang="en-US" sz="4800" dirty="0">
                <a:solidFill>
                  <a:schemeClr val="accent6">
                    <a:lumMod val="50000"/>
                  </a:schemeClr>
                </a:solidFill>
                <a:effectLst>
                  <a:reflection blurRad="6350" stA="55000" endA="300" endPos="45500" dir="5400000" sy="-100000" algn="bl" rotWithShape="0"/>
                </a:effectLst>
                <a:latin typeface="UTM Cookies" panose="02040603050506020204" pitchFamily="18" charset="0"/>
              </a:rPr>
              <a:t>LUYỆN ĐỌC DIỄN CẢM</a:t>
            </a:r>
          </a:p>
        </p:txBody>
      </p:sp>
    </p:spTree>
    <p:extLst>
      <p:ext uri="{BB962C8B-B14F-4D97-AF65-F5344CB8AC3E}">
        <p14:creationId xmlns:p14="http://schemas.microsoft.com/office/powerpoint/2010/main" val="57722196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0C74AFDC-5CD8-4C4F-9357-5E7B0F6BA69B}"/>
              </a:ext>
            </a:extLst>
          </p:cNvPr>
          <p:cNvSpPr txBox="1">
            <a:spLocks noChangeArrowheads="1"/>
          </p:cNvSpPr>
          <p:nvPr/>
        </p:nvSpPr>
        <p:spPr bwMode="auto">
          <a:xfrm>
            <a:off x="4834241" y="458334"/>
            <a:ext cx="2004018" cy="52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2" tIns="45705" rIns="91412" bIns="4570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800" b="1" dirty="0" err="1">
                <a:solidFill>
                  <a:srgbClr val="FFC000"/>
                </a:solidFill>
                <a:latin typeface="UTM Cookies" panose="02040603050506020204" pitchFamily="18" charset="0"/>
              </a:rPr>
              <a:t>Khổ</a:t>
            </a:r>
            <a:r>
              <a:rPr lang="en-US" altLang="en-US" sz="2800" b="1" dirty="0">
                <a:solidFill>
                  <a:srgbClr val="FFC000"/>
                </a:solidFill>
                <a:latin typeface="UTM Cookies" panose="02040603050506020204" pitchFamily="18" charset="0"/>
              </a:rPr>
              <a:t> </a:t>
            </a:r>
            <a:r>
              <a:rPr lang="en-US" altLang="en-US" sz="2800" b="1" dirty="0" err="1">
                <a:solidFill>
                  <a:srgbClr val="FFC000"/>
                </a:solidFill>
                <a:latin typeface="UTM Cookies" panose="02040603050506020204" pitchFamily="18" charset="0"/>
              </a:rPr>
              <a:t>thơ</a:t>
            </a:r>
            <a:r>
              <a:rPr lang="en-US" altLang="en-US" sz="2800" b="1" dirty="0">
                <a:solidFill>
                  <a:srgbClr val="FFC000"/>
                </a:solidFill>
                <a:latin typeface="UTM Cookies" panose="02040603050506020204" pitchFamily="18" charset="0"/>
              </a:rPr>
              <a:t> 2:</a:t>
            </a:r>
          </a:p>
        </p:txBody>
      </p:sp>
      <p:sp>
        <p:nvSpPr>
          <p:cNvPr id="25" name="Rectangle 24">
            <a:extLst>
              <a:ext uri="{FF2B5EF4-FFF2-40B4-BE49-F238E27FC236}">
                <a16:creationId xmlns:a16="http://schemas.microsoft.com/office/drawing/2014/main" id="{61E28DE8-5240-48FF-965D-E04764F4BC2D}"/>
              </a:ext>
            </a:extLst>
          </p:cNvPr>
          <p:cNvSpPr>
            <a:spLocks noChangeArrowheads="1"/>
          </p:cNvSpPr>
          <p:nvPr/>
        </p:nvSpPr>
        <p:spPr bwMode="auto">
          <a:xfrm>
            <a:off x="3312893" y="1195572"/>
            <a:ext cx="4884810" cy="3564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2" tIns="45705" rIns="91412" bIns="4570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20000"/>
              </a:spcBef>
            </a:pPr>
            <a:r>
              <a:rPr lang="en-US" altLang="en-US" b="1" dirty="0">
                <a:solidFill>
                  <a:srgbClr val="274991"/>
                </a:solidFill>
              </a:rPr>
              <a:t>                 </a:t>
            </a:r>
            <a:r>
              <a:rPr lang="en-US" altLang="en-US" b="1" dirty="0" err="1">
                <a:solidFill>
                  <a:srgbClr val="274991"/>
                </a:solidFill>
              </a:rPr>
              <a:t>Mẹ</a:t>
            </a:r>
            <a:r>
              <a:rPr lang="en-US" altLang="en-US" b="1" dirty="0">
                <a:solidFill>
                  <a:srgbClr val="274991"/>
                </a:solidFill>
              </a:rPr>
              <a:t> </a:t>
            </a:r>
            <a:r>
              <a:rPr lang="en-US" altLang="en-US" b="1" dirty="0" err="1">
                <a:solidFill>
                  <a:srgbClr val="274991"/>
                </a:solidFill>
              </a:rPr>
              <a:t>ơi</a:t>
            </a:r>
            <a:r>
              <a:rPr lang="en-US" altLang="en-US" b="1" dirty="0">
                <a:solidFill>
                  <a:srgbClr val="274991"/>
                </a:solidFill>
              </a:rPr>
              <a:t>, con </a:t>
            </a:r>
            <a:r>
              <a:rPr lang="en-US" altLang="en-US" b="1" dirty="0" err="1">
                <a:solidFill>
                  <a:srgbClr val="274991"/>
                </a:solidFill>
              </a:rPr>
              <a:t>sẽ</a:t>
            </a:r>
            <a:r>
              <a:rPr lang="en-US" altLang="en-US" b="1" dirty="0">
                <a:solidFill>
                  <a:srgbClr val="274991"/>
                </a:solidFill>
              </a:rPr>
              <a:t> phi</a:t>
            </a:r>
          </a:p>
          <a:p>
            <a:pPr>
              <a:spcBef>
                <a:spcPct val="20000"/>
              </a:spcBef>
            </a:pPr>
            <a:r>
              <a:rPr lang="en-US" altLang="en-US" b="1" dirty="0">
                <a:solidFill>
                  <a:srgbClr val="274991"/>
                </a:solidFill>
              </a:rPr>
              <a:t>                 Qua </a:t>
            </a:r>
            <a:r>
              <a:rPr lang="en-US" altLang="en-US" b="1" dirty="0">
                <a:solidFill>
                  <a:srgbClr val="C00000"/>
                </a:solidFill>
              </a:rPr>
              <a:t>bao </a:t>
            </a:r>
            <a:r>
              <a:rPr lang="en-US" altLang="en-US" b="1" dirty="0" err="1">
                <a:solidFill>
                  <a:srgbClr val="C00000"/>
                </a:solidFill>
              </a:rPr>
              <a:t>nhiêu</a:t>
            </a:r>
            <a:r>
              <a:rPr lang="en-US" altLang="en-US" b="1" dirty="0">
                <a:solidFill>
                  <a:srgbClr val="C00000"/>
                </a:solidFill>
              </a:rPr>
              <a:t> </a:t>
            </a:r>
            <a:r>
              <a:rPr lang="en-US" altLang="en-US" b="1" dirty="0" err="1">
                <a:solidFill>
                  <a:srgbClr val="274991"/>
                </a:solidFill>
              </a:rPr>
              <a:t>ngọn</a:t>
            </a:r>
            <a:r>
              <a:rPr lang="en-US" altLang="en-US" b="1" dirty="0">
                <a:solidFill>
                  <a:srgbClr val="274991"/>
                </a:solidFill>
              </a:rPr>
              <a:t> </a:t>
            </a:r>
            <a:r>
              <a:rPr lang="en-US" altLang="en-US" b="1" dirty="0" err="1">
                <a:solidFill>
                  <a:srgbClr val="274991"/>
                </a:solidFill>
              </a:rPr>
              <a:t>gió</a:t>
            </a:r>
            <a:endParaRPr lang="en-US" altLang="en-US" b="1" dirty="0">
              <a:solidFill>
                <a:srgbClr val="274991"/>
              </a:solidFill>
            </a:endParaRPr>
          </a:p>
          <a:p>
            <a:pPr>
              <a:spcBef>
                <a:spcPct val="20000"/>
              </a:spcBef>
            </a:pPr>
            <a:r>
              <a:rPr lang="en-US" altLang="en-US" b="1" dirty="0">
                <a:solidFill>
                  <a:srgbClr val="274991"/>
                </a:solidFill>
              </a:rPr>
              <a:t>                 </a:t>
            </a:r>
            <a:r>
              <a:rPr lang="en-US" altLang="en-US" b="1" dirty="0" err="1">
                <a:solidFill>
                  <a:srgbClr val="274991"/>
                </a:solidFill>
              </a:rPr>
              <a:t>Gió</a:t>
            </a:r>
            <a:r>
              <a:rPr lang="en-US" altLang="en-US" b="1" dirty="0">
                <a:solidFill>
                  <a:srgbClr val="274991"/>
                </a:solidFill>
              </a:rPr>
              <a:t> </a:t>
            </a:r>
            <a:r>
              <a:rPr lang="en-US" altLang="en-US" b="1" dirty="0" err="1">
                <a:solidFill>
                  <a:srgbClr val="C00000"/>
                </a:solidFill>
              </a:rPr>
              <a:t>xanh</a:t>
            </a:r>
            <a:r>
              <a:rPr lang="en-US" altLang="en-US" b="1" dirty="0">
                <a:solidFill>
                  <a:srgbClr val="274991"/>
                </a:solidFill>
              </a:rPr>
              <a:t> </a:t>
            </a:r>
            <a:r>
              <a:rPr lang="en-US" altLang="en-US" b="1" dirty="0" err="1">
                <a:solidFill>
                  <a:srgbClr val="274991"/>
                </a:solidFill>
              </a:rPr>
              <a:t>miền</a:t>
            </a:r>
            <a:r>
              <a:rPr lang="en-US" altLang="en-US" b="1" dirty="0">
                <a:solidFill>
                  <a:srgbClr val="274991"/>
                </a:solidFill>
              </a:rPr>
              <a:t> </a:t>
            </a:r>
            <a:r>
              <a:rPr lang="en-US" altLang="en-US" b="1" dirty="0" err="1">
                <a:solidFill>
                  <a:srgbClr val="274991"/>
                </a:solidFill>
              </a:rPr>
              <a:t>trung</a:t>
            </a:r>
            <a:r>
              <a:rPr lang="en-US" altLang="en-US" b="1" dirty="0">
                <a:solidFill>
                  <a:srgbClr val="274991"/>
                </a:solidFill>
              </a:rPr>
              <a:t> du</a:t>
            </a:r>
          </a:p>
          <a:p>
            <a:pPr>
              <a:spcBef>
                <a:spcPct val="20000"/>
              </a:spcBef>
            </a:pPr>
            <a:r>
              <a:rPr lang="en-US" altLang="en-US" b="1" dirty="0">
                <a:solidFill>
                  <a:srgbClr val="274991"/>
                </a:solidFill>
              </a:rPr>
              <a:t>                 </a:t>
            </a:r>
            <a:r>
              <a:rPr lang="en-US" altLang="en-US" b="1" dirty="0" err="1">
                <a:solidFill>
                  <a:srgbClr val="274991"/>
                </a:solidFill>
              </a:rPr>
              <a:t>Gió</a:t>
            </a:r>
            <a:r>
              <a:rPr lang="en-US" altLang="en-US" b="1" dirty="0">
                <a:solidFill>
                  <a:srgbClr val="274991"/>
                </a:solidFill>
              </a:rPr>
              <a:t> </a:t>
            </a:r>
            <a:r>
              <a:rPr lang="en-US" altLang="en-US" b="1" dirty="0" err="1">
                <a:solidFill>
                  <a:srgbClr val="C00000"/>
                </a:solidFill>
              </a:rPr>
              <a:t>hồng</a:t>
            </a:r>
            <a:r>
              <a:rPr lang="en-US" altLang="en-US" b="1" dirty="0">
                <a:solidFill>
                  <a:srgbClr val="C00000"/>
                </a:solidFill>
              </a:rPr>
              <a:t> </a:t>
            </a:r>
            <a:r>
              <a:rPr lang="en-US" altLang="en-US" b="1" dirty="0" err="1">
                <a:solidFill>
                  <a:srgbClr val="274991"/>
                </a:solidFill>
              </a:rPr>
              <a:t>vùng</a:t>
            </a:r>
            <a:r>
              <a:rPr lang="en-US" altLang="en-US" b="1" dirty="0">
                <a:solidFill>
                  <a:srgbClr val="274991"/>
                </a:solidFill>
              </a:rPr>
              <a:t> </a:t>
            </a:r>
            <a:r>
              <a:rPr lang="en-US" altLang="en-US" b="1" dirty="0" err="1">
                <a:solidFill>
                  <a:srgbClr val="274991"/>
                </a:solidFill>
              </a:rPr>
              <a:t>đất</a:t>
            </a:r>
            <a:r>
              <a:rPr lang="en-US" altLang="en-US" b="1" dirty="0">
                <a:solidFill>
                  <a:srgbClr val="274991"/>
                </a:solidFill>
              </a:rPr>
              <a:t> </a:t>
            </a:r>
            <a:r>
              <a:rPr lang="en-US" altLang="en-US" b="1" dirty="0" err="1">
                <a:solidFill>
                  <a:srgbClr val="274991"/>
                </a:solidFill>
              </a:rPr>
              <a:t>đỏ</a:t>
            </a:r>
            <a:endParaRPr lang="en-US" altLang="en-US" b="1" dirty="0">
              <a:solidFill>
                <a:srgbClr val="274991"/>
              </a:solidFill>
            </a:endParaRPr>
          </a:p>
          <a:p>
            <a:pPr>
              <a:spcBef>
                <a:spcPct val="20000"/>
              </a:spcBef>
            </a:pPr>
            <a:r>
              <a:rPr lang="en-US" altLang="en-US" b="1" dirty="0">
                <a:solidFill>
                  <a:srgbClr val="274991"/>
                </a:solidFill>
              </a:rPr>
              <a:t>                 </a:t>
            </a:r>
            <a:r>
              <a:rPr lang="en-US" altLang="en-US" b="1" dirty="0" err="1">
                <a:solidFill>
                  <a:srgbClr val="274991"/>
                </a:solidFill>
              </a:rPr>
              <a:t>Gió</a:t>
            </a:r>
            <a:r>
              <a:rPr lang="en-US" altLang="en-US" b="1" dirty="0">
                <a:solidFill>
                  <a:srgbClr val="274991"/>
                </a:solidFill>
              </a:rPr>
              <a:t> </a:t>
            </a:r>
            <a:r>
              <a:rPr lang="en-US" altLang="en-US" b="1" dirty="0" err="1">
                <a:solidFill>
                  <a:srgbClr val="C00000"/>
                </a:solidFill>
              </a:rPr>
              <a:t>đen</a:t>
            </a:r>
            <a:r>
              <a:rPr lang="en-US" altLang="en-US" b="1" dirty="0">
                <a:solidFill>
                  <a:srgbClr val="C00000"/>
                </a:solidFill>
              </a:rPr>
              <a:t> </a:t>
            </a:r>
            <a:r>
              <a:rPr lang="en-US" altLang="en-US" b="1" dirty="0" err="1">
                <a:solidFill>
                  <a:srgbClr val="C00000"/>
                </a:solidFill>
              </a:rPr>
              <a:t>hút</a:t>
            </a:r>
            <a:r>
              <a:rPr lang="en-US" altLang="en-US" b="1" dirty="0">
                <a:solidFill>
                  <a:srgbClr val="C00000"/>
                </a:solidFill>
              </a:rPr>
              <a:t> </a:t>
            </a:r>
            <a:r>
              <a:rPr lang="en-US" altLang="en-US" b="1" dirty="0" err="1">
                <a:solidFill>
                  <a:srgbClr val="274991"/>
                </a:solidFill>
              </a:rPr>
              <a:t>đại</a:t>
            </a:r>
            <a:r>
              <a:rPr lang="en-US" altLang="en-US" b="1" dirty="0">
                <a:solidFill>
                  <a:srgbClr val="274991"/>
                </a:solidFill>
              </a:rPr>
              <a:t> </a:t>
            </a:r>
            <a:r>
              <a:rPr lang="en-US" altLang="en-US" b="1" dirty="0" err="1">
                <a:solidFill>
                  <a:srgbClr val="274991"/>
                </a:solidFill>
              </a:rPr>
              <a:t>ngàn</a:t>
            </a:r>
            <a:endParaRPr lang="en-US" altLang="en-US" b="1" dirty="0">
              <a:solidFill>
                <a:srgbClr val="274991"/>
              </a:solidFill>
            </a:endParaRPr>
          </a:p>
          <a:p>
            <a:pPr>
              <a:spcBef>
                <a:spcPct val="20000"/>
              </a:spcBef>
            </a:pPr>
            <a:r>
              <a:rPr lang="en-US" altLang="en-US" b="1" dirty="0">
                <a:solidFill>
                  <a:srgbClr val="274991"/>
                </a:solidFill>
              </a:rPr>
              <a:t>                 </a:t>
            </a:r>
            <a:r>
              <a:rPr lang="en-US" altLang="en-US" b="1" dirty="0" err="1">
                <a:solidFill>
                  <a:srgbClr val="274991"/>
                </a:solidFill>
              </a:rPr>
              <a:t>Mấp</a:t>
            </a:r>
            <a:r>
              <a:rPr lang="en-US" altLang="en-US" b="1" dirty="0">
                <a:solidFill>
                  <a:srgbClr val="274991"/>
                </a:solidFill>
              </a:rPr>
              <a:t> </a:t>
            </a:r>
            <a:r>
              <a:rPr lang="en-US" altLang="en-US" b="1" dirty="0" err="1">
                <a:solidFill>
                  <a:srgbClr val="274991"/>
                </a:solidFill>
              </a:rPr>
              <a:t>mô</a:t>
            </a:r>
            <a:r>
              <a:rPr lang="en-US" altLang="en-US" b="1" dirty="0">
                <a:solidFill>
                  <a:srgbClr val="274991"/>
                </a:solidFill>
              </a:rPr>
              <a:t> </a:t>
            </a:r>
            <a:r>
              <a:rPr lang="en-US" altLang="en-US" b="1" dirty="0" err="1">
                <a:solidFill>
                  <a:srgbClr val="274991"/>
                </a:solidFill>
              </a:rPr>
              <a:t>triền</a:t>
            </a:r>
            <a:r>
              <a:rPr lang="en-US" altLang="en-US" b="1" dirty="0">
                <a:solidFill>
                  <a:srgbClr val="274991"/>
                </a:solidFill>
              </a:rPr>
              <a:t> </a:t>
            </a:r>
            <a:r>
              <a:rPr lang="en-US" altLang="en-US" b="1" dirty="0" err="1">
                <a:solidFill>
                  <a:srgbClr val="274991"/>
                </a:solidFill>
              </a:rPr>
              <a:t>núi</a:t>
            </a:r>
            <a:r>
              <a:rPr lang="en-US" altLang="en-US" b="1" dirty="0">
                <a:solidFill>
                  <a:srgbClr val="274991"/>
                </a:solidFill>
              </a:rPr>
              <a:t> </a:t>
            </a:r>
            <a:r>
              <a:rPr lang="en-US" altLang="en-US" b="1" dirty="0" err="1">
                <a:solidFill>
                  <a:srgbClr val="274991"/>
                </a:solidFill>
              </a:rPr>
              <a:t>đá</a:t>
            </a:r>
            <a:r>
              <a:rPr lang="en-US" altLang="en-US" b="1" dirty="0">
                <a:solidFill>
                  <a:srgbClr val="274991"/>
                </a:solidFill>
              </a:rPr>
              <a:t>…</a:t>
            </a:r>
          </a:p>
          <a:p>
            <a:pPr>
              <a:spcBef>
                <a:spcPct val="20000"/>
              </a:spcBef>
            </a:pPr>
            <a:r>
              <a:rPr lang="en-US" altLang="en-US" b="1" dirty="0">
                <a:solidFill>
                  <a:srgbClr val="274991"/>
                </a:solidFill>
              </a:rPr>
              <a:t>                 Con </a:t>
            </a:r>
            <a:r>
              <a:rPr lang="en-US" altLang="en-US" b="1" dirty="0" err="1">
                <a:solidFill>
                  <a:srgbClr val="C00000"/>
                </a:solidFill>
              </a:rPr>
              <a:t>mang</a:t>
            </a:r>
            <a:r>
              <a:rPr lang="en-US" altLang="en-US" b="1" dirty="0">
                <a:solidFill>
                  <a:srgbClr val="C00000"/>
                </a:solidFill>
              </a:rPr>
              <a:t> </a:t>
            </a:r>
            <a:r>
              <a:rPr lang="en-US" altLang="en-US" b="1" dirty="0" err="1">
                <a:solidFill>
                  <a:srgbClr val="C00000"/>
                </a:solidFill>
              </a:rPr>
              <a:t>về</a:t>
            </a:r>
            <a:r>
              <a:rPr lang="en-US" altLang="en-US" b="1" dirty="0">
                <a:solidFill>
                  <a:srgbClr val="C00000"/>
                </a:solidFill>
              </a:rPr>
              <a:t> </a:t>
            </a:r>
            <a:r>
              <a:rPr lang="en-US" altLang="en-US" b="1" dirty="0" err="1">
                <a:solidFill>
                  <a:srgbClr val="274991"/>
                </a:solidFill>
              </a:rPr>
              <a:t>cho</a:t>
            </a:r>
            <a:r>
              <a:rPr lang="en-US" altLang="en-US" b="1" dirty="0">
                <a:solidFill>
                  <a:srgbClr val="274991"/>
                </a:solidFill>
              </a:rPr>
              <a:t> </a:t>
            </a:r>
            <a:r>
              <a:rPr lang="en-US" altLang="en-US" b="1" dirty="0" err="1">
                <a:solidFill>
                  <a:srgbClr val="274991"/>
                </a:solidFill>
              </a:rPr>
              <a:t>mẹ</a:t>
            </a:r>
            <a:endParaRPr lang="en-US" altLang="en-US" b="1" dirty="0">
              <a:solidFill>
                <a:srgbClr val="274991"/>
              </a:solidFill>
            </a:endParaRPr>
          </a:p>
          <a:p>
            <a:pPr>
              <a:spcBef>
                <a:spcPct val="20000"/>
              </a:spcBef>
            </a:pPr>
            <a:r>
              <a:rPr lang="en-US" altLang="en-US" b="1" dirty="0">
                <a:solidFill>
                  <a:srgbClr val="274991"/>
                </a:solidFill>
              </a:rPr>
              <a:t>                 </a:t>
            </a:r>
            <a:r>
              <a:rPr lang="en-US" altLang="en-US" b="1" dirty="0" err="1">
                <a:solidFill>
                  <a:srgbClr val="274991"/>
                </a:solidFill>
              </a:rPr>
              <a:t>Ngọn</a:t>
            </a:r>
            <a:r>
              <a:rPr lang="en-US" altLang="en-US" b="1" dirty="0">
                <a:solidFill>
                  <a:srgbClr val="274991"/>
                </a:solidFill>
              </a:rPr>
              <a:t> </a:t>
            </a:r>
            <a:r>
              <a:rPr lang="en-US" altLang="en-US" b="1" dirty="0" err="1">
                <a:solidFill>
                  <a:srgbClr val="274991"/>
                </a:solidFill>
              </a:rPr>
              <a:t>gió</a:t>
            </a:r>
            <a:r>
              <a:rPr lang="en-US" altLang="en-US" b="1" dirty="0">
                <a:solidFill>
                  <a:srgbClr val="274991"/>
                </a:solidFill>
              </a:rPr>
              <a:t> </a:t>
            </a:r>
            <a:r>
              <a:rPr lang="en-US" altLang="en-US" b="1" dirty="0" err="1">
                <a:solidFill>
                  <a:srgbClr val="274991"/>
                </a:solidFill>
              </a:rPr>
              <a:t>của</a:t>
            </a:r>
            <a:r>
              <a:rPr lang="en-US" altLang="en-US" b="1" dirty="0">
                <a:solidFill>
                  <a:srgbClr val="274991"/>
                </a:solidFill>
              </a:rPr>
              <a:t> </a:t>
            </a:r>
            <a:r>
              <a:rPr lang="en-US" altLang="en-US" b="1" dirty="0" err="1">
                <a:solidFill>
                  <a:srgbClr val="C00000"/>
                </a:solidFill>
              </a:rPr>
              <a:t>trăm</a:t>
            </a:r>
            <a:r>
              <a:rPr lang="en-US" altLang="en-US" b="1" dirty="0">
                <a:solidFill>
                  <a:srgbClr val="C00000"/>
                </a:solidFill>
              </a:rPr>
              <a:t> </a:t>
            </a:r>
            <a:r>
              <a:rPr lang="en-US" altLang="en-US" b="1" dirty="0" err="1">
                <a:solidFill>
                  <a:srgbClr val="C00000"/>
                </a:solidFill>
              </a:rPr>
              <a:t>miền</a:t>
            </a:r>
            <a:r>
              <a:rPr lang="en-US" altLang="en-US" b="1" dirty="0">
                <a:solidFill>
                  <a:srgbClr val="C00000"/>
                </a:solidFill>
              </a:rPr>
              <a:t>.</a:t>
            </a:r>
          </a:p>
        </p:txBody>
      </p:sp>
      <p:pic>
        <p:nvPicPr>
          <p:cNvPr id="26" name="图片 6153">
            <a:extLst>
              <a:ext uri="{FF2B5EF4-FFF2-40B4-BE49-F238E27FC236}">
                <a16:creationId xmlns:a16="http://schemas.microsoft.com/office/drawing/2014/main" id="{D9DFE343-1F72-4BF5-9B02-1F9A8A7F6FA1}"/>
              </a:ext>
            </a:extLst>
          </p:cNvPr>
          <p:cNvPicPr>
            <a:picLocks noChangeAspect="1"/>
          </p:cNvPicPr>
          <p:nvPr/>
        </p:nvPicPr>
        <p:blipFill>
          <a:blip r:embed="rId3"/>
          <a:stretch>
            <a:fillRect/>
          </a:stretch>
        </p:blipFill>
        <p:spPr>
          <a:xfrm>
            <a:off x="747364" y="2742736"/>
            <a:ext cx="3038888" cy="2016858"/>
          </a:xfrm>
          <a:prstGeom prst="rect">
            <a:avLst/>
          </a:prstGeom>
          <a:noFill/>
          <a:ln w="9525">
            <a:noFill/>
          </a:ln>
        </p:spPr>
      </p:pic>
      <p:sp>
        <p:nvSpPr>
          <p:cNvPr id="27" name="TextBox 26">
            <a:extLst>
              <a:ext uri="{FF2B5EF4-FFF2-40B4-BE49-F238E27FC236}">
                <a16:creationId xmlns:a16="http://schemas.microsoft.com/office/drawing/2014/main" id="{1D9AEF64-79C0-46EE-9356-E028E246EE98}"/>
              </a:ext>
            </a:extLst>
          </p:cNvPr>
          <p:cNvSpPr txBox="1"/>
          <p:nvPr/>
        </p:nvSpPr>
        <p:spPr>
          <a:xfrm>
            <a:off x="569693" y="1701637"/>
            <a:ext cx="4572000" cy="523220"/>
          </a:xfrm>
          <a:prstGeom prst="rect">
            <a:avLst/>
          </a:prstGeom>
          <a:noFill/>
        </p:spPr>
        <p:txBody>
          <a:bodyPr wrap="square">
            <a:spAutoFit/>
          </a:bodyPr>
          <a:lstStyle/>
          <a:p>
            <a:r>
              <a:rPr lang="en-US" sz="2800" dirty="0">
                <a:solidFill>
                  <a:schemeClr val="accent6">
                    <a:lumMod val="50000"/>
                  </a:schemeClr>
                </a:solidFill>
                <a:effectLst>
                  <a:reflection blurRad="6350" stA="55000" endA="300" endPos="45500" dir="5400000" sy="-100000" algn="bl" rotWithShape="0"/>
                </a:effectLst>
                <a:latin typeface="UTM Cookies" panose="02040603050506020204" pitchFamily="18" charset="0"/>
              </a:rPr>
              <a:t>LUYỆN ĐỌC DIỄN CẢM</a:t>
            </a:r>
          </a:p>
        </p:txBody>
      </p:sp>
    </p:spTree>
    <p:extLst>
      <p:ext uri="{BB962C8B-B14F-4D97-AF65-F5344CB8AC3E}">
        <p14:creationId xmlns:p14="http://schemas.microsoft.com/office/powerpoint/2010/main" val="42636652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42" presetClass="entr" presetSubtype="0"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5">
                                            <p:txEl>
                                              <p:pRg st="0" end="0"/>
                                            </p:txEl>
                                          </p:spTgt>
                                        </p:tgtEl>
                                        <p:attrNameLst>
                                          <p:attrName>style.visibility</p:attrName>
                                        </p:attrNameLst>
                                      </p:cBhvr>
                                      <p:to>
                                        <p:strVal val="visible"/>
                                      </p:to>
                                    </p:set>
                                    <p:anim calcmode="lin" valueType="num">
                                      <p:cBhvr additive="base">
                                        <p:cTn id="26"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25">
                                            <p:txEl>
                                              <p:pRg st="1" end="1"/>
                                            </p:txEl>
                                          </p:spTgt>
                                        </p:tgtEl>
                                        <p:attrNameLst>
                                          <p:attrName>style.visibility</p:attrName>
                                        </p:attrNameLst>
                                      </p:cBhvr>
                                      <p:to>
                                        <p:strVal val="visible"/>
                                      </p:to>
                                    </p:set>
                                    <p:anim calcmode="lin" valueType="num">
                                      <p:cBhvr additive="base">
                                        <p:cTn id="30"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5">
                                            <p:txEl>
                                              <p:pRg st="1" end="1"/>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25">
                                            <p:txEl>
                                              <p:pRg st="2" end="2"/>
                                            </p:txEl>
                                          </p:spTgt>
                                        </p:tgtEl>
                                        <p:attrNameLst>
                                          <p:attrName>style.visibility</p:attrName>
                                        </p:attrNameLst>
                                      </p:cBhvr>
                                      <p:to>
                                        <p:strVal val="visible"/>
                                      </p:to>
                                    </p:set>
                                    <p:anim calcmode="lin" valueType="num">
                                      <p:cBhvr additive="base">
                                        <p:cTn id="34" dur="500" fill="hold"/>
                                        <p:tgtEl>
                                          <p:spTgt spid="25">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5">
                                            <p:txEl>
                                              <p:pRg st="2" end="2"/>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25">
                                            <p:txEl>
                                              <p:pRg st="3" end="3"/>
                                            </p:txEl>
                                          </p:spTgt>
                                        </p:tgtEl>
                                        <p:attrNameLst>
                                          <p:attrName>style.visibility</p:attrName>
                                        </p:attrNameLst>
                                      </p:cBhvr>
                                      <p:to>
                                        <p:strVal val="visible"/>
                                      </p:to>
                                    </p:set>
                                    <p:anim calcmode="lin" valueType="num">
                                      <p:cBhvr additive="base">
                                        <p:cTn id="38" dur="500" fill="hold"/>
                                        <p:tgtEl>
                                          <p:spTgt spid="25">
                                            <p:txEl>
                                              <p:pRg st="3" end="3"/>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5">
                                            <p:txEl>
                                              <p:pRg st="3" end="3"/>
                                            </p:txEl>
                                          </p:spTgt>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25">
                                            <p:txEl>
                                              <p:pRg st="4" end="4"/>
                                            </p:txEl>
                                          </p:spTgt>
                                        </p:tgtEl>
                                        <p:attrNameLst>
                                          <p:attrName>style.visibility</p:attrName>
                                        </p:attrNameLst>
                                      </p:cBhvr>
                                      <p:to>
                                        <p:strVal val="visible"/>
                                      </p:to>
                                    </p:set>
                                    <p:anim calcmode="lin" valueType="num">
                                      <p:cBhvr additive="base">
                                        <p:cTn id="42" dur="500" fill="hold"/>
                                        <p:tgtEl>
                                          <p:spTgt spid="25">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5">
                                            <p:txEl>
                                              <p:pRg st="4" end="4"/>
                                            </p:txEl>
                                          </p:spTgt>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25">
                                            <p:txEl>
                                              <p:pRg st="5" end="5"/>
                                            </p:txEl>
                                          </p:spTgt>
                                        </p:tgtEl>
                                        <p:attrNameLst>
                                          <p:attrName>style.visibility</p:attrName>
                                        </p:attrNameLst>
                                      </p:cBhvr>
                                      <p:to>
                                        <p:strVal val="visible"/>
                                      </p:to>
                                    </p:set>
                                    <p:anim calcmode="lin" valueType="num">
                                      <p:cBhvr additive="base">
                                        <p:cTn id="46" dur="500" fill="hold"/>
                                        <p:tgtEl>
                                          <p:spTgt spid="25">
                                            <p:txEl>
                                              <p:pRg st="5" end="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5">
                                            <p:txEl>
                                              <p:pRg st="5" end="5"/>
                                            </p:txEl>
                                          </p:spTgt>
                                        </p:tgtEl>
                                        <p:attrNameLst>
                                          <p:attrName>ppt_y</p:attrName>
                                        </p:attrNameLst>
                                      </p:cBhvr>
                                      <p:tavLst>
                                        <p:tav tm="0">
                                          <p:val>
                                            <p:strVal val="1+#ppt_h/2"/>
                                          </p:val>
                                        </p:tav>
                                        <p:tav tm="100000">
                                          <p:val>
                                            <p:strVal val="#ppt_y"/>
                                          </p:val>
                                        </p:tav>
                                      </p:tavLst>
                                    </p:anim>
                                  </p:childTnLst>
                                </p:cTn>
                              </p:par>
                              <p:par>
                                <p:cTn id="48" presetID="2" presetClass="entr" presetSubtype="4" fill="hold" nodeType="withEffect">
                                  <p:stCondLst>
                                    <p:cond delay="0"/>
                                  </p:stCondLst>
                                  <p:childTnLst>
                                    <p:set>
                                      <p:cBhvr>
                                        <p:cTn id="49" dur="1" fill="hold">
                                          <p:stCondLst>
                                            <p:cond delay="0"/>
                                          </p:stCondLst>
                                        </p:cTn>
                                        <p:tgtEl>
                                          <p:spTgt spid="25">
                                            <p:txEl>
                                              <p:pRg st="6" end="6"/>
                                            </p:txEl>
                                          </p:spTgt>
                                        </p:tgtEl>
                                        <p:attrNameLst>
                                          <p:attrName>style.visibility</p:attrName>
                                        </p:attrNameLst>
                                      </p:cBhvr>
                                      <p:to>
                                        <p:strVal val="visible"/>
                                      </p:to>
                                    </p:set>
                                    <p:anim calcmode="lin" valueType="num">
                                      <p:cBhvr additive="base">
                                        <p:cTn id="50" dur="500" fill="hold"/>
                                        <p:tgtEl>
                                          <p:spTgt spid="25">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25">
                                            <p:txEl>
                                              <p:pRg st="6" end="6"/>
                                            </p:txEl>
                                          </p:spTgt>
                                        </p:tgtEl>
                                        <p:attrNameLst>
                                          <p:attrName>ppt_y</p:attrName>
                                        </p:attrNameLst>
                                      </p:cBhvr>
                                      <p:tavLst>
                                        <p:tav tm="0">
                                          <p:val>
                                            <p:strVal val="1+#ppt_h/2"/>
                                          </p:val>
                                        </p:tav>
                                        <p:tav tm="100000">
                                          <p:val>
                                            <p:strVal val="#ppt_y"/>
                                          </p:val>
                                        </p:tav>
                                      </p:tavLst>
                                    </p:anim>
                                  </p:childTnLst>
                                </p:cTn>
                              </p:par>
                              <p:par>
                                <p:cTn id="52" presetID="2" presetClass="entr" presetSubtype="4" fill="hold" nodeType="withEffect">
                                  <p:stCondLst>
                                    <p:cond delay="0"/>
                                  </p:stCondLst>
                                  <p:childTnLst>
                                    <p:set>
                                      <p:cBhvr>
                                        <p:cTn id="53" dur="1" fill="hold">
                                          <p:stCondLst>
                                            <p:cond delay="0"/>
                                          </p:stCondLst>
                                        </p:cTn>
                                        <p:tgtEl>
                                          <p:spTgt spid="25">
                                            <p:txEl>
                                              <p:pRg st="7" end="7"/>
                                            </p:txEl>
                                          </p:spTgt>
                                        </p:tgtEl>
                                        <p:attrNameLst>
                                          <p:attrName>style.visibility</p:attrName>
                                        </p:attrNameLst>
                                      </p:cBhvr>
                                      <p:to>
                                        <p:strVal val="visible"/>
                                      </p:to>
                                    </p:set>
                                    <p:anim calcmode="lin" valueType="num">
                                      <p:cBhvr additive="base">
                                        <p:cTn id="54" dur="500" fill="hold"/>
                                        <p:tgtEl>
                                          <p:spTgt spid="25">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nhacnen">
            <a:hlinkClick r:id="" action="ppaction://media"/>
            <a:extLst>
              <a:ext uri="{FF2B5EF4-FFF2-40B4-BE49-F238E27FC236}">
                <a16:creationId xmlns:a16="http://schemas.microsoft.com/office/drawing/2014/main" id="{EA887F9D-2D7D-4BEF-8EBA-9B608BADF0F7}"/>
              </a:ext>
            </a:extLst>
          </p:cNvPr>
          <p:cNvPicPr>
            <a:picLocks noChangeAspect="1"/>
          </p:cNvPicPr>
          <p:nvPr>
            <p:custDataLst>
              <p:tags r:id="rId1"/>
            </p:custDataLst>
          </p:nvPr>
        </p:nvPicPr>
        <p:blipFill>
          <a:blip r:embed="rId3" cstate="print">
            <a:extLst>
              <a:ext uri="{28A0092B-C50C-407E-A947-70E740481C1C}">
                <a14:useLocalDpi xmlns:a14="http://schemas.microsoft.com/office/drawing/2010/main" val="0"/>
              </a:ext>
            </a:extLst>
          </a:blip>
          <a:srcRect/>
          <a:stretch>
            <a:fillRect/>
          </a:stretch>
        </p:blipFill>
        <p:spPr bwMode="auto">
          <a:xfrm>
            <a:off x="952926" y="-1107282"/>
            <a:ext cx="367393" cy="456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TextBox 42">
            <a:extLst>
              <a:ext uri="{FF2B5EF4-FFF2-40B4-BE49-F238E27FC236}">
                <a16:creationId xmlns:a16="http://schemas.microsoft.com/office/drawing/2014/main" id="{7C00044F-F664-4042-ACE6-8F11FC570CA1}"/>
              </a:ext>
            </a:extLst>
          </p:cNvPr>
          <p:cNvSpPr txBox="1"/>
          <p:nvPr/>
        </p:nvSpPr>
        <p:spPr>
          <a:xfrm>
            <a:off x="1922753" y="1554100"/>
            <a:ext cx="5295624" cy="1893633"/>
          </a:xfrm>
          <a:prstGeom prst="rect">
            <a:avLst/>
          </a:prstGeom>
          <a:noFill/>
        </p:spPr>
        <p:txBody>
          <a:bodyPr wrap="none" lIns="59954" tIns="29977" rIns="59954" bIns="29977" numCol="1">
            <a:prstTxWarp prst="textWave1">
              <a:avLst>
                <a:gd name="adj1" fmla="val 20000"/>
                <a:gd name="adj2" fmla="val 0"/>
              </a:avLst>
            </a:prstTxWarp>
            <a:spAutoFit/>
          </a:bodyPr>
          <a:lstStyle/>
          <a:p>
            <a:pPr defTabSz="599562">
              <a:defRPr/>
            </a:pPr>
            <a:r>
              <a:rPr lang="en-US" sz="5223" b="1" dirty="0">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Ô </a:t>
            </a:r>
            <a:r>
              <a:rPr lang="en-US" sz="5223" b="1" dirty="0" err="1">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chữ</a:t>
            </a:r>
            <a:r>
              <a:rPr lang="en-US" sz="5223" b="1" dirty="0">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 </a:t>
            </a:r>
            <a:r>
              <a:rPr lang="en-US" sz="5223" b="1" dirty="0" err="1">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bí</a:t>
            </a:r>
            <a:r>
              <a:rPr lang="en-US" sz="5223" b="1" dirty="0">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 </a:t>
            </a:r>
            <a:r>
              <a:rPr lang="en-US" sz="5223" b="1" dirty="0" err="1">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mật</a:t>
            </a:r>
            <a:r>
              <a:rPr lang="en-US" sz="5223" b="1" dirty="0">
                <a:ln w="9525">
                  <a:solidFill>
                    <a:prstClr val="white"/>
                  </a:solidFill>
                  <a:prstDash val="solid"/>
                </a:ln>
                <a:solidFill>
                  <a:srgbClr val="FF4B4B"/>
                </a:solidFill>
                <a:effectLst>
                  <a:glow rad="101600">
                    <a:prstClr val="white"/>
                  </a:glow>
                  <a:outerShdw blurRad="12700" dist="38100" dir="2700000" algn="tl" rotWithShape="0">
                    <a:prstClr val="white">
                      <a:lumMod val="50000"/>
                    </a:prstClr>
                  </a:outerShdw>
                </a:effectLst>
                <a:latin typeface="Arial Black" panose="020B0A04020102020204" pitchFamily="34" charset="0"/>
              </a:rPr>
              <a:t> </a:t>
            </a:r>
          </a:p>
        </p:txBody>
      </p:sp>
      <p:pic>
        <p:nvPicPr>
          <p:cNvPr id="44" name="MsPham">
            <a:extLst>
              <a:ext uri="{FF2B5EF4-FFF2-40B4-BE49-F238E27FC236}">
                <a16:creationId xmlns:a16="http://schemas.microsoft.com/office/drawing/2014/main" id="{79634110-25AD-4DD8-A868-E12F5E008AC2}"/>
              </a:ext>
            </a:extLst>
          </p:cNvPr>
          <p:cNvPicPr>
            <a:picLocks noChangeAspect="1"/>
          </p:cNvPicPr>
          <p:nvPr/>
        </p:nvPicPr>
        <p:blipFill>
          <a:blip r:embed="rId4">
            <a:extLst>
              <a:ext uri="{28A0092B-C50C-407E-A947-70E740481C1C}">
                <a14:useLocalDpi xmlns:a14="http://schemas.microsoft.com/office/drawing/2010/main" val="0"/>
              </a:ext>
            </a:extLst>
          </a:blip>
          <a:srcRect l="21866" t="27748" r="30888"/>
          <a:stretch>
            <a:fillRect/>
          </a:stretch>
        </p:blipFill>
        <p:spPr bwMode="auto">
          <a:xfrm>
            <a:off x="891693" y="-17860"/>
            <a:ext cx="1533356" cy="1847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5" name="Group 44">
            <a:extLst>
              <a:ext uri="{FF2B5EF4-FFF2-40B4-BE49-F238E27FC236}">
                <a16:creationId xmlns:a16="http://schemas.microsoft.com/office/drawing/2014/main" id="{622F9C01-8DB5-4397-9ABE-0968CEE4FF65}"/>
              </a:ext>
            </a:extLst>
          </p:cNvPr>
          <p:cNvGrpSpPr>
            <a:grpSpLocks/>
          </p:cNvGrpSpPr>
          <p:nvPr/>
        </p:nvGrpSpPr>
        <p:grpSpPr bwMode="auto">
          <a:xfrm>
            <a:off x="1529279" y="644429"/>
            <a:ext cx="6472748" cy="3977538"/>
            <a:chOff x="-3250472" y="403262"/>
            <a:chExt cx="10227469" cy="5302825"/>
          </a:xfrm>
        </p:grpSpPr>
        <p:sp>
          <p:nvSpPr>
            <p:cNvPr id="46" name="Round Diagonal Corner Rectangle 1">
              <a:extLst>
                <a:ext uri="{FF2B5EF4-FFF2-40B4-BE49-F238E27FC236}">
                  <a16:creationId xmlns:a16="http://schemas.microsoft.com/office/drawing/2014/main" id="{024B3DA0-C333-424D-AE8B-165DC80F4ABA}"/>
                </a:ext>
              </a:extLst>
            </p:cNvPr>
            <p:cNvSpPr/>
            <p:nvPr/>
          </p:nvSpPr>
          <p:spPr>
            <a:xfrm>
              <a:off x="-3250472" y="403262"/>
              <a:ext cx="10227469" cy="5302825"/>
            </a:xfrm>
            <a:prstGeom prst="round2DiagRect">
              <a:avLst>
                <a:gd name="adj1" fmla="val 21710"/>
                <a:gd name="adj2" fmla="val 0"/>
              </a:avLst>
            </a:prstGeom>
            <a:solidFill>
              <a:schemeClr val="bg1">
                <a:alpha val="83000"/>
              </a:schemeClr>
            </a:solidFill>
            <a:ln w="57150" cmpd="tri">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599562">
                <a:defRPr/>
              </a:pPr>
              <a:endParaRPr lang="en-US" sz="1607">
                <a:solidFill>
                  <a:prstClr val="white"/>
                </a:solidFill>
              </a:endParaRPr>
            </a:p>
          </p:txBody>
        </p:sp>
        <p:sp>
          <p:nvSpPr>
            <p:cNvPr id="47" name="Rectangle 46">
              <a:extLst>
                <a:ext uri="{FF2B5EF4-FFF2-40B4-BE49-F238E27FC236}">
                  <a16:creationId xmlns:a16="http://schemas.microsoft.com/office/drawing/2014/main" id="{13D88719-FD4F-480D-88FA-02B336C21CF2}"/>
                </a:ext>
              </a:extLst>
            </p:cNvPr>
            <p:cNvSpPr/>
            <p:nvPr/>
          </p:nvSpPr>
          <p:spPr>
            <a:xfrm>
              <a:off x="-2433736" y="918290"/>
              <a:ext cx="9179940" cy="4180354"/>
            </a:xfrm>
            <a:prstGeom prst="rect">
              <a:avLst/>
            </a:prstGeom>
            <a:noFill/>
            <a:ln w="57150" cmpd="tri">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599562">
                <a:lnSpc>
                  <a:spcPct val="150000"/>
                </a:lnSpc>
                <a:defRPr/>
              </a:pPr>
              <a:r>
                <a:rPr lang="en-US" sz="2893" b="1" dirty="0">
                  <a:solidFill>
                    <a:srgbClr val="C00000"/>
                  </a:solidFill>
                  <a:latin typeface="UTM Cookies" panose="02040603050506020204" pitchFamily="18" charset="0"/>
                  <a:cs typeface="Arial" panose="020B0604020202020204" pitchFamily="34" charset="0"/>
                </a:rPr>
                <a:t>Luật ch</a:t>
              </a:r>
              <a:r>
                <a:rPr lang="vi-VN" sz="2893" b="1" dirty="0">
                  <a:solidFill>
                    <a:srgbClr val="C00000"/>
                  </a:solidFill>
                  <a:cs typeface="Arial" panose="020B0604020202020204" pitchFamily="34" charset="0"/>
                </a:rPr>
                <a:t>ơ</a:t>
              </a:r>
              <a:r>
                <a:rPr lang="en-US" sz="2893" b="1" dirty="0">
                  <a:solidFill>
                    <a:srgbClr val="C00000"/>
                  </a:solidFill>
                  <a:latin typeface="UTM Cookies" panose="02040603050506020204" pitchFamily="18" charset="0"/>
                  <a:cs typeface="Arial" panose="020B0604020202020204" pitchFamily="34" charset="0"/>
                </a:rPr>
                <a:t>i:</a:t>
              </a:r>
            </a:p>
            <a:p>
              <a:pPr>
                <a:lnSpc>
                  <a:spcPct val="150000"/>
                </a:lnSpc>
                <a:defRPr/>
              </a:pPr>
              <a:r>
                <a:rPr lang="en-US" altLang="en-US" sz="2893" dirty="0" err="1">
                  <a:solidFill>
                    <a:srgbClr val="000066"/>
                  </a:solidFill>
                  <a:latin typeface="UTM Cookies" panose="02040603050506020204" pitchFamily="18" charset="0"/>
                </a:rPr>
                <a:t>Em</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hãy</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đọc</a:t>
              </a:r>
              <a:r>
                <a:rPr lang="en-US" altLang="en-US" sz="2893" dirty="0">
                  <a:solidFill>
                    <a:srgbClr val="000066"/>
                  </a:solidFill>
                  <a:latin typeface="UTM Cookies" panose="02040603050506020204" pitchFamily="18" charset="0"/>
                </a:rPr>
                <a:t> 1 </a:t>
              </a:r>
              <a:r>
                <a:rPr lang="en-US" altLang="en-US" sz="2893" dirty="0" err="1">
                  <a:solidFill>
                    <a:srgbClr val="000066"/>
                  </a:solidFill>
                  <a:latin typeface="UTM Cookies" panose="02040603050506020204" pitchFamily="18" charset="0"/>
                </a:rPr>
                <a:t>khổ</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thơ</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trong</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bài</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Tuổi</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Ngựa</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tương</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ứng</a:t>
              </a:r>
              <a:r>
                <a:rPr lang="en-US" altLang="en-US" sz="2893" dirty="0">
                  <a:solidFill>
                    <a:srgbClr val="000066"/>
                  </a:solidFill>
                  <a:latin typeface="UTM Cookies" panose="02040603050506020204" pitchFamily="18" charset="0"/>
                </a:rPr>
                <a:t> </a:t>
              </a:r>
              <a:r>
                <a:rPr lang="en-US" altLang="en-US" sz="2893" dirty="0" err="1">
                  <a:solidFill>
                    <a:srgbClr val="FFC000"/>
                  </a:solidFill>
                  <a:latin typeface="UTM Cookies" panose="02040603050506020204" pitchFamily="18" charset="0"/>
                </a:rPr>
                <a:t>với</a:t>
              </a:r>
              <a:r>
                <a:rPr lang="en-US" altLang="en-US" sz="2893" dirty="0">
                  <a:solidFill>
                    <a:srgbClr val="FFC000"/>
                  </a:solidFill>
                  <a:latin typeface="UTM Cookies" panose="02040603050506020204" pitchFamily="18" charset="0"/>
                </a:rPr>
                <a:t> </a:t>
              </a:r>
              <a:r>
                <a:rPr lang="en-US" altLang="en-US" sz="2893" dirty="0" err="1">
                  <a:solidFill>
                    <a:srgbClr val="FFC000"/>
                  </a:solidFill>
                  <a:latin typeface="UTM Cookies" panose="02040603050506020204" pitchFamily="18" charset="0"/>
                </a:rPr>
                <a:t>các</a:t>
              </a:r>
              <a:r>
                <a:rPr lang="en-US" altLang="en-US" sz="2893" dirty="0">
                  <a:solidFill>
                    <a:srgbClr val="FFC000"/>
                  </a:solidFill>
                  <a:latin typeface="UTM Cookies" panose="02040603050506020204" pitchFamily="18" charset="0"/>
                </a:rPr>
                <a:t> </a:t>
              </a:r>
              <a:r>
                <a:rPr lang="en-US" altLang="en-US" sz="2893" dirty="0" err="1">
                  <a:solidFill>
                    <a:srgbClr val="FFC000"/>
                  </a:solidFill>
                  <a:latin typeface="UTM Cookies" panose="02040603050506020204" pitchFamily="18" charset="0"/>
                </a:rPr>
                <a:t>từ</a:t>
              </a:r>
              <a:r>
                <a:rPr lang="en-US" altLang="en-US" sz="2893" dirty="0">
                  <a:solidFill>
                    <a:srgbClr val="000000"/>
                  </a:solidFill>
                  <a:latin typeface="UTM Cookies" panose="02040603050506020204" pitchFamily="18" charset="0"/>
                </a:rPr>
                <a:t> </a:t>
              </a:r>
              <a:r>
                <a:rPr lang="en-US" altLang="en-US" sz="2893" dirty="0" err="1">
                  <a:solidFill>
                    <a:srgbClr val="000066"/>
                  </a:solidFill>
                  <a:latin typeface="UTM Cookies" panose="02040603050506020204" pitchFamily="18" charset="0"/>
                </a:rPr>
                <a:t>đầu</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tiên</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nằm</a:t>
              </a:r>
              <a:r>
                <a:rPr lang="en-US" altLang="en-US" sz="2893" dirty="0">
                  <a:solidFill>
                    <a:srgbClr val="000066"/>
                  </a:solidFill>
                  <a:latin typeface="UTM Cookies" panose="02040603050506020204" pitchFamily="18" charset="0"/>
                </a:rPr>
                <a:t> </a:t>
              </a:r>
              <a:r>
                <a:rPr lang="en-US" altLang="en-US" sz="2893" dirty="0" err="1">
                  <a:solidFill>
                    <a:srgbClr val="000066"/>
                  </a:solidFill>
                  <a:latin typeface="UTM Cookies" panose="02040603050506020204" pitchFamily="18" charset="0"/>
                </a:rPr>
                <a:t>trong</a:t>
              </a:r>
              <a:r>
                <a:rPr lang="en-US" altLang="en-US" sz="2893" dirty="0">
                  <a:solidFill>
                    <a:srgbClr val="000066"/>
                  </a:solidFill>
                  <a:latin typeface="UTM Cookies" panose="02040603050506020204" pitchFamily="18" charset="0"/>
                </a:rPr>
                <a:t> ô </a:t>
              </a:r>
              <a:r>
                <a:rPr lang="en-US" altLang="en-US" sz="2893" dirty="0" err="1">
                  <a:solidFill>
                    <a:srgbClr val="000066"/>
                  </a:solidFill>
                  <a:latin typeface="UTM Cookies" panose="02040603050506020204" pitchFamily="18" charset="0"/>
                </a:rPr>
                <a:t>chữ</a:t>
              </a:r>
              <a:r>
                <a:rPr lang="en-US" altLang="en-US" sz="2893" dirty="0">
                  <a:solidFill>
                    <a:srgbClr val="000066"/>
                  </a:solidFill>
                  <a:latin typeface="UTM Cookies" panose="02040603050506020204" pitchFamily="18" charset="0"/>
                </a:rPr>
                <a:t>.</a:t>
              </a:r>
              <a:endParaRPr lang="en-US" altLang="en-US" sz="2893" dirty="0">
                <a:solidFill>
                  <a:srgbClr val="FFFFFF"/>
                </a:solidFill>
                <a:latin typeface="UTM Cookies" panose="02040603050506020204" pitchFamily="18" charset="0"/>
              </a:endParaRPr>
            </a:p>
            <a:p>
              <a:pPr algn="ctr" defTabSz="599562">
                <a:defRPr/>
              </a:pPr>
              <a:endParaRPr lang="en-US" sz="2893" dirty="0">
                <a:solidFill>
                  <a:srgbClr val="002060"/>
                </a:solidFill>
                <a:latin typeface="UTM Cookies" panose="02040603050506020204" pitchFamily="18" charset="0"/>
                <a:cs typeface="Arial" panose="020B0604020202020204" pitchFamily="34" charset="0"/>
              </a:endParaRPr>
            </a:p>
          </p:txBody>
        </p:sp>
      </p:grpSp>
      <p:pic>
        <p:nvPicPr>
          <p:cNvPr id="48" name="2">
            <a:hlinkClick r:id="" action="ppaction://hlinkshowjump?jump=nextslide"/>
            <a:extLst>
              <a:ext uri="{FF2B5EF4-FFF2-40B4-BE49-F238E27FC236}">
                <a16:creationId xmlns:a16="http://schemas.microsoft.com/office/drawing/2014/main" id="{3F02496F-30D1-4AB2-91D1-66E868E2EE1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3925" t="10796" r="8595" b="13605"/>
          <a:stretch>
            <a:fillRect/>
          </a:stretch>
        </p:blipFill>
        <p:spPr bwMode="auto">
          <a:xfrm>
            <a:off x="6799320" y="3592286"/>
            <a:ext cx="993747" cy="10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TextBox 48">
            <a:hlinkClick r:id="" action="ppaction://hlinkshowjump?jump=nextslide"/>
            <a:extLst>
              <a:ext uri="{FF2B5EF4-FFF2-40B4-BE49-F238E27FC236}">
                <a16:creationId xmlns:a16="http://schemas.microsoft.com/office/drawing/2014/main" id="{1EB4098C-9315-4932-ACF6-089EFD851A02}"/>
              </a:ext>
            </a:extLst>
          </p:cNvPr>
          <p:cNvSpPr txBox="1">
            <a:spLocks noChangeArrowheads="1"/>
          </p:cNvSpPr>
          <p:nvPr/>
        </p:nvSpPr>
        <p:spPr bwMode="auto">
          <a:xfrm>
            <a:off x="6926249" y="4297216"/>
            <a:ext cx="739888" cy="245975"/>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59954" tIns="29977" rIns="59954" bIns="29977">
            <a:spAutoFit/>
          </a:bodyPr>
          <a:lstStyle>
            <a:lvl1pPr defTabSz="744538">
              <a:defRPr sz="2400">
                <a:solidFill>
                  <a:schemeClr val="tx1"/>
                </a:solidFill>
                <a:latin typeface="Times New Roman" panose="02020603050405020304" pitchFamily="18" charset="0"/>
              </a:defRPr>
            </a:lvl1pPr>
            <a:lvl2pPr marL="742950" indent="-285750" defTabSz="744538">
              <a:defRPr sz="2400">
                <a:solidFill>
                  <a:schemeClr val="tx1"/>
                </a:solidFill>
                <a:latin typeface="Times New Roman" panose="02020603050405020304" pitchFamily="18" charset="0"/>
              </a:defRPr>
            </a:lvl2pPr>
            <a:lvl3pPr marL="1143000" indent="-228600" defTabSz="744538">
              <a:defRPr sz="2400">
                <a:solidFill>
                  <a:schemeClr val="tx1"/>
                </a:solidFill>
                <a:latin typeface="Times New Roman" panose="02020603050405020304" pitchFamily="18" charset="0"/>
              </a:defRPr>
            </a:lvl3pPr>
            <a:lvl4pPr marL="1600200" indent="-228600" defTabSz="744538">
              <a:defRPr sz="2400">
                <a:solidFill>
                  <a:schemeClr val="tx1"/>
                </a:solidFill>
                <a:latin typeface="Times New Roman" panose="02020603050405020304" pitchFamily="18" charset="0"/>
              </a:defRPr>
            </a:lvl4pPr>
            <a:lvl5pPr marL="2057400" indent="-228600" defTabSz="744538">
              <a:defRPr sz="2400">
                <a:solidFill>
                  <a:schemeClr val="tx1"/>
                </a:solidFill>
                <a:latin typeface="Times New Roman" panose="02020603050405020304" pitchFamily="18" charset="0"/>
              </a:defRPr>
            </a:lvl5pPr>
            <a:lvl6pPr marL="2514600" indent="-228600" defTabSz="744538"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744538"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744538"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744538"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1205" b="1" dirty="0">
                <a:solidFill>
                  <a:srgbClr val="002060"/>
                </a:solidFill>
                <a:latin typeface="Arial" panose="020B0604020202020204" pitchFamily="34" charset="0"/>
                <a:cs typeface="Arial" panose="020B0604020202020204" pitchFamily="34" charset="0"/>
              </a:rPr>
              <a:t>PLAY</a:t>
            </a:r>
          </a:p>
        </p:txBody>
      </p:sp>
      <p:pic>
        <p:nvPicPr>
          <p:cNvPr id="50" name="MsPham" descr="资源 6@4x3">
            <a:extLst>
              <a:ext uri="{FF2B5EF4-FFF2-40B4-BE49-F238E27FC236}">
                <a16:creationId xmlns:a16="http://schemas.microsoft.com/office/drawing/2014/main" id="{BA578218-C3B3-490B-BC81-CB3FB6944FB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48323" y="321469"/>
            <a:ext cx="452862" cy="524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1MsPham">
            <a:extLst>
              <a:ext uri="{FF2B5EF4-FFF2-40B4-BE49-F238E27FC236}">
                <a16:creationId xmlns:a16="http://schemas.microsoft.com/office/drawing/2014/main" id="{EFA66BD8-5E14-4BB6-B6A1-13872DB59944}"/>
              </a:ext>
            </a:extLst>
          </p:cNvPr>
          <p:cNvSpPr/>
          <p:nvPr/>
        </p:nvSpPr>
        <p:spPr>
          <a:xfrm rot="10800000">
            <a:off x="6569699" y="-48476"/>
            <a:ext cx="640386" cy="419696"/>
          </a:xfrm>
          <a:prstGeom prst="cloud">
            <a:avLst/>
          </a:prstGeom>
          <a:solidFill>
            <a:schemeClr val="bg1"/>
          </a:solidFill>
          <a:ln>
            <a:solidFill>
              <a:schemeClr val="bg1"/>
            </a:solidFill>
          </a:ln>
        </p:spPr>
        <p:style>
          <a:lnRef idx="0">
            <a:schemeClr val="accent2"/>
          </a:lnRef>
          <a:fillRef idx="3">
            <a:schemeClr val="accent2"/>
          </a:fillRef>
          <a:effectRef idx="3">
            <a:schemeClr val="accent2"/>
          </a:effectRef>
          <a:fontRef idx="minor">
            <a:schemeClr val="lt1"/>
          </a:fontRef>
        </p:style>
        <p:txBody>
          <a:bodyPr lIns="59954" tIns="29977" rIns="59954" bIns="29977" anchor="ctr"/>
          <a:lstStyle/>
          <a:p>
            <a:pPr algn="ctr" defTabSz="599562">
              <a:defRPr/>
            </a:pPr>
            <a:endParaRPr lang="en-US" sz="3938" b="1" dirty="0">
              <a:ln w="9525">
                <a:solidFill>
                  <a:prstClr val="white"/>
                </a:solidFill>
                <a:prstDash val="solid"/>
              </a:ln>
              <a:solidFill>
                <a:srgbClr val="FF0000"/>
              </a:solidFill>
              <a:effectLst>
                <a:outerShdw blurRad="12700" dist="38100" dir="2700000" algn="tl" rotWithShape="0">
                  <a:prstClr val="white">
                    <a:lumMod val="50000"/>
                  </a:prstClr>
                </a:outerShdw>
              </a:effectLst>
              <a:latin typeface="Algerian" panose="04020705040A02060702" pitchFamily="82" charset="0"/>
            </a:endParaRPr>
          </a:p>
        </p:txBody>
      </p:sp>
      <p:pic>
        <p:nvPicPr>
          <p:cNvPr id="52" name="MsPham" descr="资源 8@4x3">
            <a:extLst>
              <a:ext uri="{FF2B5EF4-FFF2-40B4-BE49-F238E27FC236}">
                <a16:creationId xmlns:a16="http://schemas.microsoft.com/office/drawing/2014/main" id="{89182ACA-EC97-4503-A990-6819D8DD4AE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72033" y="1199130"/>
            <a:ext cx="431176" cy="53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1MsPham">
            <a:extLst>
              <a:ext uri="{FF2B5EF4-FFF2-40B4-BE49-F238E27FC236}">
                <a16:creationId xmlns:a16="http://schemas.microsoft.com/office/drawing/2014/main" id="{DB4AAE8B-0C2C-458D-B92F-02C974EA2B4C}"/>
              </a:ext>
            </a:extLst>
          </p:cNvPr>
          <p:cNvSpPr/>
          <p:nvPr/>
        </p:nvSpPr>
        <p:spPr>
          <a:xfrm>
            <a:off x="4061732" y="358464"/>
            <a:ext cx="741164" cy="486030"/>
          </a:xfrm>
          <a:prstGeom prst="cloud">
            <a:avLst/>
          </a:prstGeom>
          <a:solidFill>
            <a:schemeClr val="bg1"/>
          </a:solidFill>
          <a:ln>
            <a:solidFill>
              <a:schemeClr val="bg1"/>
            </a:solidFill>
          </a:ln>
        </p:spPr>
        <p:style>
          <a:lnRef idx="0">
            <a:schemeClr val="accent2"/>
          </a:lnRef>
          <a:fillRef idx="3">
            <a:schemeClr val="accent2"/>
          </a:fillRef>
          <a:effectRef idx="3">
            <a:schemeClr val="accent2"/>
          </a:effectRef>
          <a:fontRef idx="minor">
            <a:schemeClr val="lt1"/>
          </a:fontRef>
        </p:style>
        <p:txBody>
          <a:bodyPr lIns="59954" tIns="29977" rIns="59954" bIns="29977" anchor="ctr"/>
          <a:lstStyle/>
          <a:p>
            <a:pPr algn="ctr" defTabSz="599562">
              <a:defRPr/>
            </a:pPr>
            <a:endParaRPr lang="en-US" sz="3938" b="1" dirty="0">
              <a:ln w="9525">
                <a:solidFill>
                  <a:prstClr val="white"/>
                </a:solidFill>
                <a:prstDash val="solid"/>
              </a:ln>
              <a:solidFill>
                <a:srgbClr val="FF0000"/>
              </a:solidFill>
              <a:effectLst>
                <a:outerShdw blurRad="12700" dist="38100" dir="2700000" algn="tl" rotWithShape="0">
                  <a:prstClr val="white">
                    <a:lumMod val="50000"/>
                  </a:prstClr>
                </a:outerShdw>
              </a:effectLst>
              <a:latin typeface="Algerian" panose="04020705040A02060702" pitchFamily="82" charset="0"/>
            </a:endParaRPr>
          </a:p>
        </p:txBody>
      </p:sp>
      <p:pic>
        <p:nvPicPr>
          <p:cNvPr id="54" name="MsPham" descr="资源 7@4x3">
            <a:extLst>
              <a:ext uri="{FF2B5EF4-FFF2-40B4-BE49-F238E27FC236}">
                <a16:creationId xmlns:a16="http://schemas.microsoft.com/office/drawing/2014/main" id="{A897B2EE-9795-4566-AC40-AC5315274B65}"/>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72404" y="2945521"/>
            <a:ext cx="501338" cy="59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54">
            <a:extLst>
              <a:ext uri="{FF2B5EF4-FFF2-40B4-BE49-F238E27FC236}">
                <a16:creationId xmlns:a16="http://schemas.microsoft.com/office/drawing/2014/main" id="{CD48ED8B-7D30-47CA-8567-714E1098E6C6}"/>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111699">
            <a:off x="5879562" y="3334600"/>
            <a:ext cx="262788" cy="322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55">
            <a:extLst>
              <a:ext uri="{FF2B5EF4-FFF2-40B4-BE49-F238E27FC236}">
                <a16:creationId xmlns:a16="http://schemas.microsoft.com/office/drawing/2014/main" id="{13F97A36-00BC-4F5E-AAA6-5F14CA0C296D}"/>
              </a:ext>
            </a:extLst>
          </p:cNvPr>
          <p:cNvPicPr>
            <a:picLocks noChangeAspect="1"/>
          </p:cNvPicPr>
          <p:nvPr/>
        </p:nvPicPr>
        <p:blipFill>
          <a:blip r:embed="rId10">
            <a:duotone>
              <a:prstClr val="black"/>
              <a:schemeClr val="tx2">
                <a:tint val="45000"/>
                <a:satMod val="400000"/>
              </a:schemeClr>
            </a:duotone>
          </a:blip>
          <a:stretch>
            <a:fillRect/>
          </a:stretch>
        </p:blipFill>
        <p:spPr>
          <a:xfrm>
            <a:off x="3041197" y="3389238"/>
            <a:ext cx="237803" cy="293193"/>
          </a:xfrm>
          <a:prstGeom prst="rect">
            <a:avLst/>
          </a:prstGeom>
        </p:spPr>
      </p:pic>
    </p:spTree>
    <p:extLst>
      <p:ext uri="{BB962C8B-B14F-4D97-AF65-F5344CB8AC3E}">
        <p14:creationId xmlns:p14="http://schemas.microsoft.com/office/powerpoint/2010/main" val="399667178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50667"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1000" fill="hold"/>
                                        <p:tgtEl>
                                          <p:spTgt spid="44"/>
                                        </p:tgtEl>
                                        <p:attrNameLst>
                                          <p:attrName>ppt_x</p:attrName>
                                        </p:attrNameLst>
                                      </p:cBhvr>
                                      <p:tavLst>
                                        <p:tav tm="0">
                                          <p:val>
                                            <p:strVal val="0-#ppt_w/2"/>
                                          </p:val>
                                        </p:tav>
                                        <p:tav tm="100000">
                                          <p:val>
                                            <p:strVal val="#ppt_x"/>
                                          </p:val>
                                        </p:tav>
                                      </p:tavLst>
                                    </p:anim>
                                    <p:anim calcmode="lin" valueType="num">
                                      <p:cBhvr additive="base">
                                        <p:cTn id="8" dur="1000" fill="hold"/>
                                        <p:tgtEl>
                                          <p:spTgt spid="44"/>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30" presetClass="entr" presetSubtype="0"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800" decel="100000"/>
                                        <p:tgtEl>
                                          <p:spTgt spid="43"/>
                                        </p:tgtEl>
                                      </p:cBhvr>
                                    </p:animEffect>
                                    <p:anim calcmode="lin" valueType="num">
                                      <p:cBhvr>
                                        <p:cTn id="13" dur="800" decel="100000" fill="hold"/>
                                        <p:tgtEl>
                                          <p:spTgt spid="43"/>
                                        </p:tgtEl>
                                        <p:attrNameLst>
                                          <p:attrName>style.rotation</p:attrName>
                                        </p:attrNameLst>
                                      </p:cBhvr>
                                      <p:tavLst>
                                        <p:tav tm="0">
                                          <p:val>
                                            <p:fltVal val="-90"/>
                                          </p:val>
                                        </p:tav>
                                        <p:tav tm="100000">
                                          <p:val>
                                            <p:fltVal val="0"/>
                                          </p:val>
                                        </p:tav>
                                      </p:tavLst>
                                    </p:anim>
                                    <p:anim calcmode="lin" valueType="num">
                                      <p:cBhvr>
                                        <p:cTn id="14" dur="800" decel="100000" fill="hold"/>
                                        <p:tgtEl>
                                          <p:spTgt spid="43"/>
                                        </p:tgtEl>
                                        <p:attrNameLst>
                                          <p:attrName>ppt_x</p:attrName>
                                        </p:attrNameLst>
                                      </p:cBhvr>
                                      <p:tavLst>
                                        <p:tav tm="0">
                                          <p:val>
                                            <p:strVal val="#ppt_x+0.4"/>
                                          </p:val>
                                        </p:tav>
                                        <p:tav tm="100000">
                                          <p:val>
                                            <p:strVal val="#ppt_x-0.05"/>
                                          </p:val>
                                        </p:tav>
                                      </p:tavLst>
                                    </p:anim>
                                    <p:anim calcmode="lin" valueType="num">
                                      <p:cBhvr>
                                        <p:cTn id="15" dur="800" decel="100000" fill="hold"/>
                                        <p:tgtEl>
                                          <p:spTgt spid="43"/>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43"/>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43"/>
                                        </p:tgtEl>
                                        <p:attrNameLst>
                                          <p:attrName>ppt_y</p:attrName>
                                        </p:attrNameLst>
                                      </p:cBhvr>
                                      <p:tavLst>
                                        <p:tav tm="0">
                                          <p:val>
                                            <p:strVal val="#ppt_y+0.1"/>
                                          </p:val>
                                        </p:tav>
                                        <p:tav tm="100000">
                                          <p:val>
                                            <p:strVal val="#ppt_y"/>
                                          </p:val>
                                        </p:tav>
                                      </p:tavLst>
                                    </p:anim>
                                  </p:childTnLst>
                                </p:cTn>
                              </p:par>
                              <p:par>
                                <p:cTn id="18" presetID="2" presetClass="entr" presetSubtype="2" fill="hold" nodeType="withEffect">
                                  <p:stCondLst>
                                    <p:cond delay="500"/>
                                  </p:stCondLst>
                                  <p:childTnLst>
                                    <p:set>
                                      <p:cBhvr>
                                        <p:cTn id="19" dur="1" fill="hold">
                                          <p:stCondLst>
                                            <p:cond delay="0"/>
                                          </p:stCondLst>
                                        </p:cTn>
                                        <p:tgtEl>
                                          <p:spTgt spid="52"/>
                                        </p:tgtEl>
                                        <p:attrNameLst>
                                          <p:attrName>style.visibility</p:attrName>
                                        </p:attrNameLst>
                                      </p:cBhvr>
                                      <p:to>
                                        <p:strVal val="visible"/>
                                      </p:to>
                                    </p:set>
                                    <p:anim calcmode="lin" valueType="num">
                                      <p:cBhvr additive="base">
                                        <p:cTn id="20" dur="500" fill="hold"/>
                                        <p:tgtEl>
                                          <p:spTgt spid="52"/>
                                        </p:tgtEl>
                                        <p:attrNameLst>
                                          <p:attrName>ppt_x</p:attrName>
                                        </p:attrNameLst>
                                      </p:cBhvr>
                                      <p:tavLst>
                                        <p:tav tm="0">
                                          <p:val>
                                            <p:strVal val="1+#ppt_w/2"/>
                                          </p:val>
                                        </p:tav>
                                        <p:tav tm="100000">
                                          <p:val>
                                            <p:strVal val="#ppt_x"/>
                                          </p:val>
                                        </p:tav>
                                      </p:tavLst>
                                    </p:anim>
                                    <p:anim calcmode="lin" valueType="num">
                                      <p:cBhvr additive="base">
                                        <p:cTn id="21" dur="500" fill="hold"/>
                                        <p:tgtEl>
                                          <p:spTgt spid="52"/>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1" fill="hold" nodeType="afterEffect">
                                  <p:stCondLst>
                                    <p:cond delay="0"/>
                                  </p:stCondLst>
                                  <p:childTnLst>
                                    <p:set>
                                      <p:cBhvr>
                                        <p:cTn id="24" dur="1" fill="hold">
                                          <p:stCondLst>
                                            <p:cond delay="0"/>
                                          </p:stCondLst>
                                        </p:cTn>
                                        <p:tgtEl>
                                          <p:spTgt spid="50"/>
                                        </p:tgtEl>
                                        <p:attrNameLst>
                                          <p:attrName>style.visibility</p:attrName>
                                        </p:attrNameLst>
                                      </p:cBhvr>
                                      <p:to>
                                        <p:strVal val="visible"/>
                                      </p:to>
                                    </p:set>
                                    <p:anim calcmode="lin" valueType="num">
                                      <p:cBhvr additive="base">
                                        <p:cTn id="25" dur="500" fill="hold"/>
                                        <p:tgtEl>
                                          <p:spTgt spid="50"/>
                                        </p:tgtEl>
                                        <p:attrNameLst>
                                          <p:attrName>ppt_x</p:attrName>
                                        </p:attrNameLst>
                                      </p:cBhvr>
                                      <p:tavLst>
                                        <p:tav tm="0">
                                          <p:val>
                                            <p:strVal val="#ppt_x"/>
                                          </p:val>
                                        </p:tav>
                                        <p:tav tm="100000">
                                          <p:val>
                                            <p:strVal val="#ppt_x"/>
                                          </p:val>
                                        </p:tav>
                                      </p:tavLst>
                                    </p:anim>
                                    <p:anim calcmode="lin" valueType="num">
                                      <p:cBhvr additive="base">
                                        <p:cTn id="26" dur="500" fill="hold"/>
                                        <p:tgtEl>
                                          <p:spTgt spid="50"/>
                                        </p:tgtEl>
                                        <p:attrNameLst>
                                          <p:attrName>ppt_y</p:attrName>
                                        </p:attrNameLst>
                                      </p:cBhvr>
                                      <p:tavLst>
                                        <p:tav tm="0">
                                          <p:val>
                                            <p:strVal val="0-#ppt_h/2"/>
                                          </p:val>
                                        </p:tav>
                                        <p:tav tm="100000">
                                          <p:val>
                                            <p:strVal val="#ppt_y"/>
                                          </p:val>
                                        </p:tav>
                                      </p:tavLst>
                                    </p:anim>
                                  </p:childTnLst>
                                </p:cTn>
                              </p:par>
                            </p:childTnLst>
                          </p:cTn>
                        </p:par>
                        <p:par>
                          <p:cTn id="27" fill="hold">
                            <p:stCondLst>
                              <p:cond delay="2500"/>
                            </p:stCondLst>
                            <p:childTnLst>
                              <p:par>
                                <p:cTn id="28" presetID="2" presetClass="entr" presetSubtype="8" fill="hold" nodeType="afterEffect">
                                  <p:stCondLst>
                                    <p:cond delay="0"/>
                                  </p:stCondLst>
                                  <p:childTnLst>
                                    <p:set>
                                      <p:cBhvr>
                                        <p:cTn id="29" dur="1" fill="hold">
                                          <p:stCondLst>
                                            <p:cond delay="0"/>
                                          </p:stCondLst>
                                        </p:cTn>
                                        <p:tgtEl>
                                          <p:spTgt spid="54"/>
                                        </p:tgtEl>
                                        <p:attrNameLst>
                                          <p:attrName>style.visibility</p:attrName>
                                        </p:attrNameLst>
                                      </p:cBhvr>
                                      <p:to>
                                        <p:strVal val="visible"/>
                                      </p:to>
                                    </p:set>
                                    <p:anim calcmode="lin" valueType="num">
                                      <p:cBhvr additive="base">
                                        <p:cTn id="30" dur="500" fill="hold"/>
                                        <p:tgtEl>
                                          <p:spTgt spid="54"/>
                                        </p:tgtEl>
                                        <p:attrNameLst>
                                          <p:attrName>ppt_x</p:attrName>
                                        </p:attrNameLst>
                                      </p:cBhvr>
                                      <p:tavLst>
                                        <p:tav tm="0">
                                          <p:val>
                                            <p:strVal val="0-#ppt_w/2"/>
                                          </p:val>
                                        </p:tav>
                                        <p:tav tm="100000">
                                          <p:val>
                                            <p:strVal val="#ppt_x"/>
                                          </p:val>
                                        </p:tav>
                                      </p:tavLst>
                                    </p:anim>
                                    <p:anim calcmode="lin" valueType="num">
                                      <p:cBhvr additive="base">
                                        <p:cTn id="31" dur="500" fill="hold"/>
                                        <p:tgtEl>
                                          <p:spTgt spid="54"/>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42" presetClass="entr" presetSubtype="0" fill="hold" nodeType="afterEffect">
                                  <p:stCondLst>
                                    <p:cond delay="500"/>
                                  </p:stCondLst>
                                  <p:childTnLst>
                                    <p:set>
                                      <p:cBhvr>
                                        <p:cTn id="34" dur="1" fill="hold">
                                          <p:stCondLst>
                                            <p:cond delay="0"/>
                                          </p:stCondLst>
                                        </p:cTn>
                                        <p:tgtEl>
                                          <p:spTgt spid="45"/>
                                        </p:tgtEl>
                                        <p:attrNameLst>
                                          <p:attrName>style.visibility</p:attrName>
                                        </p:attrNameLst>
                                      </p:cBhvr>
                                      <p:to>
                                        <p:strVal val="visible"/>
                                      </p:to>
                                    </p:set>
                                    <p:animEffect transition="in" filter="fade">
                                      <p:cBhvr>
                                        <p:cTn id="35" dur="1000"/>
                                        <p:tgtEl>
                                          <p:spTgt spid="45"/>
                                        </p:tgtEl>
                                      </p:cBhvr>
                                    </p:animEffect>
                                    <p:anim calcmode="lin" valueType="num">
                                      <p:cBhvr>
                                        <p:cTn id="36" dur="1000" fill="hold"/>
                                        <p:tgtEl>
                                          <p:spTgt spid="45"/>
                                        </p:tgtEl>
                                        <p:attrNameLst>
                                          <p:attrName>ppt_x</p:attrName>
                                        </p:attrNameLst>
                                      </p:cBhvr>
                                      <p:tavLst>
                                        <p:tav tm="0">
                                          <p:val>
                                            <p:strVal val="#ppt_x"/>
                                          </p:val>
                                        </p:tav>
                                        <p:tav tm="100000">
                                          <p:val>
                                            <p:strVal val="#ppt_x"/>
                                          </p:val>
                                        </p:tav>
                                      </p:tavLst>
                                    </p:anim>
                                    <p:anim calcmode="lin" valueType="num">
                                      <p:cBhvr>
                                        <p:cTn id="37" dur="1000" fill="hold"/>
                                        <p:tgtEl>
                                          <p:spTgt spid="45"/>
                                        </p:tgtEl>
                                        <p:attrNameLst>
                                          <p:attrName>ppt_y</p:attrName>
                                        </p:attrNameLst>
                                      </p:cBhvr>
                                      <p:tavLst>
                                        <p:tav tm="0">
                                          <p:val>
                                            <p:strVal val="#ppt_y+.1"/>
                                          </p:val>
                                        </p:tav>
                                        <p:tav tm="100000">
                                          <p:val>
                                            <p:strVal val="#ppt_y"/>
                                          </p:val>
                                        </p:tav>
                                      </p:tavLst>
                                    </p:anim>
                                  </p:childTnLst>
                                </p:cTn>
                              </p:par>
                            </p:childTnLst>
                          </p:cTn>
                        </p:par>
                        <p:par>
                          <p:cTn id="38" fill="hold">
                            <p:stCondLst>
                              <p:cond delay="4500"/>
                            </p:stCondLst>
                            <p:childTnLst>
                              <p:par>
                                <p:cTn id="39" presetID="2" presetClass="entr" presetSubtype="4" fill="hold"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additive="base">
                                        <p:cTn id="41" dur="750" fill="hold"/>
                                        <p:tgtEl>
                                          <p:spTgt spid="48"/>
                                        </p:tgtEl>
                                        <p:attrNameLst>
                                          <p:attrName>ppt_x</p:attrName>
                                        </p:attrNameLst>
                                      </p:cBhvr>
                                      <p:tavLst>
                                        <p:tav tm="0">
                                          <p:val>
                                            <p:strVal val="#ppt_x"/>
                                          </p:val>
                                        </p:tav>
                                        <p:tav tm="100000">
                                          <p:val>
                                            <p:strVal val="#ppt_x"/>
                                          </p:val>
                                        </p:tav>
                                      </p:tavLst>
                                    </p:anim>
                                    <p:anim calcmode="lin" valueType="num">
                                      <p:cBhvr additive="base">
                                        <p:cTn id="42" dur="750" fill="hold"/>
                                        <p:tgtEl>
                                          <p:spTgt spid="48"/>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additive="base">
                                        <p:cTn id="45" dur="750" fill="hold"/>
                                        <p:tgtEl>
                                          <p:spTgt spid="49"/>
                                        </p:tgtEl>
                                        <p:attrNameLst>
                                          <p:attrName>ppt_x</p:attrName>
                                        </p:attrNameLst>
                                      </p:cBhvr>
                                      <p:tavLst>
                                        <p:tav tm="0">
                                          <p:val>
                                            <p:strVal val="#ppt_x"/>
                                          </p:val>
                                        </p:tav>
                                        <p:tav tm="100000">
                                          <p:val>
                                            <p:strVal val="#ppt_x"/>
                                          </p:val>
                                        </p:tav>
                                      </p:tavLst>
                                    </p:anim>
                                    <p:anim calcmode="lin" valueType="num">
                                      <p:cBhvr additive="base">
                                        <p:cTn id="46" dur="750" fill="hold"/>
                                        <p:tgtEl>
                                          <p:spTgt spid="49"/>
                                        </p:tgtEl>
                                        <p:attrNameLst>
                                          <p:attrName>ppt_y</p:attrName>
                                        </p:attrNameLst>
                                      </p:cBhvr>
                                      <p:tavLst>
                                        <p:tav tm="0">
                                          <p:val>
                                            <p:strVal val="1+#ppt_h/2"/>
                                          </p:val>
                                        </p:tav>
                                        <p:tav tm="100000">
                                          <p:val>
                                            <p:strVal val="#ppt_y"/>
                                          </p:val>
                                        </p:tav>
                                      </p:tavLst>
                                    </p:anim>
                                  </p:childTnLst>
                                </p:cTn>
                              </p:par>
                              <p:par>
                                <p:cTn id="47" presetID="10" presetClass="entr" presetSubtype="0" fill="hold" nodeType="withEffect">
                                  <p:stCondLst>
                                    <p:cond delay="0"/>
                                  </p:stCondLst>
                                  <p:childTnLst>
                                    <p:set>
                                      <p:cBhvr>
                                        <p:cTn id="48" dur="1" fill="hold">
                                          <p:stCondLst>
                                            <p:cond delay="0"/>
                                          </p:stCondLst>
                                        </p:cTn>
                                        <p:tgtEl>
                                          <p:spTgt spid="56"/>
                                        </p:tgtEl>
                                        <p:attrNameLst>
                                          <p:attrName>style.visibility</p:attrName>
                                        </p:attrNameLst>
                                      </p:cBhvr>
                                      <p:to>
                                        <p:strVal val="visible"/>
                                      </p:to>
                                    </p:set>
                                    <p:animEffect transition="in" filter="fade">
                                      <p:cBhvr>
                                        <p:cTn id="49" dur="250"/>
                                        <p:tgtEl>
                                          <p:spTgt spid="56"/>
                                        </p:tgtEl>
                                      </p:cBhvr>
                                    </p:animEffect>
                                  </p:childTnLst>
                                </p:cTn>
                              </p:par>
                              <p:par>
                                <p:cTn id="50" presetID="8" presetClass="emph" presetSubtype="0" repeatCount="indefinite" fill="hold" nodeType="withEffect">
                                  <p:stCondLst>
                                    <p:cond delay="0"/>
                                  </p:stCondLst>
                                  <p:endCondLst>
                                    <p:cond evt="onNext" delay="0">
                                      <p:tgtEl>
                                        <p:sldTgt/>
                                      </p:tgtEl>
                                    </p:cond>
                                  </p:endCondLst>
                                  <p:childTnLst>
                                    <p:animRot by="21600000">
                                      <p:cBhvr>
                                        <p:cTn id="51" dur="2000" fill="hold"/>
                                        <p:tgtEl>
                                          <p:spTgt spid="56"/>
                                        </p:tgtEl>
                                        <p:attrNameLst>
                                          <p:attrName>r</p:attrName>
                                        </p:attrNameLst>
                                      </p:cBhvr>
                                    </p:animRot>
                                  </p:childTnLst>
                                </p:cTn>
                              </p:par>
                              <p:par>
                                <p:cTn id="52" presetID="10"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animEffect transition="in" filter="fade">
                                      <p:cBhvr>
                                        <p:cTn id="54" dur="250"/>
                                        <p:tgtEl>
                                          <p:spTgt spid="55"/>
                                        </p:tgtEl>
                                      </p:cBhvr>
                                    </p:animEffect>
                                  </p:childTnLst>
                                </p:cTn>
                              </p:par>
                              <p:par>
                                <p:cTn id="55" presetID="8" presetClass="emph" presetSubtype="0" repeatCount="indefinite" fill="hold" nodeType="withEffect">
                                  <p:stCondLst>
                                    <p:cond delay="0"/>
                                  </p:stCondLst>
                                  <p:endCondLst>
                                    <p:cond evt="onNext" delay="0">
                                      <p:tgtEl>
                                        <p:sldTgt/>
                                      </p:tgtEl>
                                    </p:cond>
                                  </p:endCondLst>
                                  <p:childTnLst>
                                    <p:animRot by="21600000">
                                      <p:cBhvr>
                                        <p:cTn id="56" dur="2000" fill="hold"/>
                                        <p:tgtEl>
                                          <p:spTgt spid="5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Box 2">
            <a:extLst>
              <a:ext uri="{FF2B5EF4-FFF2-40B4-BE49-F238E27FC236}">
                <a16:creationId xmlns:a16="http://schemas.microsoft.com/office/drawing/2014/main" id="{8513ED50-A8F5-4B33-8C76-EE98D5B98497}"/>
              </a:ext>
            </a:extLst>
          </p:cNvPr>
          <p:cNvSpPr txBox="1">
            <a:spLocks noChangeArrowheads="1"/>
          </p:cNvSpPr>
          <p:nvPr/>
        </p:nvSpPr>
        <p:spPr bwMode="auto">
          <a:xfrm>
            <a:off x="4320447" y="1239951"/>
            <a:ext cx="1699192" cy="315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688">
                <a:latin typeface=".VnTime" pitchFamily="34" charset="0"/>
              </a:rPr>
              <a:t>hate</a:t>
            </a:r>
          </a:p>
        </p:txBody>
      </p:sp>
      <p:sp>
        <p:nvSpPr>
          <p:cNvPr id="53" name="Text Box 4">
            <a:extLst>
              <a:ext uri="{FF2B5EF4-FFF2-40B4-BE49-F238E27FC236}">
                <a16:creationId xmlns:a16="http://schemas.microsoft.com/office/drawing/2014/main" id="{68E3A8BA-C558-43B1-BA76-D48D2C4C5FDC}"/>
              </a:ext>
            </a:extLst>
          </p:cNvPr>
          <p:cNvSpPr txBox="1">
            <a:spLocks noChangeArrowheads="1"/>
          </p:cNvSpPr>
          <p:nvPr/>
        </p:nvSpPr>
        <p:spPr bwMode="auto">
          <a:xfrm>
            <a:off x="4595991" y="2153330"/>
            <a:ext cx="1699192" cy="315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688">
                <a:latin typeface=".VnTime" pitchFamily="34" charset="0"/>
              </a:rPr>
              <a:t>prefer</a:t>
            </a:r>
          </a:p>
        </p:txBody>
      </p:sp>
      <p:graphicFrame>
        <p:nvGraphicFramePr>
          <p:cNvPr id="54" name="Group 7">
            <a:extLst>
              <a:ext uri="{FF2B5EF4-FFF2-40B4-BE49-F238E27FC236}">
                <a16:creationId xmlns:a16="http://schemas.microsoft.com/office/drawing/2014/main" id="{6643B6AE-8975-43C1-BB14-57DDF0C815E2}"/>
              </a:ext>
            </a:extLst>
          </p:cNvPr>
          <p:cNvGraphicFramePr>
            <a:graphicFrameLocks/>
          </p:cNvGraphicFramePr>
          <p:nvPr>
            <p:extLst>
              <p:ext uri="{D42A27DB-BD31-4B8C-83A1-F6EECF244321}">
                <p14:modId xmlns:p14="http://schemas.microsoft.com/office/powerpoint/2010/main" val="2495105910"/>
              </p:ext>
            </p:extLst>
          </p:nvPr>
        </p:nvGraphicFramePr>
        <p:xfrm>
          <a:off x="2743719" y="469446"/>
          <a:ext cx="5817054" cy="4204608"/>
        </p:xfrm>
        <a:graphic>
          <a:graphicData uri="http://schemas.openxmlformats.org/drawingml/2006/table">
            <a:tbl>
              <a:tblPr>
                <a:tableStyleId>{69C7853C-536D-4A76-A0AE-DD22124D55A5}</a:tableStyleId>
              </a:tblPr>
              <a:tblGrid>
                <a:gridCol w="2908527">
                  <a:extLst>
                    <a:ext uri="{9D8B030D-6E8A-4147-A177-3AD203B41FA5}">
                      <a16:colId xmlns:a16="http://schemas.microsoft.com/office/drawing/2014/main" val="20000"/>
                    </a:ext>
                  </a:extLst>
                </a:gridCol>
                <a:gridCol w="2908527">
                  <a:extLst>
                    <a:ext uri="{9D8B030D-6E8A-4147-A177-3AD203B41FA5}">
                      <a16:colId xmlns:a16="http://schemas.microsoft.com/office/drawing/2014/main" val="20001"/>
                    </a:ext>
                  </a:extLst>
                </a:gridCol>
              </a:tblGrid>
              <a:tr h="2102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Arial" charset="0"/>
                      </a:endParaRPr>
                    </a:p>
                  </a:txBody>
                  <a:tcPr marL="55109" marR="55109" marT="34288" marB="3428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Arial" charset="0"/>
                      </a:endParaRPr>
                    </a:p>
                  </a:txBody>
                  <a:tcPr marL="55109" marR="55109" marT="34288" marB="34288" horzOverflow="overflow"/>
                </a:tc>
                <a:extLst>
                  <a:ext uri="{0D108BD9-81ED-4DB2-BD59-A6C34878D82A}">
                    <a16:rowId xmlns:a16="http://schemas.microsoft.com/office/drawing/2014/main" val="10000"/>
                  </a:ext>
                </a:extLst>
              </a:tr>
              <a:tr h="210230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Arial" charset="0"/>
                      </a:endParaRPr>
                    </a:p>
                  </a:txBody>
                  <a:tcPr marL="55109" marR="55109" marT="34288" marB="34288"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100" b="0" i="0" u="none" strike="noStrike" cap="none" normalizeH="0" baseline="0" dirty="0">
                        <a:ln>
                          <a:noFill/>
                        </a:ln>
                        <a:solidFill>
                          <a:schemeClr val="tx1"/>
                        </a:solidFill>
                        <a:effectLst/>
                        <a:latin typeface="Arial" charset="0"/>
                      </a:endParaRPr>
                    </a:p>
                  </a:txBody>
                  <a:tcPr marL="55109" marR="55109" marT="34288" marB="34288" horzOverflow="overflow"/>
                </a:tc>
                <a:extLst>
                  <a:ext uri="{0D108BD9-81ED-4DB2-BD59-A6C34878D82A}">
                    <a16:rowId xmlns:a16="http://schemas.microsoft.com/office/drawing/2014/main" val="10001"/>
                  </a:ext>
                </a:extLst>
              </a:tr>
            </a:tbl>
          </a:graphicData>
        </a:graphic>
      </p:graphicFrame>
      <p:sp>
        <p:nvSpPr>
          <p:cNvPr id="55" name="Text Box 25">
            <a:extLst>
              <a:ext uri="{FF2B5EF4-FFF2-40B4-BE49-F238E27FC236}">
                <a16:creationId xmlns:a16="http://schemas.microsoft.com/office/drawing/2014/main" id="{107190F7-E940-486E-ADBB-C8C85153D7EB}"/>
              </a:ext>
            </a:extLst>
          </p:cNvPr>
          <p:cNvSpPr txBox="1">
            <a:spLocks noChangeArrowheads="1"/>
          </p:cNvSpPr>
          <p:nvPr/>
        </p:nvSpPr>
        <p:spPr bwMode="auto">
          <a:xfrm>
            <a:off x="4011735" y="968234"/>
            <a:ext cx="413317"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X</a:t>
            </a:r>
          </a:p>
        </p:txBody>
      </p:sp>
      <p:sp>
        <p:nvSpPr>
          <p:cNvPr id="56" name="Text Box 26">
            <a:extLst>
              <a:ext uri="{FF2B5EF4-FFF2-40B4-BE49-F238E27FC236}">
                <a16:creationId xmlns:a16="http://schemas.microsoft.com/office/drawing/2014/main" id="{76E79572-783B-4828-8E06-C96C27C2C0F7}"/>
              </a:ext>
            </a:extLst>
          </p:cNvPr>
          <p:cNvSpPr txBox="1">
            <a:spLocks noChangeArrowheads="1"/>
          </p:cNvSpPr>
          <p:nvPr/>
        </p:nvSpPr>
        <p:spPr bwMode="auto">
          <a:xfrm>
            <a:off x="3828038" y="956752"/>
            <a:ext cx="780710"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O</a:t>
            </a:r>
          </a:p>
        </p:txBody>
      </p:sp>
      <p:sp>
        <p:nvSpPr>
          <p:cNvPr id="57" name="Text Box 27">
            <a:extLst>
              <a:ext uri="{FF2B5EF4-FFF2-40B4-BE49-F238E27FC236}">
                <a16:creationId xmlns:a16="http://schemas.microsoft.com/office/drawing/2014/main" id="{D8C546A7-44F9-44B4-9AA8-85B37AA1FEF1}"/>
              </a:ext>
            </a:extLst>
          </p:cNvPr>
          <p:cNvSpPr txBox="1">
            <a:spLocks noChangeArrowheads="1"/>
          </p:cNvSpPr>
          <p:nvPr/>
        </p:nvSpPr>
        <p:spPr bwMode="auto">
          <a:xfrm>
            <a:off x="3356041" y="1040946"/>
            <a:ext cx="1727257" cy="825071"/>
          </a:xfrm>
          <a:prstGeom prst="rect">
            <a:avLst/>
          </a:prstGeom>
          <a:gradFill rotWithShape="1">
            <a:gsLst>
              <a:gs pos="0">
                <a:schemeClr val="accent1"/>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229556" indent="-229556" algn="ctr">
              <a:spcBef>
                <a:spcPct val="50000"/>
              </a:spcBef>
              <a:buFontTx/>
              <a:buChar char="-"/>
              <a:defRPr/>
            </a:pPr>
            <a:r>
              <a:rPr lang="en-US" altLang="en-US" sz="2000" b="1" dirty="0">
                <a:latin typeface="UTM Androgyne" panose="02040603050506020204" pitchFamily="18" charset="0"/>
                <a:cs typeface="Times New Roman" pitchFamily="18" charset="0"/>
              </a:rPr>
              <a:t>Mẹ ơi…</a:t>
            </a:r>
          </a:p>
          <a:p>
            <a:pPr algn="ctr" eaLnBrk="1" hangingPunct="1">
              <a:spcBef>
                <a:spcPct val="50000"/>
              </a:spcBef>
              <a:defRPr/>
            </a:pPr>
            <a:r>
              <a:rPr lang="en-US" altLang="en-US" sz="2000" b="1" dirty="0">
                <a:latin typeface="UTM Androgyne" panose="02040603050506020204" pitchFamily="18" charset="0"/>
                <a:cs typeface="Times New Roman" pitchFamily="18" charset="0"/>
              </a:rPr>
              <a:t>..là tuổi đi..</a:t>
            </a:r>
          </a:p>
        </p:txBody>
      </p:sp>
      <p:sp>
        <p:nvSpPr>
          <p:cNvPr id="58" name="Text Box 28">
            <a:extLst>
              <a:ext uri="{FF2B5EF4-FFF2-40B4-BE49-F238E27FC236}">
                <a16:creationId xmlns:a16="http://schemas.microsoft.com/office/drawing/2014/main" id="{3F3FA3EA-F195-42BA-822C-9857C11CBC96}"/>
              </a:ext>
            </a:extLst>
          </p:cNvPr>
          <p:cNvSpPr txBox="1">
            <a:spLocks noChangeArrowheads="1"/>
          </p:cNvSpPr>
          <p:nvPr/>
        </p:nvSpPr>
        <p:spPr bwMode="auto">
          <a:xfrm>
            <a:off x="3053896" y="872620"/>
            <a:ext cx="2152054" cy="1292251"/>
          </a:xfrm>
          <a:prstGeom prst="rect">
            <a:avLst/>
          </a:prstGeom>
          <a:solidFill>
            <a:schemeClr val="accent6">
              <a:lumMod val="40000"/>
              <a:lumOff val="60000"/>
            </a:schemeClr>
          </a:solidFill>
          <a:ln w="38100">
            <a:solidFill>
              <a:srgbClr val="000080"/>
            </a:solidFill>
            <a:miter lim="800000"/>
            <a:headEnd/>
            <a:tailEnd/>
          </a:ln>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8036" b="1" dirty="0">
                <a:solidFill>
                  <a:schemeClr val="bg1"/>
                </a:solidFill>
                <a:latin typeface="UTM Cookies" panose="02040603050506020204" pitchFamily="18" charset="0"/>
                <a:cs typeface="Times New Roman" panose="02020603050405020304" pitchFamily="18" charset="0"/>
              </a:rPr>
              <a:t>1</a:t>
            </a:r>
          </a:p>
        </p:txBody>
      </p:sp>
      <p:sp>
        <p:nvSpPr>
          <p:cNvPr id="59" name="Text Box 29">
            <a:extLst>
              <a:ext uri="{FF2B5EF4-FFF2-40B4-BE49-F238E27FC236}">
                <a16:creationId xmlns:a16="http://schemas.microsoft.com/office/drawing/2014/main" id="{DE28F6C4-6786-48FA-AB68-2C990EAEBEA4}"/>
              </a:ext>
            </a:extLst>
          </p:cNvPr>
          <p:cNvSpPr txBox="1">
            <a:spLocks noChangeArrowheads="1"/>
          </p:cNvSpPr>
          <p:nvPr/>
        </p:nvSpPr>
        <p:spPr bwMode="auto">
          <a:xfrm>
            <a:off x="5238929" y="825358"/>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o</a:t>
            </a:r>
          </a:p>
        </p:txBody>
      </p:sp>
      <p:sp>
        <p:nvSpPr>
          <p:cNvPr id="60" name="Text Box 30">
            <a:extLst>
              <a:ext uri="{FF2B5EF4-FFF2-40B4-BE49-F238E27FC236}">
                <a16:creationId xmlns:a16="http://schemas.microsoft.com/office/drawing/2014/main" id="{99F67C9F-77AE-48D2-99FB-8542E3414672}"/>
              </a:ext>
            </a:extLst>
          </p:cNvPr>
          <p:cNvSpPr txBox="1">
            <a:spLocks noChangeArrowheads="1"/>
          </p:cNvSpPr>
          <p:nvPr/>
        </p:nvSpPr>
        <p:spPr bwMode="auto">
          <a:xfrm>
            <a:off x="5284853" y="1732359"/>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x</a:t>
            </a:r>
          </a:p>
        </p:txBody>
      </p:sp>
      <p:sp>
        <p:nvSpPr>
          <p:cNvPr id="61" name="Text Box 31">
            <a:extLst>
              <a:ext uri="{FF2B5EF4-FFF2-40B4-BE49-F238E27FC236}">
                <a16:creationId xmlns:a16="http://schemas.microsoft.com/office/drawing/2014/main" id="{A46F6F5B-D5A8-4ED6-A739-E88767A00C74}"/>
              </a:ext>
            </a:extLst>
          </p:cNvPr>
          <p:cNvSpPr txBox="1">
            <a:spLocks noChangeArrowheads="1"/>
          </p:cNvSpPr>
          <p:nvPr/>
        </p:nvSpPr>
        <p:spPr bwMode="auto">
          <a:xfrm>
            <a:off x="6934294" y="1216989"/>
            <a:ext cx="413317"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X</a:t>
            </a:r>
          </a:p>
        </p:txBody>
      </p:sp>
      <p:sp>
        <p:nvSpPr>
          <p:cNvPr id="62" name="Text Box 32">
            <a:extLst>
              <a:ext uri="{FF2B5EF4-FFF2-40B4-BE49-F238E27FC236}">
                <a16:creationId xmlns:a16="http://schemas.microsoft.com/office/drawing/2014/main" id="{513037E8-C282-47CE-B017-F11B87042CDF}"/>
              </a:ext>
            </a:extLst>
          </p:cNvPr>
          <p:cNvSpPr txBox="1">
            <a:spLocks noChangeArrowheads="1"/>
          </p:cNvSpPr>
          <p:nvPr/>
        </p:nvSpPr>
        <p:spPr bwMode="auto">
          <a:xfrm>
            <a:off x="6708500" y="1237400"/>
            <a:ext cx="780710"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O</a:t>
            </a:r>
          </a:p>
        </p:txBody>
      </p:sp>
      <p:sp>
        <p:nvSpPr>
          <p:cNvPr id="63" name="Text Box 33">
            <a:extLst>
              <a:ext uri="{FF2B5EF4-FFF2-40B4-BE49-F238E27FC236}">
                <a16:creationId xmlns:a16="http://schemas.microsoft.com/office/drawing/2014/main" id="{9A3D5854-5702-455E-B544-AE69BE96BC6D}"/>
              </a:ext>
            </a:extLst>
          </p:cNvPr>
          <p:cNvSpPr txBox="1">
            <a:spLocks noChangeArrowheads="1"/>
          </p:cNvSpPr>
          <p:nvPr/>
        </p:nvSpPr>
        <p:spPr bwMode="auto">
          <a:xfrm>
            <a:off x="6001779" y="980990"/>
            <a:ext cx="2168638" cy="825071"/>
          </a:xfrm>
          <a:prstGeom prst="rect">
            <a:avLst/>
          </a:prstGeom>
          <a:gradFill rotWithShape="1">
            <a:gsLst>
              <a:gs pos="0">
                <a:schemeClr val="accent1"/>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2000" b="1" dirty="0" err="1">
                <a:solidFill>
                  <a:srgbClr val="7030A0"/>
                </a:solidFill>
                <a:latin typeface="UTM Androgyne" panose="02040603050506020204" pitchFamily="18" charset="0"/>
                <a:cs typeface="Times New Roman" panose="02020603050405020304" pitchFamily="18" charset="0"/>
              </a:rPr>
              <a:t>Tuổi</a:t>
            </a:r>
            <a:r>
              <a:rPr lang="en-US" altLang="en-US" sz="2000" b="1" dirty="0">
                <a:solidFill>
                  <a:srgbClr val="7030A0"/>
                </a:solidFill>
                <a:latin typeface="UTM Androgyne" panose="02040603050506020204" pitchFamily="18" charset="0"/>
                <a:cs typeface="Times New Roman" panose="02020603050405020304" pitchFamily="18" charset="0"/>
              </a:rPr>
              <a:t> con…</a:t>
            </a:r>
          </a:p>
          <a:p>
            <a:pPr algn="ctr" eaLnBrk="1" hangingPunct="1">
              <a:spcBef>
                <a:spcPct val="50000"/>
              </a:spcBef>
            </a:pPr>
            <a:r>
              <a:rPr lang="en-US" altLang="en-US" sz="2000" b="1" dirty="0">
                <a:solidFill>
                  <a:srgbClr val="7030A0"/>
                </a:solidFill>
                <a:latin typeface="UTM Androgyne" panose="02040603050506020204" pitchFamily="18" charset="0"/>
                <a:cs typeface="Times New Roman" panose="02020603050405020304" pitchFamily="18" charset="0"/>
              </a:rPr>
              <a:t>.. </a:t>
            </a:r>
            <a:r>
              <a:rPr lang="en-US" altLang="en-US" sz="2000" b="1" dirty="0" err="1">
                <a:solidFill>
                  <a:srgbClr val="7030A0"/>
                </a:solidFill>
                <a:latin typeface="UTM Androgyne" panose="02040603050506020204" pitchFamily="18" charset="0"/>
                <a:cs typeface="Times New Roman" panose="02020603050405020304" pitchFamily="18" charset="0"/>
              </a:rPr>
              <a:t>vẫn</a:t>
            </a:r>
            <a:r>
              <a:rPr lang="en-US" altLang="en-US" sz="2000" b="1" dirty="0">
                <a:solidFill>
                  <a:srgbClr val="7030A0"/>
                </a:solidFill>
                <a:latin typeface="UTM Androgyne" panose="02040603050506020204" pitchFamily="18" charset="0"/>
                <a:cs typeface="Times New Roman" panose="02020603050405020304" pitchFamily="18" charset="0"/>
              </a:rPr>
              <a:t> </a:t>
            </a:r>
            <a:r>
              <a:rPr lang="en-US" altLang="en-US" sz="2000" b="1" dirty="0" err="1">
                <a:solidFill>
                  <a:srgbClr val="7030A0"/>
                </a:solidFill>
                <a:latin typeface="UTM Androgyne" panose="02040603050506020204" pitchFamily="18" charset="0"/>
                <a:cs typeface="Times New Roman" panose="02020603050405020304" pitchFamily="18" charset="0"/>
              </a:rPr>
              <a:t>nhớ</a:t>
            </a:r>
            <a:r>
              <a:rPr lang="en-US" altLang="en-US" sz="2000" b="1" dirty="0">
                <a:solidFill>
                  <a:srgbClr val="7030A0"/>
                </a:solidFill>
                <a:latin typeface="UTM Androgyne" panose="02040603050506020204" pitchFamily="18" charset="0"/>
                <a:cs typeface="Times New Roman" panose="02020603050405020304" pitchFamily="18" charset="0"/>
              </a:rPr>
              <a:t> </a:t>
            </a:r>
            <a:r>
              <a:rPr lang="en-US" altLang="en-US" sz="2000" b="1" dirty="0" err="1">
                <a:solidFill>
                  <a:srgbClr val="7030A0"/>
                </a:solidFill>
                <a:latin typeface="UTM Androgyne" panose="02040603050506020204" pitchFamily="18" charset="0"/>
                <a:cs typeface="Times New Roman" panose="02020603050405020304" pitchFamily="18" charset="0"/>
              </a:rPr>
              <a:t>đường</a:t>
            </a:r>
            <a:r>
              <a:rPr lang="en-US" altLang="en-US" sz="2000" b="1" dirty="0">
                <a:solidFill>
                  <a:srgbClr val="7030A0"/>
                </a:solidFill>
                <a:latin typeface="UTM Androgyne" panose="02040603050506020204" pitchFamily="18" charset="0"/>
                <a:cs typeface="Times New Roman" panose="02020603050405020304" pitchFamily="18" charset="0"/>
              </a:rPr>
              <a:t>.</a:t>
            </a:r>
          </a:p>
        </p:txBody>
      </p:sp>
      <p:sp>
        <p:nvSpPr>
          <p:cNvPr id="64" name="Text Box 34">
            <a:extLst>
              <a:ext uri="{FF2B5EF4-FFF2-40B4-BE49-F238E27FC236}">
                <a16:creationId xmlns:a16="http://schemas.microsoft.com/office/drawing/2014/main" id="{96164D2A-5E4D-465C-8953-681052BEAA3B}"/>
              </a:ext>
            </a:extLst>
          </p:cNvPr>
          <p:cNvSpPr txBox="1">
            <a:spLocks noChangeArrowheads="1"/>
          </p:cNvSpPr>
          <p:nvPr/>
        </p:nvSpPr>
        <p:spPr bwMode="auto">
          <a:xfrm>
            <a:off x="6016449" y="884800"/>
            <a:ext cx="2160984" cy="1292251"/>
          </a:xfrm>
          <a:prstGeom prst="rect">
            <a:avLst/>
          </a:prstGeom>
          <a:solidFill>
            <a:schemeClr val="accent6">
              <a:lumMod val="40000"/>
              <a:lumOff val="60000"/>
            </a:schemeClr>
          </a:solidFill>
          <a:ln w="38100">
            <a:solidFill>
              <a:srgbClr val="000080"/>
            </a:solidFill>
            <a:miter lim="800000"/>
            <a:headEnd/>
            <a:tailEnd/>
          </a:ln>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8036" b="1" dirty="0">
                <a:solidFill>
                  <a:schemeClr val="bg1"/>
                </a:solidFill>
                <a:latin typeface="UTM Cookies" panose="02040603050506020204" pitchFamily="18" charset="0"/>
                <a:cs typeface="Times New Roman" panose="02020603050405020304" pitchFamily="18" charset="0"/>
              </a:rPr>
              <a:t>2</a:t>
            </a:r>
          </a:p>
        </p:txBody>
      </p:sp>
      <p:sp>
        <p:nvSpPr>
          <p:cNvPr id="65" name="Text Box 35">
            <a:extLst>
              <a:ext uri="{FF2B5EF4-FFF2-40B4-BE49-F238E27FC236}">
                <a16:creationId xmlns:a16="http://schemas.microsoft.com/office/drawing/2014/main" id="{BCD4495F-7B33-46A7-8CF2-E42A5F31A224}"/>
              </a:ext>
            </a:extLst>
          </p:cNvPr>
          <p:cNvSpPr txBox="1">
            <a:spLocks noChangeArrowheads="1"/>
          </p:cNvSpPr>
          <p:nvPr/>
        </p:nvSpPr>
        <p:spPr bwMode="auto">
          <a:xfrm>
            <a:off x="8170418" y="864903"/>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o</a:t>
            </a:r>
          </a:p>
        </p:txBody>
      </p:sp>
      <p:sp>
        <p:nvSpPr>
          <p:cNvPr id="66" name="Text Box 36">
            <a:extLst>
              <a:ext uri="{FF2B5EF4-FFF2-40B4-BE49-F238E27FC236}">
                <a16:creationId xmlns:a16="http://schemas.microsoft.com/office/drawing/2014/main" id="{D813F3D5-BFF4-4E83-A959-B9EC5D5A2F75}"/>
              </a:ext>
            </a:extLst>
          </p:cNvPr>
          <p:cNvSpPr txBox="1">
            <a:spLocks noChangeArrowheads="1"/>
          </p:cNvSpPr>
          <p:nvPr/>
        </p:nvSpPr>
        <p:spPr bwMode="auto">
          <a:xfrm>
            <a:off x="8162764" y="1847169"/>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x</a:t>
            </a:r>
          </a:p>
        </p:txBody>
      </p:sp>
      <p:sp>
        <p:nvSpPr>
          <p:cNvPr id="67" name="Text Box 43">
            <a:extLst>
              <a:ext uri="{FF2B5EF4-FFF2-40B4-BE49-F238E27FC236}">
                <a16:creationId xmlns:a16="http://schemas.microsoft.com/office/drawing/2014/main" id="{6482C0EB-7664-4575-A21E-A8D89C473D9E}"/>
              </a:ext>
            </a:extLst>
          </p:cNvPr>
          <p:cNvSpPr txBox="1">
            <a:spLocks noChangeArrowheads="1"/>
          </p:cNvSpPr>
          <p:nvPr/>
        </p:nvSpPr>
        <p:spPr bwMode="auto">
          <a:xfrm>
            <a:off x="4113788" y="2988895"/>
            <a:ext cx="413317"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X</a:t>
            </a:r>
          </a:p>
        </p:txBody>
      </p:sp>
      <p:sp>
        <p:nvSpPr>
          <p:cNvPr id="68" name="Text Box 44">
            <a:extLst>
              <a:ext uri="{FF2B5EF4-FFF2-40B4-BE49-F238E27FC236}">
                <a16:creationId xmlns:a16="http://schemas.microsoft.com/office/drawing/2014/main" id="{CC90EC7D-6915-407D-8D9B-F43C02477B91}"/>
              </a:ext>
            </a:extLst>
          </p:cNvPr>
          <p:cNvSpPr txBox="1">
            <a:spLocks noChangeArrowheads="1"/>
          </p:cNvSpPr>
          <p:nvPr/>
        </p:nvSpPr>
        <p:spPr bwMode="auto">
          <a:xfrm>
            <a:off x="3930092" y="2917457"/>
            <a:ext cx="780710"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O</a:t>
            </a:r>
          </a:p>
        </p:txBody>
      </p:sp>
      <p:sp>
        <p:nvSpPr>
          <p:cNvPr id="69" name="Text Box 45">
            <a:extLst>
              <a:ext uri="{FF2B5EF4-FFF2-40B4-BE49-F238E27FC236}">
                <a16:creationId xmlns:a16="http://schemas.microsoft.com/office/drawing/2014/main" id="{65CC2E34-0409-4208-B7D9-5F403F392575}"/>
              </a:ext>
            </a:extLst>
          </p:cNvPr>
          <p:cNvSpPr txBox="1">
            <a:spLocks noChangeArrowheads="1"/>
          </p:cNvSpPr>
          <p:nvPr/>
        </p:nvSpPr>
        <p:spPr bwMode="auto">
          <a:xfrm>
            <a:off x="3049880" y="2916181"/>
            <a:ext cx="1757873" cy="825071"/>
          </a:xfrm>
          <a:prstGeom prst="rect">
            <a:avLst/>
          </a:prstGeom>
          <a:gradFill rotWithShape="1">
            <a:gsLst>
              <a:gs pos="0">
                <a:schemeClr val="accent1"/>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2000" b="1">
                <a:solidFill>
                  <a:srgbClr val="CC0000"/>
                </a:solidFill>
                <a:latin typeface="UTM Androgyne" panose="02040603050506020204" pitchFamily="18" charset="0"/>
                <a:cs typeface="Times New Roman" panose="02020603050405020304" pitchFamily="18" charset="0"/>
              </a:rPr>
              <a:t>Mẹ ơi…</a:t>
            </a:r>
          </a:p>
          <a:p>
            <a:pPr algn="ctr" eaLnBrk="1" hangingPunct="1">
              <a:spcBef>
                <a:spcPct val="50000"/>
              </a:spcBef>
            </a:pPr>
            <a:r>
              <a:rPr lang="en-US" altLang="en-US" sz="2000" b="1">
                <a:solidFill>
                  <a:srgbClr val="CC0000"/>
                </a:solidFill>
                <a:latin typeface="UTM Androgyne" panose="02040603050506020204" pitchFamily="18" charset="0"/>
                <a:cs typeface="Times New Roman" panose="02020603050405020304" pitchFamily="18" charset="0"/>
              </a:rPr>
              <a:t>... trăm miền.</a:t>
            </a:r>
          </a:p>
        </p:txBody>
      </p:sp>
      <p:sp>
        <p:nvSpPr>
          <p:cNvPr id="70" name="Text Box 46">
            <a:extLst>
              <a:ext uri="{FF2B5EF4-FFF2-40B4-BE49-F238E27FC236}">
                <a16:creationId xmlns:a16="http://schemas.microsoft.com/office/drawing/2014/main" id="{120B2992-3C32-41D3-AE00-B5016E8EA86A}"/>
              </a:ext>
            </a:extLst>
          </p:cNvPr>
          <p:cNvSpPr txBox="1">
            <a:spLocks noChangeArrowheads="1"/>
          </p:cNvSpPr>
          <p:nvPr/>
        </p:nvSpPr>
        <p:spPr bwMode="auto">
          <a:xfrm>
            <a:off x="3067739" y="2859273"/>
            <a:ext cx="2126542" cy="1292251"/>
          </a:xfrm>
          <a:prstGeom prst="rect">
            <a:avLst/>
          </a:prstGeom>
          <a:solidFill>
            <a:schemeClr val="accent6">
              <a:lumMod val="40000"/>
              <a:lumOff val="60000"/>
            </a:schemeClr>
          </a:solidFill>
          <a:ln w="38100">
            <a:solidFill>
              <a:srgbClr val="000080"/>
            </a:solidFill>
            <a:miter lim="800000"/>
            <a:headEnd/>
            <a:tailEnd/>
          </a:ln>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8036" b="1">
                <a:solidFill>
                  <a:schemeClr val="bg1"/>
                </a:solidFill>
                <a:latin typeface="UTM Cookies" panose="02040603050506020204" pitchFamily="18" charset="0"/>
                <a:cs typeface="Times New Roman" panose="02020603050405020304" pitchFamily="18" charset="0"/>
              </a:rPr>
              <a:t>3</a:t>
            </a:r>
          </a:p>
        </p:txBody>
      </p:sp>
      <p:sp>
        <p:nvSpPr>
          <p:cNvPr id="71" name="Text Box 47">
            <a:extLst>
              <a:ext uri="{FF2B5EF4-FFF2-40B4-BE49-F238E27FC236}">
                <a16:creationId xmlns:a16="http://schemas.microsoft.com/office/drawing/2014/main" id="{1D945AFD-633D-43FC-B5B0-0E9C959F3385}"/>
              </a:ext>
            </a:extLst>
          </p:cNvPr>
          <p:cNvSpPr txBox="1">
            <a:spLocks noChangeArrowheads="1"/>
          </p:cNvSpPr>
          <p:nvPr/>
        </p:nvSpPr>
        <p:spPr bwMode="auto">
          <a:xfrm>
            <a:off x="5219794" y="2715901"/>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o</a:t>
            </a:r>
          </a:p>
        </p:txBody>
      </p:sp>
      <p:sp>
        <p:nvSpPr>
          <p:cNvPr id="72" name="Text Box 48">
            <a:extLst>
              <a:ext uri="{FF2B5EF4-FFF2-40B4-BE49-F238E27FC236}">
                <a16:creationId xmlns:a16="http://schemas.microsoft.com/office/drawing/2014/main" id="{BBB0317C-0CAF-4266-B44F-6E7D4463340B}"/>
              </a:ext>
            </a:extLst>
          </p:cNvPr>
          <p:cNvSpPr txBox="1">
            <a:spLocks noChangeArrowheads="1"/>
          </p:cNvSpPr>
          <p:nvPr/>
        </p:nvSpPr>
        <p:spPr bwMode="auto">
          <a:xfrm>
            <a:off x="5208313" y="3830836"/>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x</a:t>
            </a:r>
          </a:p>
        </p:txBody>
      </p:sp>
      <p:sp>
        <p:nvSpPr>
          <p:cNvPr id="73" name="Text Box 49">
            <a:extLst>
              <a:ext uri="{FF2B5EF4-FFF2-40B4-BE49-F238E27FC236}">
                <a16:creationId xmlns:a16="http://schemas.microsoft.com/office/drawing/2014/main" id="{A97DA60D-C597-4934-BF65-FA71E21D406C}"/>
              </a:ext>
            </a:extLst>
          </p:cNvPr>
          <p:cNvSpPr txBox="1">
            <a:spLocks noChangeArrowheads="1"/>
          </p:cNvSpPr>
          <p:nvPr/>
        </p:nvSpPr>
        <p:spPr bwMode="auto">
          <a:xfrm>
            <a:off x="6818208" y="3204482"/>
            <a:ext cx="413317"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X</a:t>
            </a:r>
          </a:p>
        </p:txBody>
      </p:sp>
      <p:sp>
        <p:nvSpPr>
          <p:cNvPr id="74" name="Text Box 50">
            <a:extLst>
              <a:ext uri="{FF2B5EF4-FFF2-40B4-BE49-F238E27FC236}">
                <a16:creationId xmlns:a16="http://schemas.microsoft.com/office/drawing/2014/main" id="{A1451F45-629F-471F-A520-794540CB10A4}"/>
              </a:ext>
            </a:extLst>
          </p:cNvPr>
          <p:cNvSpPr txBox="1">
            <a:spLocks noChangeArrowheads="1"/>
          </p:cNvSpPr>
          <p:nvPr/>
        </p:nvSpPr>
        <p:spPr bwMode="auto">
          <a:xfrm>
            <a:off x="6634511" y="3199380"/>
            <a:ext cx="780710" cy="562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3295" b="1">
                <a:solidFill>
                  <a:schemeClr val="bg1"/>
                </a:solidFill>
                <a:latin typeface=".VnTime" pitchFamily="34" charset="0"/>
              </a:rPr>
              <a:t>O</a:t>
            </a:r>
          </a:p>
        </p:txBody>
      </p:sp>
      <p:sp>
        <p:nvSpPr>
          <p:cNvPr id="75" name="Text Box 51">
            <a:extLst>
              <a:ext uri="{FF2B5EF4-FFF2-40B4-BE49-F238E27FC236}">
                <a16:creationId xmlns:a16="http://schemas.microsoft.com/office/drawing/2014/main" id="{CCEDA17E-B3D7-4E66-B3ED-48CFBD0C4750}"/>
              </a:ext>
            </a:extLst>
          </p:cNvPr>
          <p:cNvSpPr txBox="1">
            <a:spLocks noChangeArrowheads="1"/>
          </p:cNvSpPr>
          <p:nvPr/>
        </p:nvSpPr>
        <p:spPr bwMode="auto">
          <a:xfrm>
            <a:off x="6110212" y="3085845"/>
            <a:ext cx="1899472" cy="825071"/>
          </a:xfrm>
          <a:prstGeom prst="rect">
            <a:avLst/>
          </a:prstGeom>
          <a:gradFill rotWithShape="1">
            <a:gsLst>
              <a:gs pos="0">
                <a:schemeClr val="accent1"/>
              </a:gs>
              <a:gs pos="100000">
                <a:schemeClr val="bg1"/>
              </a:gs>
            </a:gsLst>
            <a:path path="shape">
              <a:fillToRect l="50000" t="50000" r="50000" b="50000"/>
            </a:path>
          </a:gradFill>
          <a:ln>
            <a:noFill/>
          </a:ln>
          <a:extLs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2000" b="1">
                <a:solidFill>
                  <a:srgbClr val="0000CC"/>
                </a:solidFill>
                <a:latin typeface="UTM Androgyne" panose="02040603050506020204" pitchFamily="18" charset="0"/>
                <a:cs typeface="Times New Roman" panose="02020603050405020304" pitchFamily="18" charset="0"/>
              </a:rPr>
              <a:t>Ngựa con..</a:t>
            </a:r>
          </a:p>
          <a:p>
            <a:pPr algn="ctr" eaLnBrk="1" hangingPunct="1">
              <a:spcBef>
                <a:spcPct val="50000"/>
              </a:spcBef>
            </a:pPr>
            <a:r>
              <a:rPr lang="en-US" altLang="en-US" sz="2000" b="1">
                <a:solidFill>
                  <a:srgbClr val="0000CC"/>
                </a:solidFill>
                <a:latin typeface="UTM Androgyne" panose="02040603050506020204" pitchFamily="18" charset="0"/>
                <a:cs typeface="Times New Roman" panose="02020603050405020304" pitchFamily="18" charset="0"/>
              </a:rPr>
              <a:t>...cúc dại.</a:t>
            </a:r>
            <a:endParaRPr lang="en-US" altLang="en-US" sz="2000" b="1">
              <a:latin typeface="UTM Androgyne" panose="02040603050506020204" pitchFamily="18" charset="0"/>
            </a:endParaRPr>
          </a:p>
        </p:txBody>
      </p:sp>
      <p:sp>
        <p:nvSpPr>
          <p:cNvPr id="76" name="Text Box 52">
            <a:extLst>
              <a:ext uri="{FF2B5EF4-FFF2-40B4-BE49-F238E27FC236}">
                <a16:creationId xmlns:a16="http://schemas.microsoft.com/office/drawing/2014/main" id="{53B61EAF-F0BC-4F68-9A7B-967FE55856C1}"/>
              </a:ext>
            </a:extLst>
          </p:cNvPr>
          <p:cNvSpPr txBox="1">
            <a:spLocks noChangeArrowheads="1"/>
          </p:cNvSpPr>
          <p:nvPr/>
        </p:nvSpPr>
        <p:spPr bwMode="auto">
          <a:xfrm>
            <a:off x="6015812" y="2840386"/>
            <a:ext cx="2168638" cy="1292251"/>
          </a:xfrm>
          <a:prstGeom prst="rect">
            <a:avLst/>
          </a:prstGeom>
          <a:solidFill>
            <a:schemeClr val="accent6">
              <a:lumMod val="40000"/>
              <a:lumOff val="60000"/>
            </a:schemeClr>
          </a:solidFill>
          <a:ln w="38100">
            <a:solidFill>
              <a:srgbClr val="000080"/>
            </a:solidFill>
            <a:miter lim="800000"/>
            <a:headEnd/>
            <a:tailEnd/>
          </a:ln>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8036" b="1" dirty="0">
                <a:solidFill>
                  <a:schemeClr val="bg1"/>
                </a:solidFill>
                <a:latin typeface="UTM Cookies" panose="02040603050506020204" pitchFamily="18" charset="0"/>
                <a:cs typeface="Times New Roman" panose="02020603050405020304" pitchFamily="18" charset="0"/>
              </a:rPr>
              <a:t>4</a:t>
            </a:r>
          </a:p>
        </p:txBody>
      </p:sp>
      <p:sp>
        <p:nvSpPr>
          <p:cNvPr id="77" name="Text Box 53">
            <a:extLst>
              <a:ext uri="{FF2B5EF4-FFF2-40B4-BE49-F238E27FC236}">
                <a16:creationId xmlns:a16="http://schemas.microsoft.com/office/drawing/2014/main" id="{3248BDE0-B727-4B5E-8419-0890AF68BB34}"/>
              </a:ext>
            </a:extLst>
          </p:cNvPr>
          <p:cNvSpPr txBox="1">
            <a:spLocks noChangeArrowheads="1"/>
          </p:cNvSpPr>
          <p:nvPr/>
        </p:nvSpPr>
        <p:spPr bwMode="auto">
          <a:xfrm>
            <a:off x="8161488" y="2732484"/>
            <a:ext cx="413317"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o</a:t>
            </a:r>
          </a:p>
        </p:txBody>
      </p:sp>
      <p:sp>
        <p:nvSpPr>
          <p:cNvPr id="78" name="Text Box 54">
            <a:extLst>
              <a:ext uri="{FF2B5EF4-FFF2-40B4-BE49-F238E27FC236}">
                <a16:creationId xmlns:a16="http://schemas.microsoft.com/office/drawing/2014/main" id="{6213ABC0-CDE8-4DBB-95B1-FE174BC45BC8}"/>
              </a:ext>
            </a:extLst>
          </p:cNvPr>
          <p:cNvSpPr txBox="1">
            <a:spLocks noChangeArrowheads="1"/>
          </p:cNvSpPr>
          <p:nvPr/>
        </p:nvSpPr>
        <p:spPr bwMode="auto">
          <a:xfrm>
            <a:off x="8155110" y="3767052"/>
            <a:ext cx="321469" cy="352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5092" tIns="27546" rIns="55092" bIns="27546">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n-US" altLang="en-US" sz="1929">
                <a:latin typeface=".VnTime" pitchFamily="34" charset="0"/>
              </a:rPr>
              <a:t>x</a:t>
            </a:r>
          </a:p>
        </p:txBody>
      </p:sp>
      <p:pic>
        <p:nvPicPr>
          <p:cNvPr id="80" name="图片 12">
            <a:extLst>
              <a:ext uri="{FF2B5EF4-FFF2-40B4-BE49-F238E27FC236}">
                <a16:creationId xmlns:a16="http://schemas.microsoft.com/office/drawing/2014/main" id="{42328F3D-6F1C-49CB-80BE-A7F0B0A51E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664" y="-130181"/>
            <a:ext cx="1308045" cy="1308045"/>
          </a:xfrm>
          <a:prstGeom prst="rect">
            <a:avLst/>
          </a:prstGeom>
          <a:effectLst>
            <a:outerShdw blurRad="50800" dist="38100" dir="10800000" algn="r" rotWithShape="0">
              <a:prstClr val="black">
                <a:alpha val="40000"/>
              </a:prstClr>
            </a:outerShdw>
          </a:effectLst>
        </p:spPr>
      </p:pic>
      <p:pic>
        <p:nvPicPr>
          <p:cNvPr id="81" name="Picture 80">
            <a:extLst>
              <a:ext uri="{FF2B5EF4-FFF2-40B4-BE49-F238E27FC236}">
                <a16:creationId xmlns:a16="http://schemas.microsoft.com/office/drawing/2014/main" id="{9CEB067B-09FA-4852-9DCD-A7EB02DA32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760" y="1519431"/>
            <a:ext cx="2346057" cy="2346057"/>
          </a:xfrm>
          <a:prstGeom prst="rect">
            <a:avLst/>
          </a:prstGeom>
        </p:spPr>
      </p:pic>
    </p:spTree>
    <p:extLst>
      <p:ext uri="{BB962C8B-B14F-4D97-AF65-F5344CB8AC3E}">
        <p14:creationId xmlns:p14="http://schemas.microsoft.com/office/powerpoint/2010/main" val="302568024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500" fill="hold"/>
                                        <p:tgtEl>
                                          <p:spTgt spid="80"/>
                                        </p:tgtEl>
                                        <p:attrNameLst>
                                          <p:attrName>ppt_x</p:attrName>
                                        </p:attrNameLst>
                                      </p:cBhvr>
                                      <p:tavLst>
                                        <p:tav tm="0">
                                          <p:val>
                                            <p:strVal val="0-#ppt_w/2"/>
                                          </p:val>
                                        </p:tav>
                                        <p:tav tm="100000">
                                          <p:val>
                                            <p:strVal val="#ppt_x"/>
                                          </p:val>
                                        </p:tav>
                                      </p:tavLst>
                                    </p:anim>
                                    <p:anim calcmode="lin" valueType="num">
                                      <p:cBhvr additive="base">
                                        <p:cTn id="8"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nodeType="clickEffect">
                                  <p:stCondLst>
                                    <p:cond delay="0"/>
                                  </p:stCondLst>
                                  <p:childTnLst>
                                    <p:set>
                                      <p:cBhvr>
                                        <p:cTn id="12" dur="1" fill="hold">
                                          <p:stCondLst>
                                            <p:cond delay="0"/>
                                          </p:stCondLst>
                                        </p:cTn>
                                        <p:tgtEl>
                                          <p:spTgt spid="81"/>
                                        </p:tgtEl>
                                        <p:attrNameLst>
                                          <p:attrName>style.visibility</p:attrName>
                                        </p:attrNameLst>
                                      </p:cBhvr>
                                      <p:to>
                                        <p:strVal val="visible"/>
                                      </p:to>
                                    </p:set>
                                    <p:animScale>
                                      <p:cBhvr>
                                        <p:cTn id="13" dur="1000" decel="50000" fill="hold">
                                          <p:stCondLst>
                                            <p:cond delay="0"/>
                                          </p:stCondLst>
                                        </p:cTn>
                                        <p:tgtEl>
                                          <p:spTgt spid="8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81"/>
                                        </p:tgtEl>
                                        <p:attrNameLst>
                                          <p:attrName>ppt_x</p:attrName>
                                          <p:attrName>ppt_y</p:attrName>
                                        </p:attrNameLst>
                                      </p:cBhvr>
                                    </p:animMotion>
                                    <p:animEffect transition="in" filter="fade">
                                      <p:cBhvr>
                                        <p:cTn id="15"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58"/>
                    </p:tgtEl>
                  </p:cond>
                </p:stCondLst>
                <p:endSync evt="end" delay="0">
                  <p:rtn val="all"/>
                </p:endSync>
                <p:childTnLst>
                  <p:par>
                    <p:cTn id="17" fill="hold">
                      <p:stCondLst>
                        <p:cond delay="0"/>
                      </p:stCondLst>
                      <p:childTnLst>
                        <p:par>
                          <p:cTn id="18" fill="hold">
                            <p:stCondLst>
                              <p:cond delay="0"/>
                            </p:stCondLst>
                            <p:childTnLst>
                              <p:par>
                                <p:cTn id="19" presetID="20" presetClass="exit" presetSubtype="0" fill="hold" grpId="0" nodeType="withEffect">
                                  <p:stCondLst>
                                    <p:cond delay="0"/>
                                  </p:stCondLst>
                                  <p:childTnLst>
                                    <p:animEffect transition="out" filter="wedge">
                                      <p:cBhvr>
                                        <p:cTn id="20" dur="2000"/>
                                        <p:tgtEl>
                                          <p:spTgt spid="58"/>
                                        </p:tgtEl>
                                      </p:cBhvr>
                                    </p:animEffect>
                                    <p:set>
                                      <p:cBhvr>
                                        <p:cTn id="21" dur="1" fill="hold">
                                          <p:stCondLst>
                                            <p:cond delay="1999"/>
                                          </p:stCondLst>
                                        </p:cTn>
                                        <p:tgtEl>
                                          <p:spTgt spid="58"/>
                                        </p:tgtEl>
                                        <p:attrNameLst>
                                          <p:attrName>style.visibility</p:attrName>
                                        </p:attrNameLst>
                                      </p:cBhvr>
                                      <p:to>
                                        <p:strVal val="hidden"/>
                                      </p:to>
                                    </p:set>
                                  </p:childTnLst>
                                </p:cTn>
                              </p:par>
                            </p:childTnLst>
                          </p:cTn>
                        </p:par>
                        <p:par>
                          <p:cTn id="22" fill="hold">
                            <p:stCondLst>
                              <p:cond delay="2000"/>
                            </p:stCondLst>
                            <p:childTnLst>
                              <p:par>
                                <p:cTn id="23" presetID="21" presetClass="entr" presetSubtype="4" fill="hold" grpId="0" nodeType="after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wheel(4)">
                                      <p:cBhvr>
                                        <p:cTn id="25" dur="1000"/>
                                        <p:tgtEl>
                                          <p:spTgt spid="57"/>
                                        </p:tgtEl>
                                      </p:cBhvr>
                                    </p:animEffect>
                                  </p:childTnLst>
                                </p:cTn>
                              </p:par>
                            </p:childTnLst>
                          </p:cTn>
                        </p:par>
                      </p:childTnLst>
                    </p:cTn>
                  </p:par>
                </p:childTnLst>
              </p:cTn>
              <p:nextCondLst>
                <p:cond evt="onClick" delay="0">
                  <p:tgtEl>
                    <p:spTgt spid="58"/>
                  </p:tgtEl>
                </p:cond>
              </p:nextCondLst>
            </p:seq>
            <p:seq concurrent="1" nextAc="seek">
              <p:cTn id="26" restart="whenNotActive" fill="hold" evtFilter="cancelBubble" nodeType="interactiveSeq">
                <p:stCondLst>
                  <p:cond evt="onClick" delay="0">
                    <p:tgtEl>
                      <p:spTgt spid="59"/>
                    </p:tgtEl>
                  </p:cond>
                </p:stCondLst>
                <p:endSync evt="end" delay="0">
                  <p:rtn val="all"/>
                </p:endSync>
                <p:childTnLst>
                  <p:par>
                    <p:cTn id="27" fill="hold">
                      <p:stCondLst>
                        <p:cond delay="0"/>
                      </p:stCondLst>
                      <p:childTnLst>
                        <p:par>
                          <p:cTn id="28" fill="hold">
                            <p:stCondLst>
                              <p:cond delay="0"/>
                            </p:stCondLst>
                            <p:childTnLst>
                              <p:par>
                                <p:cTn id="29" presetID="55" presetClass="exit" presetSubtype="0" fill="hold" grpId="1" nodeType="clickEffect">
                                  <p:stCondLst>
                                    <p:cond delay="0"/>
                                  </p:stCondLst>
                                  <p:childTnLst>
                                    <p:anim calcmode="lin" valueType="num">
                                      <p:cBhvr>
                                        <p:cTn id="30" dur="1000"/>
                                        <p:tgtEl>
                                          <p:spTgt spid="57"/>
                                        </p:tgtEl>
                                        <p:attrNameLst>
                                          <p:attrName>ppt_w</p:attrName>
                                        </p:attrNameLst>
                                      </p:cBhvr>
                                      <p:tavLst>
                                        <p:tav tm="0">
                                          <p:val>
                                            <p:strVal val="ppt_w"/>
                                          </p:val>
                                        </p:tav>
                                        <p:tav tm="100000">
                                          <p:val>
                                            <p:strVal val="ppt_w*0.70"/>
                                          </p:val>
                                        </p:tav>
                                      </p:tavLst>
                                    </p:anim>
                                    <p:anim calcmode="lin" valueType="num">
                                      <p:cBhvr>
                                        <p:cTn id="31" dur="1000"/>
                                        <p:tgtEl>
                                          <p:spTgt spid="57"/>
                                        </p:tgtEl>
                                        <p:attrNameLst>
                                          <p:attrName>ppt_h</p:attrName>
                                        </p:attrNameLst>
                                      </p:cBhvr>
                                      <p:tavLst>
                                        <p:tav tm="0">
                                          <p:val>
                                            <p:strVal val="ppt_h"/>
                                          </p:val>
                                        </p:tav>
                                        <p:tav tm="100000">
                                          <p:val>
                                            <p:strVal val="ppt_h"/>
                                          </p:val>
                                        </p:tav>
                                      </p:tavLst>
                                    </p:anim>
                                    <p:animEffect transition="out" filter="fade">
                                      <p:cBhvr>
                                        <p:cTn id="32" dur="1000"/>
                                        <p:tgtEl>
                                          <p:spTgt spid="57"/>
                                        </p:tgtEl>
                                      </p:cBhvr>
                                    </p:animEffect>
                                    <p:set>
                                      <p:cBhvr>
                                        <p:cTn id="33" dur="1" fill="hold">
                                          <p:stCondLst>
                                            <p:cond delay="999"/>
                                          </p:stCondLst>
                                        </p:cTn>
                                        <p:tgtEl>
                                          <p:spTgt spid="57"/>
                                        </p:tgtEl>
                                        <p:attrNameLst>
                                          <p:attrName>style.visibility</p:attrName>
                                        </p:attrNameLst>
                                      </p:cBhvr>
                                      <p:to>
                                        <p:strVal val="hidden"/>
                                      </p:to>
                                    </p:set>
                                  </p:childTnLst>
                                </p:cTn>
                              </p:par>
                            </p:childTnLst>
                          </p:cTn>
                        </p:par>
                        <p:par>
                          <p:cTn id="34" fill="hold">
                            <p:stCondLst>
                              <p:cond delay="1000"/>
                            </p:stCondLst>
                            <p:childTnLst>
                              <p:par>
                                <p:cTn id="35" presetID="55" presetClass="entr" presetSubtype="0" fill="hold" grpId="0" nodeType="afterEffect">
                                  <p:stCondLst>
                                    <p:cond delay="0"/>
                                  </p:stCondLst>
                                  <p:childTnLst>
                                    <p:set>
                                      <p:cBhvr>
                                        <p:cTn id="36" dur="1" fill="hold">
                                          <p:stCondLst>
                                            <p:cond delay="0"/>
                                          </p:stCondLst>
                                        </p:cTn>
                                        <p:tgtEl>
                                          <p:spTgt spid="56"/>
                                        </p:tgtEl>
                                        <p:attrNameLst>
                                          <p:attrName>style.visibility</p:attrName>
                                        </p:attrNameLst>
                                      </p:cBhvr>
                                      <p:to>
                                        <p:strVal val="visible"/>
                                      </p:to>
                                    </p:set>
                                    <p:anim calcmode="lin" valueType="num">
                                      <p:cBhvr>
                                        <p:cTn id="37" dur="1000" fill="hold"/>
                                        <p:tgtEl>
                                          <p:spTgt spid="56"/>
                                        </p:tgtEl>
                                        <p:attrNameLst>
                                          <p:attrName>ppt_w</p:attrName>
                                        </p:attrNameLst>
                                      </p:cBhvr>
                                      <p:tavLst>
                                        <p:tav tm="0">
                                          <p:val>
                                            <p:strVal val="#ppt_w*0.70"/>
                                          </p:val>
                                        </p:tav>
                                        <p:tav tm="100000">
                                          <p:val>
                                            <p:strVal val="#ppt_w"/>
                                          </p:val>
                                        </p:tav>
                                      </p:tavLst>
                                    </p:anim>
                                    <p:anim calcmode="lin" valueType="num">
                                      <p:cBhvr>
                                        <p:cTn id="38" dur="1000" fill="hold"/>
                                        <p:tgtEl>
                                          <p:spTgt spid="56"/>
                                        </p:tgtEl>
                                        <p:attrNameLst>
                                          <p:attrName>ppt_h</p:attrName>
                                        </p:attrNameLst>
                                      </p:cBhvr>
                                      <p:tavLst>
                                        <p:tav tm="0">
                                          <p:val>
                                            <p:strVal val="#ppt_h"/>
                                          </p:val>
                                        </p:tav>
                                        <p:tav tm="100000">
                                          <p:val>
                                            <p:strVal val="#ppt_h"/>
                                          </p:val>
                                        </p:tav>
                                      </p:tavLst>
                                    </p:anim>
                                    <p:animEffect transition="in" filter="fade">
                                      <p:cBhvr>
                                        <p:cTn id="39" dur="1000"/>
                                        <p:tgtEl>
                                          <p:spTgt spid="56"/>
                                        </p:tgtEl>
                                      </p:cBhvr>
                                    </p:animEffect>
                                  </p:childTnLst>
                                </p:cTn>
                              </p:par>
                            </p:childTnLst>
                          </p:cTn>
                        </p:par>
                      </p:childTnLst>
                    </p:cTn>
                  </p:par>
                </p:childTnLst>
              </p:cTn>
              <p:nextCondLst>
                <p:cond evt="onClick" delay="0">
                  <p:tgtEl>
                    <p:spTgt spid="59"/>
                  </p:tgtEl>
                </p:cond>
              </p:nextCondLst>
            </p:seq>
            <p:seq concurrent="1" nextAc="seek">
              <p:cTn id="40" restart="whenNotActive" fill="hold" evtFilter="cancelBubble" nodeType="interactiveSeq">
                <p:stCondLst>
                  <p:cond evt="onClick" delay="0">
                    <p:tgtEl>
                      <p:spTgt spid="60"/>
                    </p:tgtEl>
                  </p:cond>
                </p:stCondLst>
                <p:endSync evt="end" delay="0">
                  <p:rtn val="all"/>
                </p:endSync>
                <p:childTnLst>
                  <p:par>
                    <p:cTn id="41" fill="hold">
                      <p:stCondLst>
                        <p:cond delay="0"/>
                      </p:stCondLst>
                      <p:childTnLst>
                        <p:par>
                          <p:cTn id="42" fill="hold">
                            <p:stCondLst>
                              <p:cond delay="0"/>
                            </p:stCondLst>
                            <p:childTnLst>
                              <p:par>
                                <p:cTn id="43" presetID="55" presetClass="exit" presetSubtype="0" fill="hold" grpId="2" nodeType="clickEffect">
                                  <p:stCondLst>
                                    <p:cond delay="0"/>
                                  </p:stCondLst>
                                  <p:childTnLst>
                                    <p:anim calcmode="lin" valueType="num">
                                      <p:cBhvr>
                                        <p:cTn id="44" dur="1000"/>
                                        <p:tgtEl>
                                          <p:spTgt spid="57"/>
                                        </p:tgtEl>
                                        <p:attrNameLst>
                                          <p:attrName>ppt_w</p:attrName>
                                        </p:attrNameLst>
                                      </p:cBhvr>
                                      <p:tavLst>
                                        <p:tav tm="0">
                                          <p:val>
                                            <p:strVal val="ppt_w"/>
                                          </p:val>
                                        </p:tav>
                                        <p:tav tm="100000">
                                          <p:val>
                                            <p:strVal val="ppt_w*0.70"/>
                                          </p:val>
                                        </p:tav>
                                      </p:tavLst>
                                    </p:anim>
                                    <p:anim calcmode="lin" valueType="num">
                                      <p:cBhvr>
                                        <p:cTn id="45" dur="1000"/>
                                        <p:tgtEl>
                                          <p:spTgt spid="57"/>
                                        </p:tgtEl>
                                        <p:attrNameLst>
                                          <p:attrName>ppt_h</p:attrName>
                                        </p:attrNameLst>
                                      </p:cBhvr>
                                      <p:tavLst>
                                        <p:tav tm="0">
                                          <p:val>
                                            <p:strVal val="ppt_h"/>
                                          </p:val>
                                        </p:tav>
                                        <p:tav tm="100000">
                                          <p:val>
                                            <p:strVal val="ppt_h"/>
                                          </p:val>
                                        </p:tav>
                                      </p:tavLst>
                                    </p:anim>
                                    <p:animEffect transition="out" filter="fade">
                                      <p:cBhvr>
                                        <p:cTn id="46" dur="1000"/>
                                        <p:tgtEl>
                                          <p:spTgt spid="57"/>
                                        </p:tgtEl>
                                      </p:cBhvr>
                                    </p:animEffect>
                                    <p:set>
                                      <p:cBhvr>
                                        <p:cTn id="47" dur="1" fill="hold">
                                          <p:stCondLst>
                                            <p:cond delay="999"/>
                                          </p:stCondLst>
                                        </p:cTn>
                                        <p:tgtEl>
                                          <p:spTgt spid="57"/>
                                        </p:tgtEl>
                                        <p:attrNameLst>
                                          <p:attrName>style.visibility</p:attrName>
                                        </p:attrNameLst>
                                      </p:cBhvr>
                                      <p:to>
                                        <p:strVal val="hidden"/>
                                      </p:to>
                                    </p:set>
                                  </p:childTnLst>
                                </p:cTn>
                              </p:par>
                            </p:childTnLst>
                          </p:cTn>
                        </p:par>
                        <p:par>
                          <p:cTn id="48" fill="hold">
                            <p:stCondLst>
                              <p:cond delay="1000"/>
                            </p:stCondLst>
                            <p:childTnLst>
                              <p:par>
                                <p:cTn id="49" presetID="55" presetClass="entr" presetSubtype="0" fill="hold" grpId="0" nodeType="afterEffect">
                                  <p:stCondLst>
                                    <p:cond delay="0"/>
                                  </p:stCondLst>
                                  <p:childTnLst>
                                    <p:set>
                                      <p:cBhvr>
                                        <p:cTn id="50" dur="1" fill="hold">
                                          <p:stCondLst>
                                            <p:cond delay="0"/>
                                          </p:stCondLst>
                                        </p:cTn>
                                        <p:tgtEl>
                                          <p:spTgt spid="55"/>
                                        </p:tgtEl>
                                        <p:attrNameLst>
                                          <p:attrName>style.visibility</p:attrName>
                                        </p:attrNameLst>
                                      </p:cBhvr>
                                      <p:to>
                                        <p:strVal val="visible"/>
                                      </p:to>
                                    </p:set>
                                    <p:anim calcmode="lin" valueType="num">
                                      <p:cBhvr>
                                        <p:cTn id="51" dur="1000" fill="hold"/>
                                        <p:tgtEl>
                                          <p:spTgt spid="55"/>
                                        </p:tgtEl>
                                        <p:attrNameLst>
                                          <p:attrName>ppt_w</p:attrName>
                                        </p:attrNameLst>
                                      </p:cBhvr>
                                      <p:tavLst>
                                        <p:tav tm="0">
                                          <p:val>
                                            <p:strVal val="#ppt_w*0.70"/>
                                          </p:val>
                                        </p:tav>
                                        <p:tav tm="100000">
                                          <p:val>
                                            <p:strVal val="#ppt_w"/>
                                          </p:val>
                                        </p:tav>
                                      </p:tavLst>
                                    </p:anim>
                                    <p:anim calcmode="lin" valueType="num">
                                      <p:cBhvr>
                                        <p:cTn id="52" dur="1000" fill="hold"/>
                                        <p:tgtEl>
                                          <p:spTgt spid="55"/>
                                        </p:tgtEl>
                                        <p:attrNameLst>
                                          <p:attrName>ppt_h</p:attrName>
                                        </p:attrNameLst>
                                      </p:cBhvr>
                                      <p:tavLst>
                                        <p:tav tm="0">
                                          <p:val>
                                            <p:strVal val="#ppt_h"/>
                                          </p:val>
                                        </p:tav>
                                        <p:tav tm="100000">
                                          <p:val>
                                            <p:strVal val="#ppt_h"/>
                                          </p:val>
                                        </p:tav>
                                      </p:tavLst>
                                    </p:anim>
                                    <p:animEffect transition="in" filter="fade">
                                      <p:cBhvr>
                                        <p:cTn id="53" dur="1000"/>
                                        <p:tgtEl>
                                          <p:spTgt spid="55"/>
                                        </p:tgtEl>
                                      </p:cBhvr>
                                    </p:animEffect>
                                  </p:childTnLst>
                                </p:cTn>
                              </p:par>
                            </p:childTnLst>
                          </p:cTn>
                        </p:par>
                      </p:childTnLst>
                    </p:cTn>
                  </p:par>
                </p:childTnLst>
              </p:cTn>
              <p:nextCondLst>
                <p:cond evt="onClick" delay="0">
                  <p:tgtEl>
                    <p:spTgt spid="60"/>
                  </p:tgtEl>
                </p:cond>
              </p:nextCondLst>
            </p:seq>
            <p:seq concurrent="1" nextAc="seek">
              <p:cTn id="54" restart="whenNotActive" fill="hold" evtFilter="cancelBubble" nodeType="interactiveSeq">
                <p:stCondLst>
                  <p:cond evt="onClick" delay="0">
                    <p:tgtEl>
                      <p:spTgt spid="64"/>
                    </p:tgtEl>
                  </p:cond>
                </p:stCondLst>
                <p:endSync evt="end" delay="0">
                  <p:rtn val="all"/>
                </p:endSync>
                <p:childTnLst>
                  <p:par>
                    <p:cTn id="55" fill="hold">
                      <p:stCondLst>
                        <p:cond delay="0"/>
                      </p:stCondLst>
                      <p:childTnLst>
                        <p:par>
                          <p:cTn id="56" fill="hold">
                            <p:stCondLst>
                              <p:cond delay="0"/>
                            </p:stCondLst>
                            <p:childTnLst>
                              <p:par>
                                <p:cTn id="57" presetID="20" presetClass="exit" presetSubtype="0" fill="hold" grpId="0" nodeType="withEffect">
                                  <p:stCondLst>
                                    <p:cond delay="0"/>
                                  </p:stCondLst>
                                  <p:childTnLst>
                                    <p:animEffect transition="out" filter="wedge">
                                      <p:cBhvr>
                                        <p:cTn id="58" dur="2000"/>
                                        <p:tgtEl>
                                          <p:spTgt spid="64"/>
                                        </p:tgtEl>
                                      </p:cBhvr>
                                    </p:animEffect>
                                    <p:set>
                                      <p:cBhvr>
                                        <p:cTn id="59" dur="1" fill="hold">
                                          <p:stCondLst>
                                            <p:cond delay="1999"/>
                                          </p:stCondLst>
                                        </p:cTn>
                                        <p:tgtEl>
                                          <p:spTgt spid="64"/>
                                        </p:tgtEl>
                                        <p:attrNameLst>
                                          <p:attrName>style.visibility</p:attrName>
                                        </p:attrNameLst>
                                      </p:cBhvr>
                                      <p:to>
                                        <p:strVal val="hidden"/>
                                      </p:to>
                                    </p:set>
                                  </p:childTnLst>
                                </p:cTn>
                              </p:par>
                            </p:childTnLst>
                          </p:cTn>
                        </p:par>
                        <p:par>
                          <p:cTn id="60" fill="hold">
                            <p:stCondLst>
                              <p:cond delay="2000"/>
                            </p:stCondLst>
                            <p:childTnLst>
                              <p:par>
                                <p:cTn id="61" presetID="21" presetClass="entr" presetSubtype="4" fill="hold" grpId="0" nodeType="afterEffect">
                                  <p:stCondLst>
                                    <p:cond delay="0"/>
                                  </p:stCondLst>
                                  <p:childTnLst>
                                    <p:set>
                                      <p:cBhvr>
                                        <p:cTn id="62" dur="1" fill="hold">
                                          <p:stCondLst>
                                            <p:cond delay="0"/>
                                          </p:stCondLst>
                                        </p:cTn>
                                        <p:tgtEl>
                                          <p:spTgt spid="63"/>
                                        </p:tgtEl>
                                        <p:attrNameLst>
                                          <p:attrName>style.visibility</p:attrName>
                                        </p:attrNameLst>
                                      </p:cBhvr>
                                      <p:to>
                                        <p:strVal val="visible"/>
                                      </p:to>
                                    </p:set>
                                    <p:animEffect transition="in" filter="wheel(4)">
                                      <p:cBhvr>
                                        <p:cTn id="63" dur="1000"/>
                                        <p:tgtEl>
                                          <p:spTgt spid="63"/>
                                        </p:tgtEl>
                                      </p:cBhvr>
                                    </p:animEffect>
                                  </p:childTnLst>
                                </p:cTn>
                              </p:par>
                            </p:childTnLst>
                          </p:cTn>
                        </p:par>
                      </p:childTnLst>
                    </p:cTn>
                  </p:par>
                </p:childTnLst>
              </p:cTn>
              <p:nextCondLst>
                <p:cond evt="onClick" delay="0">
                  <p:tgtEl>
                    <p:spTgt spid="64"/>
                  </p:tgtEl>
                </p:cond>
              </p:nextCondLst>
            </p:seq>
            <p:seq concurrent="1" nextAc="seek">
              <p:cTn id="64" restart="whenNotActive" fill="hold" evtFilter="cancelBubble" nodeType="interactiveSeq">
                <p:stCondLst>
                  <p:cond evt="onClick" delay="0">
                    <p:tgtEl>
                      <p:spTgt spid="65"/>
                    </p:tgtEl>
                  </p:cond>
                </p:stCondLst>
                <p:endSync evt="end" delay="0">
                  <p:rtn val="all"/>
                </p:endSync>
                <p:childTnLst>
                  <p:par>
                    <p:cTn id="65" fill="hold">
                      <p:stCondLst>
                        <p:cond delay="0"/>
                      </p:stCondLst>
                      <p:childTnLst>
                        <p:par>
                          <p:cTn id="66" fill="hold">
                            <p:stCondLst>
                              <p:cond delay="0"/>
                            </p:stCondLst>
                            <p:childTnLst>
                              <p:par>
                                <p:cTn id="67" presetID="55" presetClass="exit" presetSubtype="0" fill="hold" grpId="1" nodeType="clickEffect">
                                  <p:stCondLst>
                                    <p:cond delay="0"/>
                                  </p:stCondLst>
                                  <p:childTnLst>
                                    <p:anim calcmode="lin" valueType="num">
                                      <p:cBhvr>
                                        <p:cTn id="68" dur="1000"/>
                                        <p:tgtEl>
                                          <p:spTgt spid="63"/>
                                        </p:tgtEl>
                                        <p:attrNameLst>
                                          <p:attrName>ppt_w</p:attrName>
                                        </p:attrNameLst>
                                      </p:cBhvr>
                                      <p:tavLst>
                                        <p:tav tm="0">
                                          <p:val>
                                            <p:strVal val="ppt_w"/>
                                          </p:val>
                                        </p:tav>
                                        <p:tav tm="100000">
                                          <p:val>
                                            <p:strVal val="ppt_w*0.70"/>
                                          </p:val>
                                        </p:tav>
                                      </p:tavLst>
                                    </p:anim>
                                    <p:anim calcmode="lin" valueType="num">
                                      <p:cBhvr>
                                        <p:cTn id="69" dur="1000"/>
                                        <p:tgtEl>
                                          <p:spTgt spid="63"/>
                                        </p:tgtEl>
                                        <p:attrNameLst>
                                          <p:attrName>ppt_h</p:attrName>
                                        </p:attrNameLst>
                                      </p:cBhvr>
                                      <p:tavLst>
                                        <p:tav tm="0">
                                          <p:val>
                                            <p:strVal val="ppt_h"/>
                                          </p:val>
                                        </p:tav>
                                        <p:tav tm="100000">
                                          <p:val>
                                            <p:strVal val="ppt_h"/>
                                          </p:val>
                                        </p:tav>
                                      </p:tavLst>
                                    </p:anim>
                                    <p:animEffect transition="out" filter="fade">
                                      <p:cBhvr>
                                        <p:cTn id="70" dur="1000"/>
                                        <p:tgtEl>
                                          <p:spTgt spid="63"/>
                                        </p:tgtEl>
                                      </p:cBhvr>
                                    </p:animEffect>
                                    <p:set>
                                      <p:cBhvr>
                                        <p:cTn id="71" dur="1" fill="hold">
                                          <p:stCondLst>
                                            <p:cond delay="999"/>
                                          </p:stCondLst>
                                        </p:cTn>
                                        <p:tgtEl>
                                          <p:spTgt spid="63"/>
                                        </p:tgtEl>
                                        <p:attrNameLst>
                                          <p:attrName>style.visibility</p:attrName>
                                        </p:attrNameLst>
                                      </p:cBhvr>
                                      <p:to>
                                        <p:strVal val="hidden"/>
                                      </p:to>
                                    </p:set>
                                  </p:childTnLst>
                                </p:cTn>
                              </p:par>
                            </p:childTnLst>
                          </p:cTn>
                        </p:par>
                        <p:par>
                          <p:cTn id="72" fill="hold">
                            <p:stCondLst>
                              <p:cond delay="1000"/>
                            </p:stCondLst>
                            <p:childTnLst>
                              <p:par>
                                <p:cTn id="73" presetID="55" presetClass="entr" presetSubtype="0" fill="hold" grpId="0" nodeType="afterEffect">
                                  <p:stCondLst>
                                    <p:cond delay="0"/>
                                  </p:stCondLst>
                                  <p:childTnLst>
                                    <p:set>
                                      <p:cBhvr>
                                        <p:cTn id="74" dur="1" fill="hold">
                                          <p:stCondLst>
                                            <p:cond delay="0"/>
                                          </p:stCondLst>
                                        </p:cTn>
                                        <p:tgtEl>
                                          <p:spTgt spid="62"/>
                                        </p:tgtEl>
                                        <p:attrNameLst>
                                          <p:attrName>style.visibility</p:attrName>
                                        </p:attrNameLst>
                                      </p:cBhvr>
                                      <p:to>
                                        <p:strVal val="visible"/>
                                      </p:to>
                                    </p:set>
                                    <p:anim calcmode="lin" valueType="num">
                                      <p:cBhvr>
                                        <p:cTn id="75" dur="1000" fill="hold"/>
                                        <p:tgtEl>
                                          <p:spTgt spid="62"/>
                                        </p:tgtEl>
                                        <p:attrNameLst>
                                          <p:attrName>ppt_w</p:attrName>
                                        </p:attrNameLst>
                                      </p:cBhvr>
                                      <p:tavLst>
                                        <p:tav tm="0">
                                          <p:val>
                                            <p:strVal val="#ppt_w*0.70"/>
                                          </p:val>
                                        </p:tav>
                                        <p:tav tm="100000">
                                          <p:val>
                                            <p:strVal val="#ppt_w"/>
                                          </p:val>
                                        </p:tav>
                                      </p:tavLst>
                                    </p:anim>
                                    <p:anim calcmode="lin" valueType="num">
                                      <p:cBhvr>
                                        <p:cTn id="76" dur="1000" fill="hold"/>
                                        <p:tgtEl>
                                          <p:spTgt spid="62"/>
                                        </p:tgtEl>
                                        <p:attrNameLst>
                                          <p:attrName>ppt_h</p:attrName>
                                        </p:attrNameLst>
                                      </p:cBhvr>
                                      <p:tavLst>
                                        <p:tav tm="0">
                                          <p:val>
                                            <p:strVal val="#ppt_h"/>
                                          </p:val>
                                        </p:tav>
                                        <p:tav tm="100000">
                                          <p:val>
                                            <p:strVal val="#ppt_h"/>
                                          </p:val>
                                        </p:tav>
                                      </p:tavLst>
                                    </p:anim>
                                    <p:animEffect transition="in" filter="fade">
                                      <p:cBhvr>
                                        <p:cTn id="77" dur="1000"/>
                                        <p:tgtEl>
                                          <p:spTgt spid="62"/>
                                        </p:tgtEl>
                                      </p:cBhvr>
                                    </p:animEffect>
                                  </p:childTnLst>
                                </p:cTn>
                              </p:par>
                            </p:childTnLst>
                          </p:cTn>
                        </p:par>
                      </p:childTnLst>
                    </p:cTn>
                  </p:par>
                </p:childTnLst>
              </p:cTn>
              <p:nextCondLst>
                <p:cond evt="onClick" delay="0">
                  <p:tgtEl>
                    <p:spTgt spid="65"/>
                  </p:tgtEl>
                </p:cond>
              </p:nextCondLst>
            </p:seq>
            <p:seq concurrent="1" nextAc="seek">
              <p:cTn id="78" restart="whenNotActive" fill="hold" evtFilter="cancelBubble" nodeType="interactiveSeq">
                <p:stCondLst>
                  <p:cond evt="onClick" delay="0">
                    <p:tgtEl>
                      <p:spTgt spid="66"/>
                    </p:tgtEl>
                  </p:cond>
                </p:stCondLst>
                <p:endSync evt="end" delay="0">
                  <p:rtn val="all"/>
                </p:endSync>
                <p:childTnLst>
                  <p:par>
                    <p:cTn id="79" fill="hold">
                      <p:stCondLst>
                        <p:cond delay="0"/>
                      </p:stCondLst>
                      <p:childTnLst>
                        <p:par>
                          <p:cTn id="80" fill="hold">
                            <p:stCondLst>
                              <p:cond delay="0"/>
                            </p:stCondLst>
                            <p:childTnLst>
                              <p:par>
                                <p:cTn id="81" presetID="55" presetClass="exit" presetSubtype="0" fill="hold" grpId="2" nodeType="clickEffect">
                                  <p:stCondLst>
                                    <p:cond delay="0"/>
                                  </p:stCondLst>
                                  <p:childTnLst>
                                    <p:anim calcmode="lin" valueType="num">
                                      <p:cBhvr>
                                        <p:cTn id="82" dur="1000"/>
                                        <p:tgtEl>
                                          <p:spTgt spid="63"/>
                                        </p:tgtEl>
                                        <p:attrNameLst>
                                          <p:attrName>ppt_w</p:attrName>
                                        </p:attrNameLst>
                                      </p:cBhvr>
                                      <p:tavLst>
                                        <p:tav tm="0">
                                          <p:val>
                                            <p:strVal val="ppt_w"/>
                                          </p:val>
                                        </p:tav>
                                        <p:tav tm="100000">
                                          <p:val>
                                            <p:strVal val="ppt_w*0.70"/>
                                          </p:val>
                                        </p:tav>
                                      </p:tavLst>
                                    </p:anim>
                                    <p:anim calcmode="lin" valueType="num">
                                      <p:cBhvr>
                                        <p:cTn id="83" dur="1000"/>
                                        <p:tgtEl>
                                          <p:spTgt spid="63"/>
                                        </p:tgtEl>
                                        <p:attrNameLst>
                                          <p:attrName>ppt_h</p:attrName>
                                        </p:attrNameLst>
                                      </p:cBhvr>
                                      <p:tavLst>
                                        <p:tav tm="0">
                                          <p:val>
                                            <p:strVal val="ppt_h"/>
                                          </p:val>
                                        </p:tav>
                                        <p:tav tm="100000">
                                          <p:val>
                                            <p:strVal val="ppt_h"/>
                                          </p:val>
                                        </p:tav>
                                      </p:tavLst>
                                    </p:anim>
                                    <p:animEffect transition="out" filter="fade">
                                      <p:cBhvr>
                                        <p:cTn id="84" dur="1000"/>
                                        <p:tgtEl>
                                          <p:spTgt spid="63"/>
                                        </p:tgtEl>
                                      </p:cBhvr>
                                    </p:animEffect>
                                    <p:set>
                                      <p:cBhvr>
                                        <p:cTn id="85" dur="1" fill="hold">
                                          <p:stCondLst>
                                            <p:cond delay="999"/>
                                          </p:stCondLst>
                                        </p:cTn>
                                        <p:tgtEl>
                                          <p:spTgt spid="63"/>
                                        </p:tgtEl>
                                        <p:attrNameLst>
                                          <p:attrName>style.visibility</p:attrName>
                                        </p:attrNameLst>
                                      </p:cBhvr>
                                      <p:to>
                                        <p:strVal val="hidden"/>
                                      </p:to>
                                    </p:set>
                                  </p:childTnLst>
                                </p:cTn>
                              </p:par>
                            </p:childTnLst>
                          </p:cTn>
                        </p:par>
                        <p:par>
                          <p:cTn id="86" fill="hold">
                            <p:stCondLst>
                              <p:cond delay="1000"/>
                            </p:stCondLst>
                            <p:childTnLst>
                              <p:par>
                                <p:cTn id="87" presetID="55" presetClass="entr" presetSubtype="0" fill="hold" grpId="0" nodeType="afterEffect">
                                  <p:stCondLst>
                                    <p:cond delay="0"/>
                                  </p:stCondLst>
                                  <p:childTnLst>
                                    <p:set>
                                      <p:cBhvr>
                                        <p:cTn id="88" dur="1" fill="hold">
                                          <p:stCondLst>
                                            <p:cond delay="0"/>
                                          </p:stCondLst>
                                        </p:cTn>
                                        <p:tgtEl>
                                          <p:spTgt spid="61"/>
                                        </p:tgtEl>
                                        <p:attrNameLst>
                                          <p:attrName>style.visibility</p:attrName>
                                        </p:attrNameLst>
                                      </p:cBhvr>
                                      <p:to>
                                        <p:strVal val="visible"/>
                                      </p:to>
                                    </p:set>
                                    <p:anim calcmode="lin" valueType="num">
                                      <p:cBhvr>
                                        <p:cTn id="89" dur="1000" fill="hold"/>
                                        <p:tgtEl>
                                          <p:spTgt spid="61"/>
                                        </p:tgtEl>
                                        <p:attrNameLst>
                                          <p:attrName>ppt_w</p:attrName>
                                        </p:attrNameLst>
                                      </p:cBhvr>
                                      <p:tavLst>
                                        <p:tav tm="0">
                                          <p:val>
                                            <p:strVal val="#ppt_w*0.70"/>
                                          </p:val>
                                        </p:tav>
                                        <p:tav tm="100000">
                                          <p:val>
                                            <p:strVal val="#ppt_w"/>
                                          </p:val>
                                        </p:tav>
                                      </p:tavLst>
                                    </p:anim>
                                    <p:anim calcmode="lin" valueType="num">
                                      <p:cBhvr>
                                        <p:cTn id="90" dur="1000" fill="hold"/>
                                        <p:tgtEl>
                                          <p:spTgt spid="61"/>
                                        </p:tgtEl>
                                        <p:attrNameLst>
                                          <p:attrName>ppt_h</p:attrName>
                                        </p:attrNameLst>
                                      </p:cBhvr>
                                      <p:tavLst>
                                        <p:tav tm="0">
                                          <p:val>
                                            <p:strVal val="#ppt_h"/>
                                          </p:val>
                                        </p:tav>
                                        <p:tav tm="100000">
                                          <p:val>
                                            <p:strVal val="#ppt_h"/>
                                          </p:val>
                                        </p:tav>
                                      </p:tavLst>
                                    </p:anim>
                                    <p:animEffect transition="in" filter="fade">
                                      <p:cBhvr>
                                        <p:cTn id="91" dur="1000"/>
                                        <p:tgtEl>
                                          <p:spTgt spid="61"/>
                                        </p:tgtEl>
                                      </p:cBhvr>
                                    </p:animEffect>
                                  </p:childTnLst>
                                </p:cTn>
                              </p:par>
                            </p:childTnLst>
                          </p:cTn>
                        </p:par>
                      </p:childTnLst>
                    </p:cTn>
                  </p:par>
                </p:childTnLst>
              </p:cTn>
              <p:nextCondLst>
                <p:cond evt="onClick" delay="0">
                  <p:tgtEl>
                    <p:spTgt spid="66"/>
                  </p:tgtEl>
                </p:cond>
              </p:nextCondLst>
            </p:seq>
            <p:seq concurrent="1" nextAc="seek">
              <p:cTn id="92" restart="whenNotActive" fill="hold" evtFilter="cancelBubble" nodeType="interactiveSeq">
                <p:stCondLst>
                  <p:cond evt="onClick" delay="0">
                    <p:tgtEl>
                      <p:spTgt spid="70"/>
                    </p:tgtEl>
                  </p:cond>
                </p:stCondLst>
                <p:endSync evt="end" delay="0">
                  <p:rtn val="all"/>
                </p:endSync>
                <p:childTnLst>
                  <p:par>
                    <p:cTn id="93" fill="hold">
                      <p:stCondLst>
                        <p:cond delay="0"/>
                      </p:stCondLst>
                      <p:childTnLst>
                        <p:par>
                          <p:cTn id="94" fill="hold">
                            <p:stCondLst>
                              <p:cond delay="0"/>
                            </p:stCondLst>
                            <p:childTnLst>
                              <p:par>
                                <p:cTn id="95" presetID="20" presetClass="exit" presetSubtype="0" fill="hold" grpId="0" nodeType="withEffect">
                                  <p:stCondLst>
                                    <p:cond delay="0"/>
                                  </p:stCondLst>
                                  <p:childTnLst>
                                    <p:animEffect transition="out" filter="wedge">
                                      <p:cBhvr>
                                        <p:cTn id="96" dur="2000"/>
                                        <p:tgtEl>
                                          <p:spTgt spid="70"/>
                                        </p:tgtEl>
                                      </p:cBhvr>
                                    </p:animEffect>
                                    <p:set>
                                      <p:cBhvr>
                                        <p:cTn id="97" dur="1" fill="hold">
                                          <p:stCondLst>
                                            <p:cond delay="1999"/>
                                          </p:stCondLst>
                                        </p:cTn>
                                        <p:tgtEl>
                                          <p:spTgt spid="70"/>
                                        </p:tgtEl>
                                        <p:attrNameLst>
                                          <p:attrName>style.visibility</p:attrName>
                                        </p:attrNameLst>
                                      </p:cBhvr>
                                      <p:to>
                                        <p:strVal val="hidden"/>
                                      </p:to>
                                    </p:set>
                                  </p:childTnLst>
                                </p:cTn>
                              </p:par>
                            </p:childTnLst>
                          </p:cTn>
                        </p:par>
                        <p:par>
                          <p:cTn id="98" fill="hold">
                            <p:stCondLst>
                              <p:cond delay="2000"/>
                            </p:stCondLst>
                            <p:childTnLst>
                              <p:par>
                                <p:cTn id="99" presetID="21" presetClass="entr" presetSubtype="4" fill="hold" grpId="0" nodeType="afterEffect">
                                  <p:stCondLst>
                                    <p:cond delay="0"/>
                                  </p:stCondLst>
                                  <p:childTnLst>
                                    <p:set>
                                      <p:cBhvr>
                                        <p:cTn id="100" dur="1" fill="hold">
                                          <p:stCondLst>
                                            <p:cond delay="0"/>
                                          </p:stCondLst>
                                        </p:cTn>
                                        <p:tgtEl>
                                          <p:spTgt spid="69"/>
                                        </p:tgtEl>
                                        <p:attrNameLst>
                                          <p:attrName>style.visibility</p:attrName>
                                        </p:attrNameLst>
                                      </p:cBhvr>
                                      <p:to>
                                        <p:strVal val="visible"/>
                                      </p:to>
                                    </p:set>
                                    <p:animEffect transition="in" filter="wheel(4)">
                                      <p:cBhvr>
                                        <p:cTn id="101" dur="1000"/>
                                        <p:tgtEl>
                                          <p:spTgt spid="69"/>
                                        </p:tgtEl>
                                      </p:cBhvr>
                                    </p:animEffect>
                                  </p:childTnLst>
                                </p:cTn>
                              </p:par>
                            </p:childTnLst>
                          </p:cTn>
                        </p:par>
                      </p:childTnLst>
                    </p:cTn>
                  </p:par>
                </p:childTnLst>
              </p:cTn>
              <p:nextCondLst>
                <p:cond evt="onClick" delay="0">
                  <p:tgtEl>
                    <p:spTgt spid="70"/>
                  </p:tgtEl>
                </p:cond>
              </p:nextCondLst>
            </p:seq>
            <p:seq concurrent="1" nextAc="seek">
              <p:cTn id="102" restart="whenNotActive" fill="hold" evtFilter="cancelBubble" nodeType="interactiveSeq">
                <p:stCondLst>
                  <p:cond evt="onClick" delay="0">
                    <p:tgtEl>
                      <p:spTgt spid="71"/>
                    </p:tgtEl>
                  </p:cond>
                </p:stCondLst>
                <p:endSync evt="end" delay="0">
                  <p:rtn val="all"/>
                </p:endSync>
                <p:childTnLst>
                  <p:par>
                    <p:cTn id="103" fill="hold">
                      <p:stCondLst>
                        <p:cond delay="0"/>
                      </p:stCondLst>
                      <p:childTnLst>
                        <p:par>
                          <p:cTn id="104" fill="hold">
                            <p:stCondLst>
                              <p:cond delay="0"/>
                            </p:stCondLst>
                            <p:childTnLst>
                              <p:par>
                                <p:cTn id="105" presetID="55" presetClass="exit" presetSubtype="0" fill="hold" grpId="1" nodeType="clickEffect">
                                  <p:stCondLst>
                                    <p:cond delay="0"/>
                                  </p:stCondLst>
                                  <p:childTnLst>
                                    <p:anim calcmode="lin" valueType="num">
                                      <p:cBhvr>
                                        <p:cTn id="106" dur="1000"/>
                                        <p:tgtEl>
                                          <p:spTgt spid="69"/>
                                        </p:tgtEl>
                                        <p:attrNameLst>
                                          <p:attrName>ppt_w</p:attrName>
                                        </p:attrNameLst>
                                      </p:cBhvr>
                                      <p:tavLst>
                                        <p:tav tm="0">
                                          <p:val>
                                            <p:strVal val="ppt_w"/>
                                          </p:val>
                                        </p:tav>
                                        <p:tav tm="100000">
                                          <p:val>
                                            <p:strVal val="ppt_w*0.70"/>
                                          </p:val>
                                        </p:tav>
                                      </p:tavLst>
                                    </p:anim>
                                    <p:anim calcmode="lin" valueType="num">
                                      <p:cBhvr>
                                        <p:cTn id="107" dur="1000"/>
                                        <p:tgtEl>
                                          <p:spTgt spid="69"/>
                                        </p:tgtEl>
                                        <p:attrNameLst>
                                          <p:attrName>ppt_h</p:attrName>
                                        </p:attrNameLst>
                                      </p:cBhvr>
                                      <p:tavLst>
                                        <p:tav tm="0">
                                          <p:val>
                                            <p:strVal val="ppt_h"/>
                                          </p:val>
                                        </p:tav>
                                        <p:tav tm="100000">
                                          <p:val>
                                            <p:strVal val="ppt_h"/>
                                          </p:val>
                                        </p:tav>
                                      </p:tavLst>
                                    </p:anim>
                                    <p:animEffect transition="out" filter="fade">
                                      <p:cBhvr>
                                        <p:cTn id="108" dur="1000"/>
                                        <p:tgtEl>
                                          <p:spTgt spid="69"/>
                                        </p:tgtEl>
                                      </p:cBhvr>
                                    </p:animEffect>
                                    <p:set>
                                      <p:cBhvr>
                                        <p:cTn id="109" dur="1" fill="hold">
                                          <p:stCondLst>
                                            <p:cond delay="999"/>
                                          </p:stCondLst>
                                        </p:cTn>
                                        <p:tgtEl>
                                          <p:spTgt spid="69"/>
                                        </p:tgtEl>
                                        <p:attrNameLst>
                                          <p:attrName>style.visibility</p:attrName>
                                        </p:attrNameLst>
                                      </p:cBhvr>
                                      <p:to>
                                        <p:strVal val="hidden"/>
                                      </p:to>
                                    </p:set>
                                  </p:childTnLst>
                                </p:cTn>
                              </p:par>
                            </p:childTnLst>
                          </p:cTn>
                        </p:par>
                        <p:par>
                          <p:cTn id="110" fill="hold">
                            <p:stCondLst>
                              <p:cond delay="1000"/>
                            </p:stCondLst>
                            <p:childTnLst>
                              <p:par>
                                <p:cTn id="111" presetID="55" presetClass="entr" presetSubtype="0" fill="hold" grpId="0" nodeType="afterEffect">
                                  <p:stCondLst>
                                    <p:cond delay="0"/>
                                  </p:stCondLst>
                                  <p:childTnLst>
                                    <p:set>
                                      <p:cBhvr>
                                        <p:cTn id="112" dur="1" fill="hold">
                                          <p:stCondLst>
                                            <p:cond delay="0"/>
                                          </p:stCondLst>
                                        </p:cTn>
                                        <p:tgtEl>
                                          <p:spTgt spid="68"/>
                                        </p:tgtEl>
                                        <p:attrNameLst>
                                          <p:attrName>style.visibility</p:attrName>
                                        </p:attrNameLst>
                                      </p:cBhvr>
                                      <p:to>
                                        <p:strVal val="visible"/>
                                      </p:to>
                                    </p:set>
                                    <p:anim calcmode="lin" valueType="num">
                                      <p:cBhvr>
                                        <p:cTn id="113" dur="1000" fill="hold"/>
                                        <p:tgtEl>
                                          <p:spTgt spid="68"/>
                                        </p:tgtEl>
                                        <p:attrNameLst>
                                          <p:attrName>ppt_w</p:attrName>
                                        </p:attrNameLst>
                                      </p:cBhvr>
                                      <p:tavLst>
                                        <p:tav tm="0">
                                          <p:val>
                                            <p:strVal val="#ppt_w*0.70"/>
                                          </p:val>
                                        </p:tav>
                                        <p:tav tm="100000">
                                          <p:val>
                                            <p:strVal val="#ppt_w"/>
                                          </p:val>
                                        </p:tav>
                                      </p:tavLst>
                                    </p:anim>
                                    <p:anim calcmode="lin" valueType="num">
                                      <p:cBhvr>
                                        <p:cTn id="114" dur="1000" fill="hold"/>
                                        <p:tgtEl>
                                          <p:spTgt spid="68"/>
                                        </p:tgtEl>
                                        <p:attrNameLst>
                                          <p:attrName>ppt_h</p:attrName>
                                        </p:attrNameLst>
                                      </p:cBhvr>
                                      <p:tavLst>
                                        <p:tav tm="0">
                                          <p:val>
                                            <p:strVal val="#ppt_h"/>
                                          </p:val>
                                        </p:tav>
                                        <p:tav tm="100000">
                                          <p:val>
                                            <p:strVal val="#ppt_h"/>
                                          </p:val>
                                        </p:tav>
                                      </p:tavLst>
                                    </p:anim>
                                    <p:animEffect transition="in" filter="fade">
                                      <p:cBhvr>
                                        <p:cTn id="115" dur="1000"/>
                                        <p:tgtEl>
                                          <p:spTgt spid="68"/>
                                        </p:tgtEl>
                                      </p:cBhvr>
                                    </p:animEffect>
                                  </p:childTnLst>
                                </p:cTn>
                              </p:par>
                            </p:childTnLst>
                          </p:cTn>
                        </p:par>
                      </p:childTnLst>
                    </p:cTn>
                  </p:par>
                </p:childTnLst>
              </p:cTn>
              <p:nextCondLst>
                <p:cond evt="onClick" delay="0">
                  <p:tgtEl>
                    <p:spTgt spid="71"/>
                  </p:tgtEl>
                </p:cond>
              </p:nextCondLst>
            </p:seq>
            <p:seq concurrent="1" nextAc="seek">
              <p:cTn id="116" restart="whenNotActive" fill="hold" evtFilter="cancelBubble" nodeType="interactiveSeq">
                <p:stCondLst>
                  <p:cond evt="onClick" delay="0">
                    <p:tgtEl>
                      <p:spTgt spid="72"/>
                    </p:tgtEl>
                  </p:cond>
                </p:stCondLst>
                <p:endSync evt="end" delay="0">
                  <p:rtn val="all"/>
                </p:endSync>
                <p:childTnLst>
                  <p:par>
                    <p:cTn id="117" fill="hold">
                      <p:stCondLst>
                        <p:cond delay="0"/>
                      </p:stCondLst>
                      <p:childTnLst>
                        <p:par>
                          <p:cTn id="118" fill="hold">
                            <p:stCondLst>
                              <p:cond delay="0"/>
                            </p:stCondLst>
                            <p:childTnLst>
                              <p:par>
                                <p:cTn id="119" presetID="55" presetClass="exit" presetSubtype="0" fill="hold" grpId="2" nodeType="clickEffect">
                                  <p:stCondLst>
                                    <p:cond delay="0"/>
                                  </p:stCondLst>
                                  <p:childTnLst>
                                    <p:anim calcmode="lin" valueType="num">
                                      <p:cBhvr>
                                        <p:cTn id="120" dur="1000"/>
                                        <p:tgtEl>
                                          <p:spTgt spid="69"/>
                                        </p:tgtEl>
                                        <p:attrNameLst>
                                          <p:attrName>ppt_w</p:attrName>
                                        </p:attrNameLst>
                                      </p:cBhvr>
                                      <p:tavLst>
                                        <p:tav tm="0">
                                          <p:val>
                                            <p:strVal val="ppt_w"/>
                                          </p:val>
                                        </p:tav>
                                        <p:tav tm="100000">
                                          <p:val>
                                            <p:strVal val="ppt_w*0.70"/>
                                          </p:val>
                                        </p:tav>
                                      </p:tavLst>
                                    </p:anim>
                                    <p:anim calcmode="lin" valueType="num">
                                      <p:cBhvr>
                                        <p:cTn id="121" dur="1000"/>
                                        <p:tgtEl>
                                          <p:spTgt spid="69"/>
                                        </p:tgtEl>
                                        <p:attrNameLst>
                                          <p:attrName>ppt_h</p:attrName>
                                        </p:attrNameLst>
                                      </p:cBhvr>
                                      <p:tavLst>
                                        <p:tav tm="0">
                                          <p:val>
                                            <p:strVal val="ppt_h"/>
                                          </p:val>
                                        </p:tav>
                                        <p:tav tm="100000">
                                          <p:val>
                                            <p:strVal val="ppt_h"/>
                                          </p:val>
                                        </p:tav>
                                      </p:tavLst>
                                    </p:anim>
                                    <p:animEffect transition="out" filter="fade">
                                      <p:cBhvr>
                                        <p:cTn id="122" dur="1000"/>
                                        <p:tgtEl>
                                          <p:spTgt spid="69"/>
                                        </p:tgtEl>
                                      </p:cBhvr>
                                    </p:animEffect>
                                    <p:set>
                                      <p:cBhvr>
                                        <p:cTn id="123" dur="1" fill="hold">
                                          <p:stCondLst>
                                            <p:cond delay="999"/>
                                          </p:stCondLst>
                                        </p:cTn>
                                        <p:tgtEl>
                                          <p:spTgt spid="69"/>
                                        </p:tgtEl>
                                        <p:attrNameLst>
                                          <p:attrName>style.visibility</p:attrName>
                                        </p:attrNameLst>
                                      </p:cBhvr>
                                      <p:to>
                                        <p:strVal val="hidden"/>
                                      </p:to>
                                    </p:set>
                                  </p:childTnLst>
                                </p:cTn>
                              </p:par>
                            </p:childTnLst>
                          </p:cTn>
                        </p:par>
                        <p:par>
                          <p:cTn id="124" fill="hold">
                            <p:stCondLst>
                              <p:cond delay="1000"/>
                            </p:stCondLst>
                            <p:childTnLst>
                              <p:par>
                                <p:cTn id="125" presetID="55" presetClass="entr" presetSubtype="0" fill="hold" grpId="0" nodeType="afterEffect">
                                  <p:stCondLst>
                                    <p:cond delay="0"/>
                                  </p:stCondLst>
                                  <p:childTnLst>
                                    <p:set>
                                      <p:cBhvr>
                                        <p:cTn id="126" dur="1" fill="hold">
                                          <p:stCondLst>
                                            <p:cond delay="0"/>
                                          </p:stCondLst>
                                        </p:cTn>
                                        <p:tgtEl>
                                          <p:spTgt spid="67"/>
                                        </p:tgtEl>
                                        <p:attrNameLst>
                                          <p:attrName>style.visibility</p:attrName>
                                        </p:attrNameLst>
                                      </p:cBhvr>
                                      <p:to>
                                        <p:strVal val="visible"/>
                                      </p:to>
                                    </p:set>
                                    <p:anim calcmode="lin" valueType="num">
                                      <p:cBhvr>
                                        <p:cTn id="127" dur="1000" fill="hold"/>
                                        <p:tgtEl>
                                          <p:spTgt spid="67"/>
                                        </p:tgtEl>
                                        <p:attrNameLst>
                                          <p:attrName>ppt_w</p:attrName>
                                        </p:attrNameLst>
                                      </p:cBhvr>
                                      <p:tavLst>
                                        <p:tav tm="0">
                                          <p:val>
                                            <p:strVal val="#ppt_w*0.70"/>
                                          </p:val>
                                        </p:tav>
                                        <p:tav tm="100000">
                                          <p:val>
                                            <p:strVal val="#ppt_w"/>
                                          </p:val>
                                        </p:tav>
                                      </p:tavLst>
                                    </p:anim>
                                    <p:anim calcmode="lin" valueType="num">
                                      <p:cBhvr>
                                        <p:cTn id="128" dur="1000" fill="hold"/>
                                        <p:tgtEl>
                                          <p:spTgt spid="67"/>
                                        </p:tgtEl>
                                        <p:attrNameLst>
                                          <p:attrName>ppt_h</p:attrName>
                                        </p:attrNameLst>
                                      </p:cBhvr>
                                      <p:tavLst>
                                        <p:tav tm="0">
                                          <p:val>
                                            <p:strVal val="#ppt_h"/>
                                          </p:val>
                                        </p:tav>
                                        <p:tav tm="100000">
                                          <p:val>
                                            <p:strVal val="#ppt_h"/>
                                          </p:val>
                                        </p:tav>
                                      </p:tavLst>
                                    </p:anim>
                                    <p:animEffect transition="in" filter="fade">
                                      <p:cBhvr>
                                        <p:cTn id="129" dur="1000"/>
                                        <p:tgtEl>
                                          <p:spTgt spid="67"/>
                                        </p:tgtEl>
                                      </p:cBhvr>
                                    </p:animEffect>
                                  </p:childTnLst>
                                </p:cTn>
                              </p:par>
                            </p:childTnLst>
                          </p:cTn>
                        </p:par>
                      </p:childTnLst>
                    </p:cTn>
                  </p:par>
                </p:childTnLst>
              </p:cTn>
              <p:nextCondLst>
                <p:cond evt="onClick" delay="0">
                  <p:tgtEl>
                    <p:spTgt spid="72"/>
                  </p:tgtEl>
                </p:cond>
              </p:nextCondLst>
            </p:seq>
            <p:seq concurrent="1" nextAc="seek">
              <p:cTn id="130" restart="whenNotActive" fill="hold" evtFilter="cancelBubble" nodeType="interactiveSeq">
                <p:stCondLst>
                  <p:cond evt="onClick" delay="0">
                    <p:tgtEl>
                      <p:spTgt spid="76"/>
                    </p:tgtEl>
                  </p:cond>
                </p:stCondLst>
                <p:endSync evt="end" delay="0">
                  <p:rtn val="all"/>
                </p:endSync>
                <p:childTnLst>
                  <p:par>
                    <p:cTn id="131" fill="hold">
                      <p:stCondLst>
                        <p:cond delay="0"/>
                      </p:stCondLst>
                      <p:childTnLst>
                        <p:par>
                          <p:cTn id="132" fill="hold">
                            <p:stCondLst>
                              <p:cond delay="0"/>
                            </p:stCondLst>
                            <p:childTnLst>
                              <p:par>
                                <p:cTn id="133" presetID="20" presetClass="exit" presetSubtype="0" fill="hold" grpId="0" nodeType="withEffect">
                                  <p:stCondLst>
                                    <p:cond delay="0"/>
                                  </p:stCondLst>
                                  <p:childTnLst>
                                    <p:animEffect transition="out" filter="wedge">
                                      <p:cBhvr>
                                        <p:cTn id="134" dur="2000"/>
                                        <p:tgtEl>
                                          <p:spTgt spid="76"/>
                                        </p:tgtEl>
                                      </p:cBhvr>
                                    </p:animEffect>
                                    <p:set>
                                      <p:cBhvr>
                                        <p:cTn id="135" dur="1" fill="hold">
                                          <p:stCondLst>
                                            <p:cond delay="1999"/>
                                          </p:stCondLst>
                                        </p:cTn>
                                        <p:tgtEl>
                                          <p:spTgt spid="76"/>
                                        </p:tgtEl>
                                        <p:attrNameLst>
                                          <p:attrName>style.visibility</p:attrName>
                                        </p:attrNameLst>
                                      </p:cBhvr>
                                      <p:to>
                                        <p:strVal val="hidden"/>
                                      </p:to>
                                    </p:set>
                                  </p:childTnLst>
                                </p:cTn>
                              </p:par>
                            </p:childTnLst>
                          </p:cTn>
                        </p:par>
                        <p:par>
                          <p:cTn id="136" fill="hold">
                            <p:stCondLst>
                              <p:cond delay="2000"/>
                            </p:stCondLst>
                            <p:childTnLst>
                              <p:par>
                                <p:cTn id="137" presetID="21" presetClass="entr" presetSubtype="4" fill="hold" grpId="0" nodeType="afterEffect">
                                  <p:stCondLst>
                                    <p:cond delay="0"/>
                                  </p:stCondLst>
                                  <p:childTnLst>
                                    <p:set>
                                      <p:cBhvr>
                                        <p:cTn id="138" dur="1" fill="hold">
                                          <p:stCondLst>
                                            <p:cond delay="0"/>
                                          </p:stCondLst>
                                        </p:cTn>
                                        <p:tgtEl>
                                          <p:spTgt spid="75"/>
                                        </p:tgtEl>
                                        <p:attrNameLst>
                                          <p:attrName>style.visibility</p:attrName>
                                        </p:attrNameLst>
                                      </p:cBhvr>
                                      <p:to>
                                        <p:strVal val="visible"/>
                                      </p:to>
                                    </p:set>
                                    <p:animEffect transition="in" filter="wheel(4)">
                                      <p:cBhvr>
                                        <p:cTn id="139" dur="1000"/>
                                        <p:tgtEl>
                                          <p:spTgt spid="75"/>
                                        </p:tgtEl>
                                      </p:cBhvr>
                                    </p:animEffect>
                                  </p:childTnLst>
                                </p:cTn>
                              </p:par>
                            </p:childTnLst>
                          </p:cTn>
                        </p:par>
                      </p:childTnLst>
                    </p:cTn>
                  </p:par>
                </p:childTnLst>
              </p:cTn>
              <p:nextCondLst>
                <p:cond evt="onClick" delay="0">
                  <p:tgtEl>
                    <p:spTgt spid="76"/>
                  </p:tgtEl>
                </p:cond>
              </p:nextCondLst>
            </p:seq>
            <p:seq concurrent="1" nextAc="seek">
              <p:cTn id="140" restart="whenNotActive" fill="hold" evtFilter="cancelBubble" nodeType="interactiveSeq">
                <p:stCondLst>
                  <p:cond evt="onClick" delay="0">
                    <p:tgtEl>
                      <p:spTgt spid="77"/>
                    </p:tgtEl>
                  </p:cond>
                </p:stCondLst>
                <p:endSync evt="end" delay="0">
                  <p:rtn val="all"/>
                </p:endSync>
                <p:childTnLst>
                  <p:par>
                    <p:cTn id="141" fill="hold">
                      <p:stCondLst>
                        <p:cond delay="0"/>
                      </p:stCondLst>
                      <p:childTnLst>
                        <p:par>
                          <p:cTn id="142" fill="hold">
                            <p:stCondLst>
                              <p:cond delay="0"/>
                            </p:stCondLst>
                            <p:childTnLst>
                              <p:par>
                                <p:cTn id="143" presetID="55" presetClass="exit" presetSubtype="0" fill="hold" grpId="1" nodeType="clickEffect">
                                  <p:stCondLst>
                                    <p:cond delay="0"/>
                                  </p:stCondLst>
                                  <p:childTnLst>
                                    <p:anim calcmode="lin" valueType="num">
                                      <p:cBhvr>
                                        <p:cTn id="144" dur="1000"/>
                                        <p:tgtEl>
                                          <p:spTgt spid="75"/>
                                        </p:tgtEl>
                                        <p:attrNameLst>
                                          <p:attrName>ppt_w</p:attrName>
                                        </p:attrNameLst>
                                      </p:cBhvr>
                                      <p:tavLst>
                                        <p:tav tm="0">
                                          <p:val>
                                            <p:strVal val="ppt_w"/>
                                          </p:val>
                                        </p:tav>
                                        <p:tav tm="100000">
                                          <p:val>
                                            <p:strVal val="ppt_w*0.70"/>
                                          </p:val>
                                        </p:tav>
                                      </p:tavLst>
                                    </p:anim>
                                    <p:anim calcmode="lin" valueType="num">
                                      <p:cBhvr>
                                        <p:cTn id="145" dur="1000"/>
                                        <p:tgtEl>
                                          <p:spTgt spid="75"/>
                                        </p:tgtEl>
                                        <p:attrNameLst>
                                          <p:attrName>ppt_h</p:attrName>
                                        </p:attrNameLst>
                                      </p:cBhvr>
                                      <p:tavLst>
                                        <p:tav tm="0">
                                          <p:val>
                                            <p:strVal val="ppt_h"/>
                                          </p:val>
                                        </p:tav>
                                        <p:tav tm="100000">
                                          <p:val>
                                            <p:strVal val="ppt_h"/>
                                          </p:val>
                                        </p:tav>
                                      </p:tavLst>
                                    </p:anim>
                                    <p:animEffect transition="out" filter="fade">
                                      <p:cBhvr>
                                        <p:cTn id="146" dur="1000"/>
                                        <p:tgtEl>
                                          <p:spTgt spid="75"/>
                                        </p:tgtEl>
                                      </p:cBhvr>
                                    </p:animEffect>
                                    <p:set>
                                      <p:cBhvr>
                                        <p:cTn id="147" dur="1" fill="hold">
                                          <p:stCondLst>
                                            <p:cond delay="999"/>
                                          </p:stCondLst>
                                        </p:cTn>
                                        <p:tgtEl>
                                          <p:spTgt spid="75"/>
                                        </p:tgtEl>
                                        <p:attrNameLst>
                                          <p:attrName>style.visibility</p:attrName>
                                        </p:attrNameLst>
                                      </p:cBhvr>
                                      <p:to>
                                        <p:strVal val="hidden"/>
                                      </p:to>
                                    </p:set>
                                  </p:childTnLst>
                                </p:cTn>
                              </p:par>
                            </p:childTnLst>
                          </p:cTn>
                        </p:par>
                        <p:par>
                          <p:cTn id="148" fill="hold">
                            <p:stCondLst>
                              <p:cond delay="1000"/>
                            </p:stCondLst>
                            <p:childTnLst>
                              <p:par>
                                <p:cTn id="149" presetID="55" presetClass="entr" presetSubtype="0" fill="hold" grpId="0" nodeType="afterEffect">
                                  <p:stCondLst>
                                    <p:cond delay="0"/>
                                  </p:stCondLst>
                                  <p:childTnLst>
                                    <p:set>
                                      <p:cBhvr>
                                        <p:cTn id="150" dur="1" fill="hold">
                                          <p:stCondLst>
                                            <p:cond delay="0"/>
                                          </p:stCondLst>
                                        </p:cTn>
                                        <p:tgtEl>
                                          <p:spTgt spid="74"/>
                                        </p:tgtEl>
                                        <p:attrNameLst>
                                          <p:attrName>style.visibility</p:attrName>
                                        </p:attrNameLst>
                                      </p:cBhvr>
                                      <p:to>
                                        <p:strVal val="visible"/>
                                      </p:to>
                                    </p:set>
                                    <p:anim calcmode="lin" valueType="num">
                                      <p:cBhvr>
                                        <p:cTn id="151" dur="1000" fill="hold"/>
                                        <p:tgtEl>
                                          <p:spTgt spid="74"/>
                                        </p:tgtEl>
                                        <p:attrNameLst>
                                          <p:attrName>ppt_w</p:attrName>
                                        </p:attrNameLst>
                                      </p:cBhvr>
                                      <p:tavLst>
                                        <p:tav tm="0">
                                          <p:val>
                                            <p:strVal val="#ppt_w*0.70"/>
                                          </p:val>
                                        </p:tav>
                                        <p:tav tm="100000">
                                          <p:val>
                                            <p:strVal val="#ppt_w"/>
                                          </p:val>
                                        </p:tav>
                                      </p:tavLst>
                                    </p:anim>
                                    <p:anim calcmode="lin" valueType="num">
                                      <p:cBhvr>
                                        <p:cTn id="152" dur="1000" fill="hold"/>
                                        <p:tgtEl>
                                          <p:spTgt spid="74"/>
                                        </p:tgtEl>
                                        <p:attrNameLst>
                                          <p:attrName>ppt_h</p:attrName>
                                        </p:attrNameLst>
                                      </p:cBhvr>
                                      <p:tavLst>
                                        <p:tav tm="0">
                                          <p:val>
                                            <p:strVal val="#ppt_h"/>
                                          </p:val>
                                        </p:tav>
                                        <p:tav tm="100000">
                                          <p:val>
                                            <p:strVal val="#ppt_h"/>
                                          </p:val>
                                        </p:tav>
                                      </p:tavLst>
                                    </p:anim>
                                    <p:animEffect transition="in" filter="fade">
                                      <p:cBhvr>
                                        <p:cTn id="153" dur="1000"/>
                                        <p:tgtEl>
                                          <p:spTgt spid="74"/>
                                        </p:tgtEl>
                                      </p:cBhvr>
                                    </p:animEffect>
                                  </p:childTnLst>
                                </p:cTn>
                              </p:par>
                            </p:childTnLst>
                          </p:cTn>
                        </p:par>
                      </p:childTnLst>
                    </p:cTn>
                  </p:par>
                </p:childTnLst>
              </p:cTn>
              <p:nextCondLst>
                <p:cond evt="onClick" delay="0">
                  <p:tgtEl>
                    <p:spTgt spid="77"/>
                  </p:tgtEl>
                </p:cond>
              </p:nextCondLst>
            </p:seq>
            <p:seq concurrent="1" nextAc="seek">
              <p:cTn id="154" restart="whenNotActive" fill="hold" evtFilter="cancelBubble" nodeType="interactiveSeq">
                <p:stCondLst>
                  <p:cond evt="onClick" delay="0">
                    <p:tgtEl>
                      <p:spTgt spid="78"/>
                    </p:tgtEl>
                  </p:cond>
                </p:stCondLst>
                <p:endSync evt="end" delay="0">
                  <p:rtn val="all"/>
                </p:endSync>
                <p:childTnLst>
                  <p:par>
                    <p:cTn id="155" fill="hold">
                      <p:stCondLst>
                        <p:cond delay="0"/>
                      </p:stCondLst>
                      <p:childTnLst>
                        <p:par>
                          <p:cTn id="156" fill="hold">
                            <p:stCondLst>
                              <p:cond delay="0"/>
                            </p:stCondLst>
                            <p:childTnLst>
                              <p:par>
                                <p:cTn id="157" presetID="55" presetClass="exit" presetSubtype="0" fill="hold" grpId="2" nodeType="clickEffect">
                                  <p:stCondLst>
                                    <p:cond delay="0"/>
                                  </p:stCondLst>
                                  <p:childTnLst>
                                    <p:anim calcmode="lin" valueType="num">
                                      <p:cBhvr>
                                        <p:cTn id="158" dur="1000"/>
                                        <p:tgtEl>
                                          <p:spTgt spid="75"/>
                                        </p:tgtEl>
                                        <p:attrNameLst>
                                          <p:attrName>ppt_w</p:attrName>
                                        </p:attrNameLst>
                                      </p:cBhvr>
                                      <p:tavLst>
                                        <p:tav tm="0">
                                          <p:val>
                                            <p:strVal val="ppt_w"/>
                                          </p:val>
                                        </p:tav>
                                        <p:tav tm="100000">
                                          <p:val>
                                            <p:strVal val="ppt_w*0.70"/>
                                          </p:val>
                                        </p:tav>
                                      </p:tavLst>
                                    </p:anim>
                                    <p:anim calcmode="lin" valueType="num">
                                      <p:cBhvr>
                                        <p:cTn id="159" dur="1000"/>
                                        <p:tgtEl>
                                          <p:spTgt spid="75"/>
                                        </p:tgtEl>
                                        <p:attrNameLst>
                                          <p:attrName>ppt_h</p:attrName>
                                        </p:attrNameLst>
                                      </p:cBhvr>
                                      <p:tavLst>
                                        <p:tav tm="0">
                                          <p:val>
                                            <p:strVal val="ppt_h"/>
                                          </p:val>
                                        </p:tav>
                                        <p:tav tm="100000">
                                          <p:val>
                                            <p:strVal val="ppt_h"/>
                                          </p:val>
                                        </p:tav>
                                      </p:tavLst>
                                    </p:anim>
                                    <p:animEffect transition="out" filter="fade">
                                      <p:cBhvr>
                                        <p:cTn id="160" dur="1000"/>
                                        <p:tgtEl>
                                          <p:spTgt spid="75"/>
                                        </p:tgtEl>
                                      </p:cBhvr>
                                    </p:animEffect>
                                    <p:set>
                                      <p:cBhvr>
                                        <p:cTn id="161" dur="1" fill="hold">
                                          <p:stCondLst>
                                            <p:cond delay="999"/>
                                          </p:stCondLst>
                                        </p:cTn>
                                        <p:tgtEl>
                                          <p:spTgt spid="75"/>
                                        </p:tgtEl>
                                        <p:attrNameLst>
                                          <p:attrName>style.visibility</p:attrName>
                                        </p:attrNameLst>
                                      </p:cBhvr>
                                      <p:to>
                                        <p:strVal val="hidden"/>
                                      </p:to>
                                    </p:set>
                                  </p:childTnLst>
                                </p:cTn>
                              </p:par>
                            </p:childTnLst>
                          </p:cTn>
                        </p:par>
                        <p:par>
                          <p:cTn id="162" fill="hold">
                            <p:stCondLst>
                              <p:cond delay="1000"/>
                            </p:stCondLst>
                            <p:childTnLst>
                              <p:par>
                                <p:cTn id="163" presetID="55" presetClass="entr" presetSubtype="0" fill="hold" grpId="0" nodeType="afterEffect">
                                  <p:stCondLst>
                                    <p:cond delay="0"/>
                                  </p:stCondLst>
                                  <p:childTnLst>
                                    <p:set>
                                      <p:cBhvr>
                                        <p:cTn id="164" dur="1" fill="hold">
                                          <p:stCondLst>
                                            <p:cond delay="0"/>
                                          </p:stCondLst>
                                        </p:cTn>
                                        <p:tgtEl>
                                          <p:spTgt spid="73"/>
                                        </p:tgtEl>
                                        <p:attrNameLst>
                                          <p:attrName>style.visibility</p:attrName>
                                        </p:attrNameLst>
                                      </p:cBhvr>
                                      <p:to>
                                        <p:strVal val="visible"/>
                                      </p:to>
                                    </p:set>
                                    <p:anim calcmode="lin" valueType="num">
                                      <p:cBhvr>
                                        <p:cTn id="165" dur="1000" fill="hold"/>
                                        <p:tgtEl>
                                          <p:spTgt spid="73"/>
                                        </p:tgtEl>
                                        <p:attrNameLst>
                                          <p:attrName>ppt_w</p:attrName>
                                        </p:attrNameLst>
                                      </p:cBhvr>
                                      <p:tavLst>
                                        <p:tav tm="0">
                                          <p:val>
                                            <p:strVal val="#ppt_w*0.70"/>
                                          </p:val>
                                        </p:tav>
                                        <p:tav tm="100000">
                                          <p:val>
                                            <p:strVal val="#ppt_w"/>
                                          </p:val>
                                        </p:tav>
                                      </p:tavLst>
                                    </p:anim>
                                    <p:anim calcmode="lin" valueType="num">
                                      <p:cBhvr>
                                        <p:cTn id="166" dur="1000" fill="hold"/>
                                        <p:tgtEl>
                                          <p:spTgt spid="73"/>
                                        </p:tgtEl>
                                        <p:attrNameLst>
                                          <p:attrName>ppt_h</p:attrName>
                                        </p:attrNameLst>
                                      </p:cBhvr>
                                      <p:tavLst>
                                        <p:tav tm="0">
                                          <p:val>
                                            <p:strVal val="#ppt_h"/>
                                          </p:val>
                                        </p:tav>
                                        <p:tav tm="100000">
                                          <p:val>
                                            <p:strVal val="#ppt_h"/>
                                          </p:val>
                                        </p:tav>
                                      </p:tavLst>
                                    </p:anim>
                                    <p:animEffect transition="in" filter="fade">
                                      <p:cBhvr>
                                        <p:cTn id="167" dur="1000"/>
                                        <p:tgtEl>
                                          <p:spTgt spid="73"/>
                                        </p:tgtEl>
                                      </p:cBhvr>
                                    </p:animEffect>
                                  </p:childTnLst>
                                </p:cTn>
                              </p:par>
                            </p:childTnLst>
                          </p:cTn>
                        </p:par>
                      </p:childTnLst>
                    </p:cTn>
                  </p:par>
                </p:childTnLst>
              </p:cTn>
              <p:nextCondLst>
                <p:cond evt="onClick" delay="0">
                  <p:tgtEl>
                    <p:spTgt spid="78"/>
                  </p:tgtEl>
                </p:cond>
              </p:nextCondLst>
            </p:seq>
          </p:childTnLst>
        </p:cTn>
      </p:par>
    </p:tnLst>
    <p:bldLst>
      <p:bldP spid="55" grpId="0"/>
      <p:bldP spid="56" grpId="0"/>
      <p:bldP spid="57" grpId="0" animBg="1"/>
      <p:bldP spid="57" grpId="1" animBg="1"/>
      <p:bldP spid="57" grpId="2" animBg="1"/>
      <p:bldP spid="58" grpId="0" animBg="1"/>
      <p:bldP spid="61" grpId="0"/>
      <p:bldP spid="62" grpId="0"/>
      <p:bldP spid="63" grpId="0" animBg="1"/>
      <p:bldP spid="63" grpId="1" animBg="1"/>
      <p:bldP spid="63" grpId="2" animBg="1"/>
      <p:bldP spid="64" grpId="0" animBg="1"/>
      <p:bldP spid="67" grpId="0"/>
      <p:bldP spid="68" grpId="0"/>
      <p:bldP spid="69" grpId="0" animBg="1"/>
      <p:bldP spid="69" grpId="1" animBg="1"/>
      <p:bldP spid="69" grpId="2" animBg="1"/>
      <p:bldP spid="70" grpId="0" animBg="1"/>
      <p:bldP spid="73" grpId="0"/>
      <p:bldP spid="74" grpId="0"/>
      <p:bldP spid="75" grpId="0" animBg="1"/>
      <p:bldP spid="75" grpId="1" animBg="1"/>
      <p:bldP spid="75" grpId="2" animBg="1"/>
      <p:bldP spid="7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3" name="图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2288" y="2989411"/>
            <a:ext cx="3870640" cy="2060278"/>
          </a:xfrm>
          <a:prstGeom prst="rect">
            <a:avLst/>
          </a:prstGeom>
        </p:spPr>
      </p:pic>
      <p:pic>
        <p:nvPicPr>
          <p:cNvPr id="4" name="图片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5" name="图片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1999" y="3535498"/>
            <a:ext cx="2733534" cy="1449275"/>
          </a:xfrm>
          <a:prstGeom prst="rect">
            <a:avLst/>
          </a:prstGeom>
        </p:spPr>
      </p:pic>
      <p:sp>
        <p:nvSpPr>
          <p:cNvPr id="7" name="圆角矩形 6"/>
          <p:cNvSpPr/>
          <p:nvPr/>
        </p:nvSpPr>
        <p:spPr>
          <a:xfrm>
            <a:off x="2339164" y="1212088"/>
            <a:ext cx="4805916" cy="2060278"/>
          </a:xfrm>
          <a:prstGeom prst="roundRect">
            <a:avLst/>
          </a:prstGeom>
          <a:noFill/>
          <a:ln>
            <a:solidFill>
              <a:srgbClr val="FF4C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38100" prst="cross"/>
            </a:sp3d>
          </a:bodyPr>
          <a:lstStyle/>
          <a:p>
            <a:pPr algn="ctr"/>
            <a:endParaRPr lang="zh-CN" altLang="en-US" b="1">
              <a:solidFill>
                <a:schemeClr val="accent6">
                  <a:lumMod val="50000"/>
                </a:schemeClr>
              </a:solidFill>
              <a:effectLst>
                <a:reflection blurRad="6350" stA="55000" endA="300" endPos="45500" dir="5400000" sy="-100000" algn="bl" rotWithShape="0"/>
              </a:effectLst>
            </a:endParaRPr>
          </a:p>
        </p:txBody>
      </p:sp>
      <p:pic>
        <p:nvPicPr>
          <p:cNvPr id="11" name="Joy Gruttmann-Schnappi">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902808" y="-1356784"/>
            <a:ext cx="609600" cy="609600"/>
          </a:xfrm>
          <a:prstGeom prst="rect">
            <a:avLst/>
          </a:prstGeom>
        </p:spPr>
      </p:pic>
      <p:sp>
        <p:nvSpPr>
          <p:cNvPr id="10" name="TextBox 9">
            <a:extLst>
              <a:ext uri="{FF2B5EF4-FFF2-40B4-BE49-F238E27FC236}">
                <a16:creationId xmlns:a16="http://schemas.microsoft.com/office/drawing/2014/main" id="{7C911759-7A1F-4E9A-8762-53F87C100CEB}"/>
              </a:ext>
            </a:extLst>
          </p:cNvPr>
          <p:cNvSpPr txBox="1"/>
          <p:nvPr/>
        </p:nvSpPr>
        <p:spPr>
          <a:xfrm>
            <a:off x="2339165" y="1518952"/>
            <a:ext cx="4805915" cy="1446550"/>
          </a:xfrm>
          <a:prstGeom prst="rect">
            <a:avLst/>
          </a:prstGeom>
          <a:noFill/>
        </p:spPr>
        <p:txBody>
          <a:bodyPr wrap="square" rtlCol="0">
            <a:spAutoFit/>
            <a:scene3d>
              <a:camera prst="orthographicFront"/>
              <a:lightRig rig="threePt" dir="t"/>
            </a:scene3d>
            <a:sp3d extrusionH="57150">
              <a:bevelT w="69850" h="38100" prst="cross"/>
            </a:sp3d>
          </a:bodyPr>
          <a:lstStyle/>
          <a:p>
            <a:pPr algn="ctr"/>
            <a:r>
              <a:rPr lang="en-US" sz="4400" b="1" dirty="0">
                <a:solidFill>
                  <a:schemeClr val="accent6">
                    <a:lumMod val="50000"/>
                  </a:schemeClr>
                </a:solidFill>
                <a:effectLst>
                  <a:reflection blurRad="6350" stA="55000" endA="300" endPos="45500" dir="5400000" sy="-100000" algn="bl" rotWithShape="0"/>
                </a:effectLst>
                <a:latin typeface="UVN Bay Buom Nang" panose="00000900000000000000" pitchFamily="2" charset="0"/>
              </a:rPr>
              <a:t>CHÚC CÁC EM HỌC TỐT!</a:t>
            </a:r>
          </a:p>
        </p:txBody>
      </p:sp>
    </p:spTree>
    <p:extLst>
      <p:ext uri="{BB962C8B-B14F-4D97-AF65-F5344CB8AC3E}">
        <p14:creationId xmlns:p14="http://schemas.microsoft.com/office/powerpoint/2010/main" val="21391566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16" presetClass="entr" presetSubtype="21" fill="hold"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barn(inVertical)">
                                      <p:cBhvr>
                                        <p:cTn id="9" dur="500"/>
                                        <p:tgtEl>
                                          <p:spTgt spid="2"/>
                                        </p:tgtEl>
                                      </p:cBhvr>
                                    </p:animEffect>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2" presetClass="entr" presetSubtype="2"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1000" fill="hold"/>
                                        <p:tgtEl>
                                          <p:spTgt spid="5"/>
                                        </p:tgtEl>
                                        <p:attrNameLst>
                                          <p:attrName>ppt_x</p:attrName>
                                        </p:attrNameLst>
                                      </p:cBhvr>
                                      <p:tavLst>
                                        <p:tav tm="0">
                                          <p:val>
                                            <p:strVal val="1+#ppt_w/2"/>
                                          </p:val>
                                        </p:tav>
                                        <p:tav tm="100000">
                                          <p:val>
                                            <p:strVal val="#ppt_x"/>
                                          </p:val>
                                        </p:tav>
                                      </p:tavLst>
                                    </p:anim>
                                    <p:anim calcmode="lin" valueType="num">
                                      <p:cBhvr additive="base">
                                        <p:cTn id="20" dur="1000" fill="hold"/>
                                        <p:tgtEl>
                                          <p:spTgt spid="5"/>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5" fill="hold" display="0">
                  <p:stCondLst>
                    <p:cond delay="indefinite"/>
                  </p:stCondLst>
                  <p:endCondLst>
                    <p:cond evt="onStopAudio" delay="0">
                      <p:tgtEl>
                        <p:sldTgt/>
                      </p:tgtEl>
                    </p:cond>
                  </p:endCondLst>
                </p:cTn>
                <p:tgtEl>
                  <p:spTgt spid="11"/>
                </p:tgtEl>
              </p:cMediaNode>
            </p:audio>
          </p:childTnLst>
        </p:cTn>
      </p:par>
    </p:tnLst>
    <p:bldLst>
      <p:bldP spid="7"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 y="1801368"/>
            <a:ext cx="9372600" cy="4654382"/>
          </a:xfrm>
        </p:spPr>
        <p:txBody>
          <a:bodyPr>
            <a:normAutofit/>
          </a:bodyPr>
          <a:lstStyle/>
          <a:p>
            <a:pPr algn="ctr"/>
            <a:r>
              <a:rPr lang="en-US" sz="3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3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3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r>
              <a:rPr lang="en-US" sz="3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
            </a:r>
            <a:br>
              <a:rPr lang="en-US" sz="3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3000" b="1" i="1" dirty="0">
                <a:solidFill>
                  <a:srgbClr val="F06E8A"/>
                </a:solidFill>
                <a:latin typeface="Times New Roman" panose="02020603050405020304" pitchFamily="18" charset="0"/>
                <a:cs typeface="Times New Roman" panose="02020603050405020304" pitchFamily="18" charset="0"/>
              </a:rPr>
              <a:t/>
            </a:r>
            <a:br>
              <a:rPr lang="en-US" sz="3000" b="1" i="1" dirty="0">
                <a:solidFill>
                  <a:srgbClr val="F06E8A"/>
                </a:solidFill>
                <a:latin typeface="Times New Roman" panose="02020603050405020304" pitchFamily="18" charset="0"/>
                <a:cs typeface="Times New Roman" panose="02020603050405020304" pitchFamily="18" charset="0"/>
              </a:rPr>
            </a:br>
            <a:r>
              <a:rPr lang="en-US" sz="3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3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3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b="1" i="1" dirty="0">
                <a:solidFill>
                  <a:srgbClr val="F06E8A"/>
                </a:solidFill>
                <a:latin typeface="Times New Roman" panose="02020603050405020304" pitchFamily="18" charset="0"/>
                <a:ea typeface="Arabia" pitchFamily="2" charset="0"/>
                <a:cs typeface="Times New Roman" panose="02020603050405020304" pitchFamily="18" charset="0"/>
              </a:rPr>
              <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048" y="-1477267"/>
            <a:ext cx="2335337" cy="3461515"/>
          </a:xfrm>
          <a:prstGeom prst="rect">
            <a:avLst/>
          </a:prstGeom>
        </p:spPr>
      </p:pic>
      <p:sp>
        <p:nvSpPr>
          <p:cNvPr id="5" name="Rounded Rectangle 4"/>
          <p:cNvSpPr/>
          <p:nvPr/>
        </p:nvSpPr>
        <p:spPr>
          <a:xfrm>
            <a:off x="1572768" y="0"/>
            <a:ext cx="7571232" cy="2075688"/>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algn="ctr">
              <a:defRPr/>
            </a:pPr>
            <a:endParaRPr lang="en-US" sz="1800" b="1" dirty="0">
              <a:solidFill>
                <a:srgbClr val="002060"/>
              </a:solidFill>
              <a:latin typeface="Times New Roman" panose="02020603050405020304" pitchFamily="18" charset="0"/>
              <a:cs typeface="Times New Roman" panose="02020603050405020304" pitchFamily="18" charset="0"/>
            </a:endParaRPr>
          </a:p>
          <a:p>
            <a:pPr algn="ctr">
              <a:defRPr/>
            </a:pPr>
            <a:r>
              <a:rPr lang="en-US" sz="1800" b="1" dirty="0">
                <a:solidFill>
                  <a:srgbClr val="002060"/>
                </a:solidFill>
                <a:latin typeface="Times New Roman" panose="02020603050405020304" pitchFamily="18" charset="0"/>
                <a:cs typeface="Times New Roman" panose="02020603050405020304" pitchFamily="18" charset="0"/>
              </a:rPr>
              <a:t>MĂNG NON – TÀI LIỆU TIỂU HỌC</a:t>
            </a:r>
          </a:p>
          <a:p>
            <a:pPr algn="ctr">
              <a:defRPr/>
            </a:pPr>
            <a:r>
              <a:rPr lang="en-US" sz="1800" b="1" dirty="0">
                <a:solidFill>
                  <a:srgbClr val="002060"/>
                </a:solidFill>
                <a:latin typeface="Times New Roman" panose="02020603050405020304" pitchFamily="18" charset="0"/>
                <a:cs typeface="Times New Roman" panose="02020603050405020304" pitchFamily="18" charset="0"/>
              </a:rPr>
              <a:t>CHUYÊN GIÁO ÁN ĐIỆN TỬ THEO TUẦN KHỐI 4 </a:t>
            </a:r>
          </a:p>
          <a:p>
            <a:pPr algn="ctr">
              <a:defRPr/>
            </a:pPr>
            <a:r>
              <a:rPr lang="en-US" sz="1800" b="1" dirty="0">
                <a:solidFill>
                  <a:srgbClr val="002060"/>
                </a:solidFill>
                <a:latin typeface="Times New Roman" panose="02020603050405020304" pitchFamily="18" charset="0"/>
                <a:cs typeface="Times New Roman" panose="02020603050405020304" pitchFamily="18" charset="0"/>
              </a:rPr>
              <a:t>BÀI THAO GIẢNG – ELEARNING</a:t>
            </a:r>
          </a:p>
          <a:p>
            <a:pPr algn="ctr">
              <a:defRPr/>
            </a:pPr>
            <a:r>
              <a:rPr lang="en-US" sz="1800" dirty="0">
                <a:solidFill>
                  <a:srgbClr val="002060"/>
                </a:solidFill>
                <a:latin typeface="Times New Roman" panose="02020603050405020304" pitchFamily="18" charset="0"/>
                <a:cs typeface="Times New Roman" panose="02020603050405020304" pitchFamily="18" charset="0"/>
              </a:rPr>
              <a:t>Nhóm chia sẻ tài </a:t>
            </a:r>
            <a:r>
              <a:rPr lang="en-US" sz="1800" dirty="0" err="1">
                <a:solidFill>
                  <a:srgbClr val="002060"/>
                </a:solidFill>
                <a:latin typeface="Times New Roman" panose="02020603050405020304" pitchFamily="18" charset="0"/>
                <a:cs typeface="Times New Roman" panose="02020603050405020304" pitchFamily="18" charset="0"/>
              </a:rPr>
              <a:t>liệu</a:t>
            </a:r>
            <a:r>
              <a:rPr lang="en-US" sz="1800" dirty="0">
                <a:solidFill>
                  <a:srgbClr val="002060"/>
                </a:solidFill>
                <a:latin typeface="Times New Roman" panose="02020603050405020304" pitchFamily="18" charset="0"/>
                <a:cs typeface="Times New Roman" panose="02020603050405020304" pitchFamily="18" charset="0"/>
              </a:rPr>
              <a:t> – </a:t>
            </a:r>
            <a:r>
              <a:rPr lang="en-US" sz="1800" dirty="0" err="1">
                <a:solidFill>
                  <a:srgbClr val="002060"/>
                </a:solidFill>
                <a:latin typeface="Times New Roman" panose="02020603050405020304" pitchFamily="18" charset="0"/>
                <a:cs typeface="Times New Roman" panose="02020603050405020304" pitchFamily="18" charset="0"/>
              </a:rPr>
              <a:t>Quà</a:t>
            </a:r>
            <a:r>
              <a:rPr lang="en-US" sz="1800" dirty="0">
                <a:solidFill>
                  <a:srgbClr val="002060"/>
                </a:solidFill>
                <a:latin typeface="Times New Roman" panose="02020603050405020304" pitchFamily="18" charset="0"/>
                <a:cs typeface="Times New Roman" panose="02020603050405020304" pitchFamily="18" charset="0"/>
              </a:rPr>
              <a:t> tặng: Măng Non – Tài liệu Tiểu học</a:t>
            </a:r>
          </a:p>
          <a:p>
            <a:pPr algn="ctr">
              <a:defRPr/>
            </a:pPr>
            <a:r>
              <a:rPr lang="en-US" sz="1800" dirty="0">
                <a:solidFill>
                  <a:srgbClr val="002060"/>
                </a:solidFill>
                <a:latin typeface="Times New Roman" panose="02020603050405020304" pitchFamily="18" charset="0"/>
                <a:cs typeface="Times New Roman" panose="02020603050405020304" pitchFamily="18" charset="0"/>
              </a:rPr>
              <a:t>Page: Măng Non – Tài liệu Tiểu học </a:t>
            </a:r>
          </a:p>
          <a:p>
            <a:pPr algn="ctr">
              <a:defRPr/>
            </a:pPr>
            <a:r>
              <a:rPr lang="en-US" sz="1800" dirty="0">
                <a:solidFill>
                  <a:srgbClr val="002060"/>
                </a:solidFill>
                <a:latin typeface="Times New Roman" panose="02020603050405020304" pitchFamily="18" charset="0"/>
                <a:cs typeface="Times New Roman" panose="02020603050405020304" pitchFamily="18" charset="0"/>
              </a:rPr>
              <a:t>SĐT ZALO : </a:t>
            </a:r>
            <a:r>
              <a:rPr lang="en-US" sz="1800" u="sng" dirty="0">
                <a:solidFill>
                  <a:srgbClr val="002060"/>
                </a:solidFill>
                <a:latin typeface="Calibri" panose="020F0502020204030204"/>
              </a:rPr>
              <a:t>0382348780</a:t>
            </a:r>
            <a:r>
              <a:rPr lang="en-US" sz="1800" dirty="0">
                <a:solidFill>
                  <a:srgbClr val="002060"/>
                </a:solidFill>
                <a:latin typeface="Calibri" panose="020F0502020204030204"/>
              </a:rPr>
              <a:t> - </a:t>
            </a:r>
            <a:r>
              <a:rPr lang="en-US" sz="1800" u="sng" dirty="0">
                <a:solidFill>
                  <a:srgbClr val="002060"/>
                </a:solidFill>
                <a:latin typeface="Calibri" panose="020F0502020204030204"/>
              </a:rPr>
              <a:t>0984848929</a:t>
            </a:r>
            <a:endParaRPr lang="en-US" sz="1800" dirty="0">
              <a:solidFill>
                <a:srgbClr val="002060"/>
              </a:solidFill>
              <a:latin typeface="Times New Roman" panose="02020603050405020304" pitchFamily="18" charset="0"/>
              <a:cs typeface="Times New Roman" panose="02020603050405020304" pitchFamily="18" charset="0"/>
            </a:endParaRPr>
          </a:p>
          <a:p>
            <a:pPr algn="ctr">
              <a:defRPr/>
            </a:pPr>
            <a:endParaRPr lang="en-US"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706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8" name="Picture 7">
            <a:extLst>
              <a:ext uri="{FF2B5EF4-FFF2-40B4-BE49-F238E27FC236}">
                <a16:creationId xmlns:a16="http://schemas.microsoft.com/office/drawing/2014/main" id="{63BBDD49-4220-4009-A08E-DC0249A77D8F}"/>
              </a:ext>
            </a:extLst>
          </p:cNvPr>
          <p:cNvPicPr>
            <a:picLocks noChangeAspect="1"/>
          </p:cNvPicPr>
          <p:nvPr/>
        </p:nvPicPr>
        <p:blipFill rotWithShape="1">
          <a:blip r:embed="rId5">
            <a:extLst>
              <a:ext uri="{28A0092B-C50C-407E-A947-70E740481C1C}">
                <a14:useLocalDpi xmlns:a14="http://schemas.microsoft.com/office/drawing/2010/main" val="0"/>
              </a:ext>
            </a:extLst>
          </a:blip>
          <a:srcRect t="3415" b="-1"/>
          <a:stretch/>
        </p:blipFill>
        <p:spPr>
          <a:xfrm>
            <a:off x="1853648" y="1620078"/>
            <a:ext cx="5436704" cy="2709673"/>
          </a:xfrm>
          <a:prstGeom prst="rect">
            <a:avLst/>
          </a:prstGeom>
        </p:spPr>
      </p:pic>
      <p:sp>
        <p:nvSpPr>
          <p:cNvPr id="9" name="18">
            <a:extLst>
              <a:ext uri="{FF2B5EF4-FFF2-40B4-BE49-F238E27FC236}">
                <a16:creationId xmlns:a16="http://schemas.microsoft.com/office/drawing/2014/main" id="{22805B8C-A0AB-4762-BC68-853E6653EB80}"/>
              </a:ext>
            </a:extLst>
          </p:cNvPr>
          <p:cNvSpPr>
            <a:spLocks noChangeArrowheads="1"/>
          </p:cNvSpPr>
          <p:nvPr/>
        </p:nvSpPr>
        <p:spPr bwMode="auto">
          <a:xfrm>
            <a:off x="1596047" y="715386"/>
            <a:ext cx="5803094" cy="738664"/>
          </a:xfrm>
          <a:prstGeom prst="rect">
            <a:avLst/>
          </a:prstGeom>
          <a:noFill/>
          <a:ln w="12700">
            <a:noFill/>
            <a:miter lim="800000"/>
          </a:ln>
          <a:extLst>
            <a:ext uri="{909E8E84-426E-40DD-AFC4-6F175D3DCCD1}">
              <a14:hiddenFill xmlns:a14="http://schemas.microsoft.com/office/drawing/2010/main">
                <a:solidFill>
                  <a:srgbClr val="FFFFFF"/>
                </a:solidFill>
              </a14:hiddenFill>
            </a:ext>
          </a:extLst>
        </p:spPr>
        <p:txBody>
          <a:bodyPr wrap="square" lIns="0" tIns="0" rIns="0" bIns="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pPr>
            <a:r>
              <a:rPr lang="en-US" altLang="zh-CN" sz="4800" spc="300" dirty="0">
                <a:ln>
                  <a:solidFill>
                    <a:schemeClr val="bg1"/>
                  </a:solidFill>
                </a:ln>
                <a:solidFill>
                  <a:srgbClr val="EF8566"/>
                </a:solidFill>
                <a:latin typeface="UTM Staccato " panose="02040603050506020204" pitchFamily="18" charset="0"/>
                <a:ea typeface="方正粉丝天下简体" panose="02000000000000000000" pitchFamily="2" charset="-122"/>
                <a:cs typeface="Times New Roman" pitchFamily="18" charset="0"/>
              </a:rPr>
              <a:t>TUỔI NGỰA</a:t>
            </a:r>
            <a:endParaRPr lang="zh-CN" altLang="en-US" sz="4800" spc="300" dirty="0">
              <a:ln>
                <a:solidFill>
                  <a:schemeClr val="bg1"/>
                </a:solidFill>
              </a:ln>
              <a:solidFill>
                <a:srgbClr val="EF8566"/>
              </a:solidFill>
              <a:latin typeface="UTM Staccato " panose="02040603050506020204" pitchFamily="18" charset="0"/>
              <a:ea typeface="方正粉丝天下简体" panose="02000000000000000000" pitchFamily="2" charset="-122"/>
              <a:cs typeface="Times New Roman" pitchFamily="18" charset="0"/>
            </a:endParaRPr>
          </a:p>
        </p:txBody>
      </p:sp>
    </p:spTree>
    <p:extLst>
      <p:ext uri="{BB962C8B-B14F-4D97-AF65-F5344CB8AC3E}">
        <p14:creationId xmlns:p14="http://schemas.microsoft.com/office/powerpoint/2010/main" val="185331134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3" name="图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095" y="4088549"/>
            <a:ext cx="2146630" cy="1012621"/>
          </a:xfrm>
          <a:prstGeom prst="rect">
            <a:avLst/>
          </a:prstGeom>
        </p:spPr>
      </p:pic>
      <p:pic>
        <p:nvPicPr>
          <p:cNvPr id="4" name="图片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5" name="图片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00121" y="4046220"/>
            <a:ext cx="1828801" cy="1097280"/>
          </a:xfrm>
          <a:prstGeom prst="rect">
            <a:avLst/>
          </a:prstGeom>
        </p:spPr>
      </p:pic>
      <p:sp>
        <p:nvSpPr>
          <p:cNvPr id="22" name="MH_Other_1">
            <a:extLst>
              <a:ext uri="{FF2B5EF4-FFF2-40B4-BE49-F238E27FC236}">
                <a16:creationId xmlns:a16="http://schemas.microsoft.com/office/drawing/2014/main" id="{AD4D6BEC-2488-46EE-95AC-728E82F8093C}"/>
              </a:ext>
            </a:extLst>
          </p:cNvPr>
          <p:cNvSpPr>
            <a:spLocks noChangeAspect="1"/>
          </p:cNvSpPr>
          <p:nvPr>
            <p:custDataLst>
              <p:tags r:id="rId1"/>
            </p:custDataLst>
          </p:nvPr>
        </p:nvSpPr>
        <p:spPr>
          <a:xfrm>
            <a:off x="1272669" y="1102744"/>
            <a:ext cx="511025" cy="512117"/>
          </a:xfrm>
          <a:prstGeom prst="ellipse">
            <a:avLst/>
          </a:prstGeom>
          <a:solidFill>
            <a:srgbClr val="FFFFFF"/>
          </a:solidFill>
          <a:ln w="57150" cap="flat" cmpd="sng" algn="ctr">
            <a:solidFill>
              <a:schemeClr val="accent1"/>
            </a:solidFill>
            <a:prstDash val="solid"/>
          </a:ln>
          <a:effectLst/>
        </p:spPr>
        <p:txBody>
          <a:bodyPr lIns="0" tIns="0" rIns="0" bIns="0" anchor="ctr"/>
          <a:lstStyle/>
          <a:p>
            <a:pPr algn="ctr">
              <a:defRPr/>
            </a:pPr>
            <a:r>
              <a:rPr lang="en-US" altLang="zh-CN" sz="3001" kern="0" dirty="0">
                <a:solidFill>
                  <a:schemeClr val="tx2"/>
                </a:solidFill>
                <a:latin typeface="Arial" panose="020B0604020202020204" pitchFamily="34" charset="0"/>
                <a:ea typeface="微软雅黑" panose="020B0503020204020204" pitchFamily="34" charset="-122"/>
                <a:sym typeface="Arial" panose="020B0604020202020204" pitchFamily="34" charset="0"/>
              </a:rPr>
              <a:t>1</a:t>
            </a:r>
          </a:p>
        </p:txBody>
      </p:sp>
      <p:sp>
        <p:nvSpPr>
          <p:cNvPr id="23" name="MH_Other_2">
            <a:extLst>
              <a:ext uri="{FF2B5EF4-FFF2-40B4-BE49-F238E27FC236}">
                <a16:creationId xmlns:a16="http://schemas.microsoft.com/office/drawing/2014/main" id="{BACC2EF8-0F61-4559-8A7C-24629238209B}"/>
              </a:ext>
            </a:extLst>
          </p:cNvPr>
          <p:cNvSpPr>
            <a:spLocks noChangeAspect="1"/>
          </p:cNvSpPr>
          <p:nvPr>
            <p:custDataLst>
              <p:tags r:id="rId2"/>
            </p:custDataLst>
          </p:nvPr>
        </p:nvSpPr>
        <p:spPr>
          <a:xfrm>
            <a:off x="1272668" y="2187348"/>
            <a:ext cx="511025" cy="512117"/>
          </a:xfrm>
          <a:prstGeom prst="ellipse">
            <a:avLst/>
          </a:prstGeom>
          <a:solidFill>
            <a:srgbClr val="FFFFFF"/>
          </a:solidFill>
          <a:ln w="57150" cap="flat" cmpd="sng" algn="ctr">
            <a:solidFill>
              <a:schemeClr val="accent2"/>
            </a:solidFill>
            <a:prstDash val="solid"/>
          </a:ln>
          <a:effectLst/>
        </p:spPr>
        <p:txBody>
          <a:bodyPr lIns="0" tIns="0" rIns="0" bIns="0" anchor="ctr"/>
          <a:lstStyle/>
          <a:p>
            <a:pPr algn="ctr">
              <a:defRPr/>
            </a:pPr>
            <a:r>
              <a:rPr lang="en-US" altLang="zh-CN" sz="3001" kern="0" dirty="0">
                <a:solidFill>
                  <a:schemeClr val="accent2"/>
                </a:solidFill>
                <a:latin typeface="Arial" panose="020B0604020202020204" pitchFamily="34" charset="0"/>
                <a:ea typeface="微软雅黑" panose="020B0503020204020204" pitchFamily="34" charset="-122"/>
                <a:sym typeface="Arial" panose="020B0604020202020204" pitchFamily="34" charset="0"/>
              </a:rPr>
              <a:t>2</a:t>
            </a:r>
          </a:p>
        </p:txBody>
      </p:sp>
      <p:sp>
        <p:nvSpPr>
          <p:cNvPr id="24" name="MH_Other_3">
            <a:extLst>
              <a:ext uri="{FF2B5EF4-FFF2-40B4-BE49-F238E27FC236}">
                <a16:creationId xmlns:a16="http://schemas.microsoft.com/office/drawing/2014/main" id="{0B98F20B-C700-49E7-8B55-C2C518E5511D}"/>
              </a:ext>
            </a:extLst>
          </p:cNvPr>
          <p:cNvSpPr>
            <a:spLocks noChangeAspect="1"/>
          </p:cNvSpPr>
          <p:nvPr>
            <p:custDataLst>
              <p:tags r:id="rId3"/>
            </p:custDataLst>
          </p:nvPr>
        </p:nvSpPr>
        <p:spPr>
          <a:xfrm>
            <a:off x="1272668" y="3518748"/>
            <a:ext cx="511025" cy="512117"/>
          </a:xfrm>
          <a:prstGeom prst="ellipse">
            <a:avLst/>
          </a:prstGeom>
          <a:solidFill>
            <a:srgbClr val="FFFFFF"/>
          </a:solidFill>
          <a:ln w="57150" cap="flat" cmpd="sng" algn="ctr">
            <a:solidFill>
              <a:schemeClr val="accent3"/>
            </a:solidFill>
            <a:prstDash val="solid"/>
          </a:ln>
          <a:effectLst/>
        </p:spPr>
        <p:txBody>
          <a:bodyPr lIns="0" tIns="0" rIns="0" bIns="0" anchor="ctr"/>
          <a:lstStyle/>
          <a:p>
            <a:pPr algn="ctr">
              <a:defRPr/>
            </a:pPr>
            <a:r>
              <a:rPr lang="en-US" altLang="zh-CN" sz="3001" kern="0" dirty="0">
                <a:solidFill>
                  <a:schemeClr val="accent3"/>
                </a:solidFill>
                <a:latin typeface="Arial" panose="020B0604020202020204" pitchFamily="34" charset="0"/>
                <a:ea typeface="微软雅黑" panose="020B0503020204020204" pitchFamily="34" charset="-122"/>
                <a:sym typeface="Arial" panose="020B0604020202020204" pitchFamily="34" charset="0"/>
              </a:rPr>
              <a:t>3</a:t>
            </a:r>
          </a:p>
        </p:txBody>
      </p:sp>
      <p:sp>
        <p:nvSpPr>
          <p:cNvPr id="14" name="TextBox 13">
            <a:extLst>
              <a:ext uri="{FF2B5EF4-FFF2-40B4-BE49-F238E27FC236}">
                <a16:creationId xmlns:a16="http://schemas.microsoft.com/office/drawing/2014/main" id="{9350775E-5514-4E98-8D26-B56654D4A2BD}"/>
              </a:ext>
            </a:extLst>
          </p:cNvPr>
          <p:cNvSpPr txBox="1"/>
          <p:nvPr/>
        </p:nvSpPr>
        <p:spPr>
          <a:xfrm>
            <a:off x="2894958" y="503604"/>
            <a:ext cx="3354082" cy="523220"/>
          </a:xfrm>
          <a:prstGeom prst="rect">
            <a:avLst/>
          </a:prstGeom>
          <a:noFill/>
        </p:spPr>
        <p:txBody>
          <a:bodyPr wrap="square" rtlCol="0">
            <a:spAutoFit/>
          </a:bodyPr>
          <a:lstStyle/>
          <a:p>
            <a:r>
              <a:rPr lang="en-US" sz="2800" dirty="0">
                <a:solidFill>
                  <a:schemeClr val="accent6">
                    <a:lumMod val="50000"/>
                  </a:schemeClr>
                </a:solidFill>
                <a:latin typeface="UTM Cookies" panose="02040603050506020204" pitchFamily="18" charset="0"/>
              </a:rPr>
              <a:t>MỤC TIÊU BÀI HỌC</a:t>
            </a:r>
          </a:p>
        </p:txBody>
      </p:sp>
      <p:sp>
        <p:nvSpPr>
          <p:cNvPr id="16" name="TextBox 15">
            <a:extLst>
              <a:ext uri="{FF2B5EF4-FFF2-40B4-BE49-F238E27FC236}">
                <a16:creationId xmlns:a16="http://schemas.microsoft.com/office/drawing/2014/main" id="{8B82DA60-F9E5-49A9-B48A-F4A4ABBD14CE}"/>
              </a:ext>
            </a:extLst>
          </p:cNvPr>
          <p:cNvSpPr txBox="1"/>
          <p:nvPr/>
        </p:nvSpPr>
        <p:spPr>
          <a:xfrm>
            <a:off x="1783693" y="1526047"/>
            <a:ext cx="6732626" cy="707886"/>
          </a:xfrm>
          <a:prstGeom prst="rect">
            <a:avLst/>
          </a:prstGeom>
          <a:noFill/>
        </p:spPr>
        <p:txBody>
          <a:bodyPr wrap="square">
            <a:spAutoFit/>
          </a:bodyPr>
          <a:lstStyle/>
          <a:p>
            <a:r>
              <a:rPr lang="nl-NL" sz="2000" dirty="0">
                <a:solidFill>
                  <a:srgbClr val="000000"/>
                </a:solidFill>
                <a:effectLst/>
                <a:latin typeface="Times New Roman" panose="02020603050405020304" pitchFamily="18" charset="0"/>
                <a:ea typeface="Times New Roman" panose="02020603050405020304" pitchFamily="18" charset="0"/>
              </a:rPr>
              <a:t>Biết đọc với giọng vui, nhẹ nhàng; đọc đúng nhịp thơ, bước đầu biết đọc với giọng có biểu cảm một khổ thơ trong bài.</a:t>
            </a:r>
            <a:endParaRPr lang="en-US" sz="2000" dirty="0"/>
          </a:p>
        </p:txBody>
      </p:sp>
      <p:sp>
        <p:nvSpPr>
          <p:cNvPr id="18" name="TextBox 17">
            <a:extLst>
              <a:ext uri="{FF2B5EF4-FFF2-40B4-BE49-F238E27FC236}">
                <a16:creationId xmlns:a16="http://schemas.microsoft.com/office/drawing/2014/main" id="{6CE5B291-229D-4835-A520-2045999DAEB2}"/>
              </a:ext>
            </a:extLst>
          </p:cNvPr>
          <p:cNvSpPr txBox="1"/>
          <p:nvPr/>
        </p:nvSpPr>
        <p:spPr>
          <a:xfrm>
            <a:off x="1841392" y="1175896"/>
            <a:ext cx="1359007" cy="369332"/>
          </a:xfrm>
          <a:prstGeom prst="rect">
            <a:avLst/>
          </a:prstGeom>
          <a:noFill/>
        </p:spPr>
        <p:txBody>
          <a:bodyPr wrap="square">
            <a:spAutoFit/>
          </a:bodyPr>
          <a:lstStyle/>
          <a:p>
            <a:r>
              <a:rPr lang="nl-NL" sz="1800" dirty="0">
                <a:solidFill>
                  <a:srgbClr val="000000"/>
                </a:solidFill>
                <a:effectLst/>
                <a:latin typeface="UTM Androgyne" panose="02040603050506020204" pitchFamily="18" charset="0"/>
                <a:ea typeface="Times New Roman" panose="02020603050405020304" pitchFamily="18" charset="0"/>
              </a:rPr>
              <a:t>Kiến thức: </a:t>
            </a:r>
            <a:endParaRPr lang="en-US" sz="1800" dirty="0">
              <a:latin typeface="UTM Androgyne" panose="02040603050506020204" pitchFamily="18" charset="0"/>
            </a:endParaRPr>
          </a:p>
        </p:txBody>
      </p:sp>
      <p:sp>
        <p:nvSpPr>
          <p:cNvPr id="27" name="TextBox 26">
            <a:extLst>
              <a:ext uri="{FF2B5EF4-FFF2-40B4-BE49-F238E27FC236}">
                <a16:creationId xmlns:a16="http://schemas.microsoft.com/office/drawing/2014/main" id="{876926BF-8545-4E62-B5DD-56CFEFC3858C}"/>
              </a:ext>
            </a:extLst>
          </p:cNvPr>
          <p:cNvSpPr txBox="1"/>
          <p:nvPr/>
        </p:nvSpPr>
        <p:spPr>
          <a:xfrm>
            <a:off x="1783693" y="2563443"/>
            <a:ext cx="6797844" cy="1015663"/>
          </a:xfrm>
          <a:prstGeom prst="rect">
            <a:avLst/>
          </a:prstGeom>
          <a:noFill/>
        </p:spPr>
        <p:txBody>
          <a:bodyPr wrap="square">
            <a:spAutoFit/>
          </a:bodyPr>
          <a:lstStyle/>
          <a:p>
            <a:r>
              <a:rPr lang="nl-NL" sz="2000" dirty="0">
                <a:solidFill>
                  <a:srgbClr val="000000"/>
                </a:solidFill>
                <a:effectLst/>
                <a:latin typeface="Times New Roman" panose="02020603050405020304" pitchFamily="18" charset="0"/>
                <a:ea typeface="Times New Roman" panose="02020603050405020304" pitchFamily="18" charset="0"/>
              </a:rPr>
              <a:t>Cậu bé tuổi Ngựa thích bay nhảy, thích du ngoạn nhiều nơi nhưng rất yêu mẹ, đi đâu cũng nhớ tìm đường về với mẹ (trả lời được các câu hỏi 1, 2, 3, 4; thuộc khoảng 8 dòng thơ trong bài).</a:t>
            </a:r>
            <a:endParaRPr lang="en-US" sz="1800" dirty="0"/>
          </a:p>
        </p:txBody>
      </p:sp>
      <p:sp>
        <p:nvSpPr>
          <p:cNvPr id="28" name="TextBox 27">
            <a:extLst>
              <a:ext uri="{FF2B5EF4-FFF2-40B4-BE49-F238E27FC236}">
                <a16:creationId xmlns:a16="http://schemas.microsoft.com/office/drawing/2014/main" id="{354CDC71-4B03-4687-B341-6C223C7D1F7C}"/>
              </a:ext>
            </a:extLst>
          </p:cNvPr>
          <p:cNvSpPr txBox="1"/>
          <p:nvPr/>
        </p:nvSpPr>
        <p:spPr>
          <a:xfrm>
            <a:off x="1823696" y="2245094"/>
            <a:ext cx="1195974" cy="369332"/>
          </a:xfrm>
          <a:prstGeom prst="rect">
            <a:avLst/>
          </a:prstGeom>
          <a:noFill/>
        </p:spPr>
        <p:txBody>
          <a:bodyPr wrap="square">
            <a:spAutoFit/>
          </a:bodyPr>
          <a:lstStyle/>
          <a:p>
            <a:r>
              <a:rPr lang="nl-NL" sz="1800" dirty="0">
                <a:solidFill>
                  <a:srgbClr val="000000"/>
                </a:solidFill>
                <a:effectLst/>
                <a:latin typeface="UTM Androgyne" panose="02040603050506020204" pitchFamily="18" charset="0"/>
                <a:ea typeface="Times New Roman" panose="02020603050405020304" pitchFamily="18" charset="0"/>
              </a:rPr>
              <a:t>Kĩ năng: </a:t>
            </a:r>
            <a:endParaRPr lang="en-US" sz="1600" dirty="0">
              <a:latin typeface="UTM Androgyne" panose="02040603050506020204" pitchFamily="18" charset="0"/>
            </a:endParaRPr>
          </a:p>
        </p:txBody>
      </p:sp>
      <p:sp>
        <p:nvSpPr>
          <p:cNvPr id="29" name="TextBox 28">
            <a:extLst>
              <a:ext uri="{FF2B5EF4-FFF2-40B4-BE49-F238E27FC236}">
                <a16:creationId xmlns:a16="http://schemas.microsoft.com/office/drawing/2014/main" id="{D0232549-1BB1-4C22-A59C-F1A3FD3201E4}"/>
              </a:ext>
            </a:extLst>
          </p:cNvPr>
          <p:cNvSpPr txBox="1"/>
          <p:nvPr/>
        </p:nvSpPr>
        <p:spPr>
          <a:xfrm>
            <a:off x="1821359" y="3590141"/>
            <a:ext cx="1195974" cy="369332"/>
          </a:xfrm>
          <a:prstGeom prst="rect">
            <a:avLst/>
          </a:prstGeom>
          <a:noFill/>
        </p:spPr>
        <p:txBody>
          <a:bodyPr wrap="square">
            <a:spAutoFit/>
          </a:bodyPr>
          <a:lstStyle/>
          <a:p>
            <a:r>
              <a:rPr lang="nl-NL" sz="1800" dirty="0">
                <a:solidFill>
                  <a:srgbClr val="000000"/>
                </a:solidFill>
                <a:effectLst/>
                <a:latin typeface="UTM Androgyne" panose="02040603050506020204" pitchFamily="18" charset="0"/>
                <a:ea typeface="Times New Roman" panose="02020603050405020304" pitchFamily="18" charset="0"/>
              </a:rPr>
              <a:t>Thái độ: </a:t>
            </a:r>
            <a:endParaRPr lang="en-US" sz="1600" dirty="0">
              <a:latin typeface="UTM Androgyne" panose="02040603050506020204" pitchFamily="18" charset="0"/>
            </a:endParaRPr>
          </a:p>
        </p:txBody>
      </p:sp>
      <p:sp>
        <p:nvSpPr>
          <p:cNvPr id="33" name="TextBox 32">
            <a:extLst>
              <a:ext uri="{FF2B5EF4-FFF2-40B4-BE49-F238E27FC236}">
                <a16:creationId xmlns:a16="http://schemas.microsoft.com/office/drawing/2014/main" id="{2E1B74D4-435D-4CD5-B4AF-E1EB7664AFBF}"/>
              </a:ext>
            </a:extLst>
          </p:cNvPr>
          <p:cNvSpPr txBox="1"/>
          <p:nvPr/>
        </p:nvSpPr>
        <p:spPr>
          <a:xfrm>
            <a:off x="1821359" y="3929641"/>
            <a:ext cx="4649492" cy="400110"/>
          </a:xfrm>
          <a:prstGeom prst="rect">
            <a:avLst/>
          </a:prstGeom>
          <a:noFill/>
        </p:spPr>
        <p:txBody>
          <a:bodyPr wrap="square">
            <a:spAutoFit/>
          </a:bodyPr>
          <a:lstStyle/>
          <a:p>
            <a:r>
              <a:rPr lang="nl-NL" sz="2000" dirty="0">
                <a:solidFill>
                  <a:srgbClr val="000000"/>
                </a:solidFill>
                <a:effectLst/>
                <a:latin typeface="Times New Roman" panose="02020603050405020304" pitchFamily="18" charset="0"/>
                <a:ea typeface="Times New Roman" panose="02020603050405020304" pitchFamily="18" charset="0"/>
              </a:rPr>
              <a:t>Tích cực, tự giác học bài.</a:t>
            </a:r>
            <a:endParaRPr lang="en-US" sz="1800" dirty="0"/>
          </a:p>
        </p:txBody>
      </p:sp>
    </p:spTree>
    <p:extLst>
      <p:ext uri="{BB962C8B-B14F-4D97-AF65-F5344CB8AC3E}">
        <p14:creationId xmlns:p14="http://schemas.microsoft.com/office/powerpoint/2010/main" val="18741321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2" presetClass="entr" presetSubtype="8"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additive="base">
                                        <p:cTn id="10" dur="500" fill="hold"/>
                                        <p:tgtEl>
                                          <p:spTgt spid="22"/>
                                        </p:tgtEl>
                                        <p:attrNameLst>
                                          <p:attrName>ppt_x</p:attrName>
                                        </p:attrNameLst>
                                      </p:cBhvr>
                                      <p:tavLst>
                                        <p:tav tm="0">
                                          <p:val>
                                            <p:strVal val="0-#ppt_w/2"/>
                                          </p:val>
                                        </p:tav>
                                        <p:tav tm="100000">
                                          <p:val>
                                            <p:strVal val="#ppt_x"/>
                                          </p:val>
                                        </p:tav>
                                      </p:tavLst>
                                    </p:anim>
                                    <p:anim calcmode="lin" valueType="num">
                                      <p:cBhvr additive="base">
                                        <p:cTn id="11"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inVertic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fade">
                                      <p:cBhvr>
                                        <p:cTn id="21" dur="1000"/>
                                        <p:tgtEl>
                                          <p:spTgt spid="16">
                                            <p:txEl>
                                              <p:pRg st="0" end="0"/>
                                            </p:txEl>
                                          </p:spTgt>
                                        </p:tgtEl>
                                      </p:cBhvr>
                                    </p:animEffect>
                                    <p:anim calcmode="lin" valueType="num">
                                      <p:cBhvr>
                                        <p:cTn id="22"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2" presetClass="entr" presetSubtype="8"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0-#ppt_w/2"/>
                                          </p:val>
                                        </p:tav>
                                        <p:tav tm="100000">
                                          <p:val>
                                            <p:strVal val="#ppt_x"/>
                                          </p:val>
                                        </p:tav>
                                      </p:tavLst>
                                    </p:anim>
                                    <p:anim calcmode="lin" valueType="num">
                                      <p:cBhvr additive="base">
                                        <p:cTn id="2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barn(inVertical)">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7">
                                            <p:txEl>
                                              <p:pRg st="0" end="0"/>
                                            </p:txEl>
                                          </p:spTgt>
                                        </p:tgtEl>
                                        <p:attrNameLst>
                                          <p:attrName>style.visibility</p:attrName>
                                        </p:attrNameLst>
                                      </p:cBhvr>
                                      <p:to>
                                        <p:strVal val="visible"/>
                                      </p:to>
                                    </p:set>
                                    <p:animEffect transition="in" filter="fade">
                                      <p:cBhvr>
                                        <p:cTn id="38" dur="1000"/>
                                        <p:tgtEl>
                                          <p:spTgt spid="27">
                                            <p:txEl>
                                              <p:pRg st="0" end="0"/>
                                            </p:txEl>
                                          </p:spTgt>
                                        </p:tgtEl>
                                      </p:cBhvr>
                                    </p:animEffect>
                                    <p:anim calcmode="lin" valueType="num">
                                      <p:cBhvr>
                                        <p:cTn id="39"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2" presetClass="entr" presetSubtype="8"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additive="base">
                                        <p:cTn id="44" dur="500" fill="hold"/>
                                        <p:tgtEl>
                                          <p:spTgt spid="24"/>
                                        </p:tgtEl>
                                        <p:attrNameLst>
                                          <p:attrName>ppt_x</p:attrName>
                                        </p:attrNameLst>
                                      </p:cBhvr>
                                      <p:tavLst>
                                        <p:tav tm="0">
                                          <p:val>
                                            <p:strVal val="0-#ppt_w/2"/>
                                          </p:val>
                                        </p:tav>
                                        <p:tav tm="100000">
                                          <p:val>
                                            <p:strVal val="#ppt_x"/>
                                          </p:val>
                                        </p:tav>
                                      </p:tavLst>
                                    </p:anim>
                                    <p:anim calcmode="lin" valueType="num">
                                      <p:cBhvr additive="base">
                                        <p:cTn id="45"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29">
                                            <p:txEl>
                                              <p:pRg st="0" end="0"/>
                                            </p:txEl>
                                          </p:spTgt>
                                        </p:tgtEl>
                                        <p:attrNameLst>
                                          <p:attrName>style.visibility</p:attrName>
                                        </p:attrNameLst>
                                      </p:cBhvr>
                                      <p:to>
                                        <p:strVal val="visible"/>
                                      </p:to>
                                    </p:set>
                                    <p:animEffect transition="in" filter="barn(inVertical)">
                                      <p:cBhvr>
                                        <p:cTn id="50" dur="500"/>
                                        <p:tgtEl>
                                          <p:spTgt spid="29">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3">
                                            <p:txEl>
                                              <p:pRg st="0" end="0"/>
                                            </p:txEl>
                                          </p:spTgt>
                                        </p:tgtEl>
                                        <p:attrNameLst>
                                          <p:attrName>style.visibility</p:attrName>
                                        </p:attrNameLst>
                                      </p:cBhvr>
                                      <p:to>
                                        <p:strVal val="visible"/>
                                      </p:to>
                                    </p:set>
                                    <p:animEffect transition="in" filter="fade">
                                      <p:cBhvr>
                                        <p:cTn id="55" dur="1000"/>
                                        <p:tgtEl>
                                          <p:spTgt spid="33">
                                            <p:txEl>
                                              <p:pRg st="0" end="0"/>
                                            </p:txEl>
                                          </p:spTgt>
                                        </p:tgtEl>
                                      </p:cBhvr>
                                    </p:animEffect>
                                    <p:anim calcmode="lin" valueType="num">
                                      <p:cBhvr>
                                        <p:cTn id="56" dur="10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57" dur="1000" fill="hold"/>
                                        <p:tgtEl>
                                          <p:spTgt spid="3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14" grpId="0"/>
      <p:bldP spid="18"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288" y="2989411"/>
            <a:ext cx="3870640" cy="2060278"/>
          </a:xfrm>
          <a:prstGeom prst="rect">
            <a:avLst/>
          </a:prstGeom>
        </p:spPr>
      </p:pic>
      <p:pic>
        <p:nvPicPr>
          <p:cNvPr id="4" name="图片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5" name="图片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1999" y="3535498"/>
            <a:ext cx="2733534" cy="1449275"/>
          </a:xfrm>
          <a:prstGeom prst="rect">
            <a:avLst/>
          </a:prstGeom>
        </p:spPr>
      </p:pic>
      <p:sp>
        <p:nvSpPr>
          <p:cNvPr id="16" name="椭圆 15">
            <a:extLst>
              <a:ext uri="{FF2B5EF4-FFF2-40B4-BE49-F238E27FC236}">
                <a16:creationId xmlns:a16="http://schemas.microsoft.com/office/drawing/2014/main" id="{6DA949B9-1864-4241-8946-7DEF4D9912BC}"/>
              </a:ext>
            </a:extLst>
          </p:cNvPr>
          <p:cNvSpPr/>
          <p:nvPr/>
        </p:nvSpPr>
        <p:spPr>
          <a:xfrm>
            <a:off x="4031939" y="1263840"/>
            <a:ext cx="1080120" cy="108012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t>01</a:t>
            </a:r>
            <a:endParaRPr lang="zh-CN" altLang="en-US" sz="4400" dirty="0"/>
          </a:p>
        </p:txBody>
      </p:sp>
      <p:sp>
        <p:nvSpPr>
          <p:cNvPr id="6" name="TextBox 5">
            <a:extLst>
              <a:ext uri="{FF2B5EF4-FFF2-40B4-BE49-F238E27FC236}">
                <a16:creationId xmlns:a16="http://schemas.microsoft.com/office/drawing/2014/main" id="{9DE9BF17-4059-4A43-B21A-1D350D1C547B}"/>
              </a:ext>
            </a:extLst>
          </p:cNvPr>
          <p:cNvSpPr txBox="1"/>
          <p:nvPr/>
        </p:nvSpPr>
        <p:spPr>
          <a:xfrm>
            <a:off x="3215767" y="2381775"/>
            <a:ext cx="3354082" cy="830997"/>
          </a:xfrm>
          <a:prstGeom prst="rect">
            <a:avLst/>
          </a:prstGeom>
          <a:noFill/>
        </p:spPr>
        <p:txBody>
          <a:bodyPr wrap="square" rtlCol="0">
            <a:spAutoFit/>
          </a:bodyPr>
          <a:lstStyle/>
          <a:p>
            <a:r>
              <a:rPr lang="en-US" sz="4800" dirty="0">
                <a:solidFill>
                  <a:schemeClr val="accent6">
                    <a:lumMod val="50000"/>
                  </a:schemeClr>
                </a:solidFill>
                <a:latin typeface="UTM Cookies" panose="02040603050506020204" pitchFamily="18" charset="0"/>
              </a:rPr>
              <a:t>LUYỆN ĐỌC</a:t>
            </a:r>
          </a:p>
        </p:txBody>
      </p:sp>
    </p:spTree>
    <p:extLst>
      <p:ext uri="{BB962C8B-B14F-4D97-AF65-F5344CB8AC3E}">
        <p14:creationId xmlns:p14="http://schemas.microsoft.com/office/powerpoint/2010/main" val="43529349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DFCDD873-8677-4ED3-A550-3C7BC415B394}"/>
              </a:ext>
            </a:extLst>
          </p:cNvPr>
          <p:cNvSpPr/>
          <p:nvPr/>
        </p:nvSpPr>
        <p:spPr>
          <a:xfrm>
            <a:off x="302480" y="266028"/>
            <a:ext cx="8492386" cy="4671732"/>
          </a:xfrm>
          <a:prstGeom prst="roundRect">
            <a:avLst/>
          </a:prstGeom>
          <a:solidFill>
            <a:schemeClr val="accent3">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6" name="Rectangle 35">
            <a:extLst>
              <a:ext uri="{FF2B5EF4-FFF2-40B4-BE49-F238E27FC236}">
                <a16:creationId xmlns:a16="http://schemas.microsoft.com/office/drawing/2014/main" id="{FCB9B28A-4288-4209-879A-3E95CC1F9498}"/>
              </a:ext>
            </a:extLst>
          </p:cNvPr>
          <p:cNvSpPr/>
          <p:nvPr/>
        </p:nvSpPr>
        <p:spPr>
          <a:xfrm>
            <a:off x="879123" y="804695"/>
            <a:ext cx="4315427" cy="120032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Mẹ</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ơi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gì</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a:ln>
                  <a:noFill/>
                </a:ln>
                <a:solidFill>
                  <a:srgbClr val="E7E6E6">
                    <a:lumMod val="10000"/>
                  </a:srgbClr>
                </a:solidFill>
                <a:effectLst/>
                <a:uLnTx/>
                <a:uFillTx/>
                <a:latin typeface="Times New Roman" pitchFamily="18" charset="0"/>
              </a:rPr>
              <a:t>-</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là</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Ngựa</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Ngựa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không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yên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một</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chỗ</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là</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a:t>
            </a:r>
          </a:p>
        </p:txBody>
      </p:sp>
      <p:sp>
        <p:nvSpPr>
          <p:cNvPr id="37" name="Rectangle 36">
            <a:extLst>
              <a:ext uri="{FF2B5EF4-FFF2-40B4-BE49-F238E27FC236}">
                <a16:creationId xmlns:a16="http://schemas.microsoft.com/office/drawing/2014/main" id="{E48BE81A-63C0-499A-AC39-3FA04F18D2E9}"/>
              </a:ext>
            </a:extLst>
          </p:cNvPr>
          <p:cNvSpPr/>
          <p:nvPr/>
        </p:nvSpPr>
        <p:spPr>
          <a:xfrm>
            <a:off x="879123" y="2112713"/>
            <a:ext cx="4902540" cy="258532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Mẹ</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ơi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sẽ</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phi</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Qua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bao</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nhiêu</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ngọn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gió</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Gió</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xanh</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miền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trung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du</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Gió</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hồng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vùng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đất</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đỏ</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Gió</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đen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hút</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đại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ngàn</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Mấp</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mô</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triền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núi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đá</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mang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về</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cho</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mẹ</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Ngọn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gió</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của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trăm</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miền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p:txBody>
      </p:sp>
      <p:sp>
        <p:nvSpPr>
          <p:cNvPr id="38" name="Rectangle 37">
            <a:extLst>
              <a:ext uri="{FF2B5EF4-FFF2-40B4-BE49-F238E27FC236}">
                <a16:creationId xmlns:a16="http://schemas.microsoft.com/office/drawing/2014/main" id="{F3BC5FA0-E0F9-44E4-8420-6480A846ED2A}"/>
              </a:ext>
            </a:extLst>
          </p:cNvPr>
          <p:cNvSpPr/>
          <p:nvPr/>
        </p:nvSpPr>
        <p:spPr>
          <a:xfrm>
            <a:off x="5084695" y="745181"/>
            <a:ext cx="5001911" cy="230832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Ngựa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sẽ</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khắp</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Trên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những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cánh</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đồng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hoa</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Lóa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màu</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trắng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hoa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mơ</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Trang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giấy</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nguyên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chưa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viết</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làm</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sao</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ôm</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hết</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Mùi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hoa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huệ</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ngạt</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ngào</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Gió</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và</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nắng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xôn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xao</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Khắp</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đồng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hoa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cúc</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dại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p>
        </p:txBody>
      </p:sp>
      <p:sp>
        <p:nvSpPr>
          <p:cNvPr id="39" name="Rectangle 38">
            <a:extLst>
              <a:ext uri="{FF2B5EF4-FFF2-40B4-BE49-F238E27FC236}">
                <a16:creationId xmlns:a16="http://schemas.microsoft.com/office/drawing/2014/main" id="{B8C59C3A-F504-4F31-9C1B-D1FC5969E67A}"/>
              </a:ext>
            </a:extLst>
          </p:cNvPr>
          <p:cNvSpPr/>
          <p:nvPr/>
        </p:nvSpPr>
        <p:spPr>
          <a:xfrm>
            <a:off x="5084695" y="3113019"/>
            <a:ext cx="4195554" cy="175432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là</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tuổi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Ngựa</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Nhưng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mẹ</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ơi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đừng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buồn</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Dẫu</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cách</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núi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cách</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rừng</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Dẫu</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cách</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sông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cách</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biển</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tìm</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về</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với</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mẹ</a:t>
            </a:r>
            <a:endPar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Ngựa</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con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vẫn</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nhớ</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 </a:t>
            </a:r>
            <a:r>
              <a:rPr kumimoji="0" lang="en-US" sz="1800" b="1" i="0" u="none" strike="noStrike" kern="0" cap="none" spc="0" normalizeH="0" baseline="0" noProof="0" dirty="0" err="1">
                <a:ln>
                  <a:noFill/>
                </a:ln>
                <a:solidFill>
                  <a:srgbClr val="E7E6E6">
                    <a:lumMod val="10000"/>
                  </a:srgbClr>
                </a:solidFill>
                <a:effectLst/>
                <a:uLnTx/>
                <a:uFillTx/>
                <a:latin typeface="Times New Roman" pitchFamily="18" charset="0"/>
              </a:rPr>
              <a:t>đường</a:t>
            </a:r>
            <a:r>
              <a:rPr kumimoji="0" lang="en-US" sz="1800" b="1" i="0" u="none" strike="noStrike" kern="0" cap="none" spc="0" normalizeH="0" baseline="0" noProof="0" dirty="0">
                <a:ln>
                  <a:noFill/>
                </a:ln>
                <a:solidFill>
                  <a:srgbClr val="E7E6E6">
                    <a:lumMod val="10000"/>
                  </a:srgbClr>
                </a:solidFill>
                <a:effectLst/>
                <a:uLnTx/>
                <a:uFillTx/>
                <a:latin typeface="Times New Roman" pitchFamily="18" charset="0"/>
              </a:rPr>
              <a:t>.</a:t>
            </a:r>
          </a:p>
        </p:txBody>
      </p:sp>
      <p:sp>
        <p:nvSpPr>
          <p:cNvPr id="40" name="WordArt 13">
            <a:extLst>
              <a:ext uri="{FF2B5EF4-FFF2-40B4-BE49-F238E27FC236}">
                <a16:creationId xmlns:a16="http://schemas.microsoft.com/office/drawing/2014/main" id="{6319BBD1-738F-429F-B491-6743ED9F3F65}"/>
              </a:ext>
            </a:extLst>
          </p:cNvPr>
          <p:cNvSpPr>
            <a:spLocks noChangeArrowheads="1" noChangeShapeType="1" noTextEdit="1"/>
          </p:cNvSpPr>
          <p:nvPr/>
        </p:nvSpPr>
        <p:spPr bwMode="auto">
          <a:xfrm>
            <a:off x="7623270" y="4877472"/>
            <a:ext cx="988716" cy="251988"/>
          </a:xfrm>
          <a:prstGeom prst="rect">
            <a:avLst/>
          </a:prstGeom>
        </p:spPr>
        <p:txBody>
          <a:bodyPr wrap="none" fromWordArt="1">
            <a:prstTxWarp prst="textPlain">
              <a:avLst>
                <a:gd name="adj" fmla="val 50000"/>
              </a:avLst>
            </a:prstTxWarp>
          </a:bodyPr>
          <a:lstStyle/>
          <a:p>
            <a:pPr algn="ct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Xuân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Quỳnh</a:t>
            </a:r>
            <a:r>
              <a:rPr lang="en-US" sz="1200" dirty="0">
                <a:latin typeface="Times New Roman" panose="02020603050405020304" pitchFamily="18" charset="0"/>
                <a:cs typeface="Times New Roman" panose="02020603050405020304" pitchFamily="18" charset="0"/>
              </a:rPr>
              <a:t>)</a:t>
            </a:r>
          </a:p>
        </p:txBody>
      </p:sp>
      <p:sp>
        <p:nvSpPr>
          <p:cNvPr id="41" name="TextBox 4">
            <a:extLst>
              <a:ext uri="{FF2B5EF4-FFF2-40B4-BE49-F238E27FC236}">
                <a16:creationId xmlns:a16="http://schemas.microsoft.com/office/drawing/2014/main" id="{816E2845-7544-4B59-B266-5CA5694D54D0}"/>
              </a:ext>
            </a:extLst>
          </p:cNvPr>
          <p:cNvSpPr txBox="1">
            <a:spLocks noChangeArrowheads="1"/>
          </p:cNvSpPr>
          <p:nvPr/>
        </p:nvSpPr>
        <p:spPr bwMode="auto">
          <a:xfrm>
            <a:off x="1028259" y="205740"/>
            <a:ext cx="6749771"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en-US" sz="2800" b="1" dirty="0" err="1">
                <a:cs typeface="Times New Roman" pitchFamily="18" charset="0"/>
              </a:rPr>
              <a:t>Tuổi</a:t>
            </a:r>
            <a:r>
              <a:rPr lang="en-US" sz="2800" b="1" dirty="0">
                <a:cs typeface="Times New Roman" pitchFamily="18" charset="0"/>
              </a:rPr>
              <a:t> </a:t>
            </a:r>
            <a:r>
              <a:rPr lang="en-US" sz="2800" b="1" dirty="0" err="1">
                <a:cs typeface="Times New Roman" pitchFamily="18" charset="0"/>
              </a:rPr>
              <a:t>ngựa</a:t>
            </a:r>
            <a:r>
              <a:rPr lang="en-US" sz="2800" b="1" dirty="0">
                <a:cs typeface="Times New Roman" pitchFamily="18" charset="0"/>
              </a:rPr>
              <a:t> </a:t>
            </a:r>
          </a:p>
          <a:p>
            <a:pPr algn="ctr" eaLnBrk="1" hangingPunct="1"/>
            <a:r>
              <a:rPr lang="en-US" sz="1800" b="1" i="1" dirty="0">
                <a:cs typeface="Times New Roman" pitchFamily="18" charset="0"/>
              </a:rPr>
              <a:t>(</a:t>
            </a:r>
            <a:r>
              <a:rPr lang="en-US" sz="1800" b="1" i="1" dirty="0" err="1">
                <a:cs typeface="Times New Roman" pitchFamily="18" charset="0"/>
              </a:rPr>
              <a:t>Trích</a:t>
            </a:r>
            <a:r>
              <a:rPr lang="en-US" sz="1800" b="1" i="1" dirty="0">
                <a:cs typeface="Times New Roman" pitchFamily="18" charset="0"/>
              </a:rPr>
              <a:t>)</a:t>
            </a:r>
          </a:p>
        </p:txBody>
      </p:sp>
    </p:spTree>
    <p:extLst>
      <p:ext uri="{BB962C8B-B14F-4D97-AF65-F5344CB8AC3E}">
        <p14:creationId xmlns:p14="http://schemas.microsoft.com/office/powerpoint/2010/main" val="46736019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54" y="0"/>
            <a:ext cx="9141291" cy="5143500"/>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2288" y="3240033"/>
            <a:ext cx="3870640" cy="1809656"/>
          </a:xfrm>
          <a:prstGeom prst="rect">
            <a:avLst/>
          </a:prstGeom>
        </p:spPr>
      </p:pic>
      <p:pic>
        <p:nvPicPr>
          <p:cNvPr id="4" name="图片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85856" y="3516003"/>
            <a:ext cx="1158144" cy="1627497"/>
          </a:xfrm>
          <a:prstGeom prst="rect">
            <a:avLst/>
          </a:prstGeom>
        </p:spPr>
      </p:pic>
      <p:pic>
        <p:nvPicPr>
          <p:cNvPr id="5" name="图片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27511" y="3710688"/>
            <a:ext cx="2733534" cy="1449275"/>
          </a:xfrm>
          <a:prstGeom prst="rect">
            <a:avLst/>
          </a:prstGeom>
        </p:spPr>
      </p:pic>
      <p:sp>
        <p:nvSpPr>
          <p:cNvPr id="22" name="MH_Other_1">
            <a:extLst>
              <a:ext uri="{FF2B5EF4-FFF2-40B4-BE49-F238E27FC236}">
                <a16:creationId xmlns:a16="http://schemas.microsoft.com/office/drawing/2014/main" id="{AD4D6BEC-2488-46EE-95AC-728E82F8093C}"/>
              </a:ext>
            </a:extLst>
          </p:cNvPr>
          <p:cNvSpPr>
            <a:spLocks noChangeAspect="1"/>
          </p:cNvSpPr>
          <p:nvPr>
            <p:custDataLst>
              <p:tags r:id="rId1"/>
            </p:custDataLst>
          </p:nvPr>
        </p:nvSpPr>
        <p:spPr>
          <a:xfrm>
            <a:off x="1378459" y="1363958"/>
            <a:ext cx="511025" cy="512117"/>
          </a:xfrm>
          <a:prstGeom prst="ellipse">
            <a:avLst/>
          </a:prstGeom>
          <a:solidFill>
            <a:srgbClr val="FFFFFF"/>
          </a:solidFill>
          <a:ln w="57150" cap="flat" cmpd="sng" algn="ctr">
            <a:solidFill>
              <a:schemeClr val="accent1"/>
            </a:solidFill>
            <a:prstDash val="solid"/>
          </a:ln>
          <a:effectLst/>
        </p:spPr>
        <p:txBody>
          <a:bodyPr lIns="0" tIns="0" rIns="0" bIns="0" anchor="ctr"/>
          <a:lstStyle/>
          <a:p>
            <a:pPr algn="ctr">
              <a:defRPr/>
            </a:pPr>
            <a:r>
              <a:rPr lang="en-US" altLang="zh-CN" sz="3001" kern="0" dirty="0">
                <a:solidFill>
                  <a:schemeClr val="tx2"/>
                </a:solidFill>
                <a:latin typeface="Arial" panose="020B0604020202020204" pitchFamily="34" charset="0"/>
                <a:ea typeface="微软雅黑" panose="020B0503020204020204" pitchFamily="34" charset="-122"/>
                <a:sym typeface="Arial" panose="020B0604020202020204" pitchFamily="34" charset="0"/>
              </a:rPr>
              <a:t>1</a:t>
            </a:r>
          </a:p>
        </p:txBody>
      </p:sp>
      <p:sp>
        <p:nvSpPr>
          <p:cNvPr id="23" name="MH_Other_2">
            <a:extLst>
              <a:ext uri="{FF2B5EF4-FFF2-40B4-BE49-F238E27FC236}">
                <a16:creationId xmlns:a16="http://schemas.microsoft.com/office/drawing/2014/main" id="{BACC2EF8-0F61-4559-8A7C-24629238209B}"/>
              </a:ext>
            </a:extLst>
          </p:cNvPr>
          <p:cNvSpPr>
            <a:spLocks noChangeAspect="1"/>
          </p:cNvSpPr>
          <p:nvPr>
            <p:custDataLst>
              <p:tags r:id="rId2"/>
            </p:custDataLst>
          </p:nvPr>
        </p:nvSpPr>
        <p:spPr>
          <a:xfrm>
            <a:off x="3215572" y="1876074"/>
            <a:ext cx="511025" cy="512117"/>
          </a:xfrm>
          <a:prstGeom prst="ellipse">
            <a:avLst/>
          </a:prstGeom>
          <a:solidFill>
            <a:srgbClr val="FFFFFF"/>
          </a:solidFill>
          <a:ln w="57150" cap="flat" cmpd="sng" algn="ctr">
            <a:solidFill>
              <a:schemeClr val="accent2"/>
            </a:solidFill>
            <a:prstDash val="solid"/>
          </a:ln>
          <a:effectLst/>
        </p:spPr>
        <p:txBody>
          <a:bodyPr lIns="0" tIns="0" rIns="0" bIns="0" anchor="ctr"/>
          <a:lstStyle/>
          <a:p>
            <a:pPr algn="ctr">
              <a:defRPr/>
            </a:pPr>
            <a:r>
              <a:rPr lang="en-US" altLang="zh-CN" sz="3001" kern="0" dirty="0">
                <a:solidFill>
                  <a:schemeClr val="accent2"/>
                </a:solidFill>
                <a:latin typeface="Arial" panose="020B0604020202020204" pitchFamily="34" charset="0"/>
                <a:ea typeface="微软雅黑" panose="020B0503020204020204" pitchFamily="34" charset="-122"/>
                <a:sym typeface="Arial" panose="020B0604020202020204" pitchFamily="34" charset="0"/>
              </a:rPr>
              <a:t>2</a:t>
            </a:r>
          </a:p>
        </p:txBody>
      </p:sp>
      <p:sp>
        <p:nvSpPr>
          <p:cNvPr id="24" name="MH_Other_3">
            <a:extLst>
              <a:ext uri="{FF2B5EF4-FFF2-40B4-BE49-F238E27FC236}">
                <a16:creationId xmlns:a16="http://schemas.microsoft.com/office/drawing/2014/main" id="{0B98F20B-C700-49E7-8B55-C2C518E5511D}"/>
              </a:ext>
            </a:extLst>
          </p:cNvPr>
          <p:cNvSpPr>
            <a:spLocks noChangeAspect="1"/>
          </p:cNvSpPr>
          <p:nvPr>
            <p:custDataLst>
              <p:tags r:id="rId3"/>
            </p:custDataLst>
          </p:nvPr>
        </p:nvSpPr>
        <p:spPr>
          <a:xfrm>
            <a:off x="5212907" y="1363958"/>
            <a:ext cx="511025" cy="512117"/>
          </a:xfrm>
          <a:prstGeom prst="ellipse">
            <a:avLst/>
          </a:prstGeom>
          <a:solidFill>
            <a:srgbClr val="FFFFFF"/>
          </a:solidFill>
          <a:ln w="57150" cap="flat" cmpd="sng" algn="ctr">
            <a:solidFill>
              <a:schemeClr val="accent3"/>
            </a:solidFill>
            <a:prstDash val="solid"/>
          </a:ln>
          <a:effectLst/>
        </p:spPr>
        <p:txBody>
          <a:bodyPr lIns="0" tIns="0" rIns="0" bIns="0" anchor="ctr"/>
          <a:lstStyle/>
          <a:p>
            <a:pPr algn="ctr">
              <a:defRPr/>
            </a:pPr>
            <a:r>
              <a:rPr lang="en-US" altLang="zh-CN" sz="3001" kern="0" dirty="0">
                <a:solidFill>
                  <a:schemeClr val="accent3"/>
                </a:solidFill>
                <a:latin typeface="Arial" panose="020B0604020202020204" pitchFamily="34" charset="0"/>
                <a:ea typeface="微软雅黑" panose="020B0503020204020204" pitchFamily="34" charset="-122"/>
                <a:sym typeface="Arial" panose="020B0604020202020204" pitchFamily="34" charset="0"/>
              </a:rPr>
              <a:t>3</a:t>
            </a:r>
          </a:p>
        </p:txBody>
      </p:sp>
      <p:sp>
        <p:nvSpPr>
          <p:cNvPr id="25" name="MH_Other_4">
            <a:extLst>
              <a:ext uri="{FF2B5EF4-FFF2-40B4-BE49-F238E27FC236}">
                <a16:creationId xmlns:a16="http://schemas.microsoft.com/office/drawing/2014/main" id="{84F95C9B-0114-4B0B-87F9-4288AB60AE28}"/>
              </a:ext>
            </a:extLst>
          </p:cNvPr>
          <p:cNvSpPr>
            <a:spLocks noChangeAspect="1"/>
          </p:cNvSpPr>
          <p:nvPr>
            <p:custDataLst>
              <p:tags r:id="rId4"/>
            </p:custDataLst>
          </p:nvPr>
        </p:nvSpPr>
        <p:spPr>
          <a:xfrm>
            <a:off x="7342833" y="1890097"/>
            <a:ext cx="511025" cy="512117"/>
          </a:xfrm>
          <a:prstGeom prst="ellipse">
            <a:avLst/>
          </a:prstGeom>
          <a:solidFill>
            <a:srgbClr val="FFFFFF"/>
          </a:solidFill>
          <a:ln w="57150" cap="flat" cmpd="sng" algn="ctr">
            <a:solidFill>
              <a:schemeClr val="accent4"/>
            </a:solidFill>
            <a:prstDash val="solid"/>
          </a:ln>
          <a:effectLst/>
        </p:spPr>
        <p:txBody>
          <a:bodyPr lIns="0" tIns="0" rIns="0" bIns="0" anchor="ctr"/>
          <a:lstStyle/>
          <a:p>
            <a:pPr algn="ctr">
              <a:defRPr/>
            </a:pPr>
            <a:r>
              <a:rPr lang="en-US" altLang="zh-CN" sz="3001" kern="0" dirty="0">
                <a:solidFill>
                  <a:schemeClr val="accent4"/>
                </a:solidFill>
                <a:latin typeface="Arial" panose="020B0604020202020204" pitchFamily="34" charset="0"/>
                <a:ea typeface="微软雅黑" panose="020B0503020204020204" pitchFamily="34" charset="-122"/>
                <a:sym typeface="Arial" panose="020B0604020202020204" pitchFamily="34" charset="0"/>
              </a:rPr>
              <a:t>4</a:t>
            </a:r>
          </a:p>
        </p:txBody>
      </p:sp>
      <p:sp>
        <p:nvSpPr>
          <p:cNvPr id="10" name="TextBox 9">
            <a:extLst>
              <a:ext uri="{FF2B5EF4-FFF2-40B4-BE49-F238E27FC236}">
                <a16:creationId xmlns:a16="http://schemas.microsoft.com/office/drawing/2014/main" id="{8677B3FA-975F-4434-A6BE-FE3F5EED5925}"/>
              </a:ext>
            </a:extLst>
          </p:cNvPr>
          <p:cNvSpPr txBox="1"/>
          <p:nvPr/>
        </p:nvSpPr>
        <p:spPr>
          <a:xfrm>
            <a:off x="872561" y="1903467"/>
            <a:ext cx="1579393" cy="461665"/>
          </a:xfrm>
          <a:prstGeom prst="rect">
            <a:avLst/>
          </a:prstGeom>
          <a:noFill/>
        </p:spPr>
        <p:txBody>
          <a:bodyPr wrap="square">
            <a:spAutoFit/>
          </a:bodyPr>
          <a:lstStyle/>
          <a:p>
            <a:r>
              <a:rPr lang="en-US" altLang="en-US" sz="2400" b="1" dirty="0" err="1">
                <a:latin typeface="#9Slide03 AmpleSoft" panose="02000000000000000000" pitchFamily="2" charset="0"/>
                <a:cs typeface="Times New Roman" panose="02020603050405020304" pitchFamily="18" charset="0"/>
              </a:rPr>
              <a:t>Khổ</a:t>
            </a:r>
            <a:r>
              <a:rPr lang="en-US" altLang="en-US" sz="2400" b="1" dirty="0">
                <a:latin typeface="#9Slide03 AmpleSoft" panose="02000000000000000000" pitchFamily="2" charset="0"/>
                <a:cs typeface="Times New Roman" panose="02020603050405020304" pitchFamily="18" charset="0"/>
              </a:rPr>
              <a:t> </a:t>
            </a:r>
            <a:r>
              <a:rPr lang="en-US" altLang="en-US" sz="2400" b="1" dirty="0" err="1">
                <a:latin typeface="#9Slide03 AmpleSoft" panose="02000000000000000000" pitchFamily="2" charset="0"/>
                <a:cs typeface="Times New Roman" panose="02020603050405020304" pitchFamily="18" charset="0"/>
              </a:rPr>
              <a:t>thơ</a:t>
            </a:r>
            <a:r>
              <a:rPr lang="en-US" altLang="en-US" sz="2400" b="1" dirty="0">
                <a:latin typeface="#9Slide03 AmpleSoft" panose="02000000000000000000" pitchFamily="2" charset="0"/>
                <a:cs typeface="Times New Roman" panose="02020603050405020304" pitchFamily="18" charset="0"/>
              </a:rPr>
              <a:t> 1 </a:t>
            </a:r>
            <a:endParaRPr lang="en-US" sz="2400" dirty="0">
              <a:latin typeface="#9Slide03 AmpleSoft" panose="02000000000000000000" pitchFamily="2" charset="0"/>
            </a:endParaRPr>
          </a:p>
        </p:txBody>
      </p:sp>
      <p:sp>
        <p:nvSpPr>
          <p:cNvPr id="11" name="TextBox 10">
            <a:extLst>
              <a:ext uri="{FF2B5EF4-FFF2-40B4-BE49-F238E27FC236}">
                <a16:creationId xmlns:a16="http://schemas.microsoft.com/office/drawing/2014/main" id="{D0226A0A-2CEF-4CA9-B989-00E18D16F5FB}"/>
              </a:ext>
            </a:extLst>
          </p:cNvPr>
          <p:cNvSpPr txBox="1"/>
          <p:nvPr/>
        </p:nvSpPr>
        <p:spPr>
          <a:xfrm>
            <a:off x="2924700" y="2467974"/>
            <a:ext cx="1579393" cy="461665"/>
          </a:xfrm>
          <a:prstGeom prst="rect">
            <a:avLst/>
          </a:prstGeom>
          <a:noFill/>
        </p:spPr>
        <p:txBody>
          <a:bodyPr wrap="square">
            <a:spAutoFit/>
          </a:bodyPr>
          <a:lstStyle/>
          <a:p>
            <a:r>
              <a:rPr lang="en-US" altLang="en-US" sz="2400" b="1" dirty="0" err="1">
                <a:latin typeface="#9Slide03 AmpleSoft" panose="02000000000000000000" pitchFamily="2" charset="0"/>
                <a:cs typeface="Times New Roman" panose="02020603050405020304" pitchFamily="18" charset="0"/>
              </a:rPr>
              <a:t>Khổ</a:t>
            </a:r>
            <a:r>
              <a:rPr lang="en-US" altLang="en-US" sz="2400" b="1" dirty="0">
                <a:latin typeface="#9Slide03 AmpleSoft" panose="02000000000000000000" pitchFamily="2" charset="0"/>
                <a:cs typeface="Times New Roman" panose="02020603050405020304" pitchFamily="18" charset="0"/>
              </a:rPr>
              <a:t> </a:t>
            </a:r>
            <a:r>
              <a:rPr lang="en-US" altLang="en-US" sz="2400" b="1" dirty="0" err="1">
                <a:latin typeface="#9Slide03 AmpleSoft" panose="02000000000000000000" pitchFamily="2" charset="0"/>
                <a:cs typeface="Times New Roman" panose="02020603050405020304" pitchFamily="18" charset="0"/>
              </a:rPr>
              <a:t>thơ</a:t>
            </a:r>
            <a:r>
              <a:rPr lang="en-US" altLang="en-US" sz="2400" b="1" dirty="0">
                <a:latin typeface="#9Slide03 AmpleSoft" panose="02000000000000000000" pitchFamily="2" charset="0"/>
                <a:cs typeface="Times New Roman" panose="02020603050405020304" pitchFamily="18" charset="0"/>
              </a:rPr>
              <a:t> 2 </a:t>
            </a:r>
            <a:endParaRPr lang="en-US" sz="2400" dirty="0">
              <a:latin typeface="#9Slide03 AmpleSoft" panose="02000000000000000000" pitchFamily="2" charset="0"/>
            </a:endParaRPr>
          </a:p>
        </p:txBody>
      </p:sp>
      <p:sp>
        <p:nvSpPr>
          <p:cNvPr id="12" name="TextBox 11">
            <a:extLst>
              <a:ext uri="{FF2B5EF4-FFF2-40B4-BE49-F238E27FC236}">
                <a16:creationId xmlns:a16="http://schemas.microsoft.com/office/drawing/2014/main" id="{CAF15D14-2FE2-4091-9663-D6DB7391CB49}"/>
              </a:ext>
            </a:extLst>
          </p:cNvPr>
          <p:cNvSpPr txBox="1"/>
          <p:nvPr/>
        </p:nvSpPr>
        <p:spPr>
          <a:xfrm>
            <a:off x="4985681" y="2010490"/>
            <a:ext cx="1579392" cy="461665"/>
          </a:xfrm>
          <a:prstGeom prst="rect">
            <a:avLst/>
          </a:prstGeom>
          <a:noFill/>
        </p:spPr>
        <p:txBody>
          <a:bodyPr wrap="square">
            <a:spAutoFit/>
          </a:bodyPr>
          <a:lstStyle/>
          <a:p>
            <a:r>
              <a:rPr lang="en-US" altLang="en-US" sz="2400" b="1" dirty="0" err="1">
                <a:latin typeface="#9Slide03 AmpleSoft" panose="02000000000000000000" pitchFamily="2" charset="0"/>
                <a:cs typeface="Times New Roman" panose="02020603050405020304" pitchFamily="18" charset="0"/>
              </a:rPr>
              <a:t>Khổ</a:t>
            </a:r>
            <a:r>
              <a:rPr lang="en-US" altLang="en-US" sz="2400" b="1" dirty="0">
                <a:latin typeface="#9Slide03 AmpleSoft" panose="02000000000000000000" pitchFamily="2" charset="0"/>
                <a:cs typeface="Times New Roman" panose="02020603050405020304" pitchFamily="18" charset="0"/>
              </a:rPr>
              <a:t> </a:t>
            </a:r>
            <a:r>
              <a:rPr lang="en-US" altLang="en-US" sz="2400" b="1" dirty="0" err="1">
                <a:latin typeface="#9Slide03 AmpleSoft" panose="02000000000000000000" pitchFamily="2" charset="0"/>
                <a:cs typeface="Times New Roman" panose="02020603050405020304" pitchFamily="18" charset="0"/>
              </a:rPr>
              <a:t>thơ</a:t>
            </a:r>
            <a:r>
              <a:rPr lang="en-US" altLang="en-US" sz="2400" b="1" dirty="0">
                <a:latin typeface="#9Slide03 AmpleSoft" panose="02000000000000000000" pitchFamily="2" charset="0"/>
                <a:cs typeface="Times New Roman" panose="02020603050405020304" pitchFamily="18" charset="0"/>
              </a:rPr>
              <a:t> 3 </a:t>
            </a:r>
            <a:endParaRPr lang="en-US" sz="2400" dirty="0">
              <a:latin typeface="#9Slide03 AmpleSoft" panose="02000000000000000000" pitchFamily="2" charset="0"/>
            </a:endParaRPr>
          </a:p>
        </p:txBody>
      </p:sp>
      <p:sp>
        <p:nvSpPr>
          <p:cNvPr id="13" name="TextBox 12">
            <a:extLst>
              <a:ext uri="{FF2B5EF4-FFF2-40B4-BE49-F238E27FC236}">
                <a16:creationId xmlns:a16="http://schemas.microsoft.com/office/drawing/2014/main" id="{4D21FB15-B08A-44EC-9535-5898E8D63C38}"/>
              </a:ext>
            </a:extLst>
          </p:cNvPr>
          <p:cNvSpPr txBox="1"/>
          <p:nvPr/>
        </p:nvSpPr>
        <p:spPr>
          <a:xfrm>
            <a:off x="7023837" y="2675571"/>
            <a:ext cx="1620936" cy="461665"/>
          </a:xfrm>
          <a:prstGeom prst="rect">
            <a:avLst/>
          </a:prstGeom>
          <a:noFill/>
        </p:spPr>
        <p:txBody>
          <a:bodyPr wrap="square">
            <a:spAutoFit/>
          </a:bodyPr>
          <a:lstStyle/>
          <a:p>
            <a:r>
              <a:rPr lang="en-US" altLang="en-US" sz="2400" b="1" dirty="0" err="1">
                <a:latin typeface="#9Slide03 AmpleSoft" panose="02000000000000000000" pitchFamily="2" charset="0"/>
                <a:cs typeface="Times New Roman" panose="02020603050405020304" pitchFamily="18" charset="0"/>
              </a:rPr>
              <a:t>Khổ</a:t>
            </a:r>
            <a:r>
              <a:rPr lang="en-US" altLang="en-US" sz="2400" b="1" dirty="0">
                <a:latin typeface="#9Slide03 AmpleSoft" panose="02000000000000000000" pitchFamily="2" charset="0"/>
                <a:cs typeface="Times New Roman" panose="02020603050405020304" pitchFamily="18" charset="0"/>
              </a:rPr>
              <a:t> </a:t>
            </a:r>
            <a:r>
              <a:rPr lang="en-US" altLang="en-US" sz="2400" b="1" dirty="0" err="1">
                <a:latin typeface="#9Slide03 AmpleSoft" panose="02000000000000000000" pitchFamily="2" charset="0"/>
                <a:cs typeface="Times New Roman" panose="02020603050405020304" pitchFamily="18" charset="0"/>
              </a:rPr>
              <a:t>thơ</a:t>
            </a:r>
            <a:r>
              <a:rPr lang="en-US" altLang="en-US" sz="2400" b="1" dirty="0">
                <a:latin typeface="#9Slide03 AmpleSoft" panose="02000000000000000000" pitchFamily="2" charset="0"/>
                <a:cs typeface="Times New Roman" panose="02020603050405020304" pitchFamily="18" charset="0"/>
              </a:rPr>
              <a:t> 4 </a:t>
            </a:r>
            <a:endParaRPr lang="en-US" sz="2400" dirty="0">
              <a:latin typeface="#9Slide03 AmpleSoft" panose="02000000000000000000" pitchFamily="2" charset="0"/>
            </a:endParaRPr>
          </a:p>
        </p:txBody>
      </p:sp>
      <p:sp>
        <p:nvSpPr>
          <p:cNvPr id="14" name="TextBox 13">
            <a:extLst>
              <a:ext uri="{FF2B5EF4-FFF2-40B4-BE49-F238E27FC236}">
                <a16:creationId xmlns:a16="http://schemas.microsoft.com/office/drawing/2014/main" id="{697578F1-0E2B-485A-92D1-ED7FE5263C54}"/>
              </a:ext>
            </a:extLst>
          </p:cNvPr>
          <p:cNvSpPr txBox="1"/>
          <p:nvPr/>
        </p:nvSpPr>
        <p:spPr>
          <a:xfrm>
            <a:off x="822047" y="2389829"/>
            <a:ext cx="1674239" cy="523220"/>
          </a:xfrm>
          <a:prstGeom prst="rect">
            <a:avLst/>
          </a:prstGeom>
          <a:noFill/>
        </p:spPr>
        <p:txBody>
          <a:bodyPr wrap="square">
            <a:spAutoFit/>
          </a:bodyPr>
          <a:lstStyle/>
          <a:p>
            <a:pPr eaLnBrk="1" hangingPunct="1">
              <a:spcBef>
                <a:spcPct val="20000"/>
              </a:spcBef>
            </a:pPr>
            <a:r>
              <a:rPr lang="en-US" altLang="en-US" sz="2800" b="1" dirty="0">
                <a:solidFill>
                  <a:srgbClr val="FFC000"/>
                </a:solidFill>
                <a:latin typeface="UTM Edwardian" panose="02040603050506020204" pitchFamily="18" charset="0"/>
                <a:cs typeface="Times New Roman" panose="02020603050405020304" pitchFamily="18" charset="0"/>
              </a:rPr>
              <a:t>4 </a:t>
            </a:r>
            <a:r>
              <a:rPr lang="en-US" altLang="en-US" sz="2800" b="1" dirty="0" err="1">
                <a:solidFill>
                  <a:srgbClr val="FFC000"/>
                </a:solidFill>
                <a:latin typeface="UTM Edwardian" panose="02040603050506020204" pitchFamily="18" charset="0"/>
                <a:cs typeface="Times New Roman" panose="02020603050405020304" pitchFamily="18" charset="0"/>
              </a:rPr>
              <a:t>dòng</a:t>
            </a:r>
            <a:r>
              <a:rPr lang="en-US" altLang="en-US" sz="2800" b="1" dirty="0">
                <a:solidFill>
                  <a:srgbClr val="FFC000"/>
                </a:solidFill>
                <a:latin typeface="UTM Edwardian" panose="02040603050506020204" pitchFamily="18" charset="0"/>
                <a:cs typeface="Times New Roman" panose="02020603050405020304" pitchFamily="18" charset="0"/>
              </a:rPr>
              <a:t> </a:t>
            </a:r>
            <a:r>
              <a:rPr lang="en-US" altLang="en-US" sz="2800" b="1" dirty="0" err="1">
                <a:solidFill>
                  <a:srgbClr val="FFC000"/>
                </a:solidFill>
                <a:latin typeface="UTM Edwardian" panose="02040603050506020204" pitchFamily="18" charset="0"/>
                <a:cs typeface="Times New Roman" panose="02020603050405020304" pitchFamily="18" charset="0"/>
              </a:rPr>
              <a:t>đầu</a:t>
            </a:r>
            <a:endParaRPr lang="en-US" altLang="en-US" sz="2800" b="1" dirty="0">
              <a:solidFill>
                <a:srgbClr val="FFC000"/>
              </a:solidFill>
              <a:latin typeface="UTM Edwardian" panose="0204060305050602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22550EA8-47BB-467E-AEBC-AB1EC642B9B2}"/>
              </a:ext>
            </a:extLst>
          </p:cNvPr>
          <p:cNvSpPr txBox="1"/>
          <p:nvPr/>
        </p:nvSpPr>
        <p:spPr>
          <a:xfrm>
            <a:off x="2492564" y="2910577"/>
            <a:ext cx="2212777" cy="523220"/>
          </a:xfrm>
          <a:prstGeom prst="rect">
            <a:avLst/>
          </a:prstGeom>
          <a:noFill/>
        </p:spPr>
        <p:txBody>
          <a:bodyPr wrap="square">
            <a:spAutoFit/>
          </a:bodyPr>
          <a:lstStyle/>
          <a:p>
            <a:pPr eaLnBrk="1" hangingPunct="1">
              <a:spcBef>
                <a:spcPct val="20000"/>
              </a:spcBef>
            </a:pPr>
            <a:r>
              <a:rPr lang="en-US" altLang="en-US" sz="2800" b="1" dirty="0">
                <a:solidFill>
                  <a:srgbClr val="FFC000"/>
                </a:solidFill>
                <a:latin typeface="UTM Edwardian" panose="02040603050506020204" pitchFamily="18" charset="0"/>
                <a:cs typeface="Times New Roman" panose="02020603050405020304" pitchFamily="18" charset="0"/>
              </a:rPr>
              <a:t>8 </a:t>
            </a:r>
            <a:r>
              <a:rPr lang="en-US" altLang="en-US" sz="2800" b="1" dirty="0" err="1">
                <a:solidFill>
                  <a:srgbClr val="FFC000"/>
                </a:solidFill>
                <a:latin typeface="UTM Edwardian" panose="02040603050506020204" pitchFamily="18" charset="0"/>
                <a:cs typeface="Times New Roman" panose="02020603050405020304" pitchFamily="18" charset="0"/>
              </a:rPr>
              <a:t>dòng</a:t>
            </a:r>
            <a:r>
              <a:rPr lang="en-US" altLang="en-US" sz="2800" b="1" dirty="0">
                <a:solidFill>
                  <a:srgbClr val="FFC000"/>
                </a:solidFill>
                <a:latin typeface="UTM Edwardian" panose="02040603050506020204" pitchFamily="18" charset="0"/>
                <a:cs typeface="Times New Roman" panose="02020603050405020304" pitchFamily="18" charset="0"/>
              </a:rPr>
              <a:t> </a:t>
            </a:r>
            <a:r>
              <a:rPr lang="en-US" altLang="en-US" sz="2800" b="1" dirty="0" err="1">
                <a:solidFill>
                  <a:srgbClr val="FFC000"/>
                </a:solidFill>
                <a:latin typeface="UTM Edwardian" panose="02040603050506020204" pitchFamily="18" charset="0"/>
                <a:cs typeface="Times New Roman" panose="02020603050405020304" pitchFamily="18" charset="0"/>
              </a:rPr>
              <a:t>tiếp</a:t>
            </a:r>
            <a:r>
              <a:rPr lang="en-US" altLang="en-US" sz="2800" b="1" dirty="0">
                <a:solidFill>
                  <a:srgbClr val="FFC000"/>
                </a:solidFill>
                <a:latin typeface="UTM Edwardian" panose="02040603050506020204" pitchFamily="18" charset="0"/>
                <a:cs typeface="Times New Roman" panose="02020603050405020304" pitchFamily="18" charset="0"/>
              </a:rPr>
              <a:t> </a:t>
            </a:r>
            <a:r>
              <a:rPr lang="en-US" altLang="en-US" sz="2800" b="1" dirty="0" err="1">
                <a:solidFill>
                  <a:srgbClr val="FFC000"/>
                </a:solidFill>
                <a:latin typeface="UTM Edwardian" panose="02040603050506020204" pitchFamily="18" charset="0"/>
                <a:cs typeface="Times New Roman" panose="02020603050405020304" pitchFamily="18" charset="0"/>
              </a:rPr>
              <a:t>theo</a:t>
            </a:r>
            <a:endParaRPr lang="en-US" altLang="en-US" sz="2800" b="1" dirty="0">
              <a:solidFill>
                <a:srgbClr val="FFC000"/>
              </a:solidFill>
              <a:latin typeface="UTM Edwardian" panose="020406030505060202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FC546871-1342-4BAC-9F24-5FD024349D0E}"/>
              </a:ext>
            </a:extLst>
          </p:cNvPr>
          <p:cNvSpPr txBox="1"/>
          <p:nvPr/>
        </p:nvSpPr>
        <p:spPr>
          <a:xfrm>
            <a:off x="4716562" y="2421961"/>
            <a:ext cx="2540130" cy="523220"/>
          </a:xfrm>
          <a:prstGeom prst="rect">
            <a:avLst/>
          </a:prstGeom>
          <a:noFill/>
        </p:spPr>
        <p:txBody>
          <a:bodyPr wrap="square">
            <a:spAutoFit/>
          </a:bodyPr>
          <a:lstStyle/>
          <a:p>
            <a:pPr eaLnBrk="1" hangingPunct="1">
              <a:spcBef>
                <a:spcPct val="20000"/>
              </a:spcBef>
            </a:pPr>
            <a:r>
              <a:rPr lang="en-US" altLang="en-US" sz="2800" b="1" dirty="0">
                <a:solidFill>
                  <a:srgbClr val="FFC000"/>
                </a:solidFill>
                <a:latin typeface="UTM Edwardian" panose="02040603050506020204" pitchFamily="18" charset="0"/>
                <a:cs typeface="Times New Roman" panose="02020603050405020304" pitchFamily="18" charset="0"/>
              </a:rPr>
              <a:t>8 </a:t>
            </a:r>
            <a:r>
              <a:rPr lang="en-US" altLang="en-US" sz="2800" b="1" dirty="0" err="1">
                <a:solidFill>
                  <a:srgbClr val="FFC000"/>
                </a:solidFill>
                <a:latin typeface="UTM Edwardian" panose="02040603050506020204" pitchFamily="18" charset="0"/>
                <a:cs typeface="Times New Roman" panose="02020603050405020304" pitchFamily="18" charset="0"/>
              </a:rPr>
              <a:t>dòng</a:t>
            </a:r>
            <a:r>
              <a:rPr lang="en-US" altLang="en-US" sz="2800" b="1" dirty="0">
                <a:solidFill>
                  <a:srgbClr val="FFC000"/>
                </a:solidFill>
                <a:latin typeface="UTM Edwardian" panose="02040603050506020204" pitchFamily="18" charset="0"/>
                <a:cs typeface="Times New Roman" panose="02020603050405020304" pitchFamily="18" charset="0"/>
              </a:rPr>
              <a:t> </a:t>
            </a:r>
            <a:r>
              <a:rPr lang="en-US" altLang="en-US" sz="2800" b="1" dirty="0" err="1">
                <a:solidFill>
                  <a:srgbClr val="FFC000"/>
                </a:solidFill>
                <a:latin typeface="UTM Edwardian" panose="02040603050506020204" pitchFamily="18" charset="0"/>
                <a:cs typeface="Times New Roman" panose="02020603050405020304" pitchFamily="18" charset="0"/>
              </a:rPr>
              <a:t>tiếp</a:t>
            </a:r>
            <a:r>
              <a:rPr lang="en-US" altLang="en-US" sz="2800" b="1" dirty="0">
                <a:solidFill>
                  <a:srgbClr val="FFC000"/>
                </a:solidFill>
                <a:latin typeface="UTM Edwardian" panose="02040603050506020204" pitchFamily="18" charset="0"/>
                <a:cs typeface="Times New Roman" panose="02020603050405020304" pitchFamily="18" charset="0"/>
              </a:rPr>
              <a:t> </a:t>
            </a:r>
            <a:r>
              <a:rPr lang="en-US" altLang="en-US" sz="2800" b="1" dirty="0" err="1">
                <a:solidFill>
                  <a:srgbClr val="FFC000"/>
                </a:solidFill>
                <a:latin typeface="UTM Edwardian" panose="02040603050506020204" pitchFamily="18" charset="0"/>
                <a:cs typeface="Times New Roman" panose="02020603050405020304" pitchFamily="18" charset="0"/>
              </a:rPr>
              <a:t>theo</a:t>
            </a:r>
            <a:endParaRPr lang="en-US" altLang="en-US" sz="2800" b="1" dirty="0">
              <a:solidFill>
                <a:srgbClr val="FFC000"/>
              </a:solidFill>
              <a:latin typeface="UTM Edwardian" panose="020406030505060202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74FDEF06-2D78-4443-941E-70C544C7869C}"/>
              </a:ext>
            </a:extLst>
          </p:cNvPr>
          <p:cNvSpPr txBox="1"/>
          <p:nvPr/>
        </p:nvSpPr>
        <p:spPr>
          <a:xfrm>
            <a:off x="6933636" y="3137236"/>
            <a:ext cx="1679629" cy="523220"/>
          </a:xfrm>
          <a:prstGeom prst="rect">
            <a:avLst/>
          </a:prstGeom>
          <a:noFill/>
        </p:spPr>
        <p:txBody>
          <a:bodyPr wrap="square">
            <a:spAutoFit/>
          </a:bodyPr>
          <a:lstStyle/>
          <a:p>
            <a:pPr eaLnBrk="1" hangingPunct="1">
              <a:spcBef>
                <a:spcPct val="20000"/>
              </a:spcBef>
            </a:pPr>
            <a:r>
              <a:rPr lang="en-US" altLang="en-US" sz="2800" b="1" dirty="0">
                <a:solidFill>
                  <a:srgbClr val="FFC000"/>
                </a:solidFill>
                <a:latin typeface="UTM Edwardian" panose="02040603050506020204" pitchFamily="18" charset="0"/>
                <a:cs typeface="Times New Roman" panose="02020603050405020304" pitchFamily="18" charset="0"/>
              </a:rPr>
              <a:t>6 </a:t>
            </a:r>
            <a:r>
              <a:rPr lang="en-US" altLang="en-US" sz="2800" b="1" dirty="0" err="1">
                <a:solidFill>
                  <a:srgbClr val="FFC000"/>
                </a:solidFill>
                <a:latin typeface="UTM Edwardian" panose="02040603050506020204" pitchFamily="18" charset="0"/>
                <a:cs typeface="Times New Roman" panose="02020603050405020304" pitchFamily="18" charset="0"/>
              </a:rPr>
              <a:t>dòng</a:t>
            </a:r>
            <a:r>
              <a:rPr lang="en-US" altLang="en-US" sz="2800" b="1" dirty="0">
                <a:solidFill>
                  <a:srgbClr val="FFC000"/>
                </a:solidFill>
                <a:latin typeface="UTM Edwardian" panose="02040603050506020204" pitchFamily="18" charset="0"/>
                <a:cs typeface="Times New Roman" panose="02020603050405020304" pitchFamily="18" charset="0"/>
              </a:rPr>
              <a:t> </a:t>
            </a:r>
            <a:r>
              <a:rPr lang="en-US" altLang="en-US" sz="2800" b="1" dirty="0" err="1">
                <a:solidFill>
                  <a:srgbClr val="FFC000"/>
                </a:solidFill>
                <a:latin typeface="UTM Edwardian" panose="02040603050506020204" pitchFamily="18" charset="0"/>
                <a:cs typeface="Times New Roman" panose="02020603050405020304" pitchFamily="18" charset="0"/>
              </a:rPr>
              <a:t>cuối</a:t>
            </a:r>
            <a:endParaRPr lang="en-US" altLang="en-US" sz="2800" b="1" dirty="0">
              <a:solidFill>
                <a:srgbClr val="FFC000"/>
              </a:solidFill>
              <a:latin typeface="UTM Edwardian" panose="020406030505060202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82D8B346-C960-4201-9BA2-C80226423E23}"/>
              </a:ext>
            </a:extLst>
          </p:cNvPr>
          <p:cNvSpPr txBox="1"/>
          <p:nvPr/>
        </p:nvSpPr>
        <p:spPr>
          <a:xfrm>
            <a:off x="3215572" y="523824"/>
            <a:ext cx="2419989" cy="646331"/>
          </a:xfrm>
          <a:prstGeom prst="rect">
            <a:avLst/>
          </a:prstGeom>
          <a:noFill/>
        </p:spPr>
        <p:txBody>
          <a:bodyPr wrap="square" rtlCol="0">
            <a:spAutoFit/>
          </a:bodyPr>
          <a:lstStyle/>
          <a:p>
            <a:r>
              <a:rPr lang="en-US" sz="3600" dirty="0">
                <a:solidFill>
                  <a:schemeClr val="accent6">
                    <a:lumMod val="50000"/>
                  </a:schemeClr>
                </a:solidFill>
                <a:latin typeface="UTM Cookies" panose="02040603050506020204" pitchFamily="18" charset="0"/>
              </a:rPr>
              <a:t>Chia </a:t>
            </a:r>
            <a:r>
              <a:rPr lang="en-US" sz="3600" dirty="0" err="1">
                <a:solidFill>
                  <a:schemeClr val="accent6">
                    <a:lumMod val="50000"/>
                  </a:schemeClr>
                </a:solidFill>
                <a:latin typeface="UTM Cookies" panose="02040603050506020204" pitchFamily="18" charset="0"/>
              </a:rPr>
              <a:t>đoạn</a:t>
            </a:r>
            <a:endParaRPr lang="en-US" sz="3600" dirty="0">
              <a:solidFill>
                <a:schemeClr val="accent6">
                  <a:lumMod val="50000"/>
                </a:schemeClr>
              </a:solidFill>
              <a:latin typeface="UTM Cookies" panose="02040603050506020204" pitchFamily="18" charset="0"/>
            </a:endParaRPr>
          </a:p>
        </p:txBody>
      </p:sp>
    </p:spTree>
    <p:extLst>
      <p:ext uri="{BB962C8B-B14F-4D97-AF65-F5344CB8AC3E}">
        <p14:creationId xmlns:p14="http://schemas.microsoft.com/office/powerpoint/2010/main" val="382935740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2" presetClass="entr" presetSubtype="8" fill="hold" grpId="0" nodeType="after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0-#ppt_w/2"/>
                                          </p:val>
                                        </p:tav>
                                        <p:tav tm="100000">
                                          <p:val>
                                            <p:strVal val="#ppt_x"/>
                                          </p:val>
                                        </p:tav>
                                      </p:tavLst>
                                    </p:anim>
                                    <p:anim calcmode="lin" valueType="num">
                                      <p:cBhvr additive="base">
                                        <p:cTn id="14" dur="500" fill="hold"/>
                                        <p:tgtEl>
                                          <p:spTgt spid="22"/>
                                        </p:tgtEl>
                                        <p:attrNameLst>
                                          <p:attrName>ppt_y</p:attrName>
                                        </p:attrNameLst>
                                      </p:cBhvr>
                                      <p:tavLst>
                                        <p:tav tm="0">
                                          <p:val>
                                            <p:strVal val="#ppt_y"/>
                                          </p:val>
                                        </p:tav>
                                        <p:tav tm="100000">
                                          <p:val>
                                            <p:strVal val="#ppt_y"/>
                                          </p:val>
                                        </p:tav>
                                      </p:tavLst>
                                    </p:anim>
                                  </p:childTnLst>
                                </p:cTn>
                              </p:par>
                            </p:childTnLst>
                          </p:cTn>
                        </p:par>
                        <p:par>
                          <p:cTn id="15" fill="hold">
                            <p:stCondLst>
                              <p:cond delay="1000"/>
                            </p:stCondLst>
                            <p:childTnLst>
                              <p:par>
                                <p:cTn id="16" presetID="2" presetClass="entr" presetSubtype="8"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additive="base">
                                        <p:cTn id="18" dur="500" fill="hold"/>
                                        <p:tgtEl>
                                          <p:spTgt spid="23"/>
                                        </p:tgtEl>
                                        <p:attrNameLst>
                                          <p:attrName>ppt_x</p:attrName>
                                        </p:attrNameLst>
                                      </p:cBhvr>
                                      <p:tavLst>
                                        <p:tav tm="0">
                                          <p:val>
                                            <p:strVal val="0-#ppt_w/2"/>
                                          </p:val>
                                        </p:tav>
                                        <p:tav tm="100000">
                                          <p:val>
                                            <p:strVal val="#ppt_x"/>
                                          </p:val>
                                        </p:tav>
                                      </p:tavLst>
                                    </p:anim>
                                    <p:anim calcmode="lin" valueType="num">
                                      <p:cBhvr additive="base">
                                        <p:cTn id="19" dur="500" fill="hold"/>
                                        <p:tgtEl>
                                          <p:spTgt spid="23"/>
                                        </p:tgtEl>
                                        <p:attrNameLst>
                                          <p:attrName>ppt_y</p:attrName>
                                        </p:attrNameLst>
                                      </p:cBhvr>
                                      <p:tavLst>
                                        <p:tav tm="0">
                                          <p:val>
                                            <p:strVal val="#ppt_y"/>
                                          </p:val>
                                        </p:tav>
                                        <p:tav tm="100000">
                                          <p:val>
                                            <p:strVal val="#ppt_y"/>
                                          </p:val>
                                        </p:tav>
                                      </p:tavLst>
                                    </p:anim>
                                  </p:childTnLst>
                                </p:cTn>
                              </p:par>
                            </p:childTnLst>
                          </p:cTn>
                        </p:par>
                        <p:par>
                          <p:cTn id="20" fill="hold">
                            <p:stCondLst>
                              <p:cond delay="1500"/>
                            </p:stCondLst>
                            <p:childTnLst>
                              <p:par>
                                <p:cTn id="21" presetID="2" presetClass="entr" presetSubtype="8" fill="hold" grpId="0" nodeType="after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0-#ppt_w/2"/>
                                          </p:val>
                                        </p:tav>
                                        <p:tav tm="100000">
                                          <p:val>
                                            <p:strVal val="#ppt_x"/>
                                          </p:val>
                                        </p:tav>
                                      </p:tavLst>
                                    </p:anim>
                                    <p:anim calcmode="lin" valueType="num">
                                      <p:cBhvr additive="base">
                                        <p:cTn id="24" dur="500" fill="hold"/>
                                        <p:tgtEl>
                                          <p:spTgt spid="24"/>
                                        </p:tgtEl>
                                        <p:attrNameLst>
                                          <p:attrName>ppt_y</p:attrName>
                                        </p:attrNameLst>
                                      </p:cBhvr>
                                      <p:tavLst>
                                        <p:tav tm="0">
                                          <p:val>
                                            <p:strVal val="#ppt_y"/>
                                          </p:val>
                                        </p:tav>
                                        <p:tav tm="100000">
                                          <p:val>
                                            <p:strVal val="#ppt_y"/>
                                          </p:val>
                                        </p:tav>
                                      </p:tavLst>
                                    </p:anim>
                                  </p:childTnLst>
                                </p:cTn>
                              </p:par>
                            </p:childTnLst>
                          </p:cTn>
                        </p:par>
                        <p:par>
                          <p:cTn id="25" fill="hold">
                            <p:stCondLst>
                              <p:cond delay="2000"/>
                            </p:stCondLst>
                            <p:childTnLst>
                              <p:par>
                                <p:cTn id="26" presetID="2" presetClass="entr" presetSubtype="8" fill="hold" grpId="0" nodeType="after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fill="hold"/>
                                        <p:tgtEl>
                                          <p:spTgt spid="25"/>
                                        </p:tgtEl>
                                        <p:attrNameLst>
                                          <p:attrName>ppt_x</p:attrName>
                                        </p:attrNameLst>
                                      </p:cBhvr>
                                      <p:tavLst>
                                        <p:tav tm="0">
                                          <p:val>
                                            <p:strVal val="0-#ppt_w/2"/>
                                          </p:val>
                                        </p:tav>
                                        <p:tav tm="100000">
                                          <p:val>
                                            <p:strVal val="#ppt_x"/>
                                          </p:val>
                                        </p:tav>
                                      </p:tavLst>
                                    </p:anim>
                                    <p:anim calcmode="lin" valueType="num">
                                      <p:cBhvr additive="base">
                                        <p:cTn id="29"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inVertical)">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barn(inVertical)">
                                      <p:cBhvr>
                                        <p:cTn id="50" dur="500"/>
                                        <p:tgtEl>
                                          <p:spTgt spid="12"/>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arn(inVertical)">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barn(inVertical)">
                                      <p:cBhvr>
                                        <p:cTn id="6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10" grpId="0"/>
      <p:bldP spid="11" grpId="0"/>
      <p:bldP spid="12" grpId="0"/>
      <p:bldP spid="13" grpId="0"/>
      <p:bldP spid="14" grpId="0"/>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DFCDD873-8677-4ED3-A550-3C7BC415B394}"/>
              </a:ext>
            </a:extLst>
          </p:cNvPr>
          <p:cNvSpPr/>
          <p:nvPr/>
        </p:nvSpPr>
        <p:spPr>
          <a:xfrm>
            <a:off x="302480" y="266028"/>
            <a:ext cx="8492386" cy="4671732"/>
          </a:xfrm>
          <a:prstGeom prst="roundRect">
            <a:avLst/>
          </a:prstGeom>
          <a:solidFill>
            <a:schemeClr val="accent3">
              <a:lumMod val="20000"/>
              <a:lumOff val="80000"/>
              <a:alpha val="42000"/>
            </a:schemeClr>
          </a:solidFill>
          <a:ln w="28575">
            <a:prstDash val="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6" name="Rectangle 35">
            <a:extLst>
              <a:ext uri="{FF2B5EF4-FFF2-40B4-BE49-F238E27FC236}">
                <a16:creationId xmlns:a16="http://schemas.microsoft.com/office/drawing/2014/main" id="{FCB9B28A-4288-4209-879A-3E95CC1F9498}"/>
              </a:ext>
            </a:extLst>
          </p:cNvPr>
          <p:cNvSpPr/>
          <p:nvPr/>
        </p:nvSpPr>
        <p:spPr>
          <a:xfrm>
            <a:off x="879123" y="804695"/>
            <a:ext cx="4315427" cy="120032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Mẹ</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ơi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con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tuổi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gì</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a:ln>
                  <a:noFill/>
                </a:ln>
                <a:solidFill>
                  <a:schemeClr val="accent6">
                    <a:lumMod val="50000"/>
                  </a:schemeClr>
                </a:solidFill>
                <a:effectLst/>
                <a:uLnTx/>
                <a:uFillTx/>
                <a:latin typeface="Times New Roman" pitchFamily="18" charset="0"/>
              </a:rPr>
              <a:t>-</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Tuổi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con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là</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tuổi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Ngựa</a:t>
            </a:r>
            <a:endPar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Ngựa</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không</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yên</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một</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chỗ</a:t>
            </a:r>
            <a:endPar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Tuổi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con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là</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tuổi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 </a:t>
            </a:r>
            <a:r>
              <a:rPr kumimoji="0" lang="en-US" sz="1800" b="1" i="0" u="none" strike="noStrike" kern="0" cap="none" spc="0" normalizeH="0" baseline="0" noProof="0" dirty="0" err="1">
                <a:ln>
                  <a:noFill/>
                </a:ln>
                <a:solidFill>
                  <a:schemeClr val="accent6">
                    <a:lumMod val="50000"/>
                  </a:schemeClr>
                </a:solidFill>
                <a:effectLst/>
                <a:uLnTx/>
                <a:uFillTx/>
                <a:latin typeface="Times New Roman" pitchFamily="18" charset="0"/>
              </a:rPr>
              <a:t>đi</a:t>
            </a:r>
            <a:r>
              <a:rPr kumimoji="0" lang="en-US" sz="1800" b="1" i="0" u="none" strike="noStrike" kern="0" cap="none" spc="0" normalizeH="0" baseline="0" noProof="0" dirty="0">
                <a:ln>
                  <a:noFill/>
                </a:ln>
                <a:solidFill>
                  <a:schemeClr val="accent6">
                    <a:lumMod val="50000"/>
                  </a:schemeClr>
                </a:solidFill>
                <a:effectLst/>
                <a:uLnTx/>
                <a:uFillTx/>
                <a:latin typeface="Times New Roman" pitchFamily="18" charset="0"/>
              </a:rPr>
              <a:t>…</a:t>
            </a:r>
          </a:p>
        </p:txBody>
      </p:sp>
      <p:sp>
        <p:nvSpPr>
          <p:cNvPr id="37" name="Rectangle 36">
            <a:extLst>
              <a:ext uri="{FF2B5EF4-FFF2-40B4-BE49-F238E27FC236}">
                <a16:creationId xmlns:a16="http://schemas.microsoft.com/office/drawing/2014/main" id="{E48BE81A-63C0-499A-AC39-3FA04F18D2E9}"/>
              </a:ext>
            </a:extLst>
          </p:cNvPr>
          <p:cNvSpPr/>
          <p:nvPr/>
        </p:nvSpPr>
        <p:spPr>
          <a:xfrm>
            <a:off x="879123" y="2112713"/>
            <a:ext cx="4902540" cy="258532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Mẹ</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ơi</a:t>
            </a:r>
            <a:r>
              <a:rPr kumimoji="0" lang="en-US" sz="1800" b="1" i="0" u="none" strike="noStrike" kern="0" cap="none" spc="0" normalizeH="0" baseline="0" noProof="0" dirty="0">
                <a:ln>
                  <a:noFill/>
                </a:ln>
                <a:solidFill>
                  <a:srgbClr val="7030A0"/>
                </a:solidFill>
                <a:effectLst/>
                <a:uLnTx/>
                <a:uFillTx/>
                <a:latin typeface="Times New Roman" pitchFamily="18" charset="0"/>
              </a:rPr>
              <a:t>, con </a:t>
            </a:r>
            <a:r>
              <a:rPr kumimoji="0" lang="en-US" sz="1800" b="1" i="0" u="none" strike="noStrike" kern="0" cap="none" spc="0" normalizeH="0" baseline="0" noProof="0" dirty="0" err="1">
                <a:ln>
                  <a:noFill/>
                </a:ln>
                <a:solidFill>
                  <a:srgbClr val="7030A0"/>
                </a:solidFill>
                <a:effectLst/>
                <a:uLnTx/>
                <a:uFillTx/>
                <a:latin typeface="Times New Roman" pitchFamily="18" charset="0"/>
              </a:rPr>
              <a:t>sẽ</a:t>
            </a:r>
            <a:r>
              <a:rPr kumimoji="0" lang="en-US" sz="1800" b="1" i="0" u="none" strike="noStrike" kern="0" cap="none" spc="0" normalizeH="0" baseline="0" noProof="0" dirty="0">
                <a:ln>
                  <a:noFill/>
                </a:ln>
                <a:solidFill>
                  <a:srgbClr val="7030A0"/>
                </a:solidFill>
                <a:effectLst/>
                <a:uLnTx/>
                <a:uFillTx/>
                <a:latin typeface="Times New Roman" pitchFamily="18" charset="0"/>
              </a:rPr>
              <a:t> phi</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030A0"/>
                </a:solidFill>
                <a:effectLst/>
                <a:uLnTx/>
                <a:uFillTx/>
                <a:latin typeface="Times New Roman" pitchFamily="18" charset="0"/>
              </a:rPr>
              <a:t>Qua </a:t>
            </a:r>
            <a:r>
              <a:rPr kumimoji="0" lang="en-US" sz="1800" b="1" i="0" u="none" strike="noStrike" kern="0" cap="none" spc="0" normalizeH="0" baseline="0" noProof="0" dirty="0" err="1">
                <a:ln>
                  <a:noFill/>
                </a:ln>
                <a:solidFill>
                  <a:srgbClr val="7030A0"/>
                </a:solidFill>
                <a:effectLst/>
                <a:uLnTx/>
                <a:uFillTx/>
                <a:latin typeface="Times New Roman" pitchFamily="18" charset="0"/>
              </a:rPr>
              <a:t>bao</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nhiêu</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ngọn</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gió</a:t>
            </a:r>
            <a:endParaRPr kumimoji="0" lang="en-US" sz="1800" b="1" i="0" u="none" strike="noStrike" kern="0" cap="none" spc="0" normalizeH="0" baseline="0" noProof="0" dirty="0">
              <a:ln>
                <a:noFill/>
              </a:ln>
              <a:solidFill>
                <a:srgbClr val="7030A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itchFamily="18" charset="0"/>
              </a:rPr>
              <a:t>Gió</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xanh</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miền</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trung</a:t>
            </a:r>
            <a:r>
              <a:rPr kumimoji="0" lang="en-US" sz="1800" b="1" i="0" u="none" strike="noStrike" kern="0" cap="none" spc="0" normalizeH="0" baseline="0" noProof="0" dirty="0">
                <a:ln>
                  <a:noFill/>
                </a:ln>
                <a:solidFill>
                  <a:srgbClr val="7030A0"/>
                </a:solidFill>
                <a:effectLst/>
                <a:uLnTx/>
                <a:uFillTx/>
                <a:latin typeface="Times New Roman" pitchFamily="18" charset="0"/>
              </a:rPr>
              <a:t> du</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itchFamily="18" charset="0"/>
              </a:rPr>
              <a:t>Gió</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hồng</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vùng</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đất</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đỏ</a:t>
            </a:r>
            <a:endParaRPr kumimoji="0" lang="en-US" sz="1800" b="1" i="0" u="none" strike="noStrike" kern="0" cap="none" spc="0" normalizeH="0" baseline="0" noProof="0" dirty="0">
              <a:ln>
                <a:noFill/>
              </a:ln>
              <a:solidFill>
                <a:srgbClr val="7030A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itchFamily="18" charset="0"/>
              </a:rPr>
              <a:t>Gió</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đen</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hút</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đại</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ngàn</a:t>
            </a:r>
            <a:endParaRPr kumimoji="0" lang="en-US" sz="1800" b="1" i="0" u="none" strike="noStrike" kern="0" cap="none" spc="0" normalizeH="0" baseline="0" noProof="0" dirty="0">
              <a:ln>
                <a:noFill/>
              </a:ln>
              <a:solidFill>
                <a:srgbClr val="7030A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itchFamily="18" charset="0"/>
              </a:rPr>
              <a:t>Mấp</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mô</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triền</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núi</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đá</a:t>
            </a:r>
            <a:r>
              <a:rPr kumimoji="0" lang="en-US" sz="1800" b="1" i="0" u="none" strike="noStrike" kern="0" cap="none" spc="0" normalizeH="0" baseline="0" noProof="0" dirty="0">
                <a:ln>
                  <a:noFill/>
                </a:ln>
                <a:solidFill>
                  <a:srgbClr val="7030A0"/>
                </a:solidFill>
                <a:effectLst/>
                <a:uLnTx/>
                <a:uFillTx/>
                <a:latin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7030A0"/>
                </a:solidFill>
                <a:effectLst/>
                <a:uLnTx/>
                <a:uFillTx/>
                <a:latin typeface="Times New Roman" pitchFamily="18" charset="0"/>
              </a:rPr>
              <a:t>Con </a:t>
            </a:r>
            <a:r>
              <a:rPr kumimoji="0" lang="en-US" sz="1800" b="1" i="0" u="none" strike="noStrike" kern="0" cap="none" spc="0" normalizeH="0" baseline="0" noProof="0" dirty="0" err="1">
                <a:ln>
                  <a:noFill/>
                </a:ln>
                <a:solidFill>
                  <a:srgbClr val="7030A0"/>
                </a:solidFill>
                <a:effectLst/>
                <a:uLnTx/>
                <a:uFillTx/>
                <a:latin typeface="Times New Roman" pitchFamily="18" charset="0"/>
              </a:rPr>
              <a:t>mang</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về</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cho</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mẹ</a:t>
            </a:r>
            <a:endParaRPr kumimoji="0" lang="en-US" sz="1800" b="1" i="0" u="none" strike="noStrike" kern="0" cap="none" spc="0" normalizeH="0" baseline="0" noProof="0" dirty="0">
              <a:ln>
                <a:noFill/>
              </a:ln>
              <a:solidFill>
                <a:srgbClr val="7030A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7030A0"/>
                </a:solidFill>
                <a:effectLst/>
                <a:uLnTx/>
                <a:uFillTx/>
                <a:latin typeface="Times New Roman" pitchFamily="18" charset="0"/>
              </a:rPr>
              <a:t>Ngọn</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gió</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của</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trăm</a:t>
            </a:r>
            <a:r>
              <a:rPr kumimoji="0" lang="en-US" sz="1800" b="1" i="0" u="none" strike="noStrike" kern="0" cap="none" spc="0" normalizeH="0" baseline="0" noProof="0" dirty="0">
                <a:ln>
                  <a:noFill/>
                </a:ln>
                <a:solidFill>
                  <a:srgbClr val="7030A0"/>
                </a:solidFill>
                <a:effectLst/>
                <a:uLnTx/>
                <a:uFillTx/>
                <a:latin typeface="Times New Roman" pitchFamily="18" charset="0"/>
              </a:rPr>
              <a:t> </a:t>
            </a:r>
            <a:r>
              <a:rPr kumimoji="0" lang="en-US" sz="1800" b="1" i="0" u="none" strike="noStrike" kern="0" cap="none" spc="0" normalizeH="0" baseline="0" noProof="0" dirty="0" err="1">
                <a:ln>
                  <a:noFill/>
                </a:ln>
                <a:solidFill>
                  <a:srgbClr val="7030A0"/>
                </a:solidFill>
                <a:effectLst/>
                <a:uLnTx/>
                <a:uFillTx/>
                <a:latin typeface="Times New Roman" pitchFamily="18" charset="0"/>
              </a:rPr>
              <a:t>miền</a:t>
            </a:r>
            <a:r>
              <a:rPr kumimoji="0" lang="en-US" sz="1800" b="1" i="0" u="none" strike="noStrike" kern="0" cap="none" spc="0" normalizeH="0" baseline="0" noProof="0" dirty="0">
                <a:ln>
                  <a:noFill/>
                </a:ln>
                <a:solidFill>
                  <a:srgbClr val="7030A0"/>
                </a:solidFill>
                <a:effectLst/>
                <a:uLnTx/>
                <a:uFillTx/>
                <a:latin typeface="Times New Roman" pitchFamily="18" charset="0"/>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7030A0"/>
              </a:solidFill>
              <a:effectLst/>
              <a:uLnTx/>
              <a:uFillTx/>
              <a:latin typeface="Times New Roman" pitchFamily="18" charset="0"/>
            </a:endParaRPr>
          </a:p>
        </p:txBody>
      </p:sp>
      <p:sp>
        <p:nvSpPr>
          <p:cNvPr id="38" name="Rectangle 37">
            <a:extLst>
              <a:ext uri="{FF2B5EF4-FFF2-40B4-BE49-F238E27FC236}">
                <a16:creationId xmlns:a16="http://schemas.microsoft.com/office/drawing/2014/main" id="{F3BC5FA0-E0F9-44E4-8420-6480A846ED2A}"/>
              </a:ext>
            </a:extLst>
          </p:cNvPr>
          <p:cNvSpPr/>
          <p:nvPr/>
        </p:nvSpPr>
        <p:spPr>
          <a:xfrm>
            <a:off x="5084695" y="745181"/>
            <a:ext cx="5001911" cy="230832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Ngựa</a:t>
            </a:r>
            <a:r>
              <a:rPr kumimoji="0" lang="en-US" sz="1800" b="1" i="0" u="none" strike="noStrike" kern="0" cap="none" spc="0" normalizeH="0" baseline="0" noProof="0" dirty="0">
                <a:ln>
                  <a:noFill/>
                </a:ln>
                <a:solidFill>
                  <a:srgbClr val="FFC000"/>
                </a:solidFill>
                <a:effectLst/>
                <a:uLnTx/>
                <a:uFillTx/>
                <a:latin typeface="Times New Roman" pitchFamily="18" charset="0"/>
              </a:rPr>
              <a:t> con </a:t>
            </a:r>
            <a:r>
              <a:rPr kumimoji="0" lang="en-US" sz="1800" b="1" i="0" u="none" strike="noStrike" kern="0" cap="none" spc="0" normalizeH="0" baseline="0" noProof="0" dirty="0" err="1">
                <a:ln>
                  <a:noFill/>
                </a:ln>
                <a:solidFill>
                  <a:srgbClr val="FFC000"/>
                </a:solidFill>
                <a:effectLst/>
                <a:uLnTx/>
                <a:uFillTx/>
                <a:latin typeface="Times New Roman" pitchFamily="18" charset="0"/>
              </a:rPr>
              <a:t>sẽ</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đi</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khắp</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Trên</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những</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cánh</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đồng</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hoa</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Lóa</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màu</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trắng</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hoa</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mơ</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Trang</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giấy</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nguyên</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chưa</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viết</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FFC000"/>
                </a:solidFill>
                <a:effectLst/>
                <a:uLnTx/>
                <a:uFillTx/>
                <a:latin typeface="Times New Roman" pitchFamily="18" charset="0"/>
              </a:rPr>
              <a:t>Con </a:t>
            </a:r>
            <a:r>
              <a:rPr kumimoji="0" lang="en-US" sz="1800" b="1" i="0" u="none" strike="noStrike" kern="0" cap="none" spc="0" normalizeH="0" baseline="0" noProof="0" dirty="0" err="1">
                <a:ln>
                  <a:noFill/>
                </a:ln>
                <a:solidFill>
                  <a:srgbClr val="FFC000"/>
                </a:solidFill>
                <a:effectLst/>
                <a:uLnTx/>
                <a:uFillTx/>
                <a:latin typeface="Times New Roman" pitchFamily="18" charset="0"/>
              </a:rPr>
              <a:t>làm</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sao</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ôm</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hết</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Mùi</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hoa</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huệ</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ngạt</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ngào</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Gió</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và</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nắng</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xôn</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xao</a:t>
            </a:r>
            <a:endParaRPr kumimoji="0" lang="en-US" sz="1800" b="1" i="0" u="none" strike="noStrike" kern="0" cap="none" spc="0" normalizeH="0" baseline="0" noProof="0" dirty="0">
              <a:ln>
                <a:noFill/>
              </a:ln>
              <a:solidFill>
                <a:srgbClr val="FFC00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FFC000"/>
                </a:solidFill>
                <a:effectLst/>
                <a:uLnTx/>
                <a:uFillTx/>
                <a:latin typeface="Times New Roman" pitchFamily="18" charset="0"/>
              </a:rPr>
              <a:t>Khắp</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đồng</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hoa</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cúc</a:t>
            </a:r>
            <a:r>
              <a:rPr kumimoji="0" lang="en-US" sz="1800" b="1" i="0" u="none" strike="noStrike" kern="0" cap="none" spc="0" normalizeH="0" baseline="0" noProof="0" dirty="0">
                <a:ln>
                  <a:noFill/>
                </a:ln>
                <a:solidFill>
                  <a:srgbClr val="FFC000"/>
                </a:solidFill>
                <a:effectLst/>
                <a:uLnTx/>
                <a:uFillTx/>
                <a:latin typeface="Times New Roman" pitchFamily="18" charset="0"/>
              </a:rPr>
              <a:t> </a:t>
            </a:r>
            <a:r>
              <a:rPr kumimoji="0" lang="en-US" sz="1800" b="1" i="0" u="none" strike="noStrike" kern="0" cap="none" spc="0" normalizeH="0" baseline="0" noProof="0" dirty="0" err="1">
                <a:ln>
                  <a:noFill/>
                </a:ln>
                <a:solidFill>
                  <a:srgbClr val="FFC000"/>
                </a:solidFill>
                <a:effectLst/>
                <a:uLnTx/>
                <a:uFillTx/>
                <a:latin typeface="Times New Roman" pitchFamily="18" charset="0"/>
              </a:rPr>
              <a:t>dại</a:t>
            </a:r>
            <a:r>
              <a:rPr kumimoji="0" lang="en-US" sz="1800" b="1" i="0" u="none" strike="noStrike" kern="0" cap="none" spc="0" normalizeH="0" baseline="0" noProof="0" dirty="0">
                <a:ln>
                  <a:noFill/>
                </a:ln>
                <a:solidFill>
                  <a:srgbClr val="FFC000"/>
                </a:solidFill>
                <a:effectLst/>
                <a:uLnTx/>
                <a:uFillTx/>
                <a:latin typeface="Times New Roman" pitchFamily="18" charset="0"/>
              </a:rPr>
              <a:t>. </a:t>
            </a:r>
          </a:p>
        </p:txBody>
      </p:sp>
      <p:sp>
        <p:nvSpPr>
          <p:cNvPr id="39" name="Rectangle 38">
            <a:extLst>
              <a:ext uri="{FF2B5EF4-FFF2-40B4-BE49-F238E27FC236}">
                <a16:creationId xmlns:a16="http://schemas.microsoft.com/office/drawing/2014/main" id="{B8C59C3A-F504-4F31-9C1B-D1FC5969E67A}"/>
              </a:ext>
            </a:extLst>
          </p:cNvPr>
          <p:cNvSpPr/>
          <p:nvPr/>
        </p:nvSpPr>
        <p:spPr>
          <a:xfrm>
            <a:off x="5084695" y="3113019"/>
            <a:ext cx="4195554" cy="1754326"/>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B050"/>
                </a:solidFill>
                <a:effectLst/>
                <a:uLnTx/>
                <a:uFillTx/>
                <a:latin typeface="Times New Roman" pitchFamily="18" charset="0"/>
              </a:rPr>
              <a:t>Tuổi</a:t>
            </a:r>
            <a:r>
              <a:rPr kumimoji="0" lang="en-US" sz="1800" b="1" i="0" u="none" strike="noStrike" kern="0" cap="none" spc="0" normalizeH="0" baseline="0" noProof="0" dirty="0">
                <a:ln>
                  <a:noFill/>
                </a:ln>
                <a:solidFill>
                  <a:srgbClr val="00B050"/>
                </a:solidFill>
                <a:effectLst/>
                <a:uLnTx/>
                <a:uFillTx/>
                <a:latin typeface="Times New Roman" pitchFamily="18" charset="0"/>
              </a:rPr>
              <a:t> con </a:t>
            </a:r>
            <a:r>
              <a:rPr kumimoji="0" lang="en-US" sz="1800" b="1" i="0" u="none" strike="noStrike" kern="0" cap="none" spc="0" normalizeH="0" baseline="0" noProof="0" dirty="0" err="1">
                <a:ln>
                  <a:noFill/>
                </a:ln>
                <a:solidFill>
                  <a:srgbClr val="00B050"/>
                </a:solidFill>
                <a:effectLst/>
                <a:uLnTx/>
                <a:uFillTx/>
                <a:latin typeface="Times New Roman" pitchFamily="18" charset="0"/>
              </a:rPr>
              <a:t>là</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tuổi</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Ngựa</a:t>
            </a:r>
            <a:endParaRPr kumimoji="0" lang="en-US" sz="1800" b="1" i="0" u="none" strike="noStrike" kern="0" cap="none" spc="0" normalizeH="0" baseline="0" noProof="0" dirty="0">
              <a:ln>
                <a:noFill/>
              </a:ln>
              <a:solidFill>
                <a:srgbClr val="00B05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B050"/>
                </a:solidFill>
                <a:effectLst/>
                <a:uLnTx/>
                <a:uFillTx/>
                <a:latin typeface="Times New Roman" pitchFamily="18" charset="0"/>
              </a:rPr>
              <a:t>Nhưng</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mẹ</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ơi</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đừng</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buồn</a:t>
            </a:r>
            <a:endParaRPr kumimoji="0" lang="en-US" sz="1800" b="1" i="0" u="none" strike="noStrike" kern="0" cap="none" spc="0" normalizeH="0" baseline="0" noProof="0" dirty="0">
              <a:ln>
                <a:noFill/>
              </a:ln>
              <a:solidFill>
                <a:srgbClr val="00B05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B050"/>
                </a:solidFill>
                <a:effectLst/>
                <a:uLnTx/>
                <a:uFillTx/>
                <a:latin typeface="Times New Roman" pitchFamily="18" charset="0"/>
              </a:rPr>
              <a:t>Dẫu</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cách</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núi</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cách</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rừng</a:t>
            </a:r>
            <a:endParaRPr kumimoji="0" lang="en-US" sz="1800" b="1" i="0" u="none" strike="noStrike" kern="0" cap="none" spc="0" normalizeH="0" baseline="0" noProof="0" dirty="0">
              <a:ln>
                <a:noFill/>
              </a:ln>
              <a:solidFill>
                <a:srgbClr val="00B05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B050"/>
                </a:solidFill>
                <a:effectLst/>
                <a:uLnTx/>
                <a:uFillTx/>
                <a:latin typeface="Times New Roman" pitchFamily="18" charset="0"/>
              </a:rPr>
              <a:t>Dẫu</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cách</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sông</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cách</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biển</a:t>
            </a:r>
            <a:endParaRPr kumimoji="0" lang="en-US" sz="1800" b="1" i="0" u="none" strike="noStrike" kern="0" cap="none" spc="0" normalizeH="0" baseline="0" noProof="0" dirty="0">
              <a:ln>
                <a:noFill/>
              </a:ln>
              <a:solidFill>
                <a:srgbClr val="00B05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B050"/>
                </a:solidFill>
                <a:effectLst/>
                <a:uLnTx/>
                <a:uFillTx/>
                <a:latin typeface="Times New Roman" pitchFamily="18" charset="0"/>
              </a:rPr>
              <a:t>Con </a:t>
            </a:r>
            <a:r>
              <a:rPr kumimoji="0" lang="en-US" sz="1800" b="1" i="0" u="none" strike="noStrike" kern="0" cap="none" spc="0" normalizeH="0" baseline="0" noProof="0" dirty="0" err="1">
                <a:ln>
                  <a:noFill/>
                </a:ln>
                <a:solidFill>
                  <a:srgbClr val="00B050"/>
                </a:solidFill>
                <a:effectLst/>
                <a:uLnTx/>
                <a:uFillTx/>
                <a:latin typeface="Times New Roman" pitchFamily="18" charset="0"/>
              </a:rPr>
              <a:t>tìm</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về</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với</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mẹ</a:t>
            </a:r>
            <a:endParaRPr kumimoji="0" lang="en-US" sz="1800" b="1" i="0" u="none" strike="noStrike" kern="0" cap="none" spc="0" normalizeH="0" baseline="0" noProof="0" dirty="0">
              <a:ln>
                <a:noFill/>
              </a:ln>
              <a:solidFill>
                <a:srgbClr val="00B050"/>
              </a:solidFill>
              <a:effectLst/>
              <a:uLnTx/>
              <a:uFillTx/>
              <a:latin typeface="Times New Roman"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B050"/>
                </a:solidFill>
                <a:effectLst/>
                <a:uLnTx/>
                <a:uFillTx/>
                <a:latin typeface="Times New Roman" pitchFamily="18" charset="0"/>
              </a:rPr>
              <a:t>Ngựa</a:t>
            </a:r>
            <a:r>
              <a:rPr kumimoji="0" lang="en-US" sz="1800" b="1" i="0" u="none" strike="noStrike" kern="0" cap="none" spc="0" normalizeH="0" baseline="0" noProof="0" dirty="0">
                <a:ln>
                  <a:noFill/>
                </a:ln>
                <a:solidFill>
                  <a:srgbClr val="00B050"/>
                </a:solidFill>
                <a:effectLst/>
                <a:uLnTx/>
                <a:uFillTx/>
                <a:latin typeface="Times New Roman" pitchFamily="18" charset="0"/>
              </a:rPr>
              <a:t> con </a:t>
            </a:r>
            <a:r>
              <a:rPr kumimoji="0" lang="en-US" sz="1800" b="1" i="0" u="none" strike="noStrike" kern="0" cap="none" spc="0" normalizeH="0" baseline="0" noProof="0" dirty="0" err="1">
                <a:ln>
                  <a:noFill/>
                </a:ln>
                <a:solidFill>
                  <a:srgbClr val="00B050"/>
                </a:solidFill>
                <a:effectLst/>
                <a:uLnTx/>
                <a:uFillTx/>
                <a:latin typeface="Times New Roman" pitchFamily="18" charset="0"/>
              </a:rPr>
              <a:t>vẫn</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nhớ</a:t>
            </a:r>
            <a:r>
              <a:rPr kumimoji="0" lang="en-US" sz="1800" b="1" i="0" u="none" strike="noStrike" kern="0" cap="none" spc="0" normalizeH="0" baseline="0" noProof="0" dirty="0">
                <a:ln>
                  <a:noFill/>
                </a:ln>
                <a:solidFill>
                  <a:srgbClr val="00B050"/>
                </a:solidFill>
                <a:effectLst/>
                <a:uLnTx/>
                <a:uFillTx/>
                <a:latin typeface="Times New Roman" pitchFamily="18" charset="0"/>
              </a:rPr>
              <a:t> </a:t>
            </a:r>
            <a:r>
              <a:rPr kumimoji="0" lang="en-US" sz="1800" b="1" i="0" u="none" strike="noStrike" kern="0" cap="none" spc="0" normalizeH="0" baseline="0" noProof="0" dirty="0" err="1">
                <a:ln>
                  <a:noFill/>
                </a:ln>
                <a:solidFill>
                  <a:srgbClr val="00B050"/>
                </a:solidFill>
                <a:effectLst/>
                <a:uLnTx/>
                <a:uFillTx/>
                <a:latin typeface="Times New Roman" pitchFamily="18" charset="0"/>
              </a:rPr>
              <a:t>đường</a:t>
            </a:r>
            <a:r>
              <a:rPr kumimoji="0" lang="en-US" sz="1800" b="1" i="0" u="none" strike="noStrike" kern="0" cap="none" spc="0" normalizeH="0" baseline="0" noProof="0" dirty="0">
                <a:ln>
                  <a:noFill/>
                </a:ln>
                <a:solidFill>
                  <a:srgbClr val="00B050"/>
                </a:solidFill>
                <a:effectLst/>
                <a:uLnTx/>
                <a:uFillTx/>
                <a:latin typeface="Times New Roman" pitchFamily="18" charset="0"/>
              </a:rPr>
              <a:t>.</a:t>
            </a:r>
          </a:p>
        </p:txBody>
      </p:sp>
      <p:sp>
        <p:nvSpPr>
          <p:cNvPr id="40" name="WordArt 13">
            <a:extLst>
              <a:ext uri="{FF2B5EF4-FFF2-40B4-BE49-F238E27FC236}">
                <a16:creationId xmlns:a16="http://schemas.microsoft.com/office/drawing/2014/main" id="{6319BBD1-738F-429F-B491-6743ED9F3F65}"/>
              </a:ext>
            </a:extLst>
          </p:cNvPr>
          <p:cNvSpPr>
            <a:spLocks noChangeArrowheads="1" noChangeShapeType="1" noTextEdit="1"/>
          </p:cNvSpPr>
          <p:nvPr/>
        </p:nvSpPr>
        <p:spPr bwMode="auto">
          <a:xfrm>
            <a:off x="7623270" y="4877472"/>
            <a:ext cx="988716" cy="251988"/>
          </a:xfrm>
          <a:prstGeom prst="rect">
            <a:avLst/>
          </a:prstGeom>
        </p:spPr>
        <p:txBody>
          <a:bodyPr wrap="none" fromWordArt="1">
            <a:prstTxWarp prst="textPlain">
              <a:avLst>
                <a:gd name="adj" fmla="val 50000"/>
              </a:avLst>
            </a:prstTxWarp>
          </a:bodyPr>
          <a:lstStyle/>
          <a:p>
            <a:pPr algn="ct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Xuân</a:t>
            </a:r>
            <a:r>
              <a:rPr lang="en-US" sz="1200" dirty="0">
                <a:latin typeface="Times New Roman" panose="02020603050405020304" pitchFamily="18" charset="0"/>
                <a:cs typeface="Times New Roman" panose="02020603050405020304" pitchFamily="18" charset="0"/>
              </a:rPr>
              <a:t> </a:t>
            </a:r>
            <a:r>
              <a:rPr lang="en-US" sz="1200" dirty="0" err="1">
                <a:latin typeface="Times New Roman" panose="02020603050405020304" pitchFamily="18" charset="0"/>
                <a:cs typeface="Times New Roman" panose="02020603050405020304" pitchFamily="18" charset="0"/>
              </a:rPr>
              <a:t>Quỳnh</a:t>
            </a:r>
            <a:r>
              <a:rPr lang="en-US" sz="1200" dirty="0">
                <a:latin typeface="Times New Roman" panose="02020603050405020304" pitchFamily="18" charset="0"/>
                <a:cs typeface="Times New Roman" panose="02020603050405020304" pitchFamily="18" charset="0"/>
              </a:rPr>
              <a:t>)</a:t>
            </a:r>
          </a:p>
        </p:txBody>
      </p:sp>
      <p:sp>
        <p:nvSpPr>
          <p:cNvPr id="41" name="TextBox 4">
            <a:extLst>
              <a:ext uri="{FF2B5EF4-FFF2-40B4-BE49-F238E27FC236}">
                <a16:creationId xmlns:a16="http://schemas.microsoft.com/office/drawing/2014/main" id="{816E2845-7544-4B59-B266-5CA5694D54D0}"/>
              </a:ext>
            </a:extLst>
          </p:cNvPr>
          <p:cNvSpPr txBox="1">
            <a:spLocks noChangeArrowheads="1"/>
          </p:cNvSpPr>
          <p:nvPr/>
        </p:nvSpPr>
        <p:spPr bwMode="auto">
          <a:xfrm>
            <a:off x="1028259" y="205740"/>
            <a:ext cx="6749771"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itchFamily="18" charset="0"/>
                <a:cs typeface="Arial" charset="0"/>
              </a:defRPr>
            </a:lvl1pPr>
            <a:lvl2pPr marL="742950" indent="-285750" eaLnBrk="0" hangingPunct="0">
              <a:defRPr>
                <a:solidFill>
                  <a:schemeClr val="tx1"/>
                </a:solidFill>
                <a:latin typeface="Times New Roman" pitchFamily="18" charset="0"/>
                <a:cs typeface="Arial" charset="0"/>
              </a:defRPr>
            </a:lvl2pPr>
            <a:lvl3pPr marL="1143000" indent="-228600" eaLnBrk="0" hangingPunct="0">
              <a:defRPr>
                <a:solidFill>
                  <a:schemeClr val="tx1"/>
                </a:solidFill>
                <a:latin typeface="Times New Roman" pitchFamily="18" charset="0"/>
                <a:cs typeface="Arial" charset="0"/>
              </a:defRPr>
            </a:lvl3pPr>
            <a:lvl4pPr marL="1600200" indent="-228600" eaLnBrk="0" hangingPunct="0">
              <a:defRPr>
                <a:solidFill>
                  <a:schemeClr val="tx1"/>
                </a:solidFill>
                <a:latin typeface="Times New Roman" pitchFamily="18" charset="0"/>
                <a:cs typeface="Arial" charset="0"/>
              </a:defRPr>
            </a:lvl4pPr>
            <a:lvl5pPr marL="2057400" indent="-228600" eaLnBrk="0" hangingPunct="0">
              <a:defRPr>
                <a:solidFill>
                  <a:schemeClr val="tx1"/>
                </a:solidFill>
                <a:latin typeface="Times New Roman" pitchFamily="18" charset="0"/>
                <a:cs typeface="Arial" charset="0"/>
              </a:defRPr>
            </a:lvl5pPr>
            <a:lvl6pPr marL="2514600" indent="-228600" eaLnBrk="0" fontAlgn="base" hangingPunct="0">
              <a:spcBef>
                <a:spcPct val="0"/>
              </a:spcBef>
              <a:spcAft>
                <a:spcPct val="0"/>
              </a:spcAft>
              <a:defRPr>
                <a:solidFill>
                  <a:schemeClr val="tx1"/>
                </a:solidFill>
                <a:latin typeface="Times New Roman" pitchFamily="18" charset="0"/>
                <a:cs typeface="Arial" charset="0"/>
              </a:defRPr>
            </a:lvl6pPr>
            <a:lvl7pPr marL="2971800" indent="-228600" eaLnBrk="0" fontAlgn="base" hangingPunct="0">
              <a:spcBef>
                <a:spcPct val="0"/>
              </a:spcBef>
              <a:spcAft>
                <a:spcPct val="0"/>
              </a:spcAft>
              <a:defRPr>
                <a:solidFill>
                  <a:schemeClr val="tx1"/>
                </a:solidFill>
                <a:latin typeface="Times New Roman" pitchFamily="18" charset="0"/>
                <a:cs typeface="Arial" charset="0"/>
              </a:defRPr>
            </a:lvl7pPr>
            <a:lvl8pPr marL="3429000" indent="-228600" eaLnBrk="0" fontAlgn="base" hangingPunct="0">
              <a:spcBef>
                <a:spcPct val="0"/>
              </a:spcBef>
              <a:spcAft>
                <a:spcPct val="0"/>
              </a:spcAft>
              <a:defRPr>
                <a:solidFill>
                  <a:schemeClr val="tx1"/>
                </a:solidFill>
                <a:latin typeface="Times New Roman" pitchFamily="18" charset="0"/>
                <a:cs typeface="Arial" charset="0"/>
              </a:defRPr>
            </a:lvl8pPr>
            <a:lvl9pPr marL="3886200" indent="-228600" eaLnBrk="0" fontAlgn="base" hangingPunct="0">
              <a:spcBef>
                <a:spcPct val="0"/>
              </a:spcBef>
              <a:spcAft>
                <a:spcPct val="0"/>
              </a:spcAft>
              <a:defRPr>
                <a:solidFill>
                  <a:schemeClr val="tx1"/>
                </a:solidFill>
                <a:latin typeface="Times New Roman" pitchFamily="18" charset="0"/>
                <a:cs typeface="Arial" charset="0"/>
              </a:defRPr>
            </a:lvl9pPr>
          </a:lstStyle>
          <a:p>
            <a:pPr algn="ctr" eaLnBrk="1" hangingPunct="1"/>
            <a:r>
              <a:rPr lang="en-US" sz="2800" b="1" dirty="0" err="1">
                <a:cs typeface="Times New Roman" pitchFamily="18" charset="0"/>
              </a:rPr>
              <a:t>Tuổi</a:t>
            </a:r>
            <a:r>
              <a:rPr lang="en-US" sz="2800" b="1" dirty="0">
                <a:cs typeface="Times New Roman" pitchFamily="18" charset="0"/>
              </a:rPr>
              <a:t> </a:t>
            </a:r>
            <a:r>
              <a:rPr lang="en-US" sz="2800" b="1" dirty="0" err="1">
                <a:cs typeface="Times New Roman" pitchFamily="18" charset="0"/>
              </a:rPr>
              <a:t>ngựa</a:t>
            </a:r>
            <a:r>
              <a:rPr lang="en-US" sz="2800" b="1" dirty="0">
                <a:cs typeface="Times New Roman" pitchFamily="18" charset="0"/>
              </a:rPr>
              <a:t> </a:t>
            </a:r>
          </a:p>
          <a:p>
            <a:pPr algn="ctr" eaLnBrk="1" hangingPunct="1"/>
            <a:r>
              <a:rPr lang="en-US" sz="1800" b="1" i="1" dirty="0">
                <a:cs typeface="Times New Roman" pitchFamily="18" charset="0"/>
              </a:rPr>
              <a:t>(</a:t>
            </a:r>
            <a:r>
              <a:rPr lang="en-US" sz="1800" b="1" i="1" dirty="0" err="1">
                <a:cs typeface="Times New Roman" pitchFamily="18" charset="0"/>
              </a:rPr>
              <a:t>Trích</a:t>
            </a:r>
            <a:r>
              <a:rPr lang="en-US" sz="1800" b="1" i="1" dirty="0">
                <a:cs typeface="Times New Roman" pitchFamily="18" charset="0"/>
              </a:rPr>
              <a:t>)</a:t>
            </a:r>
          </a:p>
        </p:txBody>
      </p:sp>
    </p:spTree>
    <p:extLst>
      <p:ext uri="{BB962C8B-B14F-4D97-AF65-F5344CB8AC3E}">
        <p14:creationId xmlns:p14="http://schemas.microsoft.com/office/powerpoint/2010/main" val="14053527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9CBF2D-6B13-4FB1-8F8F-E6D675D35DB1}"/>
              </a:ext>
            </a:extLst>
          </p:cNvPr>
          <p:cNvSpPr txBox="1"/>
          <p:nvPr/>
        </p:nvSpPr>
        <p:spPr>
          <a:xfrm>
            <a:off x="3124197" y="316066"/>
            <a:ext cx="2895606" cy="584775"/>
          </a:xfrm>
          <a:prstGeom prst="rect">
            <a:avLst/>
          </a:prstGeom>
          <a:noFill/>
        </p:spPr>
        <p:txBody>
          <a:bodyPr wrap="square" rtlCol="0">
            <a:spAutoFit/>
          </a:bodyPr>
          <a:lstStyle/>
          <a:p>
            <a:r>
              <a:rPr lang="en-US" sz="3200" dirty="0">
                <a:solidFill>
                  <a:schemeClr val="accent6">
                    <a:lumMod val="50000"/>
                  </a:schemeClr>
                </a:solidFill>
                <a:latin typeface="UTM Cookies" panose="02040603050506020204" pitchFamily="18" charset="0"/>
              </a:rPr>
              <a:t>LUYỆN ĐỌC</a:t>
            </a:r>
          </a:p>
        </p:txBody>
      </p:sp>
      <p:pic>
        <p:nvPicPr>
          <p:cNvPr id="3" name="图片 3">
            <a:extLst>
              <a:ext uri="{FF2B5EF4-FFF2-40B4-BE49-F238E27FC236}">
                <a16:creationId xmlns:a16="http://schemas.microsoft.com/office/drawing/2014/main" id="{4E867B3F-F1E6-40DF-AA88-6D224BC4309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8587"/>
          <a:stretch>
            <a:fillRect/>
          </a:stretch>
        </p:blipFill>
        <p:spPr>
          <a:xfrm>
            <a:off x="572277" y="316066"/>
            <a:ext cx="2799545" cy="1346557"/>
          </a:xfrm>
          <a:prstGeom prst="rect">
            <a:avLst/>
          </a:prstGeom>
        </p:spPr>
      </p:pic>
      <p:pic>
        <p:nvPicPr>
          <p:cNvPr id="4" name="图片 5">
            <a:extLst>
              <a:ext uri="{FF2B5EF4-FFF2-40B4-BE49-F238E27FC236}">
                <a16:creationId xmlns:a16="http://schemas.microsoft.com/office/drawing/2014/main" id="{20769445-146A-4648-9125-0805B5AF76D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68707"/>
          <a:stretch>
            <a:fillRect/>
          </a:stretch>
        </p:blipFill>
        <p:spPr>
          <a:xfrm>
            <a:off x="3586196" y="1420966"/>
            <a:ext cx="2647215" cy="1291134"/>
          </a:xfrm>
          <a:prstGeom prst="rect">
            <a:avLst/>
          </a:prstGeom>
        </p:spPr>
      </p:pic>
      <p:sp>
        <p:nvSpPr>
          <p:cNvPr id="5" name="TextBox 4">
            <a:extLst>
              <a:ext uri="{FF2B5EF4-FFF2-40B4-BE49-F238E27FC236}">
                <a16:creationId xmlns:a16="http://schemas.microsoft.com/office/drawing/2014/main" id="{AE031EE5-3746-4AC5-A9E3-E0FE2242A170}"/>
              </a:ext>
            </a:extLst>
          </p:cNvPr>
          <p:cNvSpPr txBox="1"/>
          <p:nvPr/>
        </p:nvSpPr>
        <p:spPr>
          <a:xfrm>
            <a:off x="1617837" y="1110429"/>
            <a:ext cx="1753985" cy="461665"/>
          </a:xfrm>
          <a:prstGeom prst="rect">
            <a:avLst/>
          </a:prstGeom>
          <a:noFill/>
        </p:spPr>
        <p:txBody>
          <a:bodyPr wrap="square" rtlCol="0">
            <a:spAutoFit/>
          </a:bodyPr>
          <a:lstStyle/>
          <a:p>
            <a:r>
              <a:rPr lang="en-US" sz="2400" b="1" dirty="0" err="1">
                <a:solidFill>
                  <a:srgbClr val="C00000"/>
                </a:solidFill>
                <a:latin typeface="Times New Roman" panose="02020603050405020304" pitchFamily="18" charset="0"/>
                <a:cs typeface="Times New Roman" panose="02020603050405020304" pitchFamily="18" charset="0"/>
              </a:rPr>
              <a:t>Trung</a:t>
            </a:r>
            <a:r>
              <a:rPr lang="en-US" sz="2400" b="1" dirty="0">
                <a:solidFill>
                  <a:srgbClr val="C00000"/>
                </a:solidFill>
                <a:latin typeface="Times New Roman" panose="02020603050405020304" pitchFamily="18" charset="0"/>
                <a:cs typeface="Times New Roman" panose="02020603050405020304" pitchFamily="18" charset="0"/>
              </a:rPr>
              <a:t> du</a:t>
            </a:r>
          </a:p>
        </p:txBody>
      </p:sp>
      <p:sp>
        <p:nvSpPr>
          <p:cNvPr id="6" name="TextBox 5">
            <a:extLst>
              <a:ext uri="{FF2B5EF4-FFF2-40B4-BE49-F238E27FC236}">
                <a16:creationId xmlns:a16="http://schemas.microsoft.com/office/drawing/2014/main" id="{3C54455E-339B-4A1B-8D57-0B9ABD5EA4BB}"/>
              </a:ext>
            </a:extLst>
          </p:cNvPr>
          <p:cNvSpPr txBox="1"/>
          <p:nvPr/>
        </p:nvSpPr>
        <p:spPr>
          <a:xfrm>
            <a:off x="4468307" y="2071945"/>
            <a:ext cx="1765104" cy="461665"/>
          </a:xfrm>
          <a:prstGeom prst="rect">
            <a:avLst/>
          </a:prstGeom>
          <a:noFill/>
        </p:spPr>
        <p:txBody>
          <a:bodyPr wrap="square">
            <a:spAutoFit/>
          </a:bodyPr>
          <a:lstStyle/>
          <a:p>
            <a:r>
              <a:rPr lang="en-US" altLang="en-US" sz="2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Trăm</a:t>
            </a:r>
            <a:r>
              <a:rPr lang="en-US" altLang="en-US" sz="2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en-US" sz="2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miền</a:t>
            </a:r>
            <a:endParaRPr lang="en-US" sz="2000" dirty="0"/>
          </a:p>
        </p:txBody>
      </p:sp>
      <p:pic>
        <p:nvPicPr>
          <p:cNvPr id="7" name="图片 3">
            <a:extLst>
              <a:ext uri="{FF2B5EF4-FFF2-40B4-BE49-F238E27FC236}">
                <a16:creationId xmlns:a16="http://schemas.microsoft.com/office/drawing/2014/main" id="{2C4F49FB-DFF9-4557-A687-B72655AD9A3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8587"/>
          <a:stretch>
            <a:fillRect/>
          </a:stretch>
        </p:blipFill>
        <p:spPr>
          <a:xfrm>
            <a:off x="5956993" y="406595"/>
            <a:ext cx="2799545" cy="1346557"/>
          </a:xfrm>
          <a:prstGeom prst="rect">
            <a:avLst/>
          </a:prstGeom>
        </p:spPr>
      </p:pic>
      <p:sp>
        <p:nvSpPr>
          <p:cNvPr id="9" name="TextBox 8">
            <a:extLst>
              <a:ext uri="{FF2B5EF4-FFF2-40B4-BE49-F238E27FC236}">
                <a16:creationId xmlns:a16="http://schemas.microsoft.com/office/drawing/2014/main" id="{E59D9C0B-61EF-4594-8F6A-28D78B4E64AF}"/>
              </a:ext>
            </a:extLst>
          </p:cNvPr>
          <p:cNvSpPr txBox="1"/>
          <p:nvPr/>
        </p:nvSpPr>
        <p:spPr>
          <a:xfrm>
            <a:off x="7002553" y="1200958"/>
            <a:ext cx="1753985" cy="461665"/>
          </a:xfrm>
          <a:prstGeom prst="rect">
            <a:avLst/>
          </a:prstGeom>
          <a:noFill/>
        </p:spPr>
        <p:txBody>
          <a:bodyPr wrap="square" rtlCol="0">
            <a:spAutoFit/>
          </a:bodyPr>
          <a:lstStyle/>
          <a:p>
            <a:r>
              <a:rPr lang="en-US" sz="2400" b="1" dirty="0" err="1">
                <a:solidFill>
                  <a:srgbClr val="C00000"/>
                </a:solidFill>
                <a:latin typeface="Times New Roman" panose="02020603050405020304" pitchFamily="18" charset="0"/>
                <a:cs typeface="Times New Roman" panose="02020603050405020304" pitchFamily="18" charset="0"/>
              </a:rPr>
              <a:t>Xôn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xao</a:t>
            </a:r>
            <a:endParaRPr lang="en-US" sz="2400" b="1" dirty="0">
              <a:solidFill>
                <a:srgbClr val="C00000"/>
              </a:solidFill>
              <a:latin typeface="Times New Roman" panose="02020603050405020304" pitchFamily="18" charset="0"/>
              <a:cs typeface="Times New Roman" panose="02020603050405020304" pitchFamily="18" charset="0"/>
            </a:endParaRPr>
          </a:p>
        </p:txBody>
      </p:sp>
      <p:sp>
        <p:nvSpPr>
          <p:cNvPr id="21" name="Rectangle 20">
            <a:extLst>
              <a:ext uri="{FF2B5EF4-FFF2-40B4-BE49-F238E27FC236}">
                <a16:creationId xmlns:a16="http://schemas.microsoft.com/office/drawing/2014/main" id="{9F1AE03A-9C7F-40D7-9A6B-7449EFDDF093}"/>
              </a:ext>
            </a:extLst>
          </p:cNvPr>
          <p:cNvSpPr>
            <a:spLocks noChangeArrowheads="1"/>
          </p:cNvSpPr>
          <p:nvPr/>
        </p:nvSpPr>
        <p:spPr bwMode="auto">
          <a:xfrm>
            <a:off x="2190869" y="3034713"/>
            <a:ext cx="5867400" cy="1815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2" tIns="45705" rIns="91412" bIns="45705">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n-US" altLang="en-US" sz="2800" b="1" dirty="0" err="1">
                <a:solidFill>
                  <a:schemeClr val="accent1">
                    <a:lumMod val="50000"/>
                  </a:schemeClr>
                </a:solidFill>
              </a:rPr>
              <a:t>Gió</a:t>
            </a:r>
            <a:r>
              <a:rPr lang="en-US" altLang="en-US" sz="2800" b="1" dirty="0">
                <a:solidFill>
                  <a:schemeClr val="accent1">
                    <a:lumMod val="50000"/>
                  </a:schemeClr>
                </a:solidFill>
              </a:rPr>
              <a:t> </a:t>
            </a:r>
            <a:r>
              <a:rPr lang="en-US" altLang="en-US" sz="2800" b="1" dirty="0" err="1">
                <a:solidFill>
                  <a:schemeClr val="accent1">
                    <a:lumMod val="50000"/>
                  </a:schemeClr>
                </a:solidFill>
              </a:rPr>
              <a:t>xanh</a:t>
            </a:r>
            <a:r>
              <a:rPr lang="en-US" altLang="en-US" sz="2800" b="1" dirty="0">
                <a:solidFill>
                  <a:schemeClr val="accent1">
                    <a:lumMod val="50000"/>
                  </a:schemeClr>
                </a:solidFill>
              </a:rPr>
              <a:t>  </a:t>
            </a:r>
            <a:r>
              <a:rPr lang="en-US" altLang="en-US" sz="2800" b="1" dirty="0" err="1">
                <a:solidFill>
                  <a:schemeClr val="accent1">
                    <a:lumMod val="50000"/>
                  </a:schemeClr>
                </a:solidFill>
              </a:rPr>
              <a:t>miền</a:t>
            </a:r>
            <a:r>
              <a:rPr lang="en-US" altLang="en-US" sz="2800" b="1" dirty="0">
                <a:solidFill>
                  <a:schemeClr val="accent1">
                    <a:lumMod val="50000"/>
                  </a:schemeClr>
                </a:solidFill>
              </a:rPr>
              <a:t> </a:t>
            </a:r>
            <a:r>
              <a:rPr lang="en-US" altLang="en-US" sz="2800" b="1" dirty="0" err="1">
                <a:solidFill>
                  <a:schemeClr val="accent1">
                    <a:lumMod val="50000"/>
                  </a:schemeClr>
                </a:solidFill>
              </a:rPr>
              <a:t>trung</a:t>
            </a:r>
            <a:r>
              <a:rPr lang="en-US" altLang="en-US" sz="2800" b="1" dirty="0">
                <a:solidFill>
                  <a:schemeClr val="accent1">
                    <a:lumMod val="50000"/>
                  </a:schemeClr>
                </a:solidFill>
              </a:rPr>
              <a:t> du                      </a:t>
            </a:r>
          </a:p>
          <a:p>
            <a:pPr eaLnBrk="1" hangingPunct="1"/>
            <a:r>
              <a:rPr lang="en-US" altLang="en-US" sz="2800" b="1" dirty="0" err="1">
                <a:solidFill>
                  <a:schemeClr val="accent1">
                    <a:lumMod val="50000"/>
                  </a:schemeClr>
                </a:solidFill>
              </a:rPr>
              <a:t>Gió</a:t>
            </a:r>
            <a:r>
              <a:rPr lang="en-US" altLang="en-US" sz="2800" b="1" dirty="0">
                <a:solidFill>
                  <a:schemeClr val="accent1">
                    <a:lumMod val="50000"/>
                  </a:schemeClr>
                </a:solidFill>
              </a:rPr>
              <a:t> </a:t>
            </a:r>
            <a:r>
              <a:rPr lang="en-US" altLang="en-US" sz="2800" b="1" dirty="0" err="1">
                <a:solidFill>
                  <a:schemeClr val="accent1">
                    <a:lumMod val="50000"/>
                  </a:schemeClr>
                </a:solidFill>
              </a:rPr>
              <a:t>hồng</a:t>
            </a:r>
            <a:r>
              <a:rPr lang="en-US" altLang="en-US" sz="2800" b="1" dirty="0">
                <a:solidFill>
                  <a:schemeClr val="accent1">
                    <a:lumMod val="50000"/>
                  </a:schemeClr>
                </a:solidFill>
              </a:rPr>
              <a:t>  </a:t>
            </a:r>
            <a:r>
              <a:rPr lang="en-US" altLang="en-US" sz="2800" b="1" dirty="0" err="1">
                <a:solidFill>
                  <a:schemeClr val="accent1">
                    <a:lumMod val="50000"/>
                  </a:schemeClr>
                </a:solidFill>
              </a:rPr>
              <a:t>vùng</a:t>
            </a:r>
            <a:r>
              <a:rPr lang="en-US" altLang="en-US" sz="2800" b="1" dirty="0">
                <a:solidFill>
                  <a:schemeClr val="accent1">
                    <a:lumMod val="50000"/>
                  </a:schemeClr>
                </a:solidFill>
              </a:rPr>
              <a:t> </a:t>
            </a:r>
            <a:r>
              <a:rPr lang="en-US" altLang="en-US" sz="2800" b="1" dirty="0" err="1">
                <a:solidFill>
                  <a:schemeClr val="accent1">
                    <a:lumMod val="50000"/>
                  </a:schemeClr>
                </a:solidFill>
              </a:rPr>
              <a:t>đất</a:t>
            </a:r>
            <a:r>
              <a:rPr lang="en-US" altLang="en-US" sz="2800" b="1" dirty="0">
                <a:solidFill>
                  <a:schemeClr val="accent1">
                    <a:lumMod val="50000"/>
                  </a:schemeClr>
                </a:solidFill>
              </a:rPr>
              <a:t> </a:t>
            </a:r>
            <a:r>
              <a:rPr lang="en-US" altLang="en-US" sz="2800" b="1" dirty="0" err="1">
                <a:solidFill>
                  <a:schemeClr val="accent1">
                    <a:lumMod val="50000"/>
                  </a:schemeClr>
                </a:solidFill>
              </a:rPr>
              <a:t>đỏ</a:t>
            </a:r>
            <a:r>
              <a:rPr lang="en-US" altLang="en-US" sz="2800" b="1" dirty="0">
                <a:solidFill>
                  <a:schemeClr val="accent1">
                    <a:lumMod val="50000"/>
                  </a:schemeClr>
                </a:solidFill>
              </a:rPr>
              <a:t> </a:t>
            </a:r>
          </a:p>
          <a:p>
            <a:pPr eaLnBrk="1" hangingPunct="1"/>
            <a:r>
              <a:rPr lang="en-US" altLang="en-US" sz="2800" b="1" dirty="0" err="1">
                <a:solidFill>
                  <a:schemeClr val="accent1">
                    <a:lumMod val="50000"/>
                  </a:schemeClr>
                </a:solidFill>
              </a:rPr>
              <a:t>Gió</a:t>
            </a:r>
            <a:r>
              <a:rPr lang="en-US" altLang="en-US" sz="2800" b="1" dirty="0">
                <a:solidFill>
                  <a:schemeClr val="accent1">
                    <a:lumMod val="50000"/>
                  </a:schemeClr>
                </a:solidFill>
              </a:rPr>
              <a:t> </a:t>
            </a:r>
            <a:r>
              <a:rPr lang="en-US" altLang="en-US" sz="2800" b="1" dirty="0" err="1">
                <a:solidFill>
                  <a:schemeClr val="accent1">
                    <a:lumMod val="50000"/>
                  </a:schemeClr>
                </a:solidFill>
              </a:rPr>
              <a:t>đen</a:t>
            </a:r>
            <a:r>
              <a:rPr lang="en-US" altLang="en-US" sz="2800" b="1" dirty="0">
                <a:solidFill>
                  <a:schemeClr val="accent1">
                    <a:lumMod val="50000"/>
                  </a:schemeClr>
                </a:solidFill>
              </a:rPr>
              <a:t> </a:t>
            </a:r>
            <a:r>
              <a:rPr lang="en-US" altLang="en-US" sz="2800" b="1" dirty="0" err="1">
                <a:solidFill>
                  <a:schemeClr val="accent1">
                    <a:lumMod val="50000"/>
                  </a:schemeClr>
                </a:solidFill>
              </a:rPr>
              <a:t>hút</a:t>
            </a:r>
            <a:r>
              <a:rPr lang="en-US" altLang="en-US" sz="2800" b="1" dirty="0">
                <a:solidFill>
                  <a:schemeClr val="accent1">
                    <a:lumMod val="50000"/>
                  </a:schemeClr>
                </a:solidFill>
              </a:rPr>
              <a:t>  </a:t>
            </a:r>
            <a:r>
              <a:rPr lang="en-US" altLang="en-US" sz="2800" b="1" dirty="0" err="1">
                <a:solidFill>
                  <a:schemeClr val="accent1">
                    <a:lumMod val="50000"/>
                  </a:schemeClr>
                </a:solidFill>
              </a:rPr>
              <a:t>đại</a:t>
            </a:r>
            <a:r>
              <a:rPr lang="en-US" altLang="en-US" sz="2800" b="1" dirty="0">
                <a:solidFill>
                  <a:schemeClr val="accent1">
                    <a:lumMod val="50000"/>
                  </a:schemeClr>
                </a:solidFill>
              </a:rPr>
              <a:t> </a:t>
            </a:r>
            <a:r>
              <a:rPr lang="en-US" altLang="en-US" sz="2800" b="1" dirty="0" err="1">
                <a:solidFill>
                  <a:schemeClr val="accent1">
                    <a:lumMod val="50000"/>
                  </a:schemeClr>
                </a:solidFill>
              </a:rPr>
              <a:t>ngàn</a:t>
            </a:r>
            <a:endParaRPr lang="en-US" altLang="en-US" sz="2800" b="1" dirty="0">
              <a:solidFill>
                <a:schemeClr val="accent1">
                  <a:lumMod val="50000"/>
                </a:schemeClr>
              </a:solidFill>
            </a:endParaRPr>
          </a:p>
          <a:p>
            <a:pPr eaLnBrk="1" hangingPunct="1"/>
            <a:r>
              <a:rPr lang="en-US" altLang="en-US" sz="2800" b="1" dirty="0" err="1">
                <a:solidFill>
                  <a:schemeClr val="accent1">
                    <a:lumMod val="50000"/>
                  </a:schemeClr>
                </a:solidFill>
              </a:rPr>
              <a:t>Mấp</a:t>
            </a:r>
            <a:r>
              <a:rPr lang="en-US" altLang="en-US" sz="2800" b="1" dirty="0">
                <a:solidFill>
                  <a:schemeClr val="accent1">
                    <a:lumMod val="50000"/>
                  </a:schemeClr>
                </a:solidFill>
              </a:rPr>
              <a:t> </a:t>
            </a:r>
            <a:r>
              <a:rPr lang="en-US" altLang="en-US" sz="2800" b="1" dirty="0" err="1">
                <a:solidFill>
                  <a:schemeClr val="accent1">
                    <a:lumMod val="50000"/>
                  </a:schemeClr>
                </a:solidFill>
              </a:rPr>
              <a:t>mô</a:t>
            </a:r>
            <a:r>
              <a:rPr lang="en-US" altLang="en-US" sz="2800" b="1" dirty="0">
                <a:solidFill>
                  <a:schemeClr val="accent1">
                    <a:lumMod val="50000"/>
                  </a:schemeClr>
                </a:solidFill>
              </a:rPr>
              <a:t>  </a:t>
            </a:r>
            <a:r>
              <a:rPr lang="en-US" altLang="en-US" sz="2800" b="1" dirty="0" err="1">
                <a:solidFill>
                  <a:schemeClr val="accent1">
                    <a:lumMod val="50000"/>
                  </a:schemeClr>
                </a:solidFill>
              </a:rPr>
              <a:t>triền</a:t>
            </a:r>
            <a:r>
              <a:rPr lang="en-US" altLang="en-US" sz="2800" b="1" dirty="0">
                <a:solidFill>
                  <a:schemeClr val="accent1">
                    <a:lumMod val="50000"/>
                  </a:schemeClr>
                </a:solidFill>
              </a:rPr>
              <a:t> </a:t>
            </a:r>
            <a:r>
              <a:rPr lang="en-US" altLang="en-US" sz="2800" b="1" dirty="0" err="1">
                <a:solidFill>
                  <a:schemeClr val="accent1">
                    <a:lumMod val="50000"/>
                  </a:schemeClr>
                </a:solidFill>
              </a:rPr>
              <a:t>núi</a:t>
            </a:r>
            <a:r>
              <a:rPr lang="en-US" altLang="en-US" sz="2800" b="1" dirty="0">
                <a:solidFill>
                  <a:schemeClr val="accent1">
                    <a:lumMod val="50000"/>
                  </a:schemeClr>
                </a:solidFill>
              </a:rPr>
              <a:t> </a:t>
            </a:r>
            <a:r>
              <a:rPr lang="en-US" altLang="en-US" sz="2800" b="1" dirty="0" err="1">
                <a:solidFill>
                  <a:schemeClr val="accent1">
                    <a:lumMod val="50000"/>
                  </a:schemeClr>
                </a:solidFill>
              </a:rPr>
              <a:t>đá</a:t>
            </a:r>
            <a:r>
              <a:rPr lang="en-US" altLang="en-US" sz="2800" b="1" dirty="0">
                <a:solidFill>
                  <a:schemeClr val="accent1">
                    <a:lumMod val="50000"/>
                  </a:schemeClr>
                </a:solidFill>
              </a:rPr>
              <a:t> …</a:t>
            </a:r>
          </a:p>
        </p:txBody>
      </p:sp>
      <p:sp>
        <p:nvSpPr>
          <p:cNvPr id="22" name="Line 18">
            <a:extLst>
              <a:ext uri="{FF2B5EF4-FFF2-40B4-BE49-F238E27FC236}">
                <a16:creationId xmlns:a16="http://schemas.microsoft.com/office/drawing/2014/main" id="{65DAE85E-7C10-44D8-B512-29C2FA5AFA74}"/>
              </a:ext>
            </a:extLst>
          </p:cNvPr>
          <p:cNvSpPr>
            <a:spLocks noChangeShapeType="1"/>
          </p:cNvSpPr>
          <p:nvPr/>
        </p:nvSpPr>
        <p:spPr bwMode="auto">
          <a:xfrm flipH="1">
            <a:off x="5782693" y="3564469"/>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3" name="Line 18">
            <a:extLst>
              <a:ext uri="{FF2B5EF4-FFF2-40B4-BE49-F238E27FC236}">
                <a16:creationId xmlns:a16="http://schemas.microsoft.com/office/drawing/2014/main" id="{DB82A4CB-D3EB-44B7-98F1-5DC50632C4C1}"/>
              </a:ext>
            </a:extLst>
          </p:cNvPr>
          <p:cNvSpPr>
            <a:spLocks noChangeShapeType="1"/>
          </p:cNvSpPr>
          <p:nvPr/>
        </p:nvSpPr>
        <p:spPr bwMode="auto">
          <a:xfrm flipH="1">
            <a:off x="3738596" y="3548671"/>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4" name="Line 18">
            <a:extLst>
              <a:ext uri="{FF2B5EF4-FFF2-40B4-BE49-F238E27FC236}">
                <a16:creationId xmlns:a16="http://schemas.microsoft.com/office/drawing/2014/main" id="{114B7164-E9C8-4370-868D-A4FAD353A828}"/>
              </a:ext>
            </a:extLst>
          </p:cNvPr>
          <p:cNvSpPr>
            <a:spLocks noChangeShapeType="1"/>
          </p:cNvSpPr>
          <p:nvPr/>
        </p:nvSpPr>
        <p:spPr bwMode="auto">
          <a:xfrm flipH="1">
            <a:off x="4145833" y="3988275"/>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5" name="Line 18">
            <a:extLst>
              <a:ext uri="{FF2B5EF4-FFF2-40B4-BE49-F238E27FC236}">
                <a16:creationId xmlns:a16="http://schemas.microsoft.com/office/drawing/2014/main" id="{B8D8D84D-1013-4C7E-9B80-1DA456A2A55F}"/>
              </a:ext>
            </a:extLst>
          </p:cNvPr>
          <p:cNvSpPr>
            <a:spLocks noChangeShapeType="1"/>
          </p:cNvSpPr>
          <p:nvPr/>
        </p:nvSpPr>
        <p:spPr bwMode="auto">
          <a:xfrm flipH="1">
            <a:off x="3662396" y="4401455"/>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6" name="Line 18">
            <a:extLst>
              <a:ext uri="{FF2B5EF4-FFF2-40B4-BE49-F238E27FC236}">
                <a16:creationId xmlns:a16="http://schemas.microsoft.com/office/drawing/2014/main" id="{4E1EF0B8-E201-42FF-BB6C-94531E0774A3}"/>
              </a:ext>
            </a:extLst>
          </p:cNvPr>
          <p:cNvSpPr>
            <a:spLocks noChangeShapeType="1"/>
          </p:cNvSpPr>
          <p:nvPr/>
        </p:nvSpPr>
        <p:spPr bwMode="auto">
          <a:xfrm flipH="1">
            <a:off x="5628356" y="3942638"/>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7" name="Line 18">
            <a:extLst>
              <a:ext uri="{FF2B5EF4-FFF2-40B4-BE49-F238E27FC236}">
                <a16:creationId xmlns:a16="http://schemas.microsoft.com/office/drawing/2014/main" id="{5FC651AF-EC60-4257-BDB3-0D52D1DEFDC3}"/>
              </a:ext>
            </a:extLst>
          </p:cNvPr>
          <p:cNvSpPr>
            <a:spLocks noChangeShapeType="1"/>
          </p:cNvSpPr>
          <p:nvPr/>
        </p:nvSpPr>
        <p:spPr bwMode="auto">
          <a:xfrm flipH="1">
            <a:off x="5998275" y="4377236"/>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8" name="Line 18">
            <a:extLst>
              <a:ext uri="{FF2B5EF4-FFF2-40B4-BE49-F238E27FC236}">
                <a16:creationId xmlns:a16="http://schemas.microsoft.com/office/drawing/2014/main" id="{D378AB1F-C794-4AED-B5E9-9FC580FEFC88}"/>
              </a:ext>
            </a:extLst>
          </p:cNvPr>
          <p:cNvSpPr>
            <a:spLocks noChangeShapeType="1"/>
          </p:cNvSpPr>
          <p:nvPr/>
        </p:nvSpPr>
        <p:spPr bwMode="auto">
          <a:xfrm flipH="1">
            <a:off x="3738596" y="3136639"/>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
        <p:nvSpPr>
          <p:cNvPr id="29" name="Line 18">
            <a:extLst>
              <a:ext uri="{FF2B5EF4-FFF2-40B4-BE49-F238E27FC236}">
                <a16:creationId xmlns:a16="http://schemas.microsoft.com/office/drawing/2014/main" id="{A7032C85-DA45-420A-BEF7-609D5EC75B65}"/>
              </a:ext>
            </a:extLst>
          </p:cNvPr>
          <p:cNvSpPr>
            <a:spLocks noChangeShapeType="1"/>
          </p:cNvSpPr>
          <p:nvPr/>
        </p:nvSpPr>
        <p:spPr bwMode="auto">
          <a:xfrm flipH="1">
            <a:off x="6036375" y="3136639"/>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dirty="0"/>
          </a:p>
        </p:txBody>
      </p:sp>
      <p:sp>
        <p:nvSpPr>
          <p:cNvPr id="30" name="Line 18">
            <a:extLst>
              <a:ext uri="{FF2B5EF4-FFF2-40B4-BE49-F238E27FC236}">
                <a16:creationId xmlns:a16="http://schemas.microsoft.com/office/drawing/2014/main" id="{1448E08F-6AD6-4F57-9496-202AC7828BFC}"/>
              </a:ext>
            </a:extLst>
          </p:cNvPr>
          <p:cNvSpPr>
            <a:spLocks noChangeShapeType="1"/>
          </p:cNvSpPr>
          <p:nvPr/>
        </p:nvSpPr>
        <p:spPr bwMode="auto">
          <a:xfrm flipH="1">
            <a:off x="6074475" y="4377236"/>
            <a:ext cx="76200" cy="355600"/>
          </a:xfrm>
          <a:prstGeom prst="line">
            <a:avLst/>
          </a:prstGeom>
          <a:ln>
            <a:headEnd/>
            <a:tailEnd/>
          </a:ln>
        </p:spPr>
        <p:style>
          <a:lnRef idx="3">
            <a:schemeClr val="accent2"/>
          </a:lnRef>
          <a:fillRef idx="0">
            <a:schemeClr val="accent2"/>
          </a:fillRef>
          <a:effectRef idx="2">
            <a:schemeClr val="accent2"/>
          </a:effectRef>
          <a:fontRef idx="minor">
            <a:schemeClr val="tx1"/>
          </a:fontRef>
        </p:style>
        <p:txBody>
          <a:bodyPr lIns="91412" tIns="45705" rIns="91412" bIns="45705"/>
          <a:lstStyle/>
          <a:p>
            <a:pPr>
              <a:defRPr/>
            </a:pPr>
            <a:endParaRPr lang="en-US" sz="2800"/>
          </a:p>
        </p:txBody>
      </p:sp>
    </p:spTree>
    <p:extLst>
      <p:ext uri="{BB962C8B-B14F-4D97-AF65-F5344CB8AC3E}">
        <p14:creationId xmlns:p14="http://schemas.microsoft.com/office/powerpoint/2010/main" val="37992125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1)">
                                      <p:cBhvr>
                                        <p:cTn id="15" dur="2000"/>
                                        <p:tgtEl>
                                          <p:spTgt spid="4"/>
                                        </p:tgtEl>
                                      </p:cBhvr>
                                    </p:animEffect>
                                  </p:childTnLst>
                                </p:cTn>
                              </p:par>
                              <p:par>
                                <p:cTn id="16" presetID="21" presetClass="entr" presetSubtype="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down)">
                                      <p:cBhvr>
                                        <p:cTn id="36" dur="500"/>
                                        <p:tgtEl>
                                          <p:spTgt spid="22"/>
                                        </p:tgtEl>
                                      </p:cBhvr>
                                    </p:animEffect>
                                  </p:childTnLst>
                                </p:cTn>
                              </p:par>
                              <p:par>
                                <p:cTn id="37" presetID="22" presetClass="entr" presetSubtype="4" fill="hold"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down)">
                                      <p:cBhvr>
                                        <p:cTn id="39" dur="500"/>
                                        <p:tgtEl>
                                          <p:spTgt spid="23"/>
                                        </p:tgtEl>
                                      </p:cBhvr>
                                    </p:animEffect>
                                  </p:childTnLst>
                                </p:cTn>
                              </p:par>
                              <p:par>
                                <p:cTn id="40" presetID="22" presetClass="entr" presetSubtype="4" fill="hold" nodeType="with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down)">
                                      <p:cBhvr>
                                        <p:cTn id="42" dur="500"/>
                                        <p:tgtEl>
                                          <p:spTgt spid="24"/>
                                        </p:tgtEl>
                                      </p:cBhvr>
                                    </p:animEffect>
                                  </p:childTnLst>
                                </p:cTn>
                              </p:par>
                              <p:par>
                                <p:cTn id="43" presetID="22" presetClass="entr" presetSubtype="4"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down)">
                                      <p:cBhvr>
                                        <p:cTn id="45" dur="500"/>
                                        <p:tgtEl>
                                          <p:spTgt spid="25"/>
                                        </p:tgtEl>
                                      </p:cBhvr>
                                    </p:animEffect>
                                  </p:childTnLst>
                                </p:cTn>
                              </p:par>
                              <p:par>
                                <p:cTn id="46" presetID="22" presetClass="entr" presetSubtype="4"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wipe(down)">
                                      <p:cBhvr>
                                        <p:cTn id="48" dur="500"/>
                                        <p:tgtEl>
                                          <p:spTgt spid="26"/>
                                        </p:tgtEl>
                                      </p:cBhvr>
                                    </p:animEffect>
                                  </p:childTnLst>
                                </p:cTn>
                              </p:par>
                              <p:par>
                                <p:cTn id="49" presetID="22" presetClass="entr" presetSubtype="4"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down)">
                                      <p:cBhvr>
                                        <p:cTn id="51" dur="500"/>
                                        <p:tgtEl>
                                          <p:spTgt spid="27"/>
                                        </p:tgtEl>
                                      </p:cBhvr>
                                    </p:animEffect>
                                  </p:childTnLst>
                                </p:cTn>
                              </p:par>
                              <p:par>
                                <p:cTn id="52" presetID="22" presetClass="entr" presetSubtype="4"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down)">
                                      <p:cBhvr>
                                        <p:cTn id="54" dur="500"/>
                                        <p:tgtEl>
                                          <p:spTgt spid="28"/>
                                        </p:tgtEl>
                                      </p:cBhvr>
                                    </p:animEffect>
                                  </p:childTnLst>
                                </p:cTn>
                              </p:par>
                              <p:par>
                                <p:cTn id="55" presetID="22" presetClass="entr" presetSubtype="4"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wipe(down)">
                                      <p:cBhvr>
                                        <p:cTn id="57" dur="500"/>
                                        <p:tgtEl>
                                          <p:spTgt spid="29"/>
                                        </p:tgtEl>
                                      </p:cBhvr>
                                    </p:animEffect>
                                  </p:childTnLst>
                                </p:cTn>
                              </p:par>
                              <p:par>
                                <p:cTn id="58" presetID="22" presetClass="entr" presetSubtype="4"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wipe(down)">
                                      <p:cBhvr>
                                        <p:cTn id="6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3"/>
</p:tagLst>
</file>

<file path=ppt/tags/tag4.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61022203400"/>
  <p:tag name="MH_LIBRARY" val="GRAPHIC"/>
  <p:tag name="MH_TYPE" val="Other"/>
  <p:tag name="MH_ORDER" val="4"/>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Office 主题​​">
  <a:themeElements>
    <a:clrScheme name="自定义 24">
      <a:dk1>
        <a:sysClr val="windowText" lastClr="000000"/>
      </a:dk1>
      <a:lt1>
        <a:sysClr val="window" lastClr="FFFFFF"/>
      </a:lt1>
      <a:dk2>
        <a:srgbClr val="44546A"/>
      </a:dk2>
      <a:lt2>
        <a:srgbClr val="E7E6E6"/>
      </a:lt2>
      <a:accent1>
        <a:srgbClr val="ACD94C"/>
      </a:accent1>
      <a:accent2>
        <a:srgbClr val="FF4C60"/>
      </a:accent2>
      <a:accent3>
        <a:srgbClr val="FFDD43"/>
      </a:accent3>
      <a:accent4>
        <a:srgbClr val="FF4C60"/>
      </a:accent4>
      <a:accent5>
        <a:srgbClr val="4CB6BD"/>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413</TotalTime>
  <Words>1117</Words>
  <Application>Microsoft Office PowerPoint</Application>
  <PresentationFormat>On-screen Show (16:9)</PresentationFormat>
  <Paragraphs>213</Paragraphs>
  <Slides>27</Slides>
  <Notes>22</Notes>
  <HiddenSlides>0</HiddenSlides>
  <MMClips>2</MMClips>
  <ScaleCrop>false</ScaleCrop>
  <HeadingPairs>
    <vt:vector size="6" baseType="variant">
      <vt:variant>
        <vt:lpstr>Fonts Used</vt:lpstr>
      </vt:variant>
      <vt:variant>
        <vt:i4>23</vt:i4>
      </vt:variant>
      <vt:variant>
        <vt:lpstr>Theme</vt:lpstr>
      </vt:variant>
      <vt:variant>
        <vt:i4>1</vt:i4>
      </vt:variant>
      <vt:variant>
        <vt:lpstr>Slide Titles</vt:lpstr>
      </vt:variant>
      <vt:variant>
        <vt:i4>27</vt:i4>
      </vt:variant>
    </vt:vector>
  </HeadingPairs>
  <TitlesOfParts>
    <vt:vector size="51" baseType="lpstr">
      <vt:lpstr>#9Slide03 AmpleSoft</vt:lpstr>
      <vt:lpstr>UTM Marlboro</vt:lpstr>
      <vt:lpstr>UTM Staccato </vt:lpstr>
      <vt:lpstr>UTM Androgyne</vt:lpstr>
      <vt:lpstr>Algerian</vt:lpstr>
      <vt:lpstr>等线 Light</vt:lpstr>
      <vt:lpstr>UTM Khuccamta</vt:lpstr>
      <vt:lpstr>Microsoft YaHei</vt:lpstr>
      <vt:lpstr>Calibri</vt:lpstr>
      <vt:lpstr>Arabia</vt:lpstr>
      <vt:lpstr>Times New Roman</vt:lpstr>
      <vt:lpstr>UTM Edwardian</vt:lpstr>
      <vt:lpstr>UTM Cookies</vt:lpstr>
      <vt:lpstr>Calibri Light</vt:lpstr>
      <vt:lpstr>Arial-Rounded</vt:lpstr>
      <vt:lpstr>#9Slide03 Arima Madurai Black</vt:lpstr>
      <vt:lpstr>Arial Black</vt:lpstr>
      <vt:lpstr>方正粉丝天下简体</vt:lpstr>
      <vt:lpstr>.VnTime</vt:lpstr>
      <vt:lpstr>Arial</vt:lpstr>
      <vt:lpstr>宋体</vt:lpstr>
      <vt:lpstr>UVN Bay Buom Nang</vt:lpstr>
      <vt:lpstr>等线</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hải Yến</dc:creator>
  <cp:keywords>Măng Non</cp:keywords>
  <cp:lastModifiedBy>Hi</cp:lastModifiedBy>
  <cp:revision>40</cp:revision>
  <dcterms:created xsi:type="dcterms:W3CDTF">2017-03-04T06:55:50Z</dcterms:created>
  <dcterms:modified xsi:type="dcterms:W3CDTF">2021-12-11T11:49:31Z</dcterms:modified>
</cp:coreProperties>
</file>