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  <p:sldMasterId id="2147483663" r:id="rId3"/>
  </p:sldMasterIdLst>
  <p:notesMasterIdLst>
    <p:notesMasterId r:id="rId31"/>
  </p:notesMasterIdLst>
  <p:sldIdLst>
    <p:sldId id="259" r:id="rId4"/>
    <p:sldId id="277" r:id="rId5"/>
    <p:sldId id="294" r:id="rId6"/>
    <p:sldId id="293" r:id="rId7"/>
    <p:sldId id="295" r:id="rId8"/>
    <p:sldId id="296" r:id="rId9"/>
    <p:sldId id="281" r:id="rId10"/>
    <p:sldId id="282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286" r:id="rId27"/>
    <p:sldId id="291" r:id="rId28"/>
    <p:sldId id="312" r:id="rId29"/>
    <p:sldId id="313" r:id="rId30"/>
  </p:sldIdLst>
  <p:sldSz cx="12192000" cy="6858000"/>
  <p:notesSz cx="6858000" cy="9144000"/>
  <p:embeddedFontLst>
    <p:embeddedFont>
      <p:font typeface="#9Slide03 AmpleSoft" panose="02000000000000000000" pitchFamily="2" charset="0"/>
      <p:regular r:id="rId32"/>
    </p:embeddedFont>
    <p:embeddedFont>
      <p:font typeface="#9Slide03 SFU Futura_05" panose="00000800000000000000" pitchFamily="2" charset="0"/>
      <p:bold r:id="rId33"/>
    </p:embeddedFont>
    <p:embeddedFont>
      <p:font typeface="UTM Akashi" panose="02040603050506020204" pitchFamily="18" charset="0"/>
      <p:regular r:id="rId34"/>
    </p:embeddedFont>
    <p:embeddedFont>
      <p:font typeface="UTM Androgyne" panose="02040603050506020204" pitchFamily="18" charset="0"/>
      <p:regular r:id="rId35"/>
    </p:embeddedFont>
    <p:embeddedFont>
      <p:font typeface="#9Slide03 Jura Bold" panose="00000800000000000000" pitchFamily="2" charset="0"/>
      <p:bold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VNI-Times" pitchFamily="2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UTM Azuki" panose="02040603050506020204" pitchFamily="18" charset="0"/>
      <p:regular r:id="rId49"/>
    </p:embeddedFont>
    <p:embeddedFont>
      <p:font typeface="UTM A&amp;S Graceland" panose="02040603050506020204" pitchFamily="18" charset="0"/>
      <p:regular r:id="rId50"/>
    </p:embeddedFont>
    <p:embeddedFont>
      <p:font typeface="#9Slide03 AmpleSoft Bold" panose="02000000000000000000" pitchFamily="2" charset="0"/>
      <p:regular r:id="rId51"/>
    </p:embeddedFont>
  </p:embeddedFontLst>
  <p:custDataLst>
    <p:tags r:id="rId5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A44B"/>
    <a:srgbClr val="92D050"/>
    <a:srgbClr val="E8BE0A"/>
    <a:srgbClr val="91C7DA"/>
    <a:srgbClr val="65B7A7"/>
    <a:srgbClr val="B8DED7"/>
    <a:srgbClr val="38786C"/>
    <a:srgbClr val="E54110"/>
    <a:srgbClr val="F3A200"/>
    <a:srgbClr val="4EB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8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5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7D21-0D15-4B0C-8888-427892D1A47B}" type="datetimeFigureOut">
              <a:rPr lang="zh-CN" altLang="en-US" smtClean="0"/>
              <a:t>2021/12/11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EC46B-0485-4F10-8D53-CBDACCFD1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76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456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194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293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965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64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42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199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EC46B-0485-4F10-8D53-CBDACCFD193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52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6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59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1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78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3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6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87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26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536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1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94695" y="0"/>
            <a:ext cx="3835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53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47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678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324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63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38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9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669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3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7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5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5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9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26344-ECCA-4009-9FC4-8F6D72F9A124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B2B78E-4C1E-4698-B0CE-1122AE3B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3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490" y="-565272"/>
            <a:ext cx="1138989" cy="19368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999"/>
            <a:ext cx="12192000" cy="68737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490" y="-565272"/>
            <a:ext cx="1138989" cy="19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4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490" y="-565272"/>
            <a:ext cx="1138989" cy="19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7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5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32.gif"/><Relationship Id="rId18" Type="http://schemas.openxmlformats.org/officeDocument/2006/relationships/image" Target="../media/image36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33.gif"/><Relationship Id="rId17" Type="http://schemas.openxmlformats.org/officeDocument/2006/relationships/image" Target="../media/image40.gif"/><Relationship Id="rId2" Type="http://schemas.openxmlformats.org/officeDocument/2006/relationships/audio" Target="../media/media3.mp3"/><Relationship Id="rId16" Type="http://schemas.openxmlformats.org/officeDocument/2006/relationships/image" Target="../media/image39.gif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slideLayout" Target="../slideLayouts/slideLayout15.xml"/><Relationship Id="rId5" Type="http://schemas.microsoft.com/office/2007/relationships/media" Target="../media/media5.mp3"/><Relationship Id="rId15" Type="http://schemas.openxmlformats.org/officeDocument/2006/relationships/image" Target="../media/image38.gif"/><Relationship Id="rId10" Type="http://schemas.openxmlformats.org/officeDocument/2006/relationships/audio" Target="../media/media7.mp3"/><Relationship Id="rId19" Type="http://schemas.openxmlformats.org/officeDocument/2006/relationships/image" Target="../media/image11.png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image" Target="../media/image37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microsoft.com/office/2007/relationships/hdphoto" Target="../media/hdphoto3.wdp"/><Relationship Id="rId3" Type="http://schemas.openxmlformats.org/officeDocument/2006/relationships/audio" Target="../media/audio3.wav"/><Relationship Id="rId7" Type="http://schemas.openxmlformats.org/officeDocument/2006/relationships/image" Target="../media/image33.gif"/><Relationship Id="rId12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gif"/><Relationship Id="rId11" Type="http://schemas.openxmlformats.org/officeDocument/2006/relationships/image" Target="../media/image43.gif"/><Relationship Id="rId5" Type="http://schemas.openxmlformats.org/officeDocument/2006/relationships/audio" Target="../media/audio5.wav"/><Relationship Id="rId15" Type="http://schemas.openxmlformats.org/officeDocument/2006/relationships/image" Target="../media/image45.gif"/><Relationship Id="rId10" Type="http://schemas.openxmlformats.org/officeDocument/2006/relationships/image" Target="../media/image40.gif"/><Relationship Id="rId4" Type="http://schemas.openxmlformats.org/officeDocument/2006/relationships/audio" Target="../media/audio4.wav"/><Relationship Id="rId9" Type="http://schemas.openxmlformats.org/officeDocument/2006/relationships/image" Target="../media/image42.gif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32.gif"/><Relationship Id="rId12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gif"/><Relationship Id="rId11" Type="http://schemas.openxmlformats.org/officeDocument/2006/relationships/image" Target="../media/image44.png"/><Relationship Id="rId5" Type="http://schemas.openxmlformats.org/officeDocument/2006/relationships/image" Target="../media/image41.gif"/><Relationship Id="rId10" Type="http://schemas.openxmlformats.org/officeDocument/2006/relationships/image" Target="../media/image43.gif"/><Relationship Id="rId4" Type="http://schemas.openxmlformats.org/officeDocument/2006/relationships/audio" Target="../media/audio5.wav"/><Relationship Id="rId9" Type="http://schemas.openxmlformats.org/officeDocument/2006/relationships/image" Target="../media/image40.gif"/><Relationship Id="rId14" Type="http://schemas.openxmlformats.org/officeDocument/2006/relationships/image" Target="../media/image4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33.gif"/><Relationship Id="rId12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gif"/><Relationship Id="rId11" Type="http://schemas.openxmlformats.org/officeDocument/2006/relationships/image" Target="../media/image44.png"/><Relationship Id="rId5" Type="http://schemas.openxmlformats.org/officeDocument/2006/relationships/image" Target="../media/image41.gif"/><Relationship Id="rId10" Type="http://schemas.openxmlformats.org/officeDocument/2006/relationships/image" Target="../media/image40.gif"/><Relationship Id="rId4" Type="http://schemas.openxmlformats.org/officeDocument/2006/relationships/audio" Target="../media/audio5.wav"/><Relationship Id="rId9" Type="http://schemas.openxmlformats.org/officeDocument/2006/relationships/image" Target="../media/image42.gif"/><Relationship Id="rId14" Type="http://schemas.openxmlformats.org/officeDocument/2006/relationships/image" Target="../media/image4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43.gif"/><Relationship Id="rId12" Type="http://schemas.openxmlformats.org/officeDocument/2006/relationships/image" Target="../media/image47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8.gif"/><Relationship Id="rId11" Type="http://schemas.openxmlformats.org/officeDocument/2006/relationships/image" Target="../media/image40.gif"/><Relationship Id="rId5" Type="http://schemas.openxmlformats.org/officeDocument/2006/relationships/image" Target="../media/image41.gif"/><Relationship Id="rId15" Type="http://schemas.microsoft.com/office/2007/relationships/hdphoto" Target="../media/hdphoto3.wdp"/><Relationship Id="rId10" Type="http://schemas.openxmlformats.org/officeDocument/2006/relationships/image" Target="../media/image42.gif"/><Relationship Id="rId4" Type="http://schemas.openxmlformats.org/officeDocument/2006/relationships/audio" Target="../media/audio5.wav"/><Relationship Id="rId9" Type="http://schemas.openxmlformats.org/officeDocument/2006/relationships/image" Target="../media/image32.gif"/><Relationship Id="rId1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7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8.png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295" y="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700317" y="-2290117"/>
            <a:ext cx="5172304" cy="102108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807" y="-1107208"/>
            <a:ext cx="2098952" cy="259857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533" y="3298952"/>
            <a:ext cx="2329746" cy="3620791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5" y="2130727"/>
            <a:ext cx="5442336" cy="475724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4161030" y="0"/>
            <a:ext cx="8010249" cy="4144602"/>
            <a:chOff x="5843027" y="869250"/>
            <a:chExt cx="5295442" cy="10015742"/>
          </a:xfrm>
        </p:grpSpPr>
        <p:sp>
          <p:nvSpPr>
            <p:cNvPr id="43" name="椭圆 42"/>
            <p:cNvSpPr/>
            <p:nvPr/>
          </p:nvSpPr>
          <p:spPr>
            <a:xfrm>
              <a:off x="7665456" y="869250"/>
              <a:ext cx="1515115" cy="126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42" name="椭圆 41"/>
            <p:cNvSpPr/>
            <p:nvPr/>
          </p:nvSpPr>
          <p:spPr>
            <a:xfrm>
              <a:off x="7608701" y="990540"/>
              <a:ext cx="1576985" cy="1619315"/>
            </a:xfrm>
            <a:prstGeom prst="ellipse">
              <a:avLst/>
            </a:prstGeom>
            <a:solidFill>
              <a:srgbClr val="91C7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3200" dirty="0" smtClean="0">
                  <a:latin typeface="#9Slide03 SFU Futura_05" panose="00000800000000000000" pitchFamily="2" charset="0"/>
                </a:rPr>
                <a:t>TOÁN</a:t>
              </a:r>
              <a:endParaRPr lang="zh-CN" altLang="en-US" sz="3200" dirty="0">
                <a:latin typeface="#9Slide03 SFU Futura_05" panose="00000800000000000000" pitchFamily="2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843027" y="2564042"/>
              <a:ext cx="5277126" cy="8255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zh-CN" sz="7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#9Slide03 Jura Bold" panose="00000800000000000000" pitchFamily="2" charset="0"/>
                  <a:ea typeface="方正姚体" panose="02010601030101010101" pitchFamily="2" charset="-122"/>
                </a:rPr>
                <a:t>CHIA HAI SỐ CÓ TẬN CÙNG LÀ CÁC CHỮ SỐ </a:t>
              </a:r>
              <a:endParaRPr lang="zh-CN" altLang="en-US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Jura Bold" panose="00000800000000000000" pitchFamily="2" charset="0"/>
                <a:ea typeface="方正姚体" panose="02010601030101010101" pitchFamily="2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861343" y="2629196"/>
              <a:ext cx="5277126" cy="8255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zh-CN" sz="7200" b="1" dirty="0" smtClean="0">
                  <a:solidFill>
                    <a:srgbClr val="00B050"/>
                  </a:solidFill>
                  <a:latin typeface="#9Slide03 Jura Bold" panose="00000800000000000000" pitchFamily="2" charset="0"/>
                  <a:ea typeface="方正姚体" panose="02010601030101010101" pitchFamily="2" charset="-122"/>
                </a:rPr>
                <a:t>CHIA HAI SỐ CÓ TẬN CÙNG LÀ CÁC CHỮ SỐ </a:t>
              </a:r>
              <a:endParaRPr lang="zh-CN" altLang="en-US" sz="7200" b="1" dirty="0">
                <a:solidFill>
                  <a:srgbClr val="00B050"/>
                </a:solidFill>
                <a:latin typeface="#9Slide03 Jura Bold" panose="00000800000000000000" pitchFamily="2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47" name="HJGEEK - 夜的钢琴曲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-623107"/>
            <a:ext cx="406400" cy="406400"/>
          </a:xfrm>
          <a:prstGeom prst="rect">
            <a:avLst/>
          </a:prstGeom>
        </p:spPr>
      </p:pic>
      <p:pic>
        <p:nvPicPr>
          <p:cNvPr id="1026" name="Picture 2" descr="Cute and funny colorful 0 number characters Vector Imag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22" b="90000" l="10000" r="90000">
                        <a14:foregroundMark x1="41100" y1="16204" x2="41100" y2="16204"/>
                        <a14:foregroundMark x1="54400" y1="16944" x2="54400" y2="16944"/>
                        <a14:foregroundMark x1="53500" y1="20185" x2="53500" y2="2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4407">
            <a:off x="9863817" y="2264560"/>
            <a:ext cx="2102733" cy="22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thematics Clipart Division - Mathematics Clipart Division - Free  Transparent PNG Clipart Images Download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372" b="100000" l="9455" r="89455">
                        <a14:foregroundMark x1="43636" y1="35519" x2="43636" y2="35519"/>
                        <a14:foregroundMark x1="38909" y1="34973" x2="38909" y2="34973"/>
                        <a14:foregroundMark x1="39636" y1="44809" x2="39636" y2="44809"/>
                        <a14:foregroundMark x1="47273" y1="44809" x2="47273" y2="44809"/>
                        <a14:foregroundMark x1="32364" y1="42623" x2="32364" y2="42623"/>
                        <a14:foregroundMark x1="54182" y1="36066" x2="54182" y2="36066"/>
                        <a14:foregroundMark x1="60364" y1="38251" x2="60364" y2="38251"/>
                        <a14:foregroundMark x1="49818" y1="63388" x2="49818" y2="63388"/>
                        <a14:foregroundMark x1="57091" y1="42077" x2="57091" y2="42077"/>
                        <a14:foregroundMark x1="61455" y1="40437" x2="61455" y2="40437"/>
                        <a14:foregroundMark x1="50545" y1="81421" x2="50545" y2="81421"/>
                        <a14:foregroundMark x1="50182" y1="15847" x2="50182" y2="15847"/>
                        <a14:foregroundMark x1="58182" y1="26230" x2="58182" y2="26230"/>
                        <a14:foregroundMark x1="40727" y1="26776" x2="40727" y2="2677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5586">
            <a:off x="2122800" y="-2573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26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 flipH="1">
            <a:off x="-766787" y="2074608"/>
            <a:ext cx="4253279" cy="5461000"/>
          </a:xfrm>
          <a:prstGeom prst="rect">
            <a:avLst/>
          </a:prstGeom>
        </p:spPr>
      </p:pic>
      <p:sp>
        <p:nvSpPr>
          <p:cNvPr id="3" name="Text Box 36"/>
          <p:cNvSpPr txBox="1">
            <a:spLocks noChangeArrowheads="1"/>
          </p:cNvSpPr>
          <p:nvPr/>
        </p:nvSpPr>
        <p:spPr bwMode="auto">
          <a:xfrm>
            <a:off x="469900" y="-2063"/>
            <a:ext cx="11582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8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Trường</a:t>
            </a:r>
            <a:r>
              <a:rPr kumimoji="0" lang="en-US" altLang="en-US" sz="48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8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hợp</a:t>
            </a:r>
            <a:r>
              <a:rPr kumimoji="0" lang="en-US" altLang="en-US" sz="48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vi-VN" altLang="en-US" sz="48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chữ</a:t>
            </a:r>
            <a:r>
              <a:rPr kumimoji="0" lang="vi-VN" altLang="en-US" sz="4800" b="1" i="1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số 0 ở tận cùng của số bị chia nhiều hơn số chia.</a:t>
            </a:r>
            <a:endParaRPr kumimoji="0" lang="en-US" altLang="en-US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AmpleSoft" panose="02000000000000000000" pitchFamily="2" charset="0"/>
              <a:ea typeface="+mn-ea"/>
              <a:cs typeface="+mn-cs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2564280" y="1659110"/>
            <a:ext cx="89800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          a) 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40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= ?</a:t>
            </a: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1012876" y="2578628"/>
            <a:ext cx="67183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eaLnBrk="0" hangingPunct="0">
              <a:spcBef>
                <a:spcPct val="50000"/>
              </a:spcBef>
              <a:defRPr sz="4800" b="1">
                <a:solidFill>
                  <a:srgbClr val="0000CC"/>
                </a:solidFill>
                <a:latin typeface="UTM Akashi" panose="02040603050506020204" pitchFamily="18" charset="0"/>
              </a:defRPr>
            </a:lvl1pPr>
            <a:lvl2pPr marL="742950" indent="-285750" eaLnBrk="0" hangingPunct="0">
              <a:defRPr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   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40</a:t>
            </a:r>
            <a:r>
              <a:rPr lang="vi-VN" altLang="en-US" dirty="0" smtClean="0"/>
              <a:t>0</a:t>
            </a:r>
            <a:r>
              <a:rPr lang="vi-VN" altLang="en-US" dirty="0"/>
              <a:t>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=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                  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Rectangle 81"/>
          <p:cNvSpPr>
            <a:spLocks noChangeArrowheads="1"/>
          </p:cNvSpPr>
          <p:nvPr/>
        </p:nvSpPr>
        <p:spPr bwMode="auto">
          <a:xfrm>
            <a:off x="2717267" y="5965054"/>
            <a:ext cx="55912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40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=  </a:t>
            </a:r>
          </a:p>
        </p:txBody>
      </p:sp>
      <p:sp>
        <p:nvSpPr>
          <p:cNvPr id="7" name="Rectangle 114"/>
          <p:cNvSpPr>
            <a:spLocks noChangeArrowheads="1"/>
          </p:cNvSpPr>
          <p:nvPr/>
        </p:nvSpPr>
        <p:spPr bwMode="auto">
          <a:xfrm>
            <a:off x="6741491" y="2614105"/>
            <a:ext cx="55386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  <a:sym typeface="Wingdings" panose="05000000000000000000" pitchFamily="2" charset="2"/>
              </a:rPr>
              <a:t>: (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  <a:sym typeface="Wingdings" panose="05000000000000000000" pitchFamily="2" charset="2"/>
              </a:rPr>
              <a:t>10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  <a:sym typeface="Wingdings" panose="05000000000000000000" pitchFamily="2" charset="2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  <a:sym typeface="Wingdings" panose="05000000000000000000" pitchFamily="2" charset="2"/>
              </a:rPr>
              <a:t>x 4)</a:t>
            </a:r>
          </a:p>
        </p:txBody>
      </p:sp>
      <p:sp>
        <p:nvSpPr>
          <p:cNvPr id="8" name="Rectangle 115"/>
          <p:cNvSpPr>
            <a:spLocks noChangeArrowheads="1"/>
          </p:cNvSpPr>
          <p:nvPr/>
        </p:nvSpPr>
        <p:spPr bwMode="auto">
          <a:xfrm>
            <a:off x="5885097" y="3495904"/>
            <a:ext cx="58384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=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10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4</a:t>
            </a:r>
          </a:p>
        </p:txBody>
      </p:sp>
      <p:sp>
        <p:nvSpPr>
          <p:cNvPr id="9" name="Rectangle 116"/>
          <p:cNvSpPr>
            <a:spLocks noChangeArrowheads="1"/>
          </p:cNvSpPr>
          <p:nvPr/>
        </p:nvSpPr>
        <p:spPr bwMode="auto">
          <a:xfrm>
            <a:off x="6261100" y="4352444"/>
            <a:ext cx="37914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= 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:  4</a:t>
            </a:r>
          </a:p>
        </p:txBody>
      </p:sp>
      <p:sp>
        <p:nvSpPr>
          <p:cNvPr id="10" name="Rectangle 117"/>
          <p:cNvSpPr>
            <a:spLocks noChangeArrowheads="1"/>
          </p:cNvSpPr>
          <p:nvPr/>
        </p:nvSpPr>
        <p:spPr bwMode="auto">
          <a:xfrm>
            <a:off x="6045039" y="5170741"/>
            <a:ext cx="20185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=  </a:t>
            </a: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8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Rectangle 81"/>
          <p:cNvSpPr>
            <a:spLocks noChangeArrowheads="1"/>
          </p:cNvSpPr>
          <p:nvPr/>
        </p:nvSpPr>
        <p:spPr bwMode="auto">
          <a:xfrm>
            <a:off x="7719289" y="5952354"/>
            <a:ext cx="11784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8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4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000031" y="490537"/>
            <a:ext cx="10045728" cy="1644508"/>
            <a:chOff x="-3229096" y="463324"/>
            <a:chExt cx="10045728" cy="1644508"/>
          </a:xfrm>
        </p:grpSpPr>
        <p:sp>
          <p:nvSpPr>
            <p:cNvPr id="19" name="文本框 18"/>
            <p:cNvSpPr txBox="1"/>
            <p:nvPr/>
          </p:nvSpPr>
          <p:spPr>
            <a:xfrm>
              <a:off x="-3229096" y="784393"/>
              <a:ext cx="100457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So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sánh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kết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quả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hai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phép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chia 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320</a:t>
              </a:r>
              <a:r>
                <a:rPr kumimoji="0" lang="vi-VN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00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: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40</a:t>
              </a:r>
              <a:r>
                <a:rPr kumimoji="0" lang="vi-VN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0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và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32</a:t>
              </a:r>
              <a:r>
                <a:rPr kumimoji="0" lang="vi-VN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0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39933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: 4 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#9Slide03 AmpleSoft" panose="02000000000000000000" pitchFamily="2" charset="0"/>
                  <a:ea typeface="+mn-ea"/>
                  <a:cs typeface="+mn-cs"/>
                </a:rPr>
                <a:t>?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-692421" y="463324"/>
              <a:ext cx="1382514" cy="455722"/>
              <a:chOff x="-692421" y="433278"/>
              <a:chExt cx="1382514" cy="455722"/>
            </a:xfrm>
          </p:grpSpPr>
          <p:sp>
            <p:nvSpPr>
              <p:cNvPr id="30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1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2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3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4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5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6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7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43652" y="463324"/>
              <a:ext cx="1382514" cy="455722"/>
              <a:chOff x="-692421" y="433278"/>
              <a:chExt cx="1382514" cy="455722"/>
            </a:xfrm>
          </p:grpSpPr>
          <p:sp>
            <p:nvSpPr>
              <p:cNvPr id="22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3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4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5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6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7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8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9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</p:grpSp>
      </p:grpSp>
      <p:sp>
        <p:nvSpPr>
          <p:cNvPr id="40" name="平行四边形 37"/>
          <p:cNvSpPr/>
          <p:nvPr/>
        </p:nvSpPr>
        <p:spPr>
          <a:xfrm rot="5400000">
            <a:off x="-2309704" y="3157331"/>
            <a:ext cx="1844839" cy="10185972"/>
          </a:xfrm>
          <a:custGeom>
            <a:avLst/>
            <a:gdLst>
              <a:gd name="connsiteX0" fmla="*/ 0 w 4831742"/>
              <a:gd name="connsiteY0" fmla="*/ 1790700 h 1790700"/>
              <a:gd name="connsiteX1" fmla="*/ 447675 w 4831742"/>
              <a:gd name="connsiteY1" fmla="*/ 0 h 1790700"/>
              <a:gd name="connsiteX2" fmla="*/ 4831742 w 4831742"/>
              <a:gd name="connsiteY2" fmla="*/ 0 h 1790700"/>
              <a:gd name="connsiteX3" fmla="*/ 4384067 w 4831742"/>
              <a:gd name="connsiteY3" fmla="*/ 1790700 h 1790700"/>
              <a:gd name="connsiteX4" fmla="*/ 0 w 4831742"/>
              <a:gd name="connsiteY4" fmla="*/ 1790700 h 1790700"/>
              <a:gd name="connsiteX0" fmla="*/ 0 w 4831742"/>
              <a:gd name="connsiteY0" fmla="*/ 1790700 h 1790700"/>
              <a:gd name="connsiteX1" fmla="*/ 485775 w 4831742"/>
              <a:gd name="connsiteY1" fmla="*/ 0 h 1790700"/>
              <a:gd name="connsiteX2" fmla="*/ 4831742 w 4831742"/>
              <a:gd name="connsiteY2" fmla="*/ 0 h 1790700"/>
              <a:gd name="connsiteX3" fmla="*/ 4384067 w 4831742"/>
              <a:gd name="connsiteY3" fmla="*/ 1790700 h 1790700"/>
              <a:gd name="connsiteX4" fmla="*/ 0 w 4831742"/>
              <a:gd name="connsiteY4" fmla="*/ 1790700 h 1790700"/>
              <a:gd name="connsiteX0" fmla="*/ 0 w 4831742"/>
              <a:gd name="connsiteY0" fmla="*/ 1816100 h 1816100"/>
              <a:gd name="connsiteX1" fmla="*/ 485775 w 4831742"/>
              <a:gd name="connsiteY1" fmla="*/ 254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485775 w 4831742"/>
              <a:gd name="connsiteY1" fmla="*/ 1397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473075 w 4831742"/>
              <a:gd name="connsiteY1" fmla="*/ 2413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84911 w 4831742"/>
              <a:gd name="connsiteY1" fmla="*/ 1499155 h 1816100"/>
              <a:gd name="connsiteX2" fmla="*/ 473075 w 4831742"/>
              <a:gd name="connsiteY2" fmla="*/ 241300 h 1816100"/>
              <a:gd name="connsiteX3" fmla="*/ 818542 w 4831742"/>
              <a:gd name="connsiteY3" fmla="*/ 0 h 1816100"/>
              <a:gd name="connsiteX4" fmla="*/ 4831742 w 4831742"/>
              <a:gd name="connsiteY4" fmla="*/ 25400 h 1816100"/>
              <a:gd name="connsiteX5" fmla="*/ 4384067 w 4831742"/>
              <a:gd name="connsiteY5" fmla="*/ 1816100 h 1816100"/>
              <a:gd name="connsiteX6" fmla="*/ 0 w 4831742"/>
              <a:gd name="connsiteY6" fmla="*/ 1816100 h 1816100"/>
              <a:gd name="connsiteX0" fmla="*/ 61487 w 4753529"/>
              <a:gd name="connsiteY0" fmla="*/ 1816100 h 1816100"/>
              <a:gd name="connsiteX1" fmla="*/ 6698 w 4753529"/>
              <a:gd name="connsiteY1" fmla="*/ 1499155 h 1816100"/>
              <a:gd name="connsiteX2" fmla="*/ 394862 w 4753529"/>
              <a:gd name="connsiteY2" fmla="*/ 241300 h 1816100"/>
              <a:gd name="connsiteX3" fmla="*/ 740329 w 4753529"/>
              <a:gd name="connsiteY3" fmla="*/ 0 h 1816100"/>
              <a:gd name="connsiteX4" fmla="*/ 4753529 w 4753529"/>
              <a:gd name="connsiteY4" fmla="*/ 25400 h 1816100"/>
              <a:gd name="connsiteX5" fmla="*/ 4305854 w 4753529"/>
              <a:gd name="connsiteY5" fmla="*/ 1816100 h 1816100"/>
              <a:gd name="connsiteX6" fmla="*/ 61487 w 4753529"/>
              <a:gd name="connsiteY6" fmla="*/ 1816100 h 1816100"/>
              <a:gd name="connsiteX0" fmla="*/ 61487 w 4753529"/>
              <a:gd name="connsiteY0" fmla="*/ 1816100 h 1829355"/>
              <a:gd name="connsiteX1" fmla="*/ 6698 w 4753529"/>
              <a:gd name="connsiteY1" fmla="*/ 1499155 h 1829355"/>
              <a:gd name="connsiteX2" fmla="*/ 394862 w 4753529"/>
              <a:gd name="connsiteY2" fmla="*/ 241300 h 1829355"/>
              <a:gd name="connsiteX3" fmla="*/ 740329 w 4753529"/>
              <a:gd name="connsiteY3" fmla="*/ 0 h 1829355"/>
              <a:gd name="connsiteX4" fmla="*/ 4753529 w 4753529"/>
              <a:gd name="connsiteY4" fmla="*/ 25400 h 1829355"/>
              <a:gd name="connsiteX5" fmla="*/ 4305854 w 4753529"/>
              <a:gd name="connsiteY5" fmla="*/ 1816100 h 1829355"/>
              <a:gd name="connsiteX6" fmla="*/ 3905598 w 4753529"/>
              <a:gd name="connsiteY6" fmla="*/ 1829355 h 1829355"/>
              <a:gd name="connsiteX7" fmla="*/ 61487 w 4753529"/>
              <a:gd name="connsiteY7" fmla="*/ 1816100 h 1829355"/>
              <a:gd name="connsiteX0" fmla="*/ 61487 w 4753529"/>
              <a:gd name="connsiteY0" fmla="*/ 1816100 h 1829355"/>
              <a:gd name="connsiteX1" fmla="*/ 6698 w 4753529"/>
              <a:gd name="connsiteY1" fmla="*/ 1499155 h 1829355"/>
              <a:gd name="connsiteX2" fmla="*/ 394862 w 4753529"/>
              <a:gd name="connsiteY2" fmla="*/ 241300 h 1829355"/>
              <a:gd name="connsiteX3" fmla="*/ 740329 w 4753529"/>
              <a:gd name="connsiteY3" fmla="*/ 0 h 1829355"/>
              <a:gd name="connsiteX4" fmla="*/ 4753529 w 4753529"/>
              <a:gd name="connsiteY4" fmla="*/ 25400 h 1829355"/>
              <a:gd name="connsiteX5" fmla="*/ 4420154 w 4753529"/>
              <a:gd name="connsiteY5" fmla="*/ 1752600 h 1829355"/>
              <a:gd name="connsiteX6" fmla="*/ 3905598 w 4753529"/>
              <a:gd name="connsiteY6" fmla="*/ 1829355 h 1829355"/>
              <a:gd name="connsiteX7" fmla="*/ 61487 w 4753529"/>
              <a:gd name="connsiteY7" fmla="*/ 1816100 h 1829355"/>
              <a:gd name="connsiteX0" fmla="*/ 61487 w 4677329"/>
              <a:gd name="connsiteY0" fmla="*/ 1816100 h 1829355"/>
              <a:gd name="connsiteX1" fmla="*/ 6698 w 4677329"/>
              <a:gd name="connsiteY1" fmla="*/ 1499155 h 1829355"/>
              <a:gd name="connsiteX2" fmla="*/ 394862 w 4677329"/>
              <a:gd name="connsiteY2" fmla="*/ 241300 h 1829355"/>
              <a:gd name="connsiteX3" fmla="*/ 740329 w 4677329"/>
              <a:gd name="connsiteY3" fmla="*/ 0 h 1829355"/>
              <a:gd name="connsiteX4" fmla="*/ 4677329 w 4677329"/>
              <a:gd name="connsiteY4" fmla="*/ 76200 h 1829355"/>
              <a:gd name="connsiteX5" fmla="*/ 4420154 w 4677329"/>
              <a:gd name="connsiteY5" fmla="*/ 1752600 h 1829355"/>
              <a:gd name="connsiteX6" fmla="*/ 3905598 w 4677329"/>
              <a:gd name="connsiteY6" fmla="*/ 1829355 h 1829355"/>
              <a:gd name="connsiteX7" fmla="*/ 61487 w 4677329"/>
              <a:gd name="connsiteY7" fmla="*/ 1816100 h 1829355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782787 h 1859542"/>
              <a:gd name="connsiteX7" fmla="*/ 3905598 w 4677329"/>
              <a:gd name="connsiteY7" fmla="*/ 1859542 h 1859542"/>
              <a:gd name="connsiteX8" fmla="*/ 61487 w 4677329"/>
              <a:gd name="connsiteY8" fmla="*/ 1846287 h 1859542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681187 h 1859542"/>
              <a:gd name="connsiteX7" fmla="*/ 3905598 w 4677329"/>
              <a:gd name="connsiteY7" fmla="*/ 1859542 h 1859542"/>
              <a:gd name="connsiteX8" fmla="*/ 61487 w 4677329"/>
              <a:gd name="connsiteY8" fmla="*/ 1846287 h 1859542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681187 h 1859542"/>
              <a:gd name="connsiteX7" fmla="*/ 3854798 w 4677329"/>
              <a:gd name="connsiteY7" fmla="*/ 1859542 h 1859542"/>
              <a:gd name="connsiteX8" fmla="*/ 61487 w 4677329"/>
              <a:gd name="connsiteY8" fmla="*/ 1846287 h 1859542"/>
              <a:gd name="connsiteX0" fmla="*/ 61487 w 4721934"/>
              <a:gd name="connsiteY0" fmla="*/ 1846287 h 1859542"/>
              <a:gd name="connsiteX1" fmla="*/ 6698 w 4721934"/>
              <a:gd name="connsiteY1" fmla="*/ 1529342 h 1859542"/>
              <a:gd name="connsiteX2" fmla="*/ 394862 w 4721934"/>
              <a:gd name="connsiteY2" fmla="*/ 271487 h 1859542"/>
              <a:gd name="connsiteX3" fmla="*/ 740329 w 4721934"/>
              <a:gd name="connsiteY3" fmla="*/ 30187 h 1859542"/>
              <a:gd name="connsiteX4" fmla="*/ 4223098 w 4721934"/>
              <a:gd name="connsiteY4" fmla="*/ 5342 h 1859542"/>
              <a:gd name="connsiteX5" fmla="*/ 4677329 w 4721934"/>
              <a:gd name="connsiteY5" fmla="*/ 106387 h 1859542"/>
              <a:gd name="connsiteX6" fmla="*/ 4420154 w 4721934"/>
              <a:gd name="connsiteY6" fmla="*/ 1681187 h 1859542"/>
              <a:gd name="connsiteX7" fmla="*/ 3854798 w 4721934"/>
              <a:gd name="connsiteY7" fmla="*/ 1859542 h 1859542"/>
              <a:gd name="connsiteX8" fmla="*/ 61487 w 4721934"/>
              <a:gd name="connsiteY8" fmla="*/ 1846287 h 1859542"/>
              <a:gd name="connsiteX0" fmla="*/ 61487 w 4681476"/>
              <a:gd name="connsiteY0" fmla="*/ 1846287 h 1859542"/>
              <a:gd name="connsiteX1" fmla="*/ 6698 w 4681476"/>
              <a:gd name="connsiteY1" fmla="*/ 1529342 h 1859542"/>
              <a:gd name="connsiteX2" fmla="*/ 394862 w 4681476"/>
              <a:gd name="connsiteY2" fmla="*/ 271487 h 1859542"/>
              <a:gd name="connsiteX3" fmla="*/ 740329 w 4681476"/>
              <a:gd name="connsiteY3" fmla="*/ 30187 h 1859542"/>
              <a:gd name="connsiteX4" fmla="*/ 4223098 w 4681476"/>
              <a:gd name="connsiteY4" fmla="*/ 5342 h 1859542"/>
              <a:gd name="connsiteX5" fmla="*/ 4677329 w 4681476"/>
              <a:gd name="connsiteY5" fmla="*/ 106387 h 1859542"/>
              <a:gd name="connsiteX6" fmla="*/ 4420154 w 4681476"/>
              <a:gd name="connsiteY6" fmla="*/ 1681187 h 1859542"/>
              <a:gd name="connsiteX7" fmla="*/ 3854798 w 4681476"/>
              <a:gd name="connsiteY7" fmla="*/ 1859542 h 1859542"/>
              <a:gd name="connsiteX8" fmla="*/ 61487 w 4681476"/>
              <a:gd name="connsiteY8" fmla="*/ 1846287 h 185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1476" h="1859542">
                <a:moveTo>
                  <a:pt x="61487" y="1846287"/>
                </a:moveTo>
                <a:cubicBezTo>
                  <a:pt x="98257" y="1740639"/>
                  <a:pt x="-30072" y="1634990"/>
                  <a:pt x="6698" y="1529342"/>
                </a:cubicBezTo>
                <a:lnTo>
                  <a:pt x="394862" y="271487"/>
                </a:lnTo>
                <a:cubicBezTo>
                  <a:pt x="488851" y="267254"/>
                  <a:pt x="646340" y="34420"/>
                  <a:pt x="740329" y="30187"/>
                </a:cubicBezTo>
                <a:cubicBezTo>
                  <a:pt x="1897019" y="55772"/>
                  <a:pt x="3066408" y="-20243"/>
                  <a:pt x="4223098" y="5342"/>
                </a:cubicBezTo>
                <a:lnTo>
                  <a:pt x="4677329" y="106387"/>
                </a:lnTo>
                <a:cubicBezTo>
                  <a:pt x="4710172" y="385694"/>
                  <a:pt x="4540873" y="1681002"/>
                  <a:pt x="4420154" y="1681187"/>
                </a:cubicBezTo>
                <a:cubicBezTo>
                  <a:pt x="4299435" y="1681372"/>
                  <a:pt x="3975517" y="1859357"/>
                  <a:pt x="3854798" y="1859542"/>
                </a:cubicBezTo>
                <a:lnTo>
                  <a:pt x="61487" y="1846287"/>
                </a:lnTo>
                <a:close/>
              </a:path>
            </a:pathLst>
          </a:custGeom>
          <a:solidFill>
            <a:srgbClr val="76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39" name="图片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2" y="4329596"/>
            <a:ext cx="2809592" cy="2448810"/>
          </a:xfrm>
          <a:prstGeom prst="rect">
            <a:avLst/>
          </a:prstGeom>
        </p:spPr>
      </p:pic>
      <p:pic>
        <p:nvPicPr>
          <p:cNvPr id="45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85823"/>
            <a:ext cx="2948680" cy="2721660"/>
          </a:xfrm>
          <a:prstGeom prst="rect">
            <a:avLst/>
          </a:prstGeom>
        </p:spPr>
      </p:pic>
      <p:sp>
        <p:nvSpPr>
          <p:cNvPr id="47" name="Rectangle 81"/>
          <p:cNvSpPr>
            <a:spLocks noChangeArrowheads="1"/>
          </p:cNvSpPr>
          <p:nvPr/>
        </p:nvSpPr>
        <p:spPr bwMode="auto">
          <a:xfrm>
            <a:off x="688739" y="2657262"/>
            <a:ext cx="92043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 320</a:t>
            </a:r>
            <a:r>
              <a:rPr kumimoji="0" lang="vi-V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r>
              <a:rPr kumimoji="0" lang="en-US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: 40</a:t>
            </a:r>
            <a:r>
              <a:rPr kumimoji="0" lang="vi-V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r>
              <a:rPr kumimoji="0" lang="en-US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=</a:t>
            </a:r>
            <a:r>
              <a:rPr kumimoji="0" lang="vi-V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 320 : 4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80" y="4195142"/>
            <a:ext cx="8085020" cy="3132757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3026864" y="5099800"/>
            <a:ext cx="7251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Em có nhận xét gì về các số: </a:t>
            </a:r>
            <a:r>
              <a:rPr kumimoji="0" lang="vi-VN" alt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32000; 400; 320 và 4?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AmpleSoft" panose="02000000000000000000" pitchFamily="2" charset="0"/>
              <a:ea typeface="+mn-ea"/>
              <a:cs typeface="+mn-cs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064872" y="5070578"/>
            <a:ext cx="68119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Xóa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số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0 ở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tận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cùng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320</a:t>
            </a:r>
            <a:r>
              <a:rPr kumimoji="0" lang="vi-V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00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40</a:t>
            </a:r>
            <a:r>
              <a:rPr kumimoji="0" lang="vi-V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được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32</a:t>
            </a:r>
            <a:r>
              <a:rPr kumimoji="0" lang="vi-V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4.</a:t>
            </a:r>
          </a:p>
        </p:txBody>
      </p:sp>
    </p:spTree>
    <p:extLst>
      <p:ext uri="{BB962C8B-B14F-4D97-AF65-F5344CB8AC3E}">
        <p14:creationId xmlns:p14="http://schemas.microsoft.com/office/powerpoint/2010/main" val="3493878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43 -0.02384 L -0.12943 -0.39028 C -0.12943 -0.5544 0.06653 -0.75625 0.22526 -0.75625 L 0.57995 -0.756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69" y="-366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3.33333E-6 -0.39305 C -3.33333E-6 -0.56967 0.21706 -0.78611 0.39336 -0.78611 L 0.78698 -0.78611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49" y="-3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7" grpId="0"/>
      <p:bldP spid="50" grpId="0"/>
      <p:bldP spid="5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999"/>
            <a:ext cx="12192000" cy="687377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21">
            <a:off x="2875804" y="37341"/>
            <a:ext cx="10865645" cy="7374895"/>
          </a:xfrm>
          <a:prstGeom prst="rect">
            <a:avLst/>
          </a:prstGeom>
        </p:spPr>
      </p:pic>
      <p:pic>
        <p:nvPicPr>
          <p:cNvPr id="33" name="图片 10">
            <a:extLst>
              <a:ext uri="{FF2B5EF4-FFF2-40B4-BE49-F238E27FC236}">
                <a16:creationId xmlns:a16="http://schemas.microsoft.com/office/drawing/2014/main" id="{ECC84739-9742-4428-819B-C89C6AE020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5" y="1924968"/>
            <a:ext cx="4164944" cy="46657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 rot="920992">
            <a:off x="4780003" y="1293925"/>
            <a:ext cx="5359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Khi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thực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phép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32000 : 400, ta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có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thể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xoá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hai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chia,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rồi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như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thường</a:t>
            </a:r>
            <a:r>
              <a:rPr lang="en-US" altLang="en-US" sz="3600" b="1" dirty="0" smtClean="0">
                <a:solidFill>
                  <a:srgbClr val="006600"/>
                </a:solidFill>
                <a:latin typeface="#9Slide03 AmpleSoft" panose="02000000000000000000" pitchFamily="2" charset="0"/>
              </a:rPr>
              <a:t>.</a:t>
            </a:r>
            <a:endParaRPr lang="en-US" altLang="en-US" sz="3600" b="1" dirty="0">
              <a:solidFill>
                <a:srgbClr val="006600"/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772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3"/>
          <p:cNvSpPr txBox="1">
            <a:spLocks noChangeArrowheads="1"/>
          </p:cNvSpPr>
          <p:nvPr/>
        </p:nvSpPr>
        <p:spPr bwMode="auto">
          <a:xfrm>
            <a:off x="647700" y="242888"/>
            <a:ext cx="106553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Áp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dụng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tính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chất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vừa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tìm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hiểu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hãy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đặt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tính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thực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hiện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phép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chia  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320</a:t>
            </a:r>
            <a:r>
              <a:rPr kumimoji="0" lang="vi-V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00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: 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40</a:t>
            </a:r>
            <a:r>
              <a:rPr kumimoji="0" lang="vi-V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AmpleSoft" panose="02000000000000000000" pitchFamily="2" charset="0"/>
              <a:ea typeface="+mn-ea"/>
              <a:cs typeface="+mn-cs"/>
            </a:endParaRPr>
          </a:p>
        </p:txBody>
      </p:sp>
      <p:sp>
        <p:nvSpPr>
          <p:cNvPr id="3" name="Text Box 92"/>
          <p:cNvSpPr txBox="1">
            <a:spLocks noChangeArrowheads="1"/>
          </p:cNvSpPr>
          <p:nvPr/>
        </p:nvSpPr>
        <p:spPr bwMode="auto">
          <a:xfrm>
            <a:off x="292101" y="2308964"/>
            <a:ext cx="2635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320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00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Text Box 93"/>
          <p:cNvSpPr txBox="1">
            <a:spLocks noChangeArrowheads="1"/>
          </p:cNvSpPr>
          <p:nvPr/>
        </p:nvSpPr>
        <p:spPr bwMode="auto">
          <a:xfrm>
            <a:off x="2788299" y="2308963"/>
            <a:ext cx="1716965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40</a:t>
            </a:r>
            <a:r>
              <a:rPr kumimoji="0" lang="vi-V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kashi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Line 94"/>
          <p:cNvSpPr>
            <a:spLocks noChangeShapeType="1"/>
          </p:cNvSpPr>
          <p:nvPr/>
        </p:nvSpPr>
        <p:spPr bwMode="auto">
          <a:xfrm>
            <a:off x="2615766" y="2365261"/>
            <a:ext cx="0" cy="1320800"/>
          </a:xfrm>
          <a:prstGeom prst="line">
            <a:avLst/>
          </a:prstGeom>
          <a:ln w="5715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ine 105"/>
          <p:cNvSpPr>
            <a:spLocks noChangeShapeType="1"/>
          </p:cNvSpPr>
          <p:nvPr/>
        </p:nvSpPr>
        <p:spPr bwMode="auto">
          <a:xfrm>
            <a:off x="2619518" y="3038361"/>
            <a:ext cx="1621415" cy="0"/>
          </a:xfrm>
          <a:prstGeom prst="line">
            <a:avLst/>
          </a:prstGeom>
          <a:ln w="5715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Box 92"/>
          <p:cNvSpPr txBox="1">
            <a:spLocks noChangeArrowheads="1"/>
          </p:cNvSpPr>
          <p:nvPr/>
        </p:nvSpPr>
        <p:spPr bwMode="auto">
          <a:xfrm>
            <a:off x="1905399" y="2304061"/>
            <a:ext cx="594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auto">
          <a:xfrm>
            <a:off x="3197066" y="2302947"/>
            <a:ext cx="5789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11" name="Text Box 98"/>
          <p:cNvSpPr txBox="1">
            <a:spLocks noChangeArrowheads="1"/>
          </p:cNvSpPr>
          <p:nvPr/>
        </p:nvSpPr>
        <p:spPr bwMode="auto">
          <a:xfrm>
            <a:off x="2968906" y="3009359"/>
            <a:ext cx="834736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8</a:t>
            </a:r>
          </a:p>
        </p:txBody>
      </p:sp>
      <p:sp>
        <p:nvSpPr>
          <p:cNvPr id="12" name="Text Box 102"/>
          <p:cNvSpPr txBox="1">
            <a:spLocks noChangeArrowheads="1"/>
          </p:cNvSpPr>
          <p:nvPr/>
        </p:nvSpPr>
        <p:spPr bwMode="auto">
          <a:xfrm>
            <a:off x="673735" y="3009359"/>
            <a:ext cx="5298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13" name="Rectangle 119"/>
          <p:cNvSpPr>
            <a:spLocks noChangeArrowheads="1"/>
          </p:cNvSpPr>
          <p:nvPr/>
        </p:nvSpPr>
        <p:spPr bwMode="auto">
          <a:xfrm>
            <a:off x="6060714" y="5075353"/>
            <a:ext cx="533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Bước 3: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Thực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hiện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phép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  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chia 32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: 4 = 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8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0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#9Slide03 AmpleSoft" panose="02000000000000000000" pitchFamily="2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60714" y="2093063"/>
            <a:ext cx="5051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Bước 1: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Đặt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tính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#9Slide03 AmpleSoft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98813" y="2822461"/>
            <a:ext cx="5626099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Bước 2: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Cùng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xóa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0 ở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tận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cùng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chia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bị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#9Slide03 AmpleSoft" panose="02000000000000000000" pitchFamily="2" charset="0"/>
                <a:ea typeface="+mn-ea"/>
                <a:cs typeface="+mn-cs"/>
              </a:rPr>
              <a:t> chia.</a:t>
            </a:r>
          </a:p>
        </p:txBody>
      </p:sp>
      <p:sp>
        <p:nvSpPr>
          <p:cNvPr id="16" name="Text Box 92"/>
          <p:cNvSpPr txBox="1">
            <a:spLocks noChangeArrowheads="1"/>
          </p:cNvSpPr>
          <p:nvPr/>
        </p:nvSpPr>
        <p:spPr bwMode="auto">
          <a:xfrm>
            <a:off x="1491856" y="2299158"/>
            <a:ext cx="594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17" name="Text Box 92"/>
          <p:cNvSpPr txBox="1">
            <a:spLocks noChangeArrowheads="1"/>
          </p:cNvSpPr>
          <p:nvPr/>
        </p:nvSpPr>
        <p:spPr bwMode="auto">
          <a:xfrm>
            <a:off x="3629940" y="2307163"/>
            <a:ext cx="5789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9" name="Line 97"/>
          <p:cNvSpPr>
            <a:spLocks noChangeShapeType="1"/>
          </p:cNvSpPr>
          <p:nvPr/>
        </p:nvSpPr>
        <p:spPr bwMode="auto">
          <a:xfrm flipH="1">
            <a:off x="1551585" y="2431891"/>
            <a:ext cx="406400" cy="6096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Line 97"/>
          <p:cNvSpPr>
            <a:spLocks noChangeShapeType="1"/>
          </p:cNvSpPr>
          <p:nvPr/>
        </p:nvSpPr>
        <p:spPr bwMode="auto">
          <a:xfrm flipH="1">
            <a:off x="1972186" y="2417861"/>
            <a:ext cx="406400" cy="6096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Line 97"/>
          <p:cNvSpPr>
            <a:spLocks noChangeShapeType="1"/>
          </p:cNvSpPr>
          <p:nvPr/>
        </p:nvSpPr>
        <p:spPr bwMode="auto">
          <a:xfrm flipH="1">
            <a:off x="3241540" y="2487711"/>
            <a:ext cx="428625" cy="4699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97"/>
          <p:cNvSpPr>
            <a:spLocks noChangeShapeType="1"/>
          </p:cNvSpPr>
          <p:nvPr/>
        </p:nvSpPr>
        <p:spPr bwMode="auto">
          <a:xfrm flipH="1">
            <a:off x="3681739" y="2487711"/>
            <a:ext cx="428625" cy="4699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02"/>
          <p:cNvSpPr txBox="1">
            <a:spLocks noChangeArrowheads="1"/>
          </p:cNvSpPr>
          <p:nvPr/>
        </p:nvSpPr>
        <p:spPr bwMode="auto">
          <a:xfrm>
            <a:off x="1105833" y="3012961"/>
            <a:ext cx="5298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21" name="Text Box 102"/>
          <p:cNvSpPr txBox="1">
            <a:spLocks noChangeArrowheads="1"/>
          </p:cNvSpPr>
          <p:nvPr/>
        </p:nvSpPr>
        <p:spPr bwMode="auto">
          <a:xfrm>
            <a:off x="3418157" y="3009359"/>
            <a:ext cx="5298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22" name="Text Box 102"/>
          <p:cNvSpPr txBox="1">
            <a:spLocks noChangeArrowheads="1"/>
          </p:cNvSpPr>
          <p:nvPr/>
        </p:nvSpPr>
        <p:spPr bwMode="auto">
          <a:xfrm>
            <a:off x="1105833" y="3590716"/>
            <a:ext cx="5298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Akashi" panose="02040603050506020204" pitchFamily="18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4542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8" grpId="0"/>
      <p:bldP spid="13" grpId="0"/>
      <p:bldP spid="14" grpId="0"/>
      <p:bldP spid="15" grpId="0"/>
      <p:bldP spid="16" grpId="0"/>
      <p:bldP spid="17" grpId="0"/>
      <p:bldP spid="9" grpId="0" animBg="1"/>
      <p:bldP spid="18" grpId="0" animBg="1"/>
      <p:bldP spid="10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1150290" y="-22171"/>
            <a:ext cx="10636608" cy="674021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764B4C6-9ED0-4229-A4BA-96F6618A8D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-97551" y="391387"/>
            <a:ext cx="3271280" cy="148419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5D11BFE-CB29-461A-81B9-1A4C540095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9628678" y="2360174"/>
            <a:ext cx="3271280" cy="14841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C936E61-9756-4A6C-9DC5-DD9EDB4AC2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9" t="-102" r="-333" b="83881"/>
          <a:stretch/>
        </p:blipFill>
        <p:spPr>
          <a:xfrm>
            <a:off x="6953897" y="80292"/>
            <a:ext cx="4579358" cy="2637183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ECC84739-9742-4428-819B-C89C6AE02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4" y="3812529"/>
            <a:ext cx="2784755" cy="3119609"/>
          </a:xfrm>
          <a:prstGeom prst="rect">
            <a:avLst/>
          </a:prstGeom>
        </p:spPr>
      </p:pic>
      <p:pic>
        <p:nvPicPr>
          <p:cNvPr id="7" name="图片 15">
            <a:extLst>
              <a:ext uri="{FF2B5EF4-FFF2-40B4-BE49-F238E27FC236}">
                <a16:creationId xmlns:a16="http://schemas.microsoft.com/office/drawing/2014/main" id="{1688B041-4EEC-4A9C-A93A-62A4ACD209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2373143" y="5485989"/>
            <a:ext cx="3271280" cy="1484195"/>
          </a:xfrm>
          <a:prstGeom prst="rect">
            <a:avLst/>
          </a:prstGeom>
        </p:spPr>
      </p:pic>
      <p:pic>
        <p:nvPicPr>
          <p:cNvPr id="8" name="图片 16">
            <a:extLst>
              <a:ext uri="{FF2B5EF4-FFF2-40B4-BE49-F238E27FC236}">
                <a16:creationId xmlns:a16="http://schemas.microsoft.com/office/drawing/2014/main" id="{C76EC883-B206-432F-89AC-614D125BFB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-835804" y="2185188"/>
            <a:ext cx="3271280" cy="1484195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534975" y="695200"/>
            <a:ext cx="8512937" cy="1077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b="1" dirty="0" err="1" smtClean="0">
                <a:solidFill>
                  <a:srgbClr val="FF0000"/>
                </a:solidFill>
              </a:rPr>
              <a:t>Khi</a:t>
            </a:r>
            <a:r>
              <a:rPr lang="en-US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thực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hiện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phép</a:t>
            </a:r>
            <a:r>
              <a:rPr lang="en-US" altLang="en-US" b="1" dirty="0">
                <a:solidFill>
                  <a:srgbClr val="FF0000"/>
                </a:solidFill>
              </a:rPr>
              <a:t> chia </a:t>
            </a:r>
            <a:r>
              <a:rPr lang="en-US" altLang="en-US" b="1" dirty="0" err="1">
                <a:solidFill>
                  <a:srgbClr val="FF0000"/>
                </a:solidFill>
              </a:rPr>
              <a:t>hai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số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có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tận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cùng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là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các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chữ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số</a:t>
            </a:r>
            <a:r>
              <a:rPr lang="en-US" altLang="en-US" b="1" dirty="0">
                <a:solidFill>
                  <a:srgbClr val="FF0000"/>
                </a:solidFill>
              </a:rPr>
              <a:t> 0, ta </a:t>
            </a:r>
            <a:r>
              <a:rPr lang="en-US" altLang="en-US" b="1" dirty="0" err="1">
                <a:solidFill>
                  <a:srgbClr val="FF0000"/>
                </a:solidFill>
              </a:rPr>
              <a:t>có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thể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làm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thế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nào</a:t>
            </a:r>
            <a:r>
              <a:rPr lang="en-US" altLang="en-US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708249" y="2024561"/>
            <a:ext cx="7853830" cy="228370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800" b="1" dirty="0">
              <a:solidFill>
                <a:schemeClr val="accent6">
                  <a:lumMod val="50000"/>
                </a:schemeClr>
              </a:solidFill>
              <a:latin typeface="#9Slide03 AmpleSoft" panose="02000000000000000000" pitchFamily="2" charset="0"/>
            </a:endParaRPr>
          </a:p>
          <a:p>
            <a:pPr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Khi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thực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phép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hai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có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là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các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0,</a:t>
            </a:r>
            <a:r>
              <a:rPr lang="vi-VN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ta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có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thể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xoá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một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hai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ba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,…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chi</a:t>
            </a:r>
            <a:r>
              <a:rPr lang="vi-VN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a </a:t>
            </a:r>
            <a:r>
              <a:rPr lang="en-US" altLang="en-US" b="1" dirty="0" err="1" smtClean="0">
                <a:solidFill>
                  <a:srgbClr val="FF00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chia,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rồi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như</a:t>
            </a:r>
            <a:r>
              <a:rPr lang="en-US" alt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thường</a:t>
            </a:r>
            <a:r>
              <a:rPr lang="en-US" altLang="en-US" b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.</a:t>
            </a:r>
            <a:endParaRPr lang="en-US" altLang="en-US" b="1" dirty="0">
              <a:solidFill>
                <a:srgbClr val="FF00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460901" y="4757829"/>
            <a:ext cx="7803417" cy="175432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altLang="en-US" sz="3600" b="1" i="1" u="sng" dirty="0" err="1">
                <a:solidFill>
                  <a:srgbClr val="CC00FF"/>
                </a:solidFill>
                <a:latin typeface="#9Slide03 AmpleSoft" panose="02000000000000000000" pitchFamily="2" charset="0"/>
              </a:rPr>
              <a:t>Lưu</a:t>
            </a:r>
            <a:r>
              <a:rPr lang="en-US" altLang="en-US" sz="3600" b="1" i="1" u="sng" dirty="0">
                <a:solidFill>
                  <a:srgbClr val="CC00FF"/>
                </a:solidFill>
                <a:latin typeface="#9Slide03 AmpleSoft" panose="02000000000000000000" pitchFamily="2" charset="0"/>
              </a:rPr>
              <a:t> ý</a:t>
            </a:r>
            <a:r>
              <a:rPr lang="en-US" altLang="en-US" sz="3600" dirty="0">
                <a:solidFill>
                  <a:schemeClr val="tx2"/>
                </a:solidFill>
                <a:latin typeface="#9Slide03 AmpleSoft" panose="02000000000000000000" pitchFamily="2" charset="0"/>
              </a:rPr>
              <a:t>: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Xóa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bao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nhiêu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i="1" dirty="0" err="1" smtClean="0">
                <a:solidFill>
                  <a:srgbClr val="0000FF"/>
                </a:solidFill>
                <a:latin typeface="#9Slide03 AmpleSoft" panose="02000000000000000000" pitchFamily="2" charset="0"/>
              </a:rPr>
              <a:t>tậ</a:t>
            </a:r>
            <a:r>
              <a:rPr lang="vi-VN" altLang="en-US" sz="3600" i="1" dirty="0" smtClean="0">
                <a:solidFill>
                  <a:srgbClr val="0000FF"/>
                </a:solidFill>
                <a:latin typeface="#9Slide03 AmpleSoft" panose="02000000000000000000" pitchFamily="2" charset="0"/>
              </a:rPr>
              <a:t>n </a:t>
            </a:r>
            <a:r>
              <a:rPr lang="en-US" altLang="en-US" sz="3600" i="1" dirty="0" err="1" smtClean="0">
                <a:solidFill>
                  <a:srgbClr val="0000FF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i="1" dirty="0" smtClean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smtClean="0">
                <a:solidFill>
                  <a:srgbClr val="0000FF"/>
                </a:solidFill>
                <a:latin typeface="#9Slide03 AmpleSoft" panose="02000000000000000000" pitchFamily="2" charset="0"/>
              </a:rPr>
              <a:t>chia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thì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xóa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bấy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nhiêu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i="1" dirty="0" err="1">
                <a:solidFill>
                  <a:srgbClr val="0000FF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sz="3600" i="1" dirty="0">
                <a:solidFill>
                  <a:srgbClr val="0000FF"/>
                </a:solidFill>
                <a:latin typeface="#9Slide03 AmpleSoft" panose="02000000000000000000" pitchFamily="2" charset="0"/>
              </a:rPr>
              <a:t> chia.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6ABD5B5-2580-4B2E-B220-16CDA90AA049}"/>
              </a:ext>
            </a:extLst>
          </p:cNvPr>
          <p:cNvGrpSpPr/>
          <p:nvPr/>
        </p:nvGrpSpPr>
        <p:grpSpPr>
          <a:xfrm rot="19509765" flipH="1">
            <a:off x="10733582" y="3573712"/>
            <a:ext cx="466106" cy="2034468"/>
            <a:chOff x="392752" y="3324665"/>
            <a:chExt cx="637039" cy="2780557"/>
          </a:xfrm>
        </p:grpSpPr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CA2712D1-E96C-47BE-B31B-F6A422C43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578" y="4287484"/>
              <a:ext cx="394258" cy="1745111"/>
            </a:xfrm>
            <a:custGeom>
              <a:avLst/>
              <a:gdLst>
                <a:gd name="T0" fmla="*/ 78 w 80"/>
                <a:gd name="T1" fmla="*/ 29 h 355"/>
                <a:gd name="T2" fmla="*/ 71 w 80"/>
                <a:gd name="T3" fmla="*/ 19 h 355"/>
                <a:gd name="T4" fmla="*/ 71 w 80"/>
                <a:gd name="T5" fmla="*/ 19 h 355"/>
                <a:gd name="T6" fmla="*/ 61 w 80"/>
                <a:gd name="T7" fmla="*/ 12 h 355"/>
                <a:gd name="T8" fmla="*/ 60 w 80"/>
                <a:gd name="T9" fmla="*/ 12 h 355"/>
                <a:gd name="T10" fmla="*/ 56 w 80"/>
                <a:gd name="T11" fmla="*/ 13 h 355"/>
                <a:gd name="T12" fmla="*/ 55 w 80"/>
                <a:gd name="T13" fmla="*/ 13 h 355"/>
                <a:gd name="T14" fmla="*/ 53 w 80"/>
                <a:gd name="T15" fmla="*/ 13 h 355"/>
                <a:gd name="T16" fmla="*/ 44 w 80"/>
                <a:gd name="T17" fmla="*/ 5 h 355"/>
                <a:gd name="T18" fmla="*/ 35 w 80"/>
                <a:gd name="T19" fmla="*/ 12 h 355"/>
                <a:gd name="T20" fmla="*/ 16 w 80"/>
                <a:gd name="T21" fmla="*/ 18 h 355"/>
                <a:gd name="T22" fmla="*/ 21 w 80"/>
                <a:gd name="T23" fmla="*/ 28 h 355"/>
                <a:gd name="T24" fmla="*/ 31 w 80"/>
                <a:gd name="T25" fmla="*/ 26 h 355"/>
                <a:gd name="T26" fmla="*/ 22 w 80"/>
                <a:gd name="T27" fmla="*/ 63 h 355"/>
                <a:gd name="T28" fmla="*/ 18 w 80"/>
                <a:gd name="T29" fmla="*/ 77 h 355"/>
                <a:gd name="T30" fmla="*/ 20 w 80"/>
                <a:gd name="T31" fmla="*/ 84 h 355"/>
                <a:gd name="T32" fmla="*/ 23 w 80"/>
                <a:gd name="T33" fmla="*/ 89 h 355"/>
                <a:gd name="T34" fmla="*/ 13 w 80"/>
                <a:gd name="T35" fmla="*/ 97 h 355"/>
                <a:gd name="T36" fmla="*/ 16 w 80"/>
                <a:gd name="T37" fmla="*/ 173 h 355"/>
                <a:gd name="T38" fmla="*/ 16 w 80"/>
                <a:gd name="T39" fmla="*/ 185 h 355"/>
                <a:gd name="T40" fmla="*/ 18 w 80"/>
                <a:gd name="T41" fmla="*/ 201 h 355"/>
                <a:gd name="T42" fmla="*/ 6 w 80"/>
                <a:gd name="T43" fmla="*/ 257 h 355"/>
                <a:gd name="T44" fmla="*/ 6 w 80"/>
                <a:gd name="T45" fmla="*/ 259 h 355"/>
                <a:gd name="T46" fmla="*/ 0 w 80"/>
                <a:gd name="T47" fmla="*/ 287 h 355"/>
                <a:gd name="T48" fmla="*/ 3 w 80"/>
                <a:gd name="T49" fmla="*/ 292 h 355"/>
                <a:gd name="T50" fmla="*/ 3 w 80"/>
                <a:gd name="T51" fmla="*/ 315 h 355"/>
                <a:gd name="T52" fmla="*/ 6 w 80"/>
                <a:gd name="T53" fmla="*/ 320 h 355"/>
                <a:gd name="T54" fmla="*/ 5 w 80"/>
                <a:gd name="T55" fmla="*/ 327 h 355"/>
                <a:gd name="T56" fmla="*/ 10 w 80"/>
                <a:gd name="T57" fmla="*/ 334 h 355"/>
                <a:gd name="T58" fmla="*/ 8 w 80"/>
                <a:gd name="T59" fmla="*/ 340 h 355"/>
                <a:gd name="T60" fmla="*/ 24 w 80"/>
                <a:gd name="T61" fmla="*/ 345 h 355"/>
                <a:gd name="T62" fmla="*/ 26 w 80"/>
                <a:gd name="T63" fmla="*/ 340 h 355"/>
                <a:gd name="T64" fmla="*/ 32 w 80"/>
                <a:gd name="T65" fmla="*/ 334 h 355"/>
                <a:gd name="T66" fmla="*/ 35 w 80"/>
                <a:gd name="T67" fmla="*/ 321 h 355"/>
                <a:gd name="T68" fmla="*/ 35 w 80"/>
                <a:gd name="T69" fmla="*/ 318 h 355"/>
                <a:gd name="T70" fmla="*/ 37 w 80"/>
                <a:gd name="T71" fmla="*/ 301 h 355"/>
                <a:gd name="T72" fmla="*/ 46 w 80"/>
                <a:gd name="T73" fmla="*/ 276 h 355"/>
                <a:gd name="T74" fmla="*/ 44 w 80"/>
                <a:gd name="T75" fmla="*/ 268 h 355"/>
                <a:gd name="T76" fmla="*/ 46 w 80"/>
                <a:gd name="T77" fmla="*/ 265 h 355"/>
                <a:gd name="T78" fmla="*/ 48 w 80"/>
                <a:gd name="T79" fmla="*/ 253 h 355"/>
                <a:gd name="T80" fmla="*/ 48 w 80"/>
                <a:gd name="T81" fmla="*/ 251 h 355"/>
                <a:gd name="T82" fmla="*/ 49 w 80"/>
                <a:gd name="T83" fmla="*/ 248 h 355"/>
                <a:gd name="T84" fmla="*/ 53 w 80"/>
                <a:gd name="T85" fmla="*/ 213 h 355"/>
                <a:gd name="T86" fmla="*/ 57 w 80"/>
                <a:gd name="T87" fmla="*/ 169 h 355"/>
                <a:gd name="T88" fmla="*/ 55 w 80"/>
                <a:gd name="T89" fmla="*/ 164 h 355"/>
                <a:gd name="T90" fmla="*/ 61 w 80"/>
                <a:gd name="T91" fmla="*/ 147 h 355"/>
                <a:gd name="T92" fmla="*/ 58 w 80"/>
                <a:gd name="T93" fmla="*/ 139 h 355"/>
                <a:gd name="T94" fmla="*/ 59 w 80"/>
                <a:gd name="T95" fmla="*/ 113 h 355"/>
                <a:gd name="T96" fmla="*/ 54 w 80"/>
                <a:gd name="T97" fmla="*/ 107 h 355"/>
                <a:gd name="T98" fmla="*/ 54 w 80"/>
                <a:gd name="T99" fmla="*/ 106 h 355"/>
                <a:gd name="T100" fmla="*/ 69 w 80"/>
                <a:gd name="T101" fmla="*/ 70 h 355"/>
                <a:gd name="T102" fmla="*/ 63 w 80"/>
                <a:gd name="T103" fmla="*/ 61 h 355"/>
                <a:gd name="T104" fmla="*/ 63 w 80"/>
                <a:gd name="T105" fmla="*/ 58 h 355"/>
                <a:gd name="T106" fmla="*/ 65 w 80"/>
                <a:gd name="T107" fmla="*/ 53 h 355"/>
                <a:gd name="T108" fmla="*/ 78 w 80"/>
                <a:gd name="T109" fmla="*/ 2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" h="355">
                  <a:moveTo>
                    <a:pt x="78" y="29"/>
                  </a:moveTo>
                  <a:cubicBezTo>
                    <a:pt x="80" y="24"/>
                    <a:pt x="77" y="16"/>
                    <a:pt x="71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2" y="14"/>
                    <a:pt x="66" y="9"/>
                    <a:pt x="61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59" y="12"/>
                    <a:pt x="58" y="12"/>
                    <a:pt x="56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3"/>
                    <a:pt x="54" y="13"/>
                    <a:pt x="53" y="13"/>
                  </a:cubicBezTo>
                  <a:cubicBezTo>
                    <a:pt x="57" y="7"/>
                    <a:pt x="50" y="0"/>
                    <a:pt x="44" y="5"/>
                  </a:cubicBezTo>
                  <a:cubicBezTo>
                    <a:pt x="41" y="8"/>
                    <a:pt x="38" y="10"/>
                    <a:pt x="35" y="12"/>
                  </a:cubicBezTo>
                  <a:cubicBezTo>
                    <a:pt x="28" y="12"/>
                    <a:pt x="23" y="14"/>
                    <a:pt x="16" y="18"/>
                  </a:cubicBezTo>
                  <a:cubicBezTo>
                    <a:pt x="10" y="21"/>
                    <a:pt x="14" y="30"/>
                    <a:pt x="21" y="28"/>
                  </a:cubicBezTo>
                  <a:cubicBezTo>
                    <a:pt x="24" y="28"/>
                    <a:pt x="28" y="27"/>
                    <a:pt x="31" y="26"/>
                  </a:cubicBezTo>
                  <a:cubicBezTo>
                    <a:pt x="23" y="36"/>
                    <a:pt x="20" y="50"/>
                    <a:pt x="22" y="63"/>
                  </a:cubicBezTo>
                  <a:cubicBezTo>
                    <a:pt x="21" y="68"/>
                    <a:pt x="19" y="72"/>
                    <a:pt x="18" y="77"/>
                  </a:cubicBezTo>
                  <a:cubicBezTo>
                    <a:pt x="17" y="80"/>
                    <a:pt x="18" y="82"/>
                    <a:pt x="20" y="84"/>
                  </a:cubicBezTo>
                  <a:cubicBezTo>
                    <a:pt x="20" y="86"/>
                    <a:pt x="21" y="88"/>
                    <a:pt x="23" y="89"/>
                  </a:cubicBezTo>
                  <a:cubicBezTo>
                    <a:pt x="18" y="89"/>
                    <a:pt x="13" y="92"/>
                    <a:pt x="13" y="97"/>
                  </a:cubicBezTo>
                  <a:cubicBezTo>
                    <a:pt x="16" y="122"/>
                    <a:pt x="15" y="147"/>
                    <a:pt x="16" y="173"/>
                  </a:cubicBezTo>
                  <a:cubicBezTo>
                    <a:pt x="16" y="177"/>
                    <a:pt x="16" y="181"/>
                    <a:pt x="16" y="185"/>
                  </a:cubicBezTo>
                  <a:cubicBezTo>
                    <a:pt x="17" y="190"/>
                    <a:pt x="17" y="195"/>
                    <a:pt x="18" y="201"/>
                  </a:cubicBezTo>
                  <a:cubicBezTo>
                    <a:pt x="11" y="219"/>
                    <a:pt x="6" y="238"/>
                    <a:pt x="6" y="257"/>
                  </a:cubicBezTo>
                  <a:cubicBezTo>
                    <a:pt x="6" y="258"/>
                    <a:pt x="6" y="258"/>
                    <a:pt x="6" y="259"/>
                  </a:cubicBezTo>
                  <a:cubicBezTo>
                    <a:pt x="3" y="268"/>
                    <a:pt x="2" y="277"/>
                    <a:pt x="0" y="287"/>
                  </a:cubicBezTo>
                  <a:cubicBezTo>
                    <a:pt x="0" y="289"/>
                    <a:pt x="1" y="291"/>
                    <a:pt x="3" y="292"/>
                  </a:cubicBezTo>
                  <a:cubicBezTo>
                    <a:pt x="2" y="300"/>
                    <a:pt x="2" y="308"/>
                    <a:pt x="3" y="315"/>
                  </a:cubicBezTo>
                  <a:cubicBezTo>
                    <a:pt x="3" y="318"/>
                    <a:pt x="5" y="319"/>
                    <a:pt x="6" y="320"/>
                  </a:cubicBezTo>
                  <a:cubicBezTo>
                    <a:pt x="6" y="322"/>
                    <a:pt x="6" y="324"/>
                    <a:pt x="5" y="327"/>
                  </a:cubicBezTo>
                  <a:cubicBezTo>
                    <a:pt x="5" y="330"/>
                    <a:pt x="7" y="333"/>
                    <a:pt x="10" y="334"/>
                  </a:cubicBezTo>
                  <a:cubicBezTo>
                    <a:pt x="9" y="336"/>
                    <a:pt x="9" y="338"/>
                    <a:pt x="8" y="340"/>
                  </a:cubicBezTo>
                  <a:cubicBezTo>
                    <a:pt x="6" y="351"/>
                    <a:pt x="20" y="355"/>
                    <a:pt x="24" y="345"/>
                  </a:cubicBezTo>
                  <a:cubicBezTo>
                    <a:pt x="25" y="343"/>
                    <a:pt x="26" y="342"/>
                    <a:pt x="26" y="340"/>
                  </a:cubicBezTo>
                  <a:cubicBezTo>
                    <a:pt x="29" y="340"/>
                    <a:pt x="32" y="338"/>
                    <a:pt x="32" y="334"/>
                  </a:cubicBezTo>
                  <a:cubicBezTo>
                    <a:pt x="33" y="330"/>
                    <a:pt x="34" y="325"/>
                    <a:pt x="35" y="321"/>
                  </a:cubicBezTo>
                  <a:cubicBezTo>
                    <a:pt x="35" y="320"/>
                    <a:pt x="35" y="319"/>
                    <a:pt x="35" y="318"/>
                  </a:cubicBezTo>
                  <a:cubicBezTo>
                    <a:pt x="36" y="312"/>
                    <a:pt x="36" y="307"/>
                    <a:pt x="37" y="301"/>
                  </a:cubicBezTo>
                  <a:cubicBezTo>
                    <a:pt x="40" y="293"/>
                    <a:pt x="43" y="284"/>
                    <a:pt x="46" y="276"/>
                  </a:cubicBezTo>
                  <a:cubicBezTo>
                    <a:pt x="47" y="272"/>
                    <a:pt x="46" y="270"/>
                    <a:pt x="44" y="268"/>
                  </a:cubicBezTo>
                  <a:cubicBezTo>
                    <a:pt x="45" y="267"/>
                    <a:pt x="46" y="266"/>
                    <a:pt x="46" y="265"/>
                  </a:cubicBezTo>
                  <a:cubicBezTo>
                    <a:pt x="47" y="261"/>
                    <a:pt x="47" y="257"/>
                    <a:pt x="48" y="253"/>
                  </a:cubicBezTo>
                  <a:cubicBezTo>
                    <a:pt x="48" y="252"/>
                    <a:pt x="48" y="252"/>
                    <a:pt x="48" y="251"/>
                  </a:cubicBezTo>
                  <a:cubicBezTo>
                    <a:pt x="49" y="250"/>
                    <a:pt x="49" y="249"/>
                    <a:pt x="49" y="248"/>
                  </a:cubicBezTo>
                  <a:cubicBezTo>
                    <a:pt x="50" y="237"/>
                    <a:pt x="52" y="225"/>
                    <a:pt x="53" y="213"/>
                  </a:cubicBezTo>
                  <a:cubicBezTo>
                    <a:pt x="56" y="199"/>
                    <a:pt x="57" y="184"/>
                    <a:pt x="57" y="169"/>
                  </a:cubicBezTo>
                  <a:cubicBezTo>
                    <a:pt x="57" y="167"/>
                    <a:pt x="56" y="166"/>
                    <a:pt x="55" y="164"/>
                  </a:cubicBezTo>
                  <a:cubicBezTo>
                    <a:pt x="57" y="159"/>
                    <a:pt x="59" y="153"/>
                    <a:pt x="61" y="147"/>
                  </a:cubicBezTo>
                  <a:cubicBezTo>
                    <a:pt x="63" y="143"/>
                    <a:pt x="61" y="140"/>
                    <a:pt x="58" y="139"/>
                  </a:cubicBezTo>
                  <a:cubicBezTo>
                    <a:pt x="59" y="130"/>
                    <a:pt x="59" y="122"/>
                    <a:pt x="59" y="113"/>
                  </a:cubicBezTo>
                  <a:cubicBezTo>
                    <a:pt x="59" y="111"/>
                    <a:pt x="57" y="108"/>
                    <a:pt x="54" y="107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61" y="96"/>
                    <a:pt x="66" y="84"/>
                    <a:pt x="69" y="70"/>
                  </a:cubicBezTo>
                  <a:cubicBezTo>
                    <a:pt x="70" y="65"/>
                    <a:pt x="67" y="62"/>
                    <a:pt x="63" y="61"/>
                  </a:cubicBezTo>
                  <a:cubicBezTo>
                    <a:pt x="63" y="60"/>
                    <a:pt x="63" y="59"/>
                    <a:pt x="63" y="58"/>
                  </a:cubicBezTo>
                  <a:cubicBezTo>
                    <a:pt x="64" y="56"/>
                    <a:pt x="65" y="55"/>
                    <a:pt x="65" y="53"/>
                  </a:cubicBezTo>
                  <a:cubicBezTo>
                    <a:pt x="70" y="45"/>
                    <a:pt x="75" y="37"/>
                    <a:pt x="78" y="29"/>
                  </a:cubicBezTo>
                  <a:close/>
                </a:path>
              </a:pathLst>
            </a:custGeom>
            <a:solidFill>
              <a:srgbClr val="F28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23">
              <a:extLst>
                <a:ext uri="{FF2B5EF4-FFF2-40B4-BE49-F238E27FC236}">
                  <a16:creationId xmlns:a16="http://schemas.microsoft.com/office/drawing/2014/main" id="{A94A490A-57CE-4854-9DB7-2703E76F3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03" y="4140157"/>
              <a:ext cx="417084" cy="211654"/>
            </a:xfrm>
            <a:custGeom>
              <a:avLst/>
              <a:gdLst>
                <a:gd name="T0" fmla="*/ 77 w 85"/>
                <a:gd name="T1" fmla="*/ 10 h 43"/>
                <a:gd name="T2" fmla="*/ 59 w 85"/>
                <a:gd name="T3" fmla="*/ 5 h 43"/>
                <a:gd name="T4" fmla="*/ 58 w 85"/>
                <a:gd name="T5" fmla="*/ 4 h 43"/>
                <a:gd name="T6" fmla="*/ 47 w 85"/>
                <a:gd name="T7" fmla="*/ 3 h 43"/>
                <a:gd name="T8" fmla="*/ 11 w 85"/>
                <a:gd name="T9" fmla="*/ 2 h 43"/>
                <a:gd name="T10" fmla="*/ 5 w 85"/>
                <a:gd name="T11" fmla="*/ 16 h 43"/>
                <a:gd name="T12" fmla="*/ 9 w 85"/>
                <a:gd name="T13" fmla="*/ 23 h 43"/>
                <a:gd name="T14" fmla="*/ 9 w 85"/>
                <a:gd name="T15" fmla="*/ 24 h 43"/>
                <a:gd name="T16" fmla="*/ 12 w 85"/>
                <a:gd name="T17" fmla="*/ 32 h 43"/>
                <a:gd name="T18" fmla="*/ 64 w 85"/>
                <a:gd name="T19" fmla="*/ 31 h 43"/>
                <a:gd name="T20" fmla="*/ 79 w 85"/>
                <a:gd name="T21" fmla="*/ 25 h 43"/>
                <a:gd name="T22" fmla="*/ 77 w 85"/>
                <a:gd name="T2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43">
                  <a:moveTo>
                    <a:pt x="77" y="10"/>
                  </a:moveTo>
                  <a:cubicBezTo>
                    <a:pt x="71" y="8"/>
                    <a:pt x="65" y="6"/>
                    <a:pt x="59" y="5"/>
                  </a:cubicBezTo>
                  <a:cubicBezTo>
                    <a:pt x="59" y="5"/>
                    <a:pt x="59" y="5"/>
                    <a:pt x="58" y="4"/>
                  </a:cubicBezTo>
                  <a:cubicBezTo>
                    <a:pt x="55" y="4"/>
                    <a:pt x="52" y="3"/>
                    <a:pt x="47" y="3"/>
                  </a:cubicBezTo>
                  <a:cubicBezTo>
                    <a:pt x="35" y="1"/>
                    <a:pt x="23" y="0"/>
                    <a:pt x="11" y="2"/>
                  </a:cubicBezTo>
                  <a:cubicBezTo>
                    <a:pt x="2" y="3"/>
                    <a:pt x="0" y="12"/>
                    <a:pt x="5" y="16"/>
                  </a:cubicBezTo>
                  <a:cubicBezTo>
                    <a:pt x="4" y="19"/>
                    <a:pt x="5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7"/>
                    <a:pt x="9" y="31"/>
                    <a:pt x="12" y="32"/>
                  </a:cubicBezTo>
                  <a:cubicBezTo>
                    <a:pt x="30" y="41"/>
                    <a:pt x="49" y="43"/>
                    <a:pt x="64" y="31"/>
                  </a:cubicBezTo>
                  <a:cubicBezTo>
                    <a:pt x="69" y="30"/>
                    <a:pt x="74" y="28"/>
                    <a:pt x="79" y="25"/>
                  </a:cubicBezTo>
                  <a:cubicBezTo>
                    <a:pt x="85" y="21"/>
                    <a:pt x="83" y="12"/>
                    <a:pt x="77" y="10"/>
                  </a:cubicBezTo>
                  <a:close/>
                </a:path>
              </a:pathLst>
            </a:custGeom>
            <a:solidFill>
              <a:srgbClr val="D586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91">
              <a:extLst>
                <a:ext uri="{FF2B5EF4-FFF2-40B4-BE49-F238E27FC236}">
                  <a16:creationId xmlns:a16="http://schemas.microsoft.com/office/drawing/2014/main" id="{6622AA89-6291-495C-9C5D-7BD6FD2E2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2752" y="3324665"/>
              <a:ext cx="637039" cy="2780557"/>
            </a:xfrm>
            <a:custGeom>
              <a:avLst/>
              <a:gdLst>
                <a:gd name="T0" fmla="*/ 81 w 130"/>
                <a:gd name="T1" fmla="*/ 6 h 566"/>
                <a:gd name="T2" fmla="*/ 77 w 130"/>
                <a:gd name="T3" fmla="*/ 2 h 566"/>
                <a:gd name="T4" fmla="*/ 43 w 130"/>
                <a:gd name="T5" fmla="*/ 64 h 566"/>
                <a:gd name="T6" fmla="*/ 26 w 130"/>
                <a:gd name="T7" fmla="*/ 158 h 566"/>
                <a:gd name="T8" fmla="*/ 80 w 130"/>
                <a:gd name="T9" fmla="*/ 21 h 566"/>
                <a:gd name="T10" fmla="*/ 69 w 130"/>
                <a:gd name="T11" fmla="*/ 165 h 566"/>
                <a:gd name="T12" fmla="*/ 80 w 130"/>
                <a:gd name="T13" fmla="*/ 115 h 566"/>
                <a:gd name="T14" fmla="*/ 58 w 130"/>
                <a:gd name="T15" fmla="*/ 163 h 566"/>
                <a:gd name="T16" fmla="*/ 55 w 130"/>
                <a:gd name="T17" fmla="*/ 163 h 566"/>
                <a:gd name="T18" fmla="*/ 45 w 130"/>
                <a:gd name="T19" fmla="*/ 156 h 566"/>
                <a:gd name="T20" fmla="*/ 42 w 130"/>
                <a:gd name="T21" fmla="*/ 100 h 566"/>
                <a:gd name="T22" fmla="*/ 43 w 130"/>
                <a:gd name="T23" fmla="*/ 162 h 566"/>
                <a:gd name="T24" fmla="*/ 21 w 130"/>
                <a:gd name="T25" fmla="*/ 199 h 566"/>
                <a:gd name="T26" fmla="*/ 20 w 130"/>
                <a:gd name="T27" fmla="*/ 563 h 566"/>
                <a:gd name="T28" fmla="*/ 74 w 130"/>
                <a:gd name="T29" fmla="*/ 317 h 566"/>
                <a:gd name="T30" fmla="*/ 97 w 130"/>
                <a:gd name="T31" fmla="*/ 194 h 566"/>
                <a:gd name="T32" fmla="*/ 63 w 130"/>
                <a:gd name="T33" fmla="*/ 172 h 566"/>
                <a:gd name="T34" fmla="*/ 53 w 130"/>
                <a:gd name="T35" fmla="*/ 195 h 566"/>
                <a:gd name="T36" fmla="*/ 63 w 130"/>
                <a:gd name="T37" fmla="*/ 172 h 566"/>
                <a:gd name="T38" fmla="*/ 47 w 130"/>
                <a:gd name="T39" fmla="*/ 171 h 566"/>
                <a:gd name="T40" fmla="*/ 31 w 130"/>
                <a:gd name="T41" fmla="*/ 194 h 566"/>
                <a:gd name="T42" fmla="*/ 29 w 130"/>
                <a:gd name="T43" fmla="*/ 172 h 566"/>
                <a:gd name="T44" fmla="*/ 28 w 130"/>
                <a:gd name="T45" fmla="*/ 193 h 566"/>
                <a:gd name="T46" fmla="*/ 52 w 130"/>
                <a:gd name="T47" fmla="*/ 231 h 566"/>
                <a:gd name="T48" fmla="*/ 74 w 130"/>
                <a:gd name="T49" fmla="*/ 231 h 566"/>
                <a:gd name="T50" fmla="*/ 54 w 130"/>
                <a:gd name="T51" fmla="*/ 252 h 566"/>
                <a:gd name="T52" fmla="*/ 68 w 130"/>
                <a:gd name="T53" fmla="*/ 278 h 566"/>
                <a:gd name="T54" fmla="*/ 54 w 130"/>
                <a:gd name="T55" fmla="*/ 284 h 566"/>
                <a:gd name="T56" fmla="*/ 65 w 130"/>
                <a:gd name="T57" fmla="*/ 308 h 566"/>
                <a:gd name="T58" fmla="*/ 49 w 130"/>
                <a:gd name="T59" fmla="*/ 311 h 566"/>
                <a:gd name="T60" fmla="*/ 61 w 130"/>
                <a:gd name="T61" fmla="*/ 336 h 566"/>
                <a:gd name="T62" fmla="*/ 49 w 130"/>
                <a:gd name="T63" fmla="*/ 342 h 566"/>
                <a:gd name="T64" fmla="*/ 56 w 130"/>
                <a:gd name="T65" fmla="*/ 375 h 566"/>
                <a:gd name="T66" fmla="*/ 58 w 130"/>
                <a:gd name="T67" fmla="*/ 380 h 566"/>
                <a:gd name="T68" fmla="*/ 49 w 130"/>
                <a:gd name="T69" fmla="*/ 408 h 566"/>
                <a:gd name="T70" fmla="*/ 53 w 130"/>
                <a:gd name="T71" fmla="*/ 441 h 566"/>
                <a:gd name="T72" fmla="*/ 53 w 130"/>
                <a:gd name="T73" fmla="*/ 446 h 566"/>
                <a:gd name="T74" fmla="*/ 37 w 130"/>
                <a:gd name="T75" fmla="*/ 469 h 566"/>
                <a:gd name="T76" fmla="*/ 46 w 130"/>
                <a:gd name="T77" fmla="*/ 495 h 566"/>
                <a:gd name="T78" fmla="*/ 45 w 130"/>
                <a:gd name="T79" fmla="*/ 499 h 566"/>
                <a:gd name="T80" fmla="*/ 31 w 130"/>
                <a:gd name="T81" fmla="*/ 527 h 566"/>
                <a:gd name="T82" fmla="*/ 17 w 130"/>
                <a:gd name="T83" fmla="*/ 489 h 566"/>
                <a:gd name="T84" fmla="*/ 81 w 130"/>
                <a:gd name="T85" fmla="*/ 200 h 566"/>
                <a:gd name="T86" fmla="*/ 83 w 130"/>
                <a:gd name="T87" fmla="*/ 192 h 566"/>
                <a:gd name="T88" fmla="*/ 68 w 130"/>
                <a:gd name="T89" fmla="*/ 184 h 566"/>
                <a:gd name="T90" fmla="*/ 84 w 130"/>
                <a:gd name="T91" fmla="*/ 174 h 566"/>
                <a:gd name="T92" fmla="*/ 86 w 130"/>
                <a:gd name="T93" fmla="*/ 185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0" h="566">
                  <a:moveTo>
                    <a:pt x="95" y="171"/>
                  </a:moveTo>
                  <a:cubicBezTo>
                    <a:pt x="130" y="122"/>
                    <a:pt x="96" y="59"/>
                    <a:pt x="81" y="8"/>
                  </a:cubicBezTo>
                  <a:cubicBezTo>
                    <a:pt x="81" y="7"/>
                    <a:pt x="81" y="7"/>
                    <a:pt x="81" y="6"/>
                  </a:cubicBezTo>
                  <a:cubicBezTo>
                    <a:pt x="81" y="5"/>
                    <a:pt x="80" y="5"/>
                    <a:pt x="80" y="4"/>
                  </a:cubicBezTo>
                  <a:cubicBezTo>
                    <a:pt x="80" y="3"/>
                    <a:pt x="79" y="2"/>
                    <a:pt x="79" y="2"/>
                  </a:cubicBezTo>
                  <a:cubicBezTo>
                    <a:pt x="79" y="0"/>
                    <a:pt x="77" y="1"/>
                    <a:pt x="77" y="2"/>
                  </a:cubicBezTo>
                  <a:cubicBezTo>
                    <a:pt x="77" y="2"/>
                    <a:pt x="77" y="3"/>
                    <a:pt x="77" y="3"/>
                  </a:cubicBezTo>
                  <a:cubicBezTo>
                    <a:pt x="76" y="4"/>
                    <a:pt x="76" y="4"/>
                    <a:pt x="75" y="5"/>
                  </a:cubicBezTo>
                  <a:cubicBezTo>
                    <a:pt x="69" y="30"/>
                    <a:pt x="60" y="46"/>
                    <a:pt x="43" y="64"/>
                  </a:cubicBezTo>
                  <a:cubicBezTo>
                    <a:pt x="32" y="76"/>
                    <a:pt x="22" y="89"/>
                    <a:pt x="15" y="104"/>
                  </a:cubicBezTo>
                  <a:cubicBezTo>
                    <a:pt x="10" y="117"/>
                    <a:pt x="1" y="162"/>
                    <a:pt x="26" y="162"/>
                  </a:cubicBezTo>
                  <a:cubicBezTo>
                    <a:pt x="28" y="161"/>
                    <a:pt x="28" y="159"/>
                    <a:pt x="26" y="158"/>
                  </a:cubicBezTo>
                  <a:cubicBezTo>
                    <a:pt x="13" y="157"/>
                    <a:pt x="20" y="123"/>
                    <a:pt x="21" y="117"/>
                  </a:cubicBezTo>
                  <a:cubicBezTo>
                    <a:pt x="24" y="102"/>
                    <a:pt x="33" y="89"/>
                    <a:pt x="43" y="78"/>
                  </a:cubicBezTo>
                  <a:cubicBezTo>
                    <a:pt x="58" y="60"/>
                    <a:pt x="76" y="44"/>
                    <a:pt x="80" y="21"/>
                  </a:cubicBezTo>
                  <a:cubicBezTo>
                    <a:pt x="83" y="38"/>
                    <a:pt x="88" y="56"/>
                    <a:pt x="93" y="73"/>
                  </a:cubicBezTo>
                  <a:cubicBezTo>
                    <a:pt x="102" y="108"/>
                    <a:pt x="100" y="136"/>
                    <a:pt x="84" y="168"/>
                  </a:cubicBezTo>
                  <a:cubicBezTo>
                    <a:pt x="79" y="167"/>
                    <a:pt x="74" y="166"/>
                    <a:pt x="69" y="165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81" y="153"/>
                    <a:pt x="86" y="132"/>
                    <a:pt x="84" y="115"/>
                  </a:cubicBezTo>
                  <a:cubicBezTo>
                    <a:pt x="84" y="113"/>
                    <a:pt x="80" y="113"/>
                    <a:pt x="80" y="115"/>
                  </a:cubicBezTo>
                  <a:cubicBezTo>
                    <a:pt x="77" y="132"/>
                    <a:pt x="76" y="148"/>
                    <a:pt x="67" y="163"/>
                  </a:cubicBezTo>
                  <a:cubicBezTo>
                    <a:pt x="67" y="164"/>
                    <a:pt x="67" y="164"/>
                    <a:pt x="67" y="165"/>
                  </a:cubicBezTo>
                  <a:cubicBezTo>
                    <a:pt x="64" y="164"/>
                    <a:pt x="61" y="164"/>
                    <a:pt x="58" y="163"/>
                  </a:cubicBezTo>
                  <a:cubicBezTo>
                    <a:pt x="68" y="134"/>
                    <a:pt x="77" y="100"/>
                    <a:pt x="75" y="70"/>
                  </a:cubicBezTo>
                  <a:cubicBezTo>
                    <a:pt x="74" y="67"/>
                    <a:pt x="70" y="66"/>
                    <a:pt x="70" y="69"/>
                  </a:cubicBezTo>
                  <a:cubicBezTo>
                    <a:pt x="65" y="100"/>
                    <a:pt x="58" y="132"/>
                    <a:pt x="55" y="163"/>
                  </a:cubicBezTo>
                  <a:cubicBezTo>
                    <a:pt x="52" y="163"/>
                    <a:pt x="48" y="162"/>
                    <a:pt x="45" y="162"/>
                  </a:cubicBezTo>
                  <a:cubicBezTo>
                    <a:pt x="45" y="162"/>
                    <a:pt x="45" y="162"/>
                    <a:pt x="45" y="162"/>
                  </a:cubicBezTo>
                  <a:cubicBezTo>
                    <a:pt x="45" y="160"/>
                    <a:pt x="45" y="158"/>
                    <a:pt x="45" y="156"/>
                  </a:cubicBezTo>
                  <a:cubicBezTo>
                    <a:pt x="44" y="151"/>
                    <a:pt x="43" y="146"/>
                    <a:pt x="43" y="141"/>
                  </a:cubicBezTo>
                  <a:cubicBezTo>
                    <a:pt x="42" y="127"/>
                    <a:pt x="45" y="115"/>
                    <a:pt x="47" y="102"/>
                  </a:cubicBezTo>
                  <a:cubicBezTo>
                    <a:pt x="47" y="100"/>
                    <a:pt x="43" y="98"/>
                    <a:pt x="42" y="100"/>
                  </a:cubicBezTo>
                  <a:cubicBezTo>
                    <a:pt x="34" y="110"/>
                    <a:pt x="34" y="125"/>
                    <a:pt x="35" y="137"/>
                  </a:cubicBezTo>
                  <a:cubicBezTo>
                    <a:pt x="35" y="143"/>
                    <a:pt x="36" y="150"/>
                    <a:pt x="38" y="156"/>
                  </a:cubicBezTo>
                  <a:cubicBezTo>
                    <a:pt x="39" y="159"/>
                    <a:pt x="41" y="160"/>
                    <a:pt x="43" y="162"/>
                  </a:cubicBezTo>
                  <a:cubicBezTo>
                    <a:pt x="31" y="162"/>
                    <a:pt x="19" y="162"/>
                    <a:pt x="7" y="165"/>
                  </a:cubicBezTo>
                  <a:cubicBezTo>
                    <a:pt x="0" y="166"/>
                    <a:pt x="3" y="176"/>
                    <a:pt x="9" y="175"/>
                  </a:cubicBezTo>
                  <a:cubicBezTo>
                    <a:pt x="4" y="188"/>
                    <a:pt x="11" y="195"/>
                    <a:pt x="21" y="199"/>
                  </a:cubicBezTo>
                  <a:cubicBezTo>
                    <a:pt x="19" y="275"/>
                    <a:pt x="15" y="352"/>
                    <a:pt x="11" y="428"/>
                  </a:cubicBezTo>
                  <a:cubicBezTo>
                    <a:pt x="10" y="453"/>
                    <a:pt x="7" y="479"/>
                    <a:pt x="7" y="504"/>
                  </a:cubicBezTo>
                  <a:cubicBezTo>
                    <a:pt x="7" y="523"/>
                    <a:pt x="8" y="546"/>
                    <a:pt x="20" y="563"/>
                  </a:cubicBezTo>
                  <a:cubicBezTo>
                    <a:pt x="21" y="565"/>
                    <a:pt x="25" y="566"/>
                    <a:pt x="28" y="564"/>
                  </a:cubicBezTo>
                  <a:cubicBezTo>
                    <a:pt x="60" y="524"/>
                    <a:pt x="62" y="463"/>
                    <a:pt x="65" y="414"/>
                  </a:cubicBezTo>
                  <a:cubicBezTo>
                    <a:pt x="67" y="382"/>
                    <a:pt x="70" y="349"/>
                    <a:pt x="74" y="317"/>
                  </a:cubicBezTo>
                  <a:cubicBezTo>
                    <a:pt x="78" y="277"/>
                    <a:pt x="86" y="237"/>
                    <a:pt x="92" y="198"/>
                  </a:cubicBezTo>
                  <a:cubicBezTo>
                    <a:pt x="93" y="198"/>
                    <a:pt x="94" y="197"/>
                    <a:pt x="95" y="197"/>
                  </a:cubicBezTo>
                  <a:cubicBezTo>
                    <a:pt x="96" y="197"/>
                    <a:pt x="97" y="195"/>
                    <a:pt x="97" y="194"/>
                  </a:cubicBezTo>
                  <a:cubicBezTo>
                    <a:pt x="98" y="187"/>
                    <a:pt x="98" y="180"/>
                    <a:pt x="97" y="173"/>
                  </a:cubicBezTo>
                  <a:cubicBezTo>
                    <a:pt x="97" y="172"/>
                    <a:pt x="96" y="171"/>
                    <a:pt x="95" y="171"/>
                  </a:cubicBezTo>
                  <a:close/>
                  <a:moveTo>
                    <a:pt x="63" y="172"/>
                  </a:moveTo>
                  <a:cubicBezTo>
                    <a:pt x="64" y="176"/>
                    <a:pt x="64" y="180"/>
                    <a:pt x="64" y="184"/>
                  </a:cubicBezTo>
                  <a:cubicBezTo>
                    <a:pt x="64" y="187"/>
                    <a:pt x="63" y="191"/>
                    <a:pt x="63" y="194"/>
                  </a:cubicBezTo>
                  <a:cubicBezTo>
                    <a:pt x="60" y="195"/>
                    <a:pt x="56" y="195"/>
                    <a:pt x="53" y="195"/>
                  </a:cubicBezTo>
                  <a:cubicBezTo>
                    <a:pt x="53" y="191"/>
                    <a:pt x="52" y="187"/>
                    <a:pt x="52" y="183"/>
                  </a:cubicBezTo>
                  <a:cubicBezTo>
                    <a:pt x="52" y="179"/>
                    <a:pt x="51" y="175"/>
                    <a:pt x="50" y="171"/>
                  </a:cubicBezTo>
                  <a:cubicBezTo>
                    <a:pt x="54" y="172"/>
                    <a:pt x="59" y="172"/>
                    <a:pt x="63" y="172"/>
                  </a:cubicBezTo>
                  <a:close/>
                  <a:moveTo>
                    <a:pt x="31" y="193"/>
                  </a:moveTo>
                  <a:cubicBezTo>
                    <a:pt x="36" y="189"/>
                    <a:pt x="36" y="179"/>
                    <a:pt x="35" y="172"/>
                  </a:cubicBezTo>
                  <a:cubicBezTo>
                    <a:pt x="39" y="171"/>
                    <a:pt x="43" y="171"/>
                    <a:pt x="47" y="171"/>
                  </a:cubicBezTo>
                  <a:cubicBezTo>
                    <a:pt x="48" y="176"/>
                    <a:pt x="48" y="181"/>
                    <a:pt x="47" y="185"/>
                  </a:cubicBezTo>
                  <a:cubicBezTo>
                    <a:pt x="47" y="189"/>
                    <a:pt x="47" y="192"/>
                    <a:pt x="47" y="195"/>
                  </a:cubicBezTo>
                  <a:cubicBezTo>
                    <a:pt x="42" y="195"/>
                    <a:pt x="36" y="195"/>
                    <a:pt x="31" y="194"/>
                  </a:cubicBezTo>
                  <a:lnTo>
                    <a:pt x="31" y="193"/>
                  </a:lnTo>
                  <a:close/>
                  <a:moveTo>
                    <a:pt x="14" y="174"/>
                  </a:moveTo>
                  <a:cubicBezTo>
                    <a:pt x="19" y="173"/>
                    <a:pt x="24" y="173"/>
                    <a:pt x="29" y="172"/>
                  </a:cubicBezTo>
                  <a:cubicBezTo>
                    <a:pt x="29" y="175"/>
                    <a:pt x="29" y="178"/>
                    <a:pt x="28" y="181"/>
                  </a:cubicBezTo>
                  <a:cubicBezTo>
                    <a:pt x="28" y="185"/>
                    <a:pt x="27" y="189"/>
                    <a:pt x="28" y="193"/>
                  </a:cubicBezTo>
                  <a:cubicBezTo>
                    <a:pt x="28" y="193"/>
                    <a:pt x="28" y="193"/>
                    <a:pt x="28" y="193"/>
                  </a:cubicBezTo>
                  <a:cubicBezTo>
                    <a:pt x="20" y="190"/>
                    <a:pt x="14" y="184"/>
                    <a:pt x="14" y="174"/>
                  </a:cubicBezTo>
                  <a:close/>
                  <a:moveTo>
                    <a:pt x="75" y="225"/>
                  </a:moveTo>
                  <a:cubicBezTo>
                    <a:pt x="67" y="224"/>
                    <a:pt x="59" y="228"/>
                    <a:pt x="52" y="231"/>
                  </a:cubicBezTo>
                  <a:cubicBezTo>
                    <a:pt x="51" y="231"/>
                    <a:pt x="51" y="233"/>
                    <a:pt x="52" y="233"/>
                  </a:cubicBezTo>
                  <a:cubicBezTo>
                    <a:pt x="56" y="232"/>
                    <a:pt x="61" y="232"/>
                    <a:pt x="65" y="232"/>
                  </a:cubicBezTo>
                  <a:cubicBezTo>
                    <a:pt x="68" y="231"/>
                    <a:pt x="71" y="231"/>
                    <a:pt x="74" y="231"/>
                  </a:cubicBezTo>
                  <a:cubicBezTo>
                    <a:pt x="73" y="238"/>
                    <a:pt x="72" y="244"/>
                    <a:pt x="71" y="251"/>
                  </a:cubicBezTo>
                  <a:cubicBezTo>
                    <a:pt x="70" y="252"/>
                    <a:pt x="68" y="252"/>
                    <a:pt x="67" y="253"/>
                  </a:cubicBezTo>
                  <a:cubicBezTo>
                    <a:pt x="63" y="254"/>
                    <a:pt x="59" y="253"/>
                    <a:pt x="54" y="252"/>
                  </a:cubicBezTo>
                  <a:cubicBezTo>
                    <a:pt x="52" y="252"/>
                    <a:pt x="51" y="255"/>
                    <a:pt x="54" y="256"/>
                  </a:cubicBezTo>
                  <a:cubicBezTo>
                    <a:pt x="58" y="257"/>
                    <a:pt x="65" y="258"/>
                    <a:pt x="70" y="257"/>
                  </a:cubicBezTo>
                  <a:cubicBezTo>
                    <a:pt x="70" y="264"/>
                    <a:pt x="69" y="271"/>
                    <a:pt x="68" y="278"/>
                  </a:cubicBezTo>
                  <a:cubicBezTo>
                    <a:pt x="67" y="279"/>
                    <a:pt x="65" y="280"/>
                    <a:pt x="63" y="280"/>
                  </a:cubicBezTo>
                  <a:cubicBezTo>
                    <a:pt x="60" y="281"/>
                    <a:pt x="57" y="281"/>
                    <a:pt x="54" y="280"/>
                  </a:cubicBezTo>
                  <a:cubicBezTo>
                    <a:pt x="52" y="280"/>
                    <a:pt x="51" y="283"/>
                    <a:pt x="54" y="284"/>
                  </a:cubicBezTo>
                  <a:cubicBezTo>
                    <a:pt x="58" y="285"/>
                    <a:pt x="63" y="286"/>
                    <a:pt x="67" y="284"/>
                  </a:cubicBezTo>
                  <a:cubicBezTo>
                    <a:pt x="67" y="285"/>
                    <a:pt x="67" y="286"/>
                    <a:pt x="67" y="287"/>
                  </a:cubicBezTo>
                  <a:cubicBezTo>
                    <a:pt x="66" y="294"/>
                    <a:pt x="66" y="301"/>
                    <a:pt x="65" y="308"/>
                  </a:cubicBezTo>
                  <a:cubicBezTo>
                    <a:pt x="64" y="308"/>
                    <a:pt x="64" y="308"/>
                    <a:pt x="63" y="308"/>
                  </a:cubicBezTo>
                  <a:cubicBezTo>
                    <a:pt x="59" y="309"/>
                    <a:pt x="55" y="310"/>
                    <a:pt x="50" y="309"/>
                  </a:cubicBezTo>
                  <a:cubicBezTo>
                    <a:pt x="49" y="308"/>
                    <a:pt x="48" y="310"/>
                    <a:pt x="49" y="311"/>
                  </a:cubicBezTo>
                  <a:cubicBezTo>
                    <a:pt x="54" y="314"/>
                    <a:pt x="60" y="315"/>
                    <a:pt x="64" y="312"/>
                  </a:cubicBezTo>
                  <a:cubicBezTo>
                    <a:pt x="64" y="320"/>
                    <a:pt x="63" y="328"/>
                    <a:pt x="62" y="336"/>
                  </a:cubicBezTo>
                  <a:cubicBezTo>
                    <a:pt x="61" y="336"/>
                    <a:pt x="61" y="336"/>
                    <a:pt x="61" y="336"/>
                  </a:cubicBezTo>
                  <a:cubicBezTo>
                    <a:pt x="59" y="337"/>
                    <a:pt x="58" y="338"/>
                    <a:pt x="56" y="339"/>
                  </a:cubicBezTo>
                  <a:cubicBezTo>
                    <a:pt x="54" y="339"/>
                    <a:pt x="52" y="339"/>
                    <a:pt x="50" y="338"/>
                  </a:cubicBezTo>
                  <a:cubicBezTo>
                    <a:pt x="48" y="338"/>
                    <a:pt x="47" y="341"/>
                    <a:pt x="49" y="342"/>
                  </a:cubicBezTo>
                  <a:cubicBezTo>
                    <a:pt x="53" y="344"/>
                    <a:pt x="58" y="344"/>
                    <a:pt x="62" y="341"/>
                  </a:cubicBezTo>
                  <a:cubicBezTo>
                    <a:pt x="60" y="353"/>
                    <a:pt x="59" y="364"/>
                    <a:pt x="59" y="376"/>
                  </a:cubicBezTo>
                  <a:cubicBezTo>
                    <a:pt x="58" y="375"/>
                    <a:pt x="57" y="375"/>
                    <a:pt x="56" y="375"/>
                  </a:cubicBezTo>
                  <a:cubicBezTo>
                    <a:pt x="54" y="375"/>
                    <a:pt x="53" y="374"/>
                    <a:pt x="52" y="373"/>
                  </a:cubicBezTo>
                  <a:cubicBezTo>
                    <a:pt x="51" y="369"/>
                    <a:pt x="46" y="372"/>
                    <a:pt x="48" y="375"/>
                  </a:cubicBezTo>
                  <a:cubicBezTo>
                    <a:pt x="50" y="379"/>
                    <a:pt x="54" y="381"/>
                    <a:pt x="58" y="380"/>
                  </a:cubicBezTo>
                  <a:cubicBezTo>
                    <a:pt x="58" y="383"/>
                    <a:pt x="58" y="387"/>
                    <a:pt x="57" y="390"/>
                  </a:cubicBezTo>
                  <a:cubicBezTo>
                    <a:pt x="57" y="396"/>
                    <a:pt x="56" y="403"/>
                    <a:pt x="56" y="410"/>
                  </a:cubicBezTo>
                  <a:cubicBezTo>
                    <a:pt x="54" y="409"/>
                    <a:pt x="51" y="409"/>
                    <a:pt x="49" y="408"/>
                  </a:cubicBezTo>
                  <a:cubicBezTo>
                    <a:pt x="46" y="407"/>
                    <a:pt x="44" y="411"/>
                    <a:pt x="47" y="412"/>
                  </a:cubicBezTo>
                  <a:cubicBezTo>
                    <a:pt x="50" y="413"/>
                    <a:pt x="52" y="414"/>
                    <a:pt x="55" y="414"/>
                  </a:cubicBezTo>
                  <a:cubicBezTo>
                    <a:pt x="55" y="423"/>
                    <a:pt x="54" y="432"/>
                    <a:pt x="53" y="441"/>
                  </a:cubicBezTo>
                  <a:cubicBezTo>
                    <a:pt x="52" y="441"/>
                    <a:pt x="51" y="440"/>
                    <a:pt x="50" y="439"/>
                  </a:cubicBezTo>
                  <a:cubicBezTo>
                    <a:pt x="49" y="436"/>
                    <a:pt x="45" y="438"/>
                    <a:pt x="46" y="441"/>
                  </a:cubicBezTo>
                  <a:cubicBezTo>
                    <a:pt x="47" y="444"/>
                    <a:pt x="50" y="446"/>
                    <a:pt x="53" y="446"/>
                  </a:cubicBezTo>
                  <a:cubicBezTo>
                    <a:pt x="52" y="453"/>
                    <a:pt x="51" y="461"/>
                    <a:pt x="50" y="468"/>
                  </a:cubicBezTo>
                  <a:cubicBezTo>
                    <a:pt x="46" y="468"/>
                    <a:pt x="42" y="468"/>
                    <a:pt x="38" y="467"/>
                  </a:cubicBezTo>
                  <a:cubicBezTo>
                    <a:pt x="37" y="466"/>
                    <a:pt x="36" y="468"/>
                    <a:pt x="37" y="469"/>
                  </a:cubicBezTo>
                  <a:cubicBezTo>
                    <a:pt x="41" y="471"/>
                    <a:pt x="45" y="472"/>
                    <a:pt x="50" y="472"/>
                  </a:cubicBezTo>
                  <a:cubicBezTo>
                    <a:pt x="49" y="474"/>
                    <a:pt x="49" y="476"/>
                    <a:pt x="49" y="478"/>
                  </a:cubicBezTo>
                  <a:cubicBezTo>
                    <a:pt x="48" y="484"/>
                    <a:pt x="47" y="489"/>
                    <a:pt x="46" y="495"/>
                  </a:cubicBezTo>
                  <a:cubicBezTo>
                    <a:pt x="44" y="494"/>
                    <a:pt x="42" y="494"/>
                    <a:pt x="40" y="494"/>
                  </a:cubicBezTo>
                  <a:cubicBezTo>
                    <a:pt x="37" y="494"/>
                    <a:pt x="37" y="498"/>
                    <a:pt x="40" y="498"/>
                  </a:cubicBezTo>
                  <a:cubicBezTo>
                    <a:pt x="42" y="498"/>
                    <a:pt x="44" y="499"/>
                    <a:pt x="45" y="499"/>
                  </a:cubicBezTo>
                  <a:cubicBezTo>
                    <a:pt x="43" y="509"/>
                    <a:pt x="41" y="519"/>
                    <a:pt x="37" y="528"/>
                  </a:cubicBezTo>
                  <a:cubicBezTo>
                    <a:pt x="36" y="527"/>
                    <a:pt x="35" y="526"/>
                    <a:pt x="33" y="525"/>
                  </a:cubicBezTo>
                  <a:cubicBezTo>
                    <a:pt x="31" y="523"/>
                    <a:pt x="29" y="525"/>
                    <a:pt x="31" y="527"/>
                  </a:cubicBezTo>
                  <a:cubicBezTo>
                    <a:pt x="32" y="529"/>
                    <a:pt x="34" y="531"/>
                    <a:pt x="35" y="533"/>
                  </a:cubicBezTo>
                  <a:cubicBezTo>
                    <a:pt x="32" y="539"/>
                    <a:pt x="29" y="546"/>
                    <a:pt x="25" y="551"/>
                  </a:cubicBezTo>
                  <a:cubicBezTo>
                    <a:pt x="15" y="533"/>
                    <a:pt x="16" y="508"/>
                    <a:pt x="17" y="489"/>
                  </a:cubicBezTo>
                  <a:cubicBezTo>
                    <a:pt x="17" y="466"/>
                    <a:pt x="20" y="444"/>
                    <a:pt x="21" y="421"/>
                  </a:cubicBezTo>
                  <a:cubicBezTo>
                    <a:pt x="23" y="348"/>
                    <a:pt x="28" y="274"/>
                    <a:pt x="26" y="201"/>
                  </a:cubicBezTo>
                  <a:cubicBezTo>
                    <a:pt x="42" y="204"/>
                    <a:pt x="65" y="202"/>
                    <a:pt x="81" y="200"/>
                  </a:cubicBezTo>
                  <a:cubicBezTo>
                    <a:pt x="79" y="208"/>
                    <a:pt x="77" y="217"/>
                    <a:pt x="75" y="225"/>
                  </a:cubicBezTo>
                  <a:close/>
                  <a:moveTo>
                    <a:pt x="86" y="185"/>
                  </a:moveTo>
                  <a:cubicBezTo>
                    <a:pt x="85" y="187"/>
                    <a:pt x="84" y="190"/>
                    <a:pt x="83" y="192"/>
                  </a:cubicBezTo>
                  <a:cubicBezTo>
                    <a:pt x="81" y="192"/>
                    <a:pt x="79" y="193"/>
                    <a:pt x="76" y="193"/>
                  </a:cubicBezTo>
                  <a:cubicBezTo>
                    <a:pt x="74" y="193"/>
                    <a:pt x="72" y="193"/>
                    <a:pt x="69" y="194"/>
                  </a:cubicBezTo>
                  <a:cubicBezTo>
                    <a:pt x="69" y="191"/>
                    <a:pt x="68" y="187"/>
                    <a:pt x="68" y="184"/>
                  </a:cubicBezTo>
                  <a:cubicBezTo>
                    <a:pt x="67" y="180"/>
                    <a:pt x="67" y="176"/>
                    <a:pt x="66" y="172"/>
                  </a:cubicBezTo>
                  <a:cubicBezTo>
                    <a:pt x="70" y="173"/>
                    <a:pt x="74" y="173"/>
                    <a:pt x="78" y="174"/>
                  </a:cubicBezTo>
                  <a:cubicBezTo>
                    <a:pt x="80" y="174"/>
                    <a:pt x="82" y="174"/>
                    <a:pt x="84" y="174"/>
                  </a:cubicBezTo>
                  <a:cubicBezTo>
                    <a:pt x="85" y="176"/>
                    <a:pt x="87" y="178"/>
                    <a:pt x="90" y="177"/>
                  </a:cubicBezTo>
                  <a:cubicBezTo>
                    <a:pt x="91" y="178"/>
                    <a:pt x="92" y="180"/>
                    <a:pt x="92" y="182"/>
                  </a:cubicBezTo>
                  <a:cubicBezTo>
                    <a:pt x="90" y="181"/>
                    <a:pt x="87" y="182"/>
                    <a:pt x="86" y="18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2552051" y="2093273"/>
            <a:ext cx="8166227" cy="21933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445378" y="4843090"/>
            <a:ext cx="8166227" cy="15648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9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C764B4C6-9ED0-4229-A4BA-96F6618A8D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-97551" y="391387"/>
            <a:ext cx="3271280" cy="1484195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E5D11BFE-CB29-461A-81B9-1A4C540095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8646837" y="4895355"/>
            <a:ext cx="3271280" cy="1484195"/>
          </a:xfrm>
          <a:prstGeom prst="rect">
            <a:avLst/>
          </a:pr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5C936E61-9756-4A6C-9DC5-DD9EDB4AC2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9" t="-102" r="-333" b="83881"/>
          <a:stretch/>
        </p:blipFill>
        <p:spPr>
          <a:xfrm>
            <a:off x="7639146" y="-1"/>
            <a:ext cx="4579358" cy="2637183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CCFD7123-B7D5-4290-B8EA-99726D3F8B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20" y="3060142"/>
            <a:ext cx="3684097" cy="3797857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1165954D-C942-4FD7-9E14-829F418845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3062540" y="996763"/>
            <a:ext cx="6979639" cy="4126758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3B81FB4F-2EF3-49A5-A3DF-ABF5659172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06108">
            <a:off x="10272724" y="2780636"/>
            <a:ext cx="2343039" cy="30405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15874" y="2074134"/>
            <a:ext cx="45952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UTM A&amp;S Graceland" panose="02040603050506020204" pitchFamily="18" charset="0"/>
              </a:rPr>
              <a:t>Luyện</a:t>
            </a:r>
            <a:r>
              <a:rPr lang="en-US" sz="9600" b="1" cap="none" spc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UTM A&amp;S Graceland" panose="02040603050506020204" pitchFamily="18" charset="0"/>
              </a:rPr>
              <a:t> </a:t>
            </a:r>
            <a:r>
              <a:rPr lang="en-US" sz="9600" b="1" cap="none" spc="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UTM A&amp;S Graceland" panose="02040603050506020204" pitchFamily="18" charset="0"/>
              </a:rPr>
              <a:t>tập</a:t>
            </a:r>
            <a:endParaRPr lang="en-US" sz="9600" b="1" cap="none" spc="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442034" y="3491345"/>
            <a:ext cx="1145309" cy="2962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1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35478" y="3518385"/>
            <a:ext cx="2377440" cy="290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ular Callout 8"/>
          <p:cNvSpPr/>
          <p:nvPr/>
        </p:nvSpPr>
        <p:spPr>
          <a:xfrm>
            <a:off x="5883617" y="2972085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</p:spTree>
    <p:extLst>
      <p:ext uri="{BB962C8B-B14F-4D97-AF65-F5344CB8AC3E}">
        <p14:creationId xmlns:p14="http://schemas.microsoft.com/office/powerpoint/2010/main" val="43147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703490" y="1504816"/>
            <a:ext cx="19856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05077" y="16915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vi-VN" sz="6000" b="1" dirty="0" smtClean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420 : 60 = ?</a:t>
            </a:r>
            <a:endParaRPr lang="en-US" sz="6000" b="1" dirty="0">
              <a:solidFill>
                <a:srgbClr val="FF0000"/>
              </a:solidFill>
              <a:latin typeface="#9Slide03 AmpleSof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687181" y="2368019"/>
            <a:ext cx="21552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560626" y="1481879"/>
            <a:ext cx="28366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8591189" y="2428146"/>
            <a:ext cx="23164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335478" y="3518385"/>
            <a:ext cx="2377440" cy="290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vi-VN" sz="6000" b="1" dirty="0" smtClean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4500 : 500 = ?</a:t>
            </a:r>
            <a:endParaRPr lang="en-US" sz="6000" b="1" dirty="0">
              <a:solidFill>
                <a:srgbClr val="FF0000"/>
              </a:solidFill>
              <a:latin typeface="#9Slide03 AmpleSof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2599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2343338"/>
            <a:ext cx="2112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608651" y="1398213"/>
            <a:ext cx="2599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608651" y="2343337"/>
            <a:ext cx="2955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35478" y="3518385"/>
            <a:ext cx="2377440" cy="290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070100"/>
            <a:ext cx="4787900" cy="4787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9035" y="195352"/>
            <a:ext cx="1013931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16600" b="1" dirty="0" smtClean="0">
                <a:ln/>
                <a:solidFill>
                  <a:schemeClr val="accent3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</a:rPr>
              <a:t>KHÁM PHÁ</a:t>
            </a:r>
            <a:endParaRPr lang="en-US" sz="16600" b="1" dirty="0">
              <a:ln/>
              <a:solidFill>
                <a:schemeClr val="accent3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UTM Azuki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27" y="3624055"/>
            <a:ext cx="5283338" cy="32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38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8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079635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07" y="4338724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vi-V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85 000 : 500 = ?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6" y="1359405"/>
            <a:ext cx="6295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5" y="2208742"/>
            <a:ext cx="6295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790944" y="1377050"/>
            <a:ext cx="29819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748676" y="2164706"/>
            <a:ext cx="6295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endParaRPr lang="en-US" sz="4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35478" y="3518385"/>
            <a:ext cx="2377440" cy="290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8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vi-V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92000 : 400 = ?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59682" y="2311679"/>
            <a:ext cx="524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558334" y="1508128"/>
            <a:ext cx="524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558334" y="2356625"/>
            <a:ext cx="524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5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35478" y="3518385"/>
            <a:ext cx="2377440" cy="290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7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262404" y="161753"/>
            <a:ext cx="10977096" cy="6506141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C764B4C6-9ED0-4229-A4BA-96F6618A8D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-241614" y="-308303"/>
            <a:ext cx="3271280" cy="1484195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1EEA34A0-76F0-4525-ABF6-39C8EF0733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40" b="83779"/>
          <a:stretch/>
        </p:blipFill>
        <p:spPr>
          <a:xfrm>
            <a:off x="-332071" y="4746452"/>
            <a:ext cx="3570752" cy="2528752"/>
          </a:xfrm>
          <a:prstGeom prst="rect">
            <a:avLst/>
          </a:prstGeom>
        </p:spPr>
      </p:pic>
      <p:pic>
        <p:nvPicPr>
          <p:cNvPr id="8" name="图片 3">
            <a:extLst>
              <a:ext uri="{FF2B5EF4-FFF2-40B4-BE49-F238E27FC236}">
                <a16:creationId xmlns:a16="http://schemas.microsoft.com/office/drawing/2014/main" id="{E5D11BFE-CB29-461A-81B9-1A4C540095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5879021" y="5546680"/>
            <a:ext cx="3271280" cy="1484195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3029666" y="-133576"/>
            <a:ext cx="5147213" cy="1796764"/>
          </a:xfrm>
          <a:prstGeom prst="rect">
            <a:avLst/>
          </a:prstGeom>
        </p:spPr>
      </p:pic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3846684" y="485931"/>
            <a:ext cx="3928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b="1" dirty="0" err="1">
                <a:solidFill>
                  <a:schemeClr val="tx2">
                    <a:lumMod val="75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en-US" sz="4800" b="1" dirty="0">
                <a:solidFill>
                  <a:schemeClr val="tx2">
                    <a:lumMod val="75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2</a:t>
            </a:r>
            <a:r>
              <a:rPr lang="en-US" altLang="en-US" sz="4800" dirty="0">
                <a:solidFill>
                  <a:schemeClr val="tx2">
                    <a:lumMod val="75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vi-VN" altLang="en-US" sz="4800" b="1" dirty="0" smtClean="0">
                <a:solidFill>
                  <a:schemeClr val="tx2">
                    <a:lumMod val="75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Tìm x:</a:t>
            </a:r>
            <a:endParaRPr lang="en-US" altLang="en-US" sz="4800" b="1" dirty="0">
              <a:solidFill>
                <a:schemeClr val="tx2">
                  <a:lumMod val="75000"/>
                </a:schemeClr>
              </a:solidFill>
              <a:latin typeface="#9Slide03 AmpleSof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 Box 92"/>
          <p:cNvSpPr txBox="1">
            <a:spLocks noChangeArrowheads="1"/>
          </p:cNvSpPr>
          <p:nvPr/>
        </p:nvSpPr>
        <p:spPr bwMode="auto">
          <a:xfrm>
            <a:off x="1854315" y="1838553"/>
            <a:ext cx="68859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x</a:t>
            </a:r>
            <a:r>
              <a:rPr kumimoji="0" lang="vi-VN" alt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</a:rPr>
              <a:t> </a:t>
            </a:r>
            <a:r>
              <a:rPr kumimoji="0" lang="vi-V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kashi" panose="02040603050506020204" pitchFamily="18" charset="0"/>
              </a:rPr>
              <a:t>x </a:t>
            </a:r>
            <a:r>
              <a:rPr lang="vi-VN" altLang="en-US" sz="6000" b="1" dirty="0" smtClean="0">
                <a:solidFill>
                  <a:srgbClr val="00B050"/>
                </a:solidFill>
                <a:latin typeface="UTM Akashi" panose="02040603050506020204" pitchFamily="18" charset="0"/>
              </a:rPr>
              <a:t>40 = 25 600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kashi" panose="02040603050506020204" pitchFamily="18" charset="0"/>
            </a:endParaRPr>
          </a:p>
        </p:txBody>
      </p:sp>
      <p:sp>
        <p:nvSpPr>
          <p:cNvPr id="14" name="Text Box 92"/>
          <p:cNvSpPr txBox="1">
            <a:spLocks noChangeArrowheads="1"/>
          </p:cNvSpPr>
          <p:nvPr/>
        </p:nvSpPr>
        <p:spPr bwMode="auto">
          <a:xfrm>
            <a:off x="3938304" y="2906991"/>
            <a:ext cx="68859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x</a:t>
            </a:r>
            <a:r>
              <a:rPr kumimoji="0" lang="vi-VN" alt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</a:rPr>
              <a:t> </a:t>
            </a:r>
            <a:r>
              <a:rPr lang="vi-VN" altLang="en-US" sz="6000" b="1" dirty="0" smtClean="0">
                <a:solidFill>
                  <a:srgbClr val="FF0000"/>
                </a:solidFill>
                <a:latin typeface="UTM Akashi" panose="02040603050506020204" pitchFamily="18" charset="0"/>
              </a:rPr>
              <a:t>= 25 600 : 40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kashi" panose="02040603050506020204" pitchFamily="18" charset="0"/>
            </a:endParaRPr>
          </a:p>
        </p:txBody>
      </p:sp>
      <p:sp>
        <p:nvSpPr>
          <p:cNvPr id="15" name="Text Box 92"/>
          <p:cNvSpPr txBox="1">
            <a:spLocks noChangeArrowheads="1"/>
          </p:cNvSpPr>
          <p:nvPr/>
        </p:nvSpPr>
        <p:spPr bwMode="auto">
          <a:xfrm>
            <a:off x="3888887" y="4062166"/>
            <a:ext cx="68859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x</a:t>
            </a:r>
            <a:r>
              <a:rPr kumimoji="0" lang="vi-VN" alt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kashi" panose="02040603050506020204" pitchFamily="18" charset="0"/>
              </a:rPr>
              <a:t> </a:t>
            </a:r>
            <a:r>
              <a:rPr lang="vi-VN" altLang="en-US" sz="6000" b="1" dirty="0" smtClean="0">
                <a:solidFill>
                  <a:srgbClr val="FF0000"/>
                </a:solidFill>
                <a:latin typeface="UTM Akashi" panose="02040603050506020204" pitchFamily="18" charset="0"/>
              </a:rPr>
              <a:t>= 640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kash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7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C764B4C6-9ED0-4229-A4BA-96F6618A8D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-97551" y="391387"/>
            <a:ext cx="3271280" cy="1484195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E5D11BFE-CB29-461A-81B9-1A4C540095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8646837" y="4895355"/>
            <a:ext cx="3271280" cy="1484195"/>
          </a:xfrm>
          <a:prstGeom prst="rect">
            <a:avLst/>
          </a:pr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5C936E61-9756-4A6C-9DC5-DD9EDB4AC2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9" t="-102" r="-333" b="83881"/>
          <a:stretch/>
        </p:blipFill>
        <p:spPr>
          <a:xfrm>
            <a:off x="7639146" y="-1"/>
            <a:ext cx="4579358" cy="2637183"/>
          </a:xfrm>
          <a:prstGeom prst="rect">
            <a:avLst/>
          </a:prstGeom>
        </p:spPr>
      </p:pic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7" imgW="114151" imgH="215619" progId="Equation.3">
                  <p:embed/>
                </p:oleObj>
              </mc:Choice>
              <mc:Fallback>
                <p:oleObj name="Equation" r:id="rId7" imgW="114151" imgH="215619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-1854040" y="-3397155"/>
            <a:ext cx="15600287" cy="1214889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9733" y="1075035"/>
            <a:ext cx="117646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3: </a:t>
            </a:r>
            <a:r>
              <a:rPr lang="vi-VN" sz="3600" b="1" dirty="0" smtClean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Người ta dự định xếp 180 tấn hàng lên các toa xe lửa. Hỏi nếu mỗi toa xe chở được 20 tấn hàng thì cần mấy toa xe loại đó?</a:t>
            </a:r>
            <a:endParaRPr lang="en-US" sz="3600" b="1" dirty="0">
              <a:solidFill>
                <a:srgbClr val="00B05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495137" y="4664421"/>
            <a:ext cx="72738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4800" dirty="0" smtClean="0">
                <a:latin typeface="#9Slide03 AmpleSoft Bold" panose="02000000000000000000" pitchFamily="2" charset="0"/>
              </a:rPr>
              <a:t>180 : 20 = 9 (toa xe)</a:t>
            </a:r>
            <a:endParaRPr lang="en-US" sz="4800" dirty="0">
              <a:latin typeface="#9Slide03 AmpleSoft Bold" panose="02000000000000000000" pitchFamily="2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881104" y="5504955"/>
            <a:ext cx="68201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4800" dirty="0" smtClean="0">
                <a:latin typeface="#9Slide03 AmpleSoft Bold" panose="02000000000000000000" pitchFamily="2" charset="0"/>
              </a:rPr>
              <a:t>Đáp số: 9 toa xe</a:t>
            </a:r>
            <a:endParaRPr lang="en-US" sz="4800" dirty="0">
              <a:latin typeface="#9Slide03 AmpleSoft Bold" panose="02000000000000000000" pitchFamily="2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49699" y="3311513"/>
            <a:ext cx="107823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4400" dirty="0" smtClean="0">
                <a:latin typeface="#9Slide03 AmpleSoft Bold" panose="02000000000000000000" pitchFamily="2" charset="0"/>
                <a:cs typeface="Times New Roman" panose="02020603050405020304" pitchFamily="18" charset="0"/>
              </a:rPr>
              <a:t>Số toa xe nếu mỗi toa xe chở được 20 tấn hàng thì cần là:</a:t>
            </a:r>
            <a:endParaRPr lang="en-US" sz="4400" dirty="0">
              <a:latin typeface="#9Slide03 AmpleSoft Bold" panose="02000000000000000000" pitchFamily="2" charset="0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991C4507-752D-481E-A75A-B8E39ADE57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1031"/>
            <a:ext cx="2184935" cy="186994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796049" y="1599933"/>
            <a:ext cx="2637322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733504" y="2164080"/>
            <a:ext cx="2637322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32"/>
          <p:cNvSpPr txBox="1">
            <a:spLocks noChangeArrowheads="1"/>
          </p:cNvSpPr>
          <p:nvPr/>
        </p:nvSpPr>
        <p:spPr bwMode="auto">
          <a:xfrm>
            <a:off x="5081144" y="2677292"/>
            <a:ext cx="21018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b="1" u="sng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u="sng" dirty="0">
                <a:solidFill>
                  <a:srgbClr val="FF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u="sng" dirty="0" err="1">
                <a:solidFill>
                  <a:srgbClr val="FF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giải</a:t>
            </a:r>
            <a:endParaRPr lang="en-US" altLang="en-US" sz="4000" b="1" dirty="0">
              <a:solidFill>
                <a:srgbClr val="FF000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88100" y="2730797"/>
            <a:ext cx="1401061" cy="1577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97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3"/>
          <a:stretch/>
        </p:blipFill>
        <p:spPr>
          <a:xfrm>
            <a:off x="0" y="851322"/>
            <a:ext cx="3391472" cy="588418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3536706" y="426011"/>
            <a:ext cx="5118587" cy="584775"/>
            <a:chOff x="-692421" y="398798"/>
            <a:chExt cx="5118587" cy="584775"/>
          </a:xfrm>
        </p:grpSpPr>
        <p:sp>
          <p:nvSpPr>
            <p:cNvPr id="17" name="文本框 16"/>
            <p:cNvSpPr txBox="1"/>
            <p:nvPr/>
          </p:nvSpPr>
          <p:spPr>
            <a:xfrm>
              <a:off x="757241" y="398798"/>
              <a:ext cx="20748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3200" b="1" dirty="0" smtClean="0">
                  <a:latin typeface="方正姚体" panose="02010601030101010101" pitchFamily="2" charset="-122"/>
                  <a:ea typeface="方正姚体" panose="02010601030101010101" pitchFamily="2" charset="-122"/>
                </a:rPr>
                <a:t>DẶN DÒ</a:t>
              </a:r>
              <a:endParaRPr lang="zh-CN" altLang="en-US" sz="2400" b="1" dirty="0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-692421" y="463324"/>
              <a:ext cx="1382514" cy="455722"/>
              <a:chOff x="-692421" y="433278"/>
              <a:chExt cx="1382514" cy="455722"/>
            </a:xfrm>
          </p:grpSpPr>
          <p:sp>
            <p:nvSpPr>
              <p:cNvPr id="28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3043652" y="463324"/>
              <a:ext cx="1382514" cy="455722"/>
              <a:chOff x="-692421" y="433278"/>
              <a:chExt cx="1382514" cy="455722"/>
            </a:xfrm>
          </p:grpSpPr>
          <p:sp>
            <p:nvSpPr>
              <p:cNvPr id="20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4628434" y="2273300"/>
            <a:ext cx="6621457" cy="1839494"/>
            <a:chOff x="4628434" y="2273300"/>
            <a:chExt cx="6621457" cy="1839494"/>
          </a:xfrm>
        </p:grpSpPr>
        <p:sp>
          <p:nvSpPr>
            <p:cNvPr id="9" name="矩形 8"/>
            <p:cNvSpPr/>
            <p:nvPr/>
          </p:nvSpPr>
          <p:spPr>
            <a:xfrm>
              <a:off x="6109477" y="3376194"/>
              <a:ext cx="51404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altLang="zh-CN" sz="4000" dirty="0" smtClean="0">
                  <a:solidFill>
                    <a:srgbClr val="333333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Chuẩn bị bài tiếp theo</a:t>
              </a:r>
              <a:endParaRPr lang="zh-CN" altLang="en-US" sz="4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109477" y="2322575"/>
              <a:ext cx="514041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altLang="zh-CN" sz="3600" dirty="0" smtClean="0">
                  <a:solidFill>
                    <a:srgbClr val="333333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Xem lại kiến thức đã học</a:t>
              </a:r>
              <a:endParaRPr lang="zh-CN" altLang="en-US" sz="36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5" name="椭圆形标注 4"/>
            <p:cNvSpPr/>
            <p:nvPr/>
          </p:nvSpPr>
          <p:spPr>
            <a:xfrm>
              <a:off x="4628434" y="2273300"/>
              <a:ext cx="1200866" cy="673100"/>
            </a:xfrm>
            <a:prstGeom prst="wedgeEllipseCallout">
              <a:avLst>
                <a:gd name="adj1" fmla="val -58905"/>
                <a:gd name="adj2" fmla="val 66274"/>
              </a:avLst>
            </a:pr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 smtClean="0">
                  <a:latin typeface="Bradley Hand ITC" panose="03070402050302030203" pitchFamily="66" charset="0"/>
                </a:rPr>
                <a:t>01</a:t>
              </a:r>
              <a:endParaRPr lang="zh-CN" altLang="en-US" sz="3600" b="1" dirty="0">
                <a:latin typeface="Bradley Hand ITC" panose="03070402050302030203" pitchFamily="66" charset="0"/>
              </a:endParaRPr>
            </a:p>
          </p:txBody>
        </p:sp>
        <p:sp>
          <p:nvSpPr>
            <p:cNvPr id="36" name="椭圆形标注 35"/>
            <p:cNvSpPr/>
            <p:nvPr/>
          </p:nvSpPr>
          <p:spPr>
            <a:xfrm>
              <a:off x="4646704" y="3439694"/>
              <a:ext cx="1200866" cy="673100"/>
            </a:xfrm>
            <a:prstGeom prst="wedgeEllipseCallout">
              <a:avLst>
                <a:gd name="adj1" fmla="val -58905"/>
                <a:gd name="adj2" fmla="val 66274"/>
              </a:avLst>
            </a:prstGeom>
            <a:solidFill>
              <a:srgbClr val="76A4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 smtClean="0">
                  <a:latin typeface="Bradley Hand ITC" panose="03070402050302030203" pitchFamily="66" charset="0"/>
                </a:rPr>
                <a:t>02</a:t>
              </a:r>
              <a:endParaRPr lang="zh-CN" altLang="en-US" sz="3600" b="1" dirty="0">
                <a:latin typeface="Bradley Hand ITC" panose="03070402050302030203" pitchFamily="66" charset="0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1536455" y="4676035"/>
            <a:ext cx="3230183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altLang="zh-CN" sz="4800" b="1" dirty="0" smtClean="0">
                <a:latin typeface="Bradley Hand ITC" panose="03070402050302030203" pitchFamily="66" charset="0"/>
              </a:rPr>
              <a:t>HAPPY</a:t>
            </a:r>
          </a:p>
          <a:p>
            <a:pPr algn="ctr">
              <a:lnSpc>
                <a:spcPct val="70000"/>
              </a:lnSpc>
            </a:pPr>
            <a:r>
              <a:rPr lang="en-US" altLang="zh-CN" sz="4800" b="1" dirty="0" smtClean="0">
                <a:latin typeface="Bradley Hand ITC" panose="03070402050302030203" pitchFamily="66" charset="0"/>
              </a:rPr>
              <a:t>STUDY</a:t>
            </a:r>
            <a:endParaRPr lang="zh-CN" altLang="en-US" sz="4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786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295" y="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518062" y="-2020543"/>
            <a:ext cx="5172304" cy="102108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0"/>
            <a:ext cx="2098952" cy="259857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75" y="3825598"/>
            <a:ext cx="1944626" cy="302225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979378"/>
            <a:ext cx="6713594" cy="586847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5503579" y="1966826"/>
            <a:ext cx="5277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8000" b="1" dirty="0" smtClean="0">
                <a:solidFill>
                  <a:srgbClr val="76A44B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GOODBYE!</a:t>
            </a:r>
            <a:endParaRPr lang="zh-CN" altLang="en-US" sz="8000" b="1" dirty="0">
              <a:solidFill>
                <a:srgbClr val="76A44B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6202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9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5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6195" y="576702"/>
            <a:ext cx="9009905" cy="1295831"/>
            <a:chOff x="2814891" y="530579"/>
            <a:chExt cx="5973877" cy="2141684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2814891" y="551445"/>
              <a:ext cx="5022356" cy="2120818"/>
            </a:xfrm>
            <a:prstGeom prst="wedgeRoundRectCallout">
              <a:avLst>
                <a:gd name="adj1" fmla="val -47564"/>
                <a:gd name="adj2" fmla="val 16991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 Box 246"/>
            <p:cNvSpPr txBox="1">
              <a:spLocks noChangeArrowheads="1"/>
            </p:cNvSpPr>
            <p:nvPr/>
          </p:nvSpPr>
          <p:spPr bwMode="auto">
            <a:xfrm>
              <a:off x="3028553" y="530579"/>
              <a:ext cx="5760215" cy="1983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7200" b="1" dirty="0" smtClean="0">
                  <a:solidFill>
                    <a:srgbClr val="FF0000"/>
                  </a:solidFill>
                  <a:latin typeface="#9Slide03 AmpleSoft" panose="02000000000000000000" pitchFamily="2" charset="0"/>
                </a:rPr>
                <a:t>Tính: 320 : 40 = ?</a:t>
              </a:r>
              <a:endParaRPr lang="en-US" altLang="en-US" sz="7200" b="1" dirty="0">
                <a:solidFill>
                  <a:srgbClr val="FF0000"/>
                </a:solidFill>
                <a:latin typeface="#9Slide03 AmpleSoft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17" y="2987220"/>
            <a:ext cx="3176745" cy="379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633">
            <a:off x="6241453" y="748858"/>
            <a:ext cx="5137991" cy="4032432"/>
          </a:xfrm>
          <a:prstGeom prst="rect">
            <a:avLst/>
          </a:prstGeom>
        </p:spPr>
      </p:pic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7309429" y="2081150"/>
            <a:ext cx="30020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4000" b="1" i="1" dirty="0" smtClean="0">
                <a:solidFill>
                  <a:srgbClr val="0000FF"/>
                </a:solidFill>
                <a:latin typeface="#9Slide03 AmpleSoft" panose="02000000000000000000" pitchFamily="2" charset="0"/>
              </a:rPr>
              <a:t>Bài này tính thế nào nhỉ?</a:t>
            </a:r>
            <a:endParaRPr lang="en-US" altLang="en-US" sz="2400" i="1" dirty="0">
              <a:solidFill>
                <a:srgbClr val="0000FF"/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8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1691467" y="602822"/>
            <a:ext cx="8809067" cy="55821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1221">
            <a:off x="3553227" y="313797"/>
            <a:ext cx="8440476" cy="6160185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ECC84739-9742-4428-819B-C89C6AE02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5" y="1924968"/>
            <a:ext cx="4164944" cy="4665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73430" y="1434298"/>
            <a:ext cx="37356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200" b="1" i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vi-VN" altLang="en-US" sz="3200" b="1" i="1" dirty="0" smtClean="0">
                <a:solidFill>
                  <a:schemeClr val="tx2"/>
                </a:solidFill>
                <a:latin typeface="#9Slide03 AmpleSoft" panose="02000000000000000000" pitchFamily="2" charset="0"/>
              </a:rPr>
              <a:t>Chuyển phép chia thành phép </a:t>
            </a:r>
            <a:r>
              <a:rPr lang="vi-VN" altLang="en-US" sz="3200" b="1" i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chia một số cho một tích </a:t>
            </a:r>
            <a:r>
              <a:rPr lang="vi-VN" altLang="en-US" sz="3200" b="1" i="1" dirty="0" smtClean="0">
                <a:solidFill>
                  <a:schemeClr val="tx2"/>
                </a:solidFill>
                <a:latin typeface="#9Slide03 AmpleSoft" panose="02000000000000000000" pitchFamily="2" charset="0"/>
              </a:rPr>
              <a:t>rồi thực hiện. Vậy các bạn sẽ chọn cách nào sau đây?</a:t>
            </a:r>
            <a:endParaRPr lang="en-US" sz="3200" i="1" dirty="0">
              <a:solidFill>
                <a:schemeClr val="tx2"/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43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 flipH="1">
            <a:off x="-127957" y="1310930"/>
            <a:ext cx="2076854" cy="266657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029734" y="2423007"/>
            <a:ext cx="5433972" cy="1754326"/>
            <a:chOff x="2886590" y="2637564"/>
            <a:chExt cx="2396994" cy="2764280"/>
          </a:xfrm>
        </p:grpSpPr>
        <p:sp>
          <p:nvSpPr>
            <p:cNvPr id="4" name="Rectangle: Rounded Corners 15">
              <a:extLst>
                <a:ext uri="{FF2B5EF4-FFF2-40B4-BE49-F238E27FC236}">
                  <a16:creationId xmlns:a16="http://schemas.microsoft.com/office/drawing/2014/main" id="{32C5B9DE-6B1A-4F57-8F72-A3FDD11E32B3}"/>
                </a:ext>
              </a:extLst>
            </p:cNvPr>
            <p:cNvSpPr/>
            <p:nvPr/>
          </p:nvSpPr>
          <p:spPr>
            <a:xfrm>
              <a:off x="2886590" y="2661817"/>
              <a:ext cx="2396994" cy="1212063"/>
            </a:xfrm>
            <a:custGeom>
              <a:avLst/>
              <a:gdLst>
                <a:gd name="connsiteX0" fmla="*/ 0 w 2971042"/>
                <a:gd name="connsiteY0" fmla="*/ 127743 h 766440"/>
                <a:gd name="connsiteX1" fmla="*/ 127743 w 2971042"/>
                <a:gd name="connsiteY1" fmla="*/ 0 h 766440"/>
                <a:gd name="connsiteX2" fmla="*/ 616543 w 2971042"/>
                <a:gd name="connsiteY2" fmla="*/ 0 h 766440"/>
                <a:gd name="connsiteX3" fmla="*/ 1159654 w 2971042"/>
                <a:gd name="connsiteY3" fmla="*/ 0 h 766440"/>
                <a:gd name="connsiteX4" fmla="*/ 1648454 w 2971042"/>
                <a:gd name="connsiteY4" fmla="*/ 0 h 766440"/>
                <a:gd name="connsiteX5" fmla="*/ 2191566 w 2971042"/>
                <a:gd name="connsiteY5" fmla="*/ 0 h 766440"/>
                <a:gd name="connsiteX6" fmla="*/ 2843299 w 2971042"/>
                <a:gd name="connsiteY6" fmla="*/ 0 h 766440"/>
                <a:gd name="connsiteX7" fmla="*/ 2971042 w 2971042"/>
                <a:gd name="connsiteY7" fmla="*/ 127743 h 766440"/>
                <a:gd name="connsiteX8" fmla="*/ 2971042 w 2971042"/>
                <a:gd name="connsiteY8" fmla="*/ 638697 h 766440"/>
                <a:gd name="connsiteX9" fmla="*/ 2843299 w 2971042"/>
                <a:gd name="connsiteY9" fmla="*/ 766440 h 766440"/>
                <a:gd name="connsiteX10" fmla="*/ 2327343 w 2971042"/>
                <a:gd name="connsiteY10" fmla="*/ 766440 h 766440"/>
                <a:gd name="connsiteX11" fmla="*/ 1865699 w 2971042"/>
                <a:gd name="connsiteY11" fmla="*/ 766440 h 766440"/>
                <a:gd name="connsiteX12" fmla="*/ 1295432 w 2971042"/>
                <a:gd name="connsiteY12" fmla="*/ 766440 h 766440"/>
                <a:gd name="connsiteX13" fmla="*/ 806632 w 2971042"/>
                <a:gd name="connsiteY13" fmla="*/ 766440 h 766440"/>
                <a:gd name="connsiteX14" fmla="*/ 127743 w 2971042"/>
                <a:gd name="connsiteY14" fmla="*/ 766440 h 766440"/>
                <a:gd name="connsiteX15" fmla="*/ 0 w 2971042"/>
                <a:gd name="connsiteY15" fmla="*/ 638697 h 766440"/>
                <a:gd name="connsiteX16" fmla="*/ 0 w 2971042"/>
                <a:gd name="connsiteY16" fmla="*/ 127743 h 76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71042" h="766440" fill="none" extrusionOk="0">
                  <a:moveTo>
                    <a:pt x="0" y="127743"/>
                  </a:moveTo>
                  <a:cubicBezTo>
                    <a:pt x="-1180" y="59301"/>
                    <a:pt x="66419" y="6856"/>
                    <a:pt x="127743" y="0"/>
                  </a:cubicBezTo>
                  <a:cubicBezTo>
                    <a:pt x="254647" y="-48163"/>
                    <a:pt x="478746" y="1616"/>
                    <a:pt x="616543" y="0"/>
                  </a:cubicBezTo>
                  <a:cubicBezTo>
                    <a:pt x="754340" y="-1616"/>
                    <a:pt x="1026907" y="10778"/>
                    <a:pt x="1159654" y="0"/>
                  </a:cubicBezTo>
                  <a:cubicBezTo>
                    <a:pt x="1292401" y="-10778"/>
                    <a:pt x="1511699" y="48969"/>
                    <a:pt x="1648454" y="0"/>
                  </a:cubicBezTo>
                  <a:cubicBezTo>
                    <a:pt x="1785209" y="-48969"/>
                    <a:pt x="1965879" y="52382"/>
                    <a:pt x="2191566" y="0"/>
                  </a:cubicBezTo>
                  <a:cubicBezTo>
                    <a:pt x="2417253" y="-52382"/>
                    <a:pt x="2557255" y="64234"/>
                    <a:pt x="2843299" y="0"/>
                  </a:cubicBezTo>
                  <a:cubicBezTo>
                    <a:pt x="2918941" y="-15659"/>
                    <a:pt x="2978080" y="64802"/>
                    <a:pt x="2971042" y="127743"/>
                  </a:cubicBezTo>
                  <a:cubicBezTo>
                    <a:pt x="2992178" y="365693"/>
                    <a:pt x="2951927" y="411579"/>
                    <a:pt x="2971042" y="638697"/>
                  </a:cubicBezTo>
                  <a:cubicBezTo>
                    <a:pt x="2970367" y="695236"/>
                    <a:pt x="2919985" y="770305"/>
                    <a:pt x="2843299" y="766440"/>
                  </a:cubicBezTo>
                  <a:cubicBezTo>
                    <a:pt x="2610940" y="769659"/>
                    <a:pt x="2436835" y="732105"/>
                    <a:pt x="2327343" y="766440"/>
                  </a:cubicBezTo>
                  <a:cubicBezTo>
                    <a:pt x="2217851" y="800775"/>
                    <a:pt x="2076240" y="764009"/>
                    <a:pt x="1865699" y="766440"/>
                  </a:cubicBezTo>
                  <a:cubicBezTo>
                    <a:pt x="1655158" y="768871"/>
                    <a:pt x="1514562" y="717058"/>
                    <a:pt x="1295432" y="766440"/>
                  </a:cubicBezTo>
                  <a:cubicBezTo>
                    <a:pt x="1076302" y="815822"/>
                    <a:pt x="1047679" y="724562"/>
                    <a:pt x="806632" y="766440"/>
                  </a:cubicBezTo>
                  <a:cubicBezTo>
                    <a:pt x="565585" y="808318"/>
                    <a:pt x="311812" y="685540"/>
                    <a:pt x="127743" y="766440"/>
                  </a:cubicBezTo>
                  <a:cubicBezTo>
                    <a:pt x="60295" y="752899"/>
                    <a:pt x="-4089" y="709116"/>
                    <a:pt x="0" y="638697"/>
                  </a:cubicBezTo>
                  <a:cubicBezTo>
                    <a:pt x="-38739" y="526325"/>
                    <a:pt x="56461" y="380017"/>
                    <a:pt x="0" y="127743"/>
                  </a:cubicBezTo>
                  <a:close/>
                </a:path>
                <a:path w="2971042" h="766440" stroke="0" extrusionOk="0">
                  <a:moveTo>
                    <a:pt x="0" y="127743"/>
                  </a:moveTo>
                  <a:cubicBezTo>
                    <a:pt x="-7919" y="52307"/>
                    <a:pt x="55687" y="565"/>
                    <a:pt x="127743" y="0"/>
                  </a:cubicBezTo>
                  <a:cubicBezTo>
                    <a:pt x="378076" y="-51842"/>
                    <a:pt x="495197" y="38294"/>
                    <a:pt x="725165" y="0"/>
                  </a:cubicBezTo>
                  <a:cubicBezTo>
                    <a:pt x="955133" y="-38294"/>
                    <a:pt x="1137534" y="18273"/>
                    <a:pt x="1241121" y="0"/>
                  </a:cubicBezTo>
                  <a:cubicBezTo>
                    <a:pt x="1344708" y="-18273"/>
                    <a:pt x="1617182" y="8192"/>
                    <a:pt x="1729921" y="0"/>
                  </a:cubicBezTo>
                  <a:cubicBezTo>
                    <a:pt x="1842660" y="-8192"/>
                    <a:pt x="2185809" y="65458"/>
                    <a:pt x="2300188" y="0"/>
                  </a:cubicBezTo>
                  <a:cubicBezTo>
                    <a:pt x="2414567" y="-65458"/>
                    <a:pt x="2686366" y="64047"/>
                    <a:pt x="2843299" y="0"/>
                  </a:cubicBezTo>
                  <a:cubicBezTo>
                    <a:pt x="2915367" y="-2469"/>
                    <a:pt x="2968574" y="59361"/>
                    <a:pt x="2971042" y="127743"/>
                  </a:cubicBezTo>
                  <a:cubicBezTo>
                    <a:pt x="2988980" y="272483"/>
                    <a:pt x="2956655" y="395882"/>
                    <a:pt x="2971042" y="638697"/>
                  </a:cubicBezTo>
                  <a:cubicBezTo>
                    <a:pt x="2976506" y="710562"/>
                    <a:pt x="2899530" y="764124"/>
                    <a:pt x="2843299" y="766440"/>
                  </a:cubicBezTo>
                  <a:cubicBezTo>
                    <a:pt x="2666661" y="824456"/>
                    <a:pt x="2480533" y="738262"/>
                    <a:pt x="2300188" y="766440"/>
                  </a:cubicBezTo>
                  <a:cubicBezTo>
                    <a:pt x="2119843" y="794618"/>
                    <a:pt x="1954822" y="757009"/>
                    <a:pt x="1784232" y="766440"/>
                  </a:cubicBezTo>
                  <a:cubicBezTo>
                    <a:pt x="1613642" y="775871"/>
                    <a:pt x="1330656" y="701103"/>
                    <a:pt x="1186810" y="766440"/>
                  </a:cubicBezTo>
                  <a:cubicBezTo>
                    <a:pt x="1042964" y="831777"/>
                    <a:pt x="829741" y="744525"/>
                    <a:pt x="589388" y="766440"/>
                  </a:cubicBezTo>
                  <a:cubicBezTo>
                    <a:pt x="349035" y="788355"/>
                    <a:pt x="260256" y="745905"/>
                    <a:pt x="127743" y="766440"/>
                  </a:cubicBezTo>
                  <a:cubicBezTo>
                    <a:pt x="53793" y="763238"/>
                    <a:pt x="-7472" y="698078"/>
                    <a:pt x="0" y="638697"/>
                  </a:cubicBezTo>
                  <a:cubicBezTo>
                    <a:pt x="-52281" y="444805"/>
                    <a:pt x="11254" y="359361"/>
                    <a:pt x="0" y="127743"/>
                  </a:cubicBezTo>
                  <a:close/>
                </a:path>
              </a:pathLst>
            </a:custGeom>
            <a:solidFill>
              <a:srgbClr val="FF0000"/>
            </a:solidFill>
            <a:ln>
              <a:extLst>
                <a:ext uri="{C807C97D-BFC1-408E-A445-0C87EB9F89A2}">
                  <ask:lineSketchStyleProps xmlns:ask="http://schemas.microsoft.com/office/drawing/2018/sketchyshapes" xmlns="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15FC05-8D4F-4E34-A67B-5D7B3D632AB8}"/>
                </a:ext>
              </a:extLst>
            </p:cNvPr>
            <p:cNvSpPr txBox="1"/>
            <p:nvPr/>
          </p:nvSpPr>
          <p:spPr>
            <a:xfrm>
              <a:off x="2907768" y="2637564"/>
              <a:ext cx="2354638" cy="2764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5400" b="1" dirty="0" smtClean="0">
                  <a:solidFill>
                    <a:schemeClr val="bg1"/>
                  </a:solidFill>
                  <a:latin typeface="UTM Androgyne" panose="02040603050506020204" pitchFamily="18" charset="0"/>
                </a:rPr>
                <a:t>320</a:t>
              </a:r>
              <a:r>
                <a:rPr lang="vi-VN" sz="5400" b="1" dirty="0" smtClean="0">
                  <a:solidFill>
                    <a:schemeClr val="bg1"/>
                  </a:solidFill>
                  <a:latin typeface="UTM Androgyne" panose="02040603050506020204" pitchFamily="18" charset="0"/>
                  <a:sym typeface="Wingdings" panose="05000000000000000000" pitchFamily="2" charset="2"/>
                </a:rPr>
                <a:t>: (20x2)</a:t>
              </a:r>
              <a:endParaRPr lang="vi-VN" sz="5400" b="1" dirty="0" smtClean="0">
                <a:solidFill>
                  <a:schemeClr val="bg1"/>
                </a:solidFill>
                <a:latin typeface="UTM Androgyne" panose="020406030505060202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409358" y="5580727"/>
            <a:ext cx="6436564" cy="1054692"/>
            <a:chOff x="8806444" y="2990195"/>
            <a:chExt cx="2813951" cy="1389105"/>
          </a:xfrm>
        </p:grpSpPr>
        <p:sp>
          <p:nvSpPr>
            <p:cNvPr id="7" name="Rectangle: Rounded Corners 15">
              <a:extLst>
                <a:ext uri="{FF2B5EF4-FFF2-40B4-BE49-F238E27FC236}">
                  <a16:creationId xmlns:a16="http://schemas.microsoft.com/office/drawing/2014/main" id="{32C5B9DE-6B1A-4F57-8F72-A3FDD11E32B3}"/>
                </a:ext>
              </a:extLst>
            </p:cNvPr>
            <p:cNvSpPr/>
            <p:nvPr/>
          </p:nvSpPr>
          <p:spPr>
            <a:xfrm>
              <a:off x="8915020" y="2990195"/>
              <a:ext cx="2396994" cy="1212063"/>
            </a:xfrm>
            <a:custGeom>
              <a:avLst/>
              <a:gdLst>
                <a:gd name="connsiteX0" fmla="*/ 0 w 2971042"/>
                <a:gd name="connsiteY0" fmla="*/ 127743 h 766440"/>
                <a:gd name="connsiteX1" fmla="*/ 127743 w 2971042"/>
                <a:gd name="connsiteY1" fmla="*/ 0 h 766440"/>
                <a:gd name="connsiteX2" fmla="*/ 616543 w 2971042"/>
                <a:gd name="connsiteY2" fmla="*/ 0 h 766440"/>
                <a:gd name="connsiteX3" fmla="*/ 1159654 w 2971042"/>
                <a:gd name="connsiteY3" fmla="*/ 0 h 766440"/>
                <a:gd name="connsiteX4" fmla="*/ 1648454 w 2971042"/>
                <a:gd name="connsiteY4" fmla="*/ 0 h 766440"/>
                <a:gd name="connsiteX5" fmla="*/ 2191566 w 2971042"/>
                <a:gd name="connsiteY5" fmla="*/ 0 h 766440"/>
                <a:gd name="connsiteX6" fmla="*/ 2843299 w 2971042"/>
                <a:gd name="connsiteY6" fmla="*/ 0 h 766440"/>
                <a:gd name="connsiteX7" fmla="*/ 2971042 w 2971042"/>
                <a:gd name="connsiteY7" fmla="*/ 127743 h 766440"/>
                <a:gd name="connsiteX8" fmla="*/ 2971042 w 2971042"/>
                <a:gd name="connsiteY8" fmla="*/ 638697 h 766440"/>
                <a:gd name="connsiteX9" fmla="*/ 2843299 w 2971042"/>
                <a:gd name="connsiteY9" fmla="*/ 766440 h 766440"/>
                <a:gd name="connsiteX10" fmla="*/ 2327343 w 2971042"/>
                <a:gd name="connsiteY10" fmla="*/ 766440 h 766440"/>
                <a:gd name="connsiteX11" fmla="*/ 1865699 w 2971042"/>
                <a:gd name="connsiteY11" fmla="*/ 766440 h 766440"/>
                <a:gd name="connsiteX12" fmla="*/ 1295432 w 2971042"/>
                <a:gd name="connsiteY12" fmla="*/ 766440 h 766440"/>
                <a:gd name="connsiteX13" fmla="*/ 806632 w 2971042"/>
                <a:gd name="connsiteY13" fmla="*/ 766440 h 766440"/>
                <a:gd name="connsiteX14" fmla="*/ 127743 w 2971042"/>
                <a:gd name="connsiteY14" fmla="*/ 766440 h 766440"/>
                <a:gd name="connsiteX15" fmla="*/ 0 w 2971042"/>
                <a:gd name="connsiteY15" fmla="*/ 638697 h 766440"/>
                <a:gd name="connsiteX16" fmla="*/ 0 w 2971042"/>
                <a:gd name="connsiteY16" fmla="*/ 127743 h 76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71042" h="766440" fill="none" extrusionOk="0">
                  <a:moveTo>
                    <a:pt x="0" y="127743"/>
                  </a:moveTo>
                  <a:cubicBezTo>
                    <a:pt x="-1180" y="59301"/>
                    <a:pt x="66419" y="6856"/>
                    <a:pt x="127743" y="0"/>
                  </a:cubicBezTo>
                  <a:cubicBezTo>
                    <a:pt x="254647" y="-48163"/>
                    <a:pt x="478746" y="1616"/>
                    <a:pt x="616543" y="0"/>
                  </a:cubicBezTo>
                  <a:cubicBezTo>
                    <a:pt x="754340" y="-1616"/>
                    <a:pt x="1026907" y="10778"/>
                    <a:pt x="1159654" y="0"/>
                  </a:cubicBezTo>
                  <a:cubicBezTo>
                    <a:pt x="1292401" y="-10778"/>
                    <a:pt x="1511699" y="48969"/>
                    <a:pt x="1648454" y="0"/>
                  </a:cubicBezTo>
                  <a:cubicBezTo>
                    <a:pt x="1785209" y="-48969"/>
                    <a:pt x="1965879" y="52382"/>
                    <a:pt x="2191566" y="0"/>
                  </a:cubicBezTo>
                  <a:cubicBezTo>
                    <a:pt x="2417253" y="-52382"/>
                    <a:pt x="2557255" y="64234"/>
                    <a:pt x="2843299" y="0"/>
                  </a:cubicBezTo>
                  <a:cubicBezTo>
                    <a:pt x="2918941" y="-15659"/>
                    <a:pt x="2978080" y="64802"/>
                    <a:pt x="2971042" y="127743"/>
                  </a:cubicBezTo>
                  <a:cubicBezTo>
                    <a:pt x="2992178" y="365693"/>
                    <a:pt x="2951927" y="411579"/>
                    <a:pt x="2971042" y="638697"/>
                  </a:cubicBezTo>
                  <a:cubicBezTo>
                    <a:pt x="2970367" y="695236"/>
                    <a:pt x="2919985" y="770305"/>
                    <a:pt x="2843299" y="766440"/>
                  </a:cubicBezTo>
                  <a:cubicBezTo>
                    <a:pt x="2610940" y="769659"/>
                    <a:pt x="2436835" y="732105"/>
                    <a:pt x="2327343" y="766440"/>
                  </a:cubicBezTo>
                  <a:cubicBezTo>
                    <a:pt x="2217851" y="800775"/>
                    <a:pt x="2076240" y="764009"/>
                    <a:pt x="1865699" y="766440"/>
                  </a:cubicBezTo>
                  <a:cubicBezTo>
                    <a:pt x="1655158" y="768871"/>
                    <a:pt x="1514562" y="717058"/>
                    <a:pt x="1295432" y="766440"/>
                  </a:cubicBezTo>
                  <a:cubicBezTo>
                    <a:pt x="1076302" y="815822"/>
                    <a:pt x="1047679" y="724562"/>
                    <a:pt x="806632" y="766440"/>
                  </a:cubicBezTo>
                  <a:cubicBezTo>
                    <a:pt x="565585" y="808318"/>
                    <a:pt x="311812" y="685540"/>
                    <a:pt x="127743" y="766440"/>
                  </a:cubicBezTo>
                  <a:cubicBezTo>
                    <a:pt x="60295" y="752899"/>
                    <a:pt x="-4089" y="709116"/>
                    <a:pt x="0" y="638697"/>
                  </a:cubicBezTo>
                  <a:cubicBezTo>
                    <a:pt x="-38739" y="526325"/>
                    <a:pt x="56461" y="380017"/>
                    <a:pt x="0" y="127743"/>
                  </a:cubicBezTo>
                  <a:close/>
                </a:path>
                <a:path w="2971042" h="766440" stroke="0" extrusionOk="0">
                  <a:moveTo>
                    <a:pt x="0" y="127743"/>
                  </a:moveTo>
                  <a:cubicBezTo>
                    <a:pt x="-7919" y="52307"/>
                    <a:pt x="55687" y="565"/>
                    <a:pt x="127743" y="0"/>
                  </a:cubicBezTo>
                  <a:cubicBezTo>
                    <a:pt x="378076" y="-51842"/>
                    <a:pt x="495197" y="38294"/>
                    <a:pt x="725165" y="0"/>
                  </a:cubicBezTo>
                  <a:cubicBezTo>
                    <a:pt x="955133" y="-38294"/>
                    <a:pt x="1137534" y="18273"/>
                    <a:pt x="1241121" y="0"/>
                  </a:cubicBezTo>
                  <a:cubicBezTo>
                    <a:pt x="1344708" y="-18273"/>
                    <a:pt x="1617182" y="8192"/>
                    <a:pt x="1729921" y="0"/>
                  </a:cubicBezTo>
                  <a:cubicBezTo>
                    <a:pt x="1842660" y="-8192"/>
                    <a:pt x="2185809" y="65458"/>
                    <a:pt x="2300188" y="0"/>
                  </a:cubicBezTo>
                  <a:cubicBezTo>
                    <a:pt x="2414567" y="-65458"/>
                    <a:pt x="2686366" y="64047"/>
                    <a:pt x="2843299" y="0"/>
                  </a:cubicBezTo>
                  <a:cubicBezTo>
                    <a:pt x="2915367" y="-2469"/>
                    <a:pt x="2968574" y="59361"/>
                    <a:pt x="2971042" y="127743"/>
                  </a:cubicBezTo>
                  <a:cubicBezTo>
                    <a:pt x="2988980" y="272483"/>
                    <a:pt x="2956655" y="395882"/>
                    <a:pt x="2971042" y="638697"/>
                  </a:cubicBezTo>
                  <a:cubicBezTo>
                    <a:pt x="2976506" y="710562"/>
                    <a:pt x="2899530" y="764124"/>
                    <a:pt x="2843299" y="766440"/>
                  </a:cubicBezTo>
                  <a:cubicBezTo>
                    <a:pt x="2666661" y="824456"/>
                    <a:pt x="2480533" y="738262"/>
                    <a:pt x="2300188" y="766440"/>
                  </a:cubicBezTo>
                  <a:cubicBezTo>
                    <a:pt x="2119843" y="794618"/>
                    <a:pt x="1954822" y="757009"/>
                    <a:pt x="1784232" y="766440"/>
                  </a:cubicBezTo>
                  <a:cubicBezTo>
                    <a:pt x="1613642" y="775871"/>
                    <a:pt x="1330656" y="701103"/>
                    <a:pt x="1186810" y="766440"/>
                  </a:cubicBezTo>
                  <a:cubicBezTo>
                    <a:pt x="1042964" y="831777"/>
                    <a:pt x="829741" y="744525"/>
                    <a:pt x="589388" y="766440"/>
                  </a:cubicBezTo>
                  <a:cubicBezTo>
                    <a:pt x="349035" y="788355"/>
                    <a:pt x="260256" y="745905"/>
                    <a:pt x="127743" y="766440"/>
                  </a:cubicBezTo>
                  <a:cubicBezTo>
                    <a:pt x="53793" y="763238"/>
                    <a:pt x="-7472" y="698078"/>
                    <a:pt x="0" y="638697"/>
                  </a:cubicBezTo>
                  <a:cubicBezTo>
                    <a:pt x="-52281" y="444805"/>
                    <a:pt x="11254" y="359361"/>
                    <a:pt x="0" y="127743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xmlns="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15FC05-8D4F-4E34-A67B-5D7B3D632AB8}"/>
                </a:ext>
              </a:extLst>
            </p:cNvPr>
            <p:cNvSpPr txBox="1"/>
            <p:nvPr/>
          </p:nvSpPr>
          <p:spPr>
            <a:xfrm>
              <a:off x="8806444" y="3163209"/>
              <a:ext cx="2813951" cy="1216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5400" b="1" dirty="0" smtClean="0">
                  <a:solidFill>
                    <a:schemeClr val="bg1"/>
                  </a:solidFill>
                  <a:latin typeface="UTM Androgyne" panose="02040603050506020204" pitchFamily="18" charset="0"/>
                </a:rPr>
                <a:t>320 : (8x5)</a:t>
              </a:r>
              <a:endParaRPr lang="vi-VN" sz="5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131861" y="4213834"/>
            <a:ext cx="5821852" cy="1827327"/>
            <a:chOff x="5532383" y="5135273"/>
            <a:chExt cx="2396994" cy="2655420"/>
          </a:xfrm>
        </p:grpSpPr>
        <p:sp>
          <p:nvSpPr>
            <p:cNvPr id="10" name="Rectangle: Rounded Corners 15">
              <a:extLst>
                <a:ext uri="{FF2B5EF4-FFF2-40B4-BE49-F238E27FC236}">
                  <a16:creationId xmlns:a16="http://schemas.microsoft.com/office/drawing/2014/main" id="{32C5B9DE-6B1A-4F57-8F72-A3FDD11E32B3}"/>
                </a:ext>
              </a:extLst>
            </p:cNvPr>
            <p:cNvSpPr/>
            <p:nvPr/>
          </p:nvSpPr>
          <p:spPr>
            <a:xfrm>
              <a:off x="5532383" y="5135273"/>
              <a:ext cx="2396994" cy="1212063"/>
            </a:xfrm>
            <a:custGeom>
              <a:avLst/>
              <a:gdLst>
                <a:gd name="connsiteX0" fmla="*/ 0 w 2971042"/>
                <a:gd name="connsiteY0" fmla="*/ 127743 h 766440"/>
                <a:gd name="connsiteX1" fmla="*/ 127743 w 2971042"/>
                <a:gd name="connsiteY1" fmla="*/ 0 h 766440"/>
                <a:gd name="connsiteX2" fmla="*/ 616543 w 2971042"/>
                <a:gd name="connsiteY2" fmla="*/ 0 h 766440"/>
                <a:gd name="connsiteX3" fmla="*/ 1159654 w 2971042"/>
                <a:gd name="connsiteY3" fmla="*/ 0 h 766440"/>
                <a:gd name="connsiteX4" fmla="*/ 1648454 w 2971042"/>
                <a:gd name="connsiteY4" fmla="*/ 0 h 766440"/>
                <a:gd name="connsiteX5" fmla="*/ 2191566 w 2971042"/>
                <a:gd name="connsiteY5" fmla="*/ 0 h 766440"/>
                <a:gd name="connsiteX6" fmla="*/ 2843299 w 2971042"/>
                <a:gd name="connsiteY6" fmla="*/ 0 h 766440"/>
                <a:gd name="connsiteX7" fmla="*/ 2971042 w 2971042"/>
                <a:gd name="connsiteY7" fmla="*/ 127743 h 766440"/>
                <a:gd name="connsiteX8" fmla="*/ 2971042 w 2971042"/>
                <a:gd name="connsiteY8" fmla="*/ 638697 h 766440"/>
                <a:gd name="connsiteX9" fmla="*/ 2843299 w 2971042"/>
                <a:gd name="connsiteY9" fmla="*/ 766440 h 766440"/>
                <a:gd name="connsiteX10" fmla="*/ 2327343 w 2971042"/>
                <a:gd name="connsiteY10" fmla="*/ 766440 h 766440"/>
                <a:gd name="connsiteX11" fmla="*/ 1865699 w 2971042"/>
                <a:gd name="connsiteY11" fmla="*/ 766440 h 766440"/>
                <a:gd name="connsiteX12" fmla="*/ 1295432 w 2971042"/>
                <a:gd name="connsiteY12" fmla="*/ 766440 h 766440"/>
                <a:gd name="connsiteX13" fmla="*/ 806632 w 2971042"/>
                <a:gd name="connsiteY13" fmla="*/ 766440 h 766440"/>
                <a:gd name="connsiteX14" fmla="*/ 127743 w 2971042"/>
                <a:gd name="connsiteY14" fmla="*/ 766440 h 766440"/>
                <a:gd name="connsiteX15" fmla="*/ 0 w 2971042"/>
                <a:gd name="connsiteY15" fmla="*/ 638697 h 766440"/>
                <a:gd name="connsiteX16" fmla="*/ 0 w 2971042"/>
                <a:gd name="connsiteY16" fmla="*/ 127743 h 76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71042" h="766440" fill="none" extrusionOk="0">
                  <a:moveTo>
                    <a:pt x="0" y="127743"/>
                  </a:moveTo>
                  <a:cubicBezTo>
                    <a:pt x="-1180" y="59301"/>
                    <a:pt x="66419" y="6856"/>
                    <a:pt x="127743" y="0"/>
                  </a:cubicBezTo>
                  <a:cubicBezTo>
                    <a:pt x="254647" y="-48163"/>
                    <a:pt x="478746" y="1616"/>
                    <a:pt x="616543" y="0"/>
                  </a:cubicBezTo>
                  <a:cubicBezTo>
                    <a:pt x="754340" y="-1616"/>
                    <a:pt x="1026907" y="10778"/>
                    <a:pt x="1159654" y="0"/>
                  </a:cubicBezTo>
                  <a:cubicBezTo>
                    <a:pt x="1292401" y="-10778"/>
                    <a:pt x="1511699" y="48969"/>
                    <a:pt x="1648454" y="0"/>
                  </a:cubicBezTo>
                  <a:cubicBezTo>
                    <a:pt x="1785209" y="-48969"/>
                    <a:pt x="1965879" y="52382"/>
                    <a:pt x="2191566" y="0"/>
                  </a:cubicBezTo>
                  <a:cubicBezTo>
                    <a:pt x="2417253" y="-52382"/>
                    <a:pt x="2557255" y="64234"/>
                    <a:pt x="2843299" y="0"/>
                  </a:cubicBezTo>
                  <a:cubicBezTo>
                    <a:pt x="2918941" y="-15659"/>
                    <a:pt x="2978080" y="64802"/>
                    <a:pt x="2971042" y="127743"/>
                  </a:cubicBezTo>
                  <a:cubicBezTo>
                    <a:pt x="2992178" y="365693"/>
                    <a:pt x="2951927" y="411579"/>
                    <a:pt x="2971042" y="638697"/>
                  </a:cubicBezTo>
                  <a:cubicBezTo>
                    <a:pt x="2970367" y="695236"/>
                    <a:pt x="2919985" y="770305"/>
                    <a:pt x="2843299" y="766440"/>
                  </a:cubicBezTo>
                  <a:cubicBezTo>
                    <a:pt x="2610940" y="769659"/>
                    <a:pt x="2436835" y="732105"/>
                    <a:pt x="2327343" y="766440"/>
                  </a:cubicBezTo>
                  <a:cubicBezTo>
                    <a:pt x="2217851" y="800775"/>
                    <a:pt x="2076240" y="764009"/>
                    <a:pt x="1865699" y="766440"/>
                  </a:cubicBezTo>
                  <a:cubicBezTo>
                    <a:pt x="1655158" y="768871"/>
                    <a:pt x="1514562" y="717058"/>
                    <a:pt x="1295432" y="766440"/>
                  </a:cubicBezTo>
                  <a:cubicBezTo>
                    <a:pt x="1076302" y="815822"/>
                    <a:pt x="1047679" y="724562"/>
                    <a:pt x="806632" y="766440"/>
                  </a:cubicBezTo>
                  <a:cubicBezTo>
                    <a:pt x="565585" y="808318"/>
                    <a:pt x="311812" y="685540"/>
                    <a:pt x="127743" y="766440"/>
                  </a:cubicBezTo>
                  <a:cubicBezTo>
                    <a:pt x="60295" y="752899"/>
                    <a:pt x="-4089" y="709116"/>
                    <a:pt x="0" y="638697"/>
                  </a:cubicBezTo>
                  <a:cubicBezTo>
                    <a:pt x="-38739" y="526325"/>
                    <a:pt x="56461" y="380017"/>
                    <a:pt x="0" y="127743"/>
                  </a:cubicBezTo>
                  <a:close/>
                </a:path>
                <a:path w="2971042" h="766440" stroke="0" extrusionOk="0">
                  <a:moveTo>
                    <a:pt x="0" y="127743"/>
                  </a:moveTo>
                  <a:cubicBezTo>
                    <a:pt x="-7919" y="52307"/>
                    <a:pt x="55687" y="565"/>
                    <a:pt x="127743" y="0"/>
                  </a:cubicBezTo>
                  <a:cubicBezTo>
                    <a:pt x="378076" y="-51842"/>
                    <a:pt x="495197" y="38294"/>
                    <a:pt x="725165" y="0"/>
                  </a:cubicBezTo>
                  <a:cubicBezTo>
                    <a:pt x="955133" y="-38294"/>
                    <a:pt x="1137534" y="18273"/>
                    <a:pt x="1241121" y="0"/>
                  </a:cubicBezTo>
                  <a:cubicBezTo>
                    <a:pt x="1344708" y="-18273"/>
                    <a:pt x="1617182" y="8192"/>
                    <a:pt x="1729921" y="0"/>
                  </a:cubicBezTo>
                  <a:cubicBezTo>
                    <a:pt x="1842660" y="-8192"/>
                    <a:pt x="2185809" y="65458"/>
                    <a:pt x="2300188" y="0"/>
                  </a:cubicBezTo>
                  <a:cubicBezTo>
                    <a:pt x="2414567" y="-65458"/>
                    <a:pt x="2686366" y="64047"/>
                    <a:pt x="2843299" y="0"/>
                  </a:cubicBezTo>
                  <a:cubicBezTo>
                    <a:pt x="2915367" y="-2469"/>
                    <a:pt x="2968574" y="59361"/>
                    <a:pt x="2971042" y="127743"/>
                  </a:cubicBezTo>
                  <a:cubicBezTo>
                    <a:pt x="2988980" y="272483"/>
                    <a:pt x="2956655" y="395882"/>
                    <a:pt x="2971042" y="638697"/>
                  </a:cubicBezTo>
                  <a:cubicBezTo>
                    <a:pt x="2976506" y="710562"/>
                    <a:pt x="2899530" y="764124"/>
                    <a:pt x="2843299" y="766440"/>
                  </a:cubicBezTo>
                  <a:cubicBezTo>
                    <a:pt x="2666661" y="824456"/>
                    <a:pt x="2480533" y="738262"/>
                    <a:pt x="2300188" y="766440"/>
                  </a:cubicBezTo>
                  <a:cubicBezTo>
                    <a:pt x="2119843" y="794618"/>
                    <a:pt x="1954822" y="757009"/>
                    <a:pt x="1784232" y="766440"/>
                  </a:cubicBezTo>
                  <a:cubicBezTo>
                    <a:pt x="1613642" y="775871"/>
                    <a:pt x="1330656" y="701103"/>
                    <a:pt x="1186810" y="766440"/>
                  </a:cubicBezTo>
                  <a:cubicBezTo>
                    <a:pt x="1042964" y="831777"/>
                    <a:pt x="829741" y="744525"/>
                    <a:pt x="589388" y="766440"/>
                  </a:cubicBezTo>
                  <a:cubicBezTo>
                    <a:pt x="349035" y="788355"/>
                    <a:pt x="260256" y="745905"/>
                    <a:pt x="127743" y="766440"/>
                  </a:cubicBezTo>
                  <a:cubicBezTo>
                    <a:pt x="53793" y="763238"/>
                    <a:pt x="-7472" y="698078"/>
                    <a:pt x="0" y="638697"/>
                  </a:cubicBezTo>
                  <a:cubicBezTo>
                    <a:pt x="-52281" y="444805"/>
                    <a:pt x="11254" y="359361"/>
                    <a:pt x="0" y="127743"/>
                  </a:cubicBezTo>
                  <a:close/>
                </a:path>
              </a:pathLst>
            </a:custGeom>
            <a:solidFill>
              <a:srgbClr val="33CCCC"/>
            </a:solidFill>
            <a:ln>
              <a:extLst>
                <a:ext uri="{C807C97D-BFC1-408E-A445-0C87EB9F89A2}">
                  <ask:lineSketchStyleProps xmlns:ask="http://schemas.microsoft.com/office/drawing/2018/sketchyshapes" xmlns="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15FC05-8D4F-4E34-A67B-5D7B3D632AB8}"/>
                </a:ext>
              </a:extLst>
            </p:cNvPr>
            <p:cNvSpPr txBox="1"/>
            <p:nvPr/>
          </p:nvSpPr>
          <p:spPr>
            <a:xfrm>
              <a:off x="5608946" y="5241357"/>
              <a:ext cx="2221621" cy="2549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5400" b="1" dirty="0" smtClean="0">
                  <a:solidFill>
                    <a:schemeClr val="bg1"/>
                  </a:solidFill>
                  <a:latin typeface="UTM Androgyne" panose="02040603050506020204" pitchFamily="18" charset="0"/>
                </a:rPr>
                <a:t>320 : ( 10 x 4)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111501" y="439077"/>
            <a:ext cx="6392982" cy="871853"/>
            <a:chOff x="2814891" y="530579"/>
            <a:chExt cx="3933131" cy="2141684"/>
          </a:xfrm>
        </p:grpSpPr>
        <p:sp>
          <p:nvSpPr>
            <p:cNvPr id="13" name="Rounded Rectangular Callout 12"/>
            <p:cNvSpPr/>
            <p:nvPr/>
          </p:nvSpPr>
          <p:spPr>
            <a:xfrm>
              <a:off x="2814891" y="551445"/>
              <a:ext cx="3134749" cy="2120818"/>
            </a:xfrm>
            <a:prstGeom prst="wedgeRoundRectCallout">
              <a:avLst>
                <a:gd name="adj1" fmla="val -47564"/>
                <a:gd name="adj2" fmla="val 16991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 Box 246"/>
            <p:cNvSpPr txBox="1">
              <a:spLocks noChangeArrowheads="1"/>
            </p:cNvSpPr>
            <p:nvPr/>
          </p:nvSpPr>
          <p:spPr bwMode="auto">
            <a:xfrm>
              <a:off x="3028553" y="530579"/>
              <a:ext cx="3719469" cy="1373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vi-VN" altLang="en-US" sz="4800" b="1" dirty="0" smtClean="0">
                  <a:solidFill>
                    <a:srgbClr val="FF0000"/>
                  </a:solidFill>
                  <a:latin typeface="#9Slide03 AmpleSoft" panose="02000000000000000000" pitchFamily="2" charset="0"/>
                </a:rPr>
                <a:t>Tính: 320 : 40 = ?</a:t>
              </a:r>
              <a:endParaRPr lang="en-US" altLang="en-US" sz="4800" b="1" dirty="0">
                <a:solidFill>
                  <a:srgbClr val="FF0000"/>
                </a:solidFill>
                <a:latin typeface="#9Slide03 AmpleSoft" panose="02000000000000000000" pitchFamily="2" charset="0"/>
              </a:endParaRPr>
            </a:p>
          </p:txBody>
        </p:sp>
      </p:grpSp>
      <p:pic>
        <p:nvPicPr>
          <p:cNvPr id="15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 flipH="1">
            <a:off x="1479318" y="3013996"/>
            <a:ext cx="2076854" cy="2666578"/>
          </a:xfrm>
          <a:prstGeom prst="rect">
            <a:avLst/>
          </a:prstGeom>
        </p:spPr>
      </p:pic>
      <p:pic>
        <p:nvPicPr>
          <p:cNvPr id="16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>
            <a:off x="9504483" y="3977135"/>
            <a:ext cx="2389690" cy="306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0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0.98685 0.0129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36" y="648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0.85756 0.0122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78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94726 0.0101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370" y="50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-0.83711 -0.0097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62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1852" r="31541" b="20371"/>
          <a:stretch/>
        </p:blipFill>
        <p:spPr>
          <a:xfrm flipH="1">
            <a:off x="294788" y="1267242"/>
            <a:ext cx="4253279" cy="5461000"/>
          </a:xfrm>
          <a:prstGeom prst="rect">
            <a:avLst/>
          </a:prstGeom>
        </p:spPr>
      </p:pic>
      <p:sp>
        <p:nvSpPr>
          <p:cNvPr id="3" name="Text Box 36"/>
          <p:cNvSpPr txBox="1">
            <a:spLocks noChangeArrowheads="1"/>
          </p:cNvSpPr>
          <p:nvPr/>
        </p:nvSpPr>
        <p:spPr bwMode="auto">
          <a:xfrm>
            <a:off x="469900" y="-2063"/>
            <a:ext cx="11582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Trường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hợp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đều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có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một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4800" b="1" i="1" u="sng" dirty="0">
                <a:solidFill>
                  <a:srgbClr val="FF0000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4800" b="1" i="1" u="sng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4800" b="1" i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4800" b="1" i="1" dirty="0">
                <a:solidFill>
                  <a:srgbClr val="FF0000"/>
                </a:solidFill>
                <a:latin typeface="#9Slide03 AmpleSoft" panose="02000000000000000000" pitchFamily="2" charset="0"/>
              </a:rPr>
              <a:t>.</a:t>
            </a: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2564280" y="1659110"/>
            <a:ext cx="79969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            a)  320 : 40 = ?</a:t>
            </a: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3238500" y="2767840"/>
            <a:ext cx="578595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eaLnBrk="0" hangingPunct="0">
              <a:spcBef>
                <a:spcPct val="50000"/>
              </a:spcBef>
              <a:defRPr sz="4800" b="1">
                <a:solidFill>
                  <a:srgbClr val="0000CC"/>
                </a:solidFill>
                <a:latin typeface="UTM Akashi" panose="02040603050506020204" pitchFamily="18" charset="0"/>
              </a:defRPr>
            </a:lvl1pPr>
            <a:lvl2pPr marL="742950" indent="-285750" eaLnBrk="0" hangingPunct="0">
              <a:defRPr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      320 : 40  =</a:t>
            </a:r>
          </a:p>
          <a:p>
            <a:r>
              <a:rPr lang="en-US" altLang="en-US" dirty="0"/>
              <a:t>                    </a:t>
            </a:r>
          </a:p>
          <a:p>
            <a:endParaRPr lang="en-US" altLang="en-US" dirty="0"/>
          </a:p>
        </p:txBody>
      </p:sp>
      <p:sp>
        <p:nvSpPr>
          <p:cNvPr id="6" name="Rectangle 81"/>
          <p:cNvSpPr>
            <a:spLocks noChangeArrowheads="1"/>
          </p:cNvSpPr>
          <p:nvPr/>
        </p:nvSpPr>
        <p:spPr bwMode="auto">
          <a:xfrm>
            <a:off x="4372026" y="6076596"/>
            <a:ext cx="4381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latin typeface="UTM Akashi" panose="02040603050506020204" pitchFamily="18" charset="0"/>
              </a:rPr>
              <a:t>  320 : 40 =  </a:t>
            </a:r>
          </a:p>
        </p:txBody>
      </p:sp>
      <p:sp>
        <p:nvSpPr>
          <p:cNvPr id="7" name="Rectangle 114"/>
          <p:cNvSpPr>
            <a:spLocks noChangeArrowheads="1"/>
          </p:cNvSpPr>
          <p:nvPr/>
        </p:nvSpPr>
        <p:spPr bwMode="auto">
          <a:xfrm>
            <a:off x="8009916" y="2813101"/>
            <a:ext cx="42739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320 </a:t>
            </a: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  <a:sym typeface="Wingdings" panose="05000000000000000000" pitchFamily="2" charset="2"/>
              </a:rPr>
              <a:t>: (10 x 4)</a:t>
            </a:r>
          </a:p>
        </p:txBody>
      </p:sp>
      <p:sp>
        <p:nvSpPr>
          <p:cNvPr id="8" name="Rectangle 115"/>
          <p:cNvSpPr>
            <a:spLocks noChangeArrowheads="1"/>
          </p:cNvSpPr>
          <p:nvPr/>
        </p:nvSpPr>
        <p:spPr bwMode="auto">
          <a:xfrm>
            <a:off x="7073900" y="3735611"/>
            <a:ext cx="45736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  = 320 : 10 : 4</a:t>
            </a:r>
          </a:p>
        </p:txBody>
      </p:sp>
      <p:sp>
        <p:nvSpPr>
          <p:cNvPr id="9" name="Rectangle 116"/>
          <p:cNvSpPr>
            <a:spLocks noChangeArrowheads="1"/>
          </p:cNvSpPr>
          <p:nvPr/>
        </p:nvSpPr>
        <p:spPr bwMode="auto">
          <a:xfrm>
            <a:off x="7475758" y="4567110"/>
            <a:ext cx="33698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=  32   :  4</a:t>
            </a:r>
          </a:p>
        </p:txBody>
      </p:sp>
      <p:sp>
        <p:nvSpPr>
          <p:cNvPr id="10" name="Rectangle 117"/>
          <p:cNvSpPr>
            <a:spLocks noChangeArrowheads="1"/>
          </p:cNvSpPr>
          <p:nvPr/>
        </p:nvSpPr>
        <p:spPr bwMode="auto">
          <a:xfrm>
            <a:off x="7270028" y="5310532"/>
            <a:ext cx="15969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800" dirty="0">
                <a:latin typeface="UTM Akashi" panose="02040603050506020204" pitchFamily="18" charset="0"/>
              </a:rPr>
              <a:t> </a:t>
            </a: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=  8</a:t>
            </a:r>
          </a:p>
        </p:txBody>
      </p:sp>
      <p:sp>
        <p:nvSpPr>
          <p:cNvPr id="11" name="Rectangle 81"/>
          <p:cNvSpPr>
            <a:spLocks noChangeArrowheads="1"/>
          </p:cNvSpPr>
          <p:nvPr/>
        </p:nvSpPr>
        <p:spPr bwMode="auto">
          <a:xfrm>
            <a:off x="8041793" y="6053954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latin typeface="UTM Akashi" panose="020406030505060202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4371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000031" y="490537"/>
            <a:ext cx="10045728" cy="1644508"/>
            <a:chOff x="-3229096" y="463324"/>
            <a:chExt cx="10045728" cy="1644508"/>
          </a:xfrm>
        </p:grpSpPr>
        <p:sp>
          <p:nvSpPr>
            <p:cNvPr id="19" name="文本框 18"/>
            <p:cNvSpPr txBox="1"/>
            <p:nvPr/>
          </p:nvSpPr>
          <p:spPr>
            <a:xfrm>
              <a:off x="-3229096" y="784393"/>
              <a:ext cx="100457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So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sánh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kết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quả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hai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phép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chia </a:t>
              </a:r>
              <a:r>
                <a:rPr lang="en-US" altLang="en-US" sz="4000" b="1" dirty="0">
                  <a:solidFill>
                    <a:srgbClr val="339933"/>
                  </a:solidFill>
                  <a:latin typeface="#9Slide03 AmpleSoft" panose="02000000000000000000" pitchFamily="2" charset="0"/>
                </a:rPr>
                <a:t>  </a:t>
              </a:r>
            </a:p>
            <a:p>
              <a:pPr algn="ctr"/>
              <a:r>
                <a:rPr lang="en-US" altLang="en-US" sz="4000" b="1" dirty="0">
                  <a:solidFill>
                    <a:srgbClr val="339933"/>
                  </a:solidFill>
                  <a:latin typeface="#9Slide03 AmpleSoft" panose="02000000000000000000" pitchFamily="2" charset="0"/>
                </a:rPr>
                <a:t>320 : 40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 err="1">
                  <a:solidFill>
                    <a:srgbClr val="0000FF"/>
                  </a:solidFill>
                  <a:latin typeface="#9Slide03 AmpleSoft" panose="02000000000000000000" pitchFamily="2" charset="0"/>
                </a:rPr>
                <a:t>và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 </a:t>
              </a:r>
              <a:r>
                <a:rPr lang="en-US" altLang="en-US" sz="4000" b="1" dirty="0">
                  <a:solidFill>
                    <a:srgbClr val="339933"/>
                  </a:solidFill>
                  <a:latin typeface="#9Slide03 AmpleSoft" panose="02000000000000000000" pitchFamily="2" charset="0"/>
                </a:rPr>
                <a:t>32 : 4 </a:t>
              </a:r>
              <a:r>
                <a:rPr lang="en-US" altLang="en-US" sz="4000" b="1" dirty="0">
                  <a:solidFill>
                    <a:srgbClr val="0000FF"/>
                  </a:solidFill>
                  <a:latin typeface="#9Slide03 AmpleSoft" panose="02000000000000000000" pitchFamily="2" charset="0"/>
                </a:rPr>
                <a:t>?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-692421" y="463324"/>
              <a:ext cx="1382514" cy="455722"/>
              <a:chOff x="-692421" y="433278"/>
              <a:chExt cx="1382514" cy="455722"/>
            </a:xfrm>
          </p:grpSpPr>
          <p:sp>
            <p:nvSpPr>
              <p:cNvPr id="30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43652" y="463324"/>
              <a:ext cx="1382514" cy="455722"/>
              <a:chOff x="-692421" y="433278"/>
              <a:chExt cx="1382514" cy="455722"/>
            </a:xfrm>
          </p:grpSpPr>
          <p:sp>
            <p:nvSpPr>
              <p:cNvPr id="22" name="椭圆 20"/>
              <p:cNvSpPr/>
              <p:nvPr/>
            </p:nvSpPr>
            <p:spPr>
              <a:xfrm rot="1403009">
                <a:off x="-69242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椭圆 20"/>
              <p:cNvSpPr/>
              <p:nvPr/>
            </p:nvSpPr>
            <p:spPr>
              <a:xfrm rot="1403009">
                <a:off x="-525403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0"/>
              <p:cNvSpPr/>
              <p:nvPr/>
            </p:nvSpPr>
            <p:spPr>
              <a:xfrm rot="1403009">
                <a:off x="-3145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椭圆 20"/>
              <p:cNvSpPr/>
              <p:nvPr/>
            </p:nvSpPr>
            <p:spPr>
              <a:xfrm rot="1403009">
                <a:off x="-1475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椭圆 20"/>
              <p:cNvSpPr/>
              <p:nvPr/>
            </p:nvSpPr>
            <p:spPr>
              <a:xfrm rot="1403009">
                <a:off x="63291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0"/>
              <p:cNvSpPr/>
              <p:nvPr/>
            </p:nvSpPr>
            <p:spPr>
              <a:xfrm rot="1403009">
                <a:off x="230309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0"/>
              <p:cNvSpPr/>
              <p:nvPr/>
            </p:nvSpPr>
            <p:spPr>
              <a:xfrm rot="1403009">
                <a:off x="441147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76A4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椭圆 20"/>
              <p:cNvSpPr/>
              <p:nvPr/>
            </p:nvSpPr>
            <p:spPr>
              <a:xfrm rot="1403009">
                <a:off x="608165" y="433278"/>
                <a:ext cx="81928" cy="455722"/>
              </a:xfrm>
              <a:custGeom>
                <a:avLst/>
                <a:gdLst>
                  <a:gd name="connsiteX0" fmla="*/ 0 w 762000"/>
                  <a:gd name="connsiteY0" fmla="*/ 2724589 h 5449177"/>
                  <a:gd name="connsiteX1" fmla="*/ 381000 w 762000"/>
                  <a:gd name="connsiteY1" fmla="*/ 0 h 5449177"/>
                  <a:gd name="connsiteX2" fmla="*/ 762000 w 762000"/>
                  <a:gd name="connsiteY2" fmla="*/ 2724589 h 5449177"/>
                  <a:gd name="connsiteX3" fmla="*/ 381000 w 762000"/>
                  <a:gd name="connsiteY3" fmla="*/ 5449178 h 5449177"/>
                  <a:gd name="connsiteX4" fmla="*/ 0 w 762000"/>
                  <a:gd name="connsiteY4" fmla="*/ 2724589 h 5449177"/>
                  <a:gd name="connsiteX0" fmla="*/ 55160 w 817160"/>
                  <a:gd name="connsiteY0" fmla="*/ 2827471 h 5552060"/>
                  <a:gd name="connsiteX1" fmla="*/ 42460 w 817160"/>
                  <a:gd name="connsiteY1" fmla="*/ 789559 h 5552060"/>
                  <a:gd name="connsiteX2" fmla="*/ 436160 w 817160"/>
                  <a:gd name="connsiteY2" fmla="*/ 102882 h 5552060"/>
                  <a:gd name="connsiteX3" fmla="*/ 817160 w 817160"/>
                  <a:gd name="connsiteY3" fmla="*/ 2827471 h 5552060"/>
                  <a:gd name="connsiteX4" fmla="*/ 436160 w 817160"/>
                  <a:gd name="connsiteY4" fmla="*/ 5552060 h 5552060"/>
                  <a:gd name="connsiteX5" fmla="*/ 55160 w 817160"/>
                  <a:gd name="connsiteY5" fmla="*/ 2827471 h 5552060"/>
                  <a:gd name="connsiteX0" fmla="*/ 55160 w 830364"/>
                  <a:gd name="connsiteY0" fmla="*/ 2726295 h 5450884"/>
                  <a:gd name="connsiteX1" fmla="*/ 42460 w 830364"/>
                  <a:gd name="connsiteY1" fmla="*/ 688383 h 5450884"/>
                  <a:gd name="connsiteX2" fmla="*/ 436160 w 830364"/>
                  <a:gd name="connsiteY2" fmla="*/ 1706 h 5450884"/>
                  <a:gd name="connsiteX3" fmla="*/ 766360 w 830364"/>
                  <a:gd name="connsiteY3" fmla="*/ 574082 h 5450884"/>
                  <a:gd name="connsiteX4" fmla="*/ 817160 w 830364"/>
                  <a:gd name="connsiteY4" fmla="*/ 2726295 h 5450884"/>
                  <a:gd name="connsiteX5" fmla="*/ 436160 w 830364"/>
                  <a:gd name="connsiteY5" fmla="*/ 5450884 h 5450884"/>
                  <a:gd name="connsiteX6" fmla="*/ 55160 w 830364"/>
                  <a:gd name="connsiteY6" fmla="*/ 2726295 h 5450884"/>
                  <a:gd name="connsiteX0" fmla="*/ 82127 w 857331"/>
                  <a:gd name="connsiteY0" fmla="*/ 2726295 h 5533247"/>
                  <a:gd name="connsiteX1" fmla="*/ 69427 w 857331"/>
                  <a:gd name="connsiteY1" fmla="*/ 688383 h 5533247"/>
                  <a:gd name="connsiteX2" fmla="*/ 463127 w 857331"/>
                  <a:gd name="connsiteY2" fmla="*/ 1706 h 5533247"/>
                  <a:gd name="connsiteX3" fmla="*/ 793327 w 857331"/>
                  <a:gd name="connsiteY3" fmla="*/ 574082 h 5533247"/>
                  <a:gd name="connsiteX4" fmla="*/ 844127 w 857331"/>
                  <a:gd name="connsiteY4" fmla="*/ 2726295 h 5533247"/>
                  <a:gd name="connsiteX5" fmla="*/ 463127 w 857331"/>
                  <a:gd name="connsiteY5" fmla="*/ 5450884 h 5533247"/>
                  <a:gd name="connsiteX6" fmla="*/ 18627 w 857331"/>
                  <a:gd name="connsiteY6" fmla="*/ 4638082 h 5533247"/>
                  <a:gd name="connsiteX7" fmla="*/ 82127 w 857331"/>
                  <a:gd name="connsiteY7" fmla="*/ 2726295 h 5533247"/>
                  <a:gd name="connsiteX0" fmla="*/ 82127 w 858270"/>
                  <a:gd name="connsiteY0" fmla="*/ 2726295 h 5458837"/>
                  <a:gd name="connsiteX1" fmla="*/ 69427 w 858270"/>
                  <a:gd name="connsiteY1" fmla="*/ 688383 h 5458837"/>
                  <a:gd name="connsiteX2" fmla="*/ 463127 w 858270"/>
                  <a:gd name="connsiteY2" fmla="*/ 1706 h 5458837"/>
                  <a:gd name="connsiteX3" fmla="*/ 793327 w 858270"/>
                  <a:gd name="connsiteY3" fmla="*/ 574082 h 5458837"/>
                  <a:gd name="connsiteX4" fmla="*/ 844127 w 858270"/>
                  <a:gd name="connsiteY4" fmla="*/ 2726295 h 5458837"/>
                  <a:gd name="connsiteX5" fmla="*/ 767928 w 858270"/>
                  <a:gd name="connsiteY5" fmla="*/ 4904782 h 5458837"/>
                  <a:gd name="connsiteX6" fmla="*/ 463127 w 858270"/>
                  <a:gd name="connsiteY6" fmla="*/ 5450884 h 5458837"/>
                  <a:gd name="connsiteX7" fmla="*/ 18627 w 858270"/>
                  <a:gd name="connsiteY7" fmla="*/ 4638082 h 5458837"/>
                  <a:gd name="connsiteX8" fmla="*/ 82127 w 858270"/>
                  <a:gd name="connsiteY8" fmla="*/ 2726295 h 5458837"/>
                  <a:gd name="connsiteX0" fmla="*/ 82127 w 858270"/>
                  <a:gd name="connsiteY0" fmla="*/ 2726295 h 5465090"/>
                  <a:gd name="connsiteX1" fmla="*/ 69427 w 858270"/>
                  <a:gd name="connsiteY1" fmla="*/ 688383 h 5465090"/>
                  <a:gd name="connsiteX2" fmla="*/ 463127 w 858270"/>
                  <a:gd name="connsiteY2" fmla="*/ 1706 h 5465090"/>
                  <a:gd name="connsiteX3" fmla="*/ 793327 w 858270"/>
                  <a:gd name="connsiteY3" fmla="*/ 574082 h 5465090"/>
                  <a:gd name="connsiteX4" fmla="*/ 844127 w 858270"/>
                  <a:gd name="connsiteY4" fmla="*/ 2726295 h 5465090"/>
                  <a:gd name="connsiteX5" fmla="*/ 767928 w 858270"/>
                  <a:gd name="connsiteY5" fmla="*/ 4904782 h 5465090"/>
                  <a:gd name="connsiteX6" fmla="*/ 463127 w 858270"/>
                  <a:gd name="connsiteY6" fmla="*/ 5450884 h 5465090"/>
                  <a:gd name="connsiteX7" fmla="*/ 132927 w 858270"/>
                  <a:gd name="connsiteY7" fmla="*/ 5247682 h 5465090"/>
                  <a:gd name="connsiteX8" fmla="*/ 18627 w 858270"/>
                  <a:gd name="connsiteY8" fmla="*/ 4638082 h 5465090"/>
                  <a:gd name="connsiteX9" fmla="*/ 82127 w 858270"/>
                  <a:gd name="connsiteY9" fmla="*/ 2726295 h 5465090"/>
                  <a:gd name="connsiteX0" fmla="*/ 30199 w 869842"/>
                  <a:gd name="connsiteY0" fmla="*/ 2726295 h 5465090"/>
                  <a:gd name="connsiteX1" fmla="*/ 80999 w 869842"/>
                  <a:gd name="connsiteY1" fmla="*/ 688383 h 5465090"/>
                  <a:gd name="connsiteX2" fmla="*/ 474699 w 869842"/>
                  <a:gd name="connsiteY2" fmla="*/ 1706 h 5465090"/>
                  <a:gd name="connsiteX3" fmla="*/ 804899 w 869842"/>
                  <a:gd name="connsiteY3" fmla="*/ 574082 h 5465090"/>
                  <a:gd name="connsiteX4" fmla="*/ 855699 w 869842"/>
                  <a:gd name="connsiteY4" fmla="*/ 2726295 h 5465090"/>
                  <a:gd name="connsiteX5" fmla="*/ 779500 w 869842"/>
                  <a:gd name="connsiteY5" fmla="*/ 4904782 h 5465090"/>
                  <a:gd name="connsiteX6" fmla="*/ 474699 w 869842"/>
                  <a:gd name="connsiteY6" fmla="*/ 5450884 h 5465090"/>
                  <a:gd name="connsiteX7" fmla="*/ 144499 w 869842"/>
                  <a:gd name="connsiteY7" fmla="*/ 5247682 h 5465090"/>
                  <a:gd name="connsiteX8" fmla="*/ 30199 w 869842"/>
                  <a:gd name="connsiteY8" fmla="*/ 4638082 h 5465090"/>
                  <a:gd name="connsiteX9" fmla="*/ 30199 w 869842"/>
                  <a:gd name="connsiteY9" fmla="*/ 2726295 h 546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42" h="5465090">
                    <a:moveTo>
                      <a:pt x="30199" y="2726295"/>
                    </a:moveTo>
                    <a:cubicBezTo>
                      <a:pt x="38666" y="2068012"/>
                      <a:pt x="17499" y="1142481"/>
                      <a:pt x="80999" y="688383"/>
                    </a:cubicBezTo>
                    <a:cubicBezTo>
                      <a:pt x="144499" y="234285"/>
                      <a:pt x="354049" y="20756"/>
                      <a:pt x="474699" y="1706"/>
                    </a:cubicBezTo>
                    <a:cubicBezTo>
                      <a:pt x="595349" y="-17344"/>
                      <a:pt x="741399" y="119984"/>
                      <a:pt x="804899" y="574082"/>
                    </a:cubicBezTo>
                    <a:cubicBezTo>
                      <a:pt x="868399" y="1028180"/>
                      <a:pt x="885332" y="2032028"/>
                      <a:pt x="855699" y="2726295"/>
                    </a:cubicBezTo>
                    <a:cubicBezTo>
                      <a:pt x="826066" y="3420562"/>
                      <a:pt x="843000" y="4450684"/>
                      <a:pt x="779500" y="4904782"/>
                    </a:cubicBezTo>
                    <a:cubicBezTo>
                      <a:pt x="716000" y="5358880"/>
                      <a:pt x="580533" y="5393734"/>
                      <a:pt x="474699" y="5450884"/>
                    </a:cubicBezTo>
                    <a:cubicBezTo>
                      <a:pt x="368866" y="5508034"/>
                      <a:pt x="218582" y="5383149"/>
                      <a:pt x="144499" y="5247682"/>
                    </a:cubicBezTo>
                    <a:cubicBezTo>
                      <a:pt x="70416" y="5112215"/>
                      <a:pt x="49249" y="5041380"/>
                      <a:pt x="30199" y="4638082"/>
                    </a:cubicBezTo>
                    <a:cubicBezTo>
                      <a:pt x="-33301" y="4183984"/>
                      <a:pt x="21732" y="3384578"/>
                      <a:pt x="30199" y="2726295"/>
                    </a:cubicBezTo>
                    <a:close/>
                  </a:path>
                </a:pathLst>
              </a:custGeom>
              <a:solidFill>
                <a:srgbClr val="E8BE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0" name="平行四边形 37"/>
          <p:cNvSpPr/>
          <p:nvPr/>
        </p:nvSpPr>
        <p:spPr>
          <a:xfrm rot="5400000">
            <a:off x="-3793852" y="4690145"/>
            <a:ext cx="1796174" cy="7169007"/>
          </a:xfrm>
          <a:custGeom>
            <a:avLst/>
            <a:gdLst>
              <a:gd name="connsiteX0" fmla="*/ 0 w 4831742"/>
              <a:gd name="connsiteY0" fmla="*/ 1790700 h 1790700"/>
              <a:gd name="connsiteX1" fmla="*/ 447675 w 4831742"/>
              <a:gd name="connsiteY1" fmla="*/ 0 h 1790700"/>
              <a:gd name="connsiteX2" fmla="*/ 4831742 w 4831742"/>
              <a:gd name="connsiteY2" fmla="*/ 0 h 1790700"/>
              <a:gd name="connsiteX3" fmla="*/ 4384067 w 4831742"/>
              <a:gd name="connsiteY3" fmla="*/ 1790700 h 1790700"/>
              <a:gd name="connsiteX4" fmla="*/ 0 w 4831742"/>
              <a:gd name="connsiteY4" fmla="*/ 1790700 h 1790700"/>
              <a:gd name="connsiteX0" fmla="*/ 0 w 4831742"/>
              <a:gd name="connsiteY0" fmla="*/ 1790700 h 1790700"/>
              <a:gd name="connsiteX1" fmla="*/ 485775 w 4831742"/>
              <a:gd name="connsiteY1" fmla="*/ 0 h 1790700"/>
              <a:gd name="connsiteX2" fmla="*/ 4831742 w 4831742"/>
              <a:gd name="connsiteY2" fmla="*/ 0 h 1790700"/>
              <a:gd name="connsiteX3" fmla="*/ 4384067 w 4831742"/>
              <a:gd name="connsiteY3" fmla="*/ 1790700 h 1790700"/>
              <a:gd name="connsiteX4" fmla="*/ 0 w 4831742"/>
              <a:gd name="connsiteY4" fmla="*/ 1790700 h 1790700"/>
              <a:gd name="connsiteX0" fmla="*/ 0 w 4831742"/>
              <a:gd name="connsiteY0" fmla="*/ 1816100 h 1816100"/>
              <a:gd name="connsiteX1" fmla="*/ 485775 w 4831742"/>
              <a:gd name="connsiteY1" fmla="*/ 254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485775 w 4831742"/>
              <a:gd name="connsiteY1" fmla="*/ 1397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473075 w 4831742"/>
              <a:gd name="connsiteY1" fmla="*/ 241300 h 1816100"/>
              <a:gd name="connsiteX2" fmla="*/ 818542 w 4831742"/>
              <a:gd name="connsiteY2" fmla="*/ 0 h 1816100"/>
              <a:gd name="connsiteX3" fmla="*/ 4831742 w 4831742"/>
              <a:gd name="connsiteY3" fmla="*/ 25400 h 1816100"/>
              <a:gd name="connsiteX4" fmla="*/ 4384067 w 4831742"/>
              <a:gd name="connsiteY4" fmla="*/ 1816100 h 1816100"/>
              <a:gd name="connsiteX5" fmla="*/ 0 w 4831742"/>
              <a:gd name="connsiteY5" fmla="*/ 1816100 h 1816100"/>
              <a:gd name="connsiteX0" fmla="*/ 0 w 4831742"/>
              <a:gd name="connsiteY0" fmla="*/ 1816100 h 1816100"/>
              <a:gd name="connsiteX1" fmla="*/ 84911 w 4831742"/>
              <a:gd name="connsiteY1" fmla="*/ 1499155 h 1816100"/>
              <a:gd name="connsiteX2" fmla="*/ 473075 w 4831742"/>
              <a:gd name="connsiteY2" fmla="*/ 241300 h 1816100"/>
              <a:gd name="connsiteX3" fmla="*/ 818542 w 4831742"/>
              <a:gd name="connsiteY3" fmla="*/ 0 h 1816100"/>
              <a:gd name="connsiteX4" fmla="*/ 4831742 w 4831742"/>
              <a:gd name="connsiteY4" fmla="*/ 25400 h 1816100"/>
              <a:gd name="connsiteX5" fmla="*/ 4384067 w 4831742"/>
              <a:gd name="connsiteY5" fmla="*/ 1816100 h 1816100"/>
              <a:gd name="connsiteX6" fmla="*/ 0 w 4831742"/>
              <a:gd name="connsiteY6" fmla="*/ 1816100 h 1816100"/>
              <a:gd name="connsiteX0" fmla="*/ 61487 w 4753529"/>
              <a:gd name="connsiteY0" fmla="*/ 1816100 h 1816100"/>
              <a:gd name="connsiteX1" fmla="*/ 6698 w 4753529"/>
              <a:gd name="connsiteY1" fmla="*/ 1499155 h 1816100"/>
              <a:gd name="connsiteX2" fmla="*/ 394862 w 4753529"/>
              <a:gd name="connsiteY2" fmla="*/ 241300 h 1816100"/>
              <a:gd name="connsiteX3" fmla="*/ 740329 w 4753529"/>
              <a:gd name="connsiteY3" fmla="*/ 0 h 1816100"/>
              <a:gd name="connsiteX4" fmla="*/ 4753529 w 4753529"/>
              <a:gd name="connsiteY4" fmla="*/ 25400 h 1816100"/>
              <a:gd name="connsiteX5" fmla="*/ 4305854 w 4753529"/>
              <a:gd name="connsiteY5" fmla="*/ 1816100 h 1816100"/>
              <a:gd name="connsiteX6" fmla="*/ 61487 w 4753529"/>
              <a:gd name="connsiteY6" fmla="*/ 1816100 h 1816100"/>
              <a:gd name="connsiteX0" fmla="*/ 61487 w 4753529"/>
              <a:gd name="connsiteY0" fmla="*/ 1816100 h 1829355"/>
              <a:gd name="connsiteX1" fmla="*/ 6698 w 4753529"/>
              <a:gd name="connsiteY1" fmla="*/ 1499155 h 1829355"/>
              <a:gd name="connsiteX2" fmla="*/ 394862 w 4753529"/>
              <a:gd name="connsiteY2" fmla="*/ 241300 h 1829355"/>
              <a:gd name="connsiteX3" fmla="*/ 740329 w 4753529"/>
              <a:gd name="connsiteY3" fmla="*/ 0 h 1829355"/>
              <a:gd name="connsiteX4" fmla="*/ 4753529 w 4753529"/>
              <a:gd name="connsiteY4" fmla="*/ 25400 h 1829355"/>
              <a:gd name="connsiteX5" fmla="*/ 4305854 w 4753529"/>
              <a:gd name="connsiteY5" fmla="*/ 1816100 h 1829355"/>
              <a:gd name="connsiteX6" fmla="*/ 3905598 w 4753529"/>
              <a:gd name="connsiteY6" fmla="*/ 1829355 h 1829355"/>
              <a:gd name="connsiteX7" fmla="*/ 61487 w 4753529"/>
              <a:gd name="connsiteY7" fmla="*/ 1816100 h 1829355"/>
              <a:gd name="connsiteX0" fmla="*/ 61487 w 4753529"/>
              <a:gd name="connsiteY0" fmla="*/ 1816100 h 1829355"/>
              <a:gd name="connsiteX1" fmla="*/ 6698 w 4753529"/>
              <a:gd name="connsiteY1" fmla="*/ 1499155 h 1829355"/>
              <a:gd name="connsiteX2" fmla="*/ 394862 w 4753529"/>
              <a:gd name="connsiteY2" fmla="*/ 241300 h 1829355"/>
              <a:gd name="connsiteX3" fmla="*/ 740329 w 4753529"/>
              <a:gd name="connsiteY3" fmla="*/ 0 h 1829355"/>
              <a:gd name="connsiteX4" fmla="*/ 4753529 w 4753529"/>
              <a:gd name="connsiteY4" fmla="*/ 25400 h 1829355"/>
              <a:gd name="connsiteX5" fmla="*/ 4420154 w 4753529"/>
              <a:gd name="connsiteY5" fmla="*/ 1752600 h 1829355"/>
              <a:gd name="connsiteX6" fmla="*/ 3905598 w 4753529"/>
              <a:gd name="connsiteY6" fmla="*/ 1829355 h 1829355"/>
              <a:gd name="connsiteX7" fmla="*/ 61487 w 4753529"/>
              <a:gd name="connsiteY7" fmla="*/ 1816100 h 1829355"/>
              <a:gd name="connsiteX0" fmla="*/ 61487 w 4677329"/>
              <a:gd name="connsiteY0" fmla="*/ 1816100 h 1829355"/>
              <a:gd name="connsiteX1" fmla="*/ 6698 w 4677329"/>
              <a:gd name="connsiteY1" fmla="*/ 1499155 h 1829355"/>
              <a:gd name="connsiteX2" fmla="*/ 394862 w 4677329"/>
              <a:gd name="connsiteY2" fmla="*/ 241300 h 1829355"/>
              <a:gd name="connsiteX3" fmla="*/ 740329 w 4677329"/>
              <a:gd name="connsiteY3" fmla="*/ 0 h 1829355"/>
              <a:gd name="connsiteX4" fmla="*/ 4677329 w 4677329"/>
              <a:gd name="connsiteY4" fmla="*/ 76200 h 1829355"/>
              <a:gd name="connsiteX5" fmla="*/ 4420154 w 4677329"/>
              <a:gd name="connsiteY5" fmla="*/ 1752600 h 1829355"/>
              <a:gd name="connsiteX6" fmla="*/ 3905598 w 4677329"/>
              <a:gd name="connsiteY6" fmla="*/ 1829355 h 1829355"/>
              <a:gd name="connsiteX7" fmla="*/ 61487 w 4677329"/>
              <a:gd name="connsiteY7" fmla="*/ 1816100 h 1829355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782787 h 1859542"/>
              <a:gd name="connsiteX7" fmla="*/ 3905598 w 4677329"/>
              <a:gd name="connsiteY7" fmla="*/ 1859542 h 1859542"/>
              <a:gd name="connsiteX8" fmla="*/ 61487 w 4677329"/>
              <a:gd name="connsiteY8" fmla="*/ 1846287 h 1859542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681187 h 1859542"/>
              <a:gd name="connsiteX7" fmla="*/ 3905598 w 4677329"/>
              <a:gd name="connsiteY7" fmla="*/ 1859542 h 1859542"/>
              <a:gd name="connsiteX8" fmla="*/ 61487 w 4677329"/>
              <a:gd name="connsiteY8" fmla="*/ 1846287 h 1859542"/>
              <a:gd name="connsiteX0" fmla="*/ 61487 w 4677329"/>
              <a:gd name="connsiteY0" fmla="*/ 1846287 h 1859542"/>
              <a:gd name="connsiteX1" fmla="*/ 6698 w 4677329"/>
              <a:gd name="connsiteY1" fmla="*/ 1529342 h 1859542"/>
              <a:gd name="connsiteX2" fmla="*/ 394862 w 4677329"/>
              <a:gd name="connsiteY2" fmla="*/ 271487 h 1859542"/>
              <a:gd name="connsiteX3" fmla="*/ 740329 w 4677329"/>
              <a:gd name="connsiteY3" fmla="*/ 30187 h 1859542"/>
              <a:gd name="connsiteX4" fmla="*/ 4223098 w 4677329"/>
              <a:gd name="connsiteY4" fmla="*/ 5342 h 1859542"/>
              <a:gd name="connsiteX5" fmla="*/ 4677329 w 4677329"/>
              <a:gd name="connsiteY5" fmla="*/ 106387 h 1859542"/>
              <a:gd name="connsiteX6" fmla="*/ 4420154 w 4677329"/>
              <a:gd name="connsiteY6" fmla="*/ 1681187 h 1859542"/>
              <a:gd name="connsiteX7" fmla="*/ 3854798 w 4677329"/>
              <a:gd name="connsiteY7" fmla="*/ 1859542 h 1859542"/>
              <a:gd name="connsiteX8" fmla="*/ 61487 w 4677329"/>
              <a:gd name="connsiteY8" fmla="*/ 1846287 h 1859542"/>
              <a:gd name="connsiteX0" fmla="*/ 61487 w 4721934"/>
              <a:gd name="connsiteY0" fmla="*/ 1846287 h 1859542"/>
              <a:gd name="connsiteX1" fmla="*/ 6698 w 4721934"/>
              <a:gd name="connsiteY1" fmla="*/ 1529342 h 1859542"/>
              <a:gd name="connsiteX2" fmla="*/ 394862 w 4721934"/>
              <a:gd name="connsiteY2" fmla="*/ 271487 h 1859542"/>
              <a:gd name="connsiteX3" fmla="*/ 740329 w 4721934"/>
              <a:gd name="connsiteY3" fmla="*/ 30187 h 1859542"/>
              <a:gd name="connsiteX4" fmla="*/ 4223098 w 4721934"/>
              <a:gd name="connsiteY4" fmla="*/ 5342 h 1859542"/>
              <a:gd name="connsiteX5" fmla="*/ 4677329 w 4721934"/>
              <a:gd name="connsiteY5" fmla="*/ 106387 h 1859542"/>
              <a:gd name="connsiteX6" fmla="*/ 4420154 w 4721934"/>
              <a:gd name="connsiteY6" fmla="*/ 1681187 h 1859542"/>
              <a:gd name="connsiteX7" fmla="*/ 3854798 w 4721934"/>
              <a:gd name="connsiteY7" fmla="*/ 1859542 h 1859542"/>
              <a:gd name="connsiteX8" fmla="*/ 61487 w 4721934"/>
              <a:gd name="connsiteY8" fmla="*/ 1846287 h 1859542"/>
              <a:gd name="connsiteX0" fmla="*/ 61487 w 4681476"/>
              <a:gd name="connsiteY0" fmla="*/ 1846287 h 1859542"/>
              <a:gd name="connsiteX1" fmla="*/ 6698 w 4681476"/>
              <a:gd name="connsiteY1" fmla="*/ 1529342 h 1859542"/>
              <a:gd name="connsiteX2" fmla="*/ 394862 w 4681476"/>
              <a:gd name="connsiteY2" fmla="*/ 271487 h 1859542"/>
              <a:gd name="connsiteX3" fmla="*/ 740329 w 4681476"/>
              <a:gd name="connsiteY3" fmla="*/ 30187 h 1859542"/>
              <a:gd name="connsiteX4" fmla="*/ 4223098 w 4681476"/>
              <a:gd name="connsiteY4" fmla="*/ 5342 h 1859542"/>
              <a:gd name="connsiteX5" fmla="*/ 4677329 w 4681476"/>
              <a:gd name="connsiteY5" fmla="*/ 106387 h 1859542"/>
              <a:gd name="connsiteX6" fmla="*/ 4420154 w 4681476"/>
              <a:gd name="connsiteY6" fmla="*/ 1681187 h 1859542"/>
              <a:gd name="connsiteX7" fmla="*/ 3854798 w 4681476"/>
              <a:gd name="connsiteY7" fmla="*/ 1859542 h 1859542"/>
              <a:gd name="connsiteX8" fmla="*/ 61487 w 4681476"/>
              <a:gd name="connsiteY8" fmla="*/ 1846287 h 185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1476" h="1859542">
                <a:moveTo>
                  <a:pt x="61487" y="1846287"/>
                </a:moveTo>
                <a:cubicBezTo>
                  <a:pt x="98257" y="1740639"/>
                  <a:pt x="-30072" y="1634990"/>
                  <a:pt x="6698" y="1529342"/>
                </a:cubicBezTo>
                <a:lnTo>
                  <a:pt x="394862" y="271487"/>
                </a:lnTo>
                <a:cubicBezTo>
                  <a:pt x="488851" y="267254"/>
                  <a:pt x="646340" y="34420"/>
                  <a:pt x="740329" y="30187"/>
                </a:cubicBezTo>
                <a:cubicBezTo>
                  <a:pt x="1897019" y="55772"/>
                  <a:pt x="3066408" y="-20243"/>
                  <a:pt x="4223098" y="5342"/>
                </a:cubicBezTo>
                <a:lnTo>
                  <a:pt x="4677329" y="106387"/>
                </a:lnTo>
                <a:cubicBezTo>
                  <a:pt x="4710172" y="385694"/>
                  <a:pt x="4540873" y="1681002"/>
                  <a:pt x="4420154" y="1681187"/>
                </a:cubicBezTo>
                <a:cubicBezTo>
                  <a:pt x="4299435" y="1681372"/>
                  <a:pt x="3975517" y="1859357"/>
                  <a:pt x="3854798" y="1859542"/>
                </a:cubicBezTo>
                <a:lnTo>
                  <a:pt x="61487" y="1846287"/>
                </a:lnTo>
                <a:close/>
              </a:path>
            </a:pathLst>
          </a:custGeom>
          <a:solidFill>
            <a:srgbClr val="76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9" name="图片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2" y="4329596"/>
            <a:ext cx="2809592" cy="2448810"/>
          </a:xfrm>
          <a:prstGeom prst="rect">
            <a:avLst/>
          </a:prstGeom>
        </p:spPr>
      </p:pic>
      <p:pic>
        <p:nvPicPr>
          <p:cNvPr id="45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85823"/>
            <a:ext cx="2948680" cy="2721660"/>
          </a:xfrm>
          <a:prstGeom prst="rect">
            <a:avLst/>
          </a:prstGeom>
        </p:spPr>
      </p:pic>
      <p:sp>
        <p:nvSpPr>
          <p:cNvPr id="47" name="Rectangle 81"/>
          <p:cNvSpPr>
            <a:spLocks noChangeArrowheads="1"/>
          </p:cNvSpPr>
          <p:nvPr/>
        </p:nvSpPr>
        <p:spPr bwMode="auto">
          <a:xfrm>
            <a:off x="1933536" y="2794624"/>
            <a:ext cx="74743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000" b="1" dirty="0" smtClean="0">
                <a:solidFill>
                  <a:schemeClr val="bg1"/>
                </a:solidFill>
                <a:latin typeface="UTM Akashi" panose="02040603050506020204" pitchFamily="18" charset="0"/>
              </a:rPr>
              <a:t>  320 : 40 =</a:t>
            </a:r>
            <a:r>
              <a:rPr lang="vi-VN" altLang="en-US" sz="6000" b="1" dirty="0" smtClean="0">
                <a:solidFill>
                  <a:schemeClr val="bg1"/>
                </a:solidFill>
                <a:latin typeface="UTM Akashi" panose="02040603050506020204" pitchFamily="18" charset="0"/>
              </a:rPr>
              <a:t> 32 : 4</a:t>
            </a:r>
            <a:endParaRPr lang="en-US" altLang="en-US" sz="6000" b="1" dirty="0">
              <a:solidFill>
                <a:schemeClr val="bg1"/>
              </a:solidFill>
              <a:latin typeface="UTM Akashi" panose="02040603050506020204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80" y="4195142"/>
            <a:ext cx="8085020" cy="3132757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3026864" y="5099800"/>
            <a:ext cx="7251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vi-VN" altLang="en-US" sz="4000" b="1" i="1" dirty="0" smtClean="0">
                <a:solidFill>
                  <a:schemeClr val="tx2"/>
                </a:solidFill>
                <a:latin typeface="#9Slide03 AmpleSoft" panose="02000000000000000000" pitchFamily="2" charset="0"/>
              </a:rPr>
              <a:t>Em có nhận xét gì về các số: </a:t>
            </a:r>
            <a:r>
              <a:rPr lang="vi-VN" altLang="en-US" sz="4000" b="1" i="1" dirty="0" smtClean="0">
                <a:solidFill>
                  <a:srgbClr val="FF0000"/>
                </a:solidFill>
                <a:latin typeface="#9Slide03 AmpleSoft" panose="02000000000000000000" pitchFamily="2" charset="0"/>
              </a:rPr>
              <a:t>320; 40; 32 và 4?</a:t>
            </a:r>
            <a:endParaRPr lang="en-US" altLang="en-US" sz="2800" b="1" i="1" dirty="0">
              <a:solidFill>
                <a:srgbClr val="FF00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026864" y="5161354"/>
            <a:ext cx="68119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rgbClr val="C00000"/>
                </a:solidFill>
                <a:latin typeface="#9Slide03 AmpleSoft" panose="02000000000000000000" pitchFamily="2" charset="0"/>
              </a:rPr>
              <a:t>Xóa</a:t>
            </a:r>
            <a:r>
              <a:rPr lang="en-US" altLang="en-US" sz="3600" dirty="0" smtClean="0">
                <a:solidFill>
                  <a:srgbClr val="C0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320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40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được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32 </a:t>
            </a:r>
            <a:r>
              <a:rPr lang="en-US" altLang="en-US" sz="3600" dirty="0" err="1">
                <a:solidFill>
                  <a:srgbClr val="C000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3600" dirty="0">
                <a:solidFill>
                  <a:srgbClr val="C00000"/>
                </a:solidFill>
                <a:latin typeface="#9Slide03 AmpleSoft" panose="02000000000000000000" pitchFamily="2" charset="0"/>
              </a:rPr>
              <a:t> 4.</a:t>
            </a:r>
          </a:p>
        </p:txBody>
      </p:sp>
    </p:spTree>
    <p:extLst>
      <p:ext uri="{BB962C8B-B14F-4D97-AF65-F5344CB8AC3E}">
        <p14:creationId xmlns:p14="http://schemas.microsoft.com/office/powerpoint/2010/main" val="572115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1.48148E-6 L -2.77556E-17 -0.36643 C -2.77556E-17 -0.53055 0.19596 -0.73241 0.35469 -0.73241 L 0.70938 -0.7324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69" y="-366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3.33333E-6 -0.38472 C -3.33333E-6 -0.5574 0.19922 -0.76944 0.36107 -0.76944 L 0.72227 -0.7694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07" y="-3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7" grpId="0"/>
      <p:bldP spid="50" grpId="0"/>
      <p:bldP spid="5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999"/>
            <a:ext cx="12192000" cy="687377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21">
            <a:off x="2875804" y="37341"/>
            <a:ext cx="10865645" cy="7374895"/>
          </a:xfrm>
          <a:prstGeom prst="rect">
            <a:avLst/>
          </a:prstGeom>
        </p:spPr>
      </p:pic>
      <p:pic>
        <p:nvPicPr>
          <p:cNvPr id="33" name="图片 10">
            <a:extLst>
              <a:ext uri="{FF2B5EF4-FFF2-40B4-BE49-F238E27FC236}">
                <a16:creationId xmlns:a16="http://schemas.microsoft.com/office/drawing/2014/main" id="{ECC84739-9742-4428-819B-C89C6AE020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5" y="1924968"/>
            <a:ext cx="4164944" cy="46657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750848" y="1395526"/>
            <a:ext cx="5359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Khi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thực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phép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320 : 40, ta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có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thể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xoá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một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chia,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rồi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như</a:t>
            </a:r>
            <a:r>
              <a:rPr lang="en-US" altLang="en-US" sz="3600" b="1" dirty="0">
                <a:solidFill>
                  <a:srgbClr val="0066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#9Slide03 AmpleSoft" panose="02000000000000000000" pitchFamily="2" charset="0"/>
              </a:rPr>
              <a:t>thường</a:t>
            </a:r>
            <a:r>
              <a:rPr lang="en-US" altLang="en-US" sz="3600" dirty="0">
                <a:solidFill>
                  <a:srgbClr val="006600"/>
                </a:solidFill>
                <a:latin typeface="#9Slide03 AmpleSoft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438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3"/>
          <p:cNvSpPr txBox="1">
            <a:spLocks noChangeArrowheads="1"/>
          </p:cNvSpPr>
          <p:nvPr/>
        </p:nvSpPr>
        <p:spPr bwMode="auto">
          <a:xfrm>
            <a:off x="647700" y="242888"/>
            <a:ext cx="106553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 smtClean="0">
                <a:solidFill>
                  <a:srgbClr val="0066FF"/>
                </a:solidFill>
                <a:latin typeface="#9Slide03 AmpleSoft" panose="02000000000000000000" pitchFamily="2" charset="0"/>
              </a:rPr>
              <a:t>Áp</a:t>
            </a:r>
            <a:r>
              <a:rPr lang="en-US" altLang="en-US" sz="4400" b="1" dirty="0" smtClean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dụng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các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tính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chất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vừa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tìm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hiểu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hãy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đặt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tính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thực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0066FF"/>
                </a:solidFill>
                <a:latin typeface="#9Slide03 AmpleSoft" panose="02000000000000000000" pitchFamily="2" charset="0"/>
              </a:rPr>
              <a:t>phép</a:t>
            </a:r>
            <a:r>
              <a:rPr lang="en-US" altLang="en-US" sz="4400" b="1" dirty="0">
                <a:solidFill>
                  <a:srgbClr val="0066FF"/>
                </a:solidFill>
                <a:latin typeface="#9Slide03 AmpleSoft" panose="02000000000000000000" pitchFamily="2" charset="0"/>
              </a:rPr>
              <a:t> chia  </a:t>
            </a:r>
            <a:r>
              <a:rPr lang="en-US" altLang="en-US" sz="4400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320 : 40 </a:t>
            </a:r>
          </a:p>
        </p:txBody>
      </p:sp>
      <p:sp>
        <p:nvSpPr>
          <p:cNvPr id="3" name="Text Box 92"/>
          <p:cNvSpPr txBox="1">
            <a:spLocks noChangeArrowheads="1"/>
          </p:cNvSpPr>
          <p:nvPr/>
        </p:nvSpPr>
        <p:spPr bwMode="auto">
          <a:xfrm>
            <a:off x="1006367" y="2308964"/>
            <a:ext cx="19216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B050"/>
                </a:solidFill>
                <a:latin typeface="UTM Akashi" panose="02040603050506020204" pitchFamily="18" charset="0"/>
              </a:rPr>
              <a:t>320</a:t>
            </a:r>
          </a:p>
        </p:txBody>
      </p:sp>
      <p:sp>
        <p:nvSpPr>
          <p:cNvPr id="4" name="Text Box 93"/>
          <p:cNvSpPr txBox="1">
            <a:spLocks noChangeArrowheads="1"/>
          </p:cNvSpPr>
          <p:nvPr/>
        </p:nvSpPr>
        <p:spPr bwMode="auto">
          <a:xfrm>
            <a:off x="2928000" y="2308963"/>
            <a:ext cx="1021124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B050"/>
                </a:solidFill>
                <a:latin typeface="UTM Akashi" panose="02040603050506020204" pitchFamily="18" charset="0"/>
              </a:rPr>
              <a:t>40</a:t>
            </a:r>
          </a:p>
        </p:txBody>
      </p:sp>
      <p:sp>
        <p:nvSpPr>
          <p:cNvPr id="5" name="Line 94"/>
          <p:cNvSpPr>
            <a:spLocks noChangeShapeType="1"/>
          </p:cNvSpPr>
          <p:nvPr/>
        </p:nvSpPr>
        <p:spPr bwMode="auto">
          <a:xfrm>
            <a:off x="2615766" y="2365261"/>
            <a:ext cx="0" cy="1320800"/>
          </a:xfrm>
          <a:prstGeom prst="line">
            <a:avLst/>
          </a:prstGeom>
          <a:ln w="5715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/>
          </a:p>
        </p:txBody>
      </p:sp>
      <p:sp>
        <p:nvSpPr>
          <p:cNvPr id="6" name="Line 105"/>
          <p:cNvSpPr>
            <a:spLocks noChangeShapeType="1"/>
          </p:cNvSpPr>
          <p:nvPr/>
        </p:nvSpPr>
        <p:spPr bwMode="auto">
          <a:xfrm>
            <a:off x="2619518" y="3038361"/>
            <a:ext cx="1621415" cy="0"/>
          </a:xfrm>
          <a:prstGeom prst="line">
            <a:avLst/>
          </a:prstGeom>
          <a:ln w="5715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/>
          </a:p>
        </p:txBody>
      </p:sp>
      <p:sp>
        <p:nvSpPr>
          <p:cNvPr id="7" name="Text Box 92"/>
          <p:cNvSpPr txBox="1">
            <a:spLocks noChangeArrowheads="1"/>
          </p:cNvSpPr>
          <p:nvPr/>
        </p:nvSpPr>
        <p:spPr bwMode="auto">
          <a:xfrm>
            <a:off x="1783814" y="2295064"/>
            <a:ext cx="594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FF0000"/>
                </a:solidFill>
                <a:latin typeface="UTM Akashi" panose="02040603050506020204" pitchFamily="18" charset="0"/>
              </a:rPr>
              <a:t>0</a:t>
            </a:r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auto">
          <a:xfrm>
            <a:off x="3351116" y="2295064"/>
            <a:ext cx="5789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FF0000"/>
                </a:solidFill>
                <a:latin typeface="UTM Akashi" panose="02040603050506020204" pitchFamily="18" charset="0"/>
              </a:rPr>
              <a:t>0</a:t>
            </a:r>
          </a:p>
        </p:txBody>
      </p:sp>
      <p:sp>
        <p:nvSpPr>
          <p:cNvPr id="9" name="Line 97"/>
          <p:cNvSpPr>
            <a:spLocks noChangeShapeType="1"/>
          </p:cNvSpPr>
          <p:nvPr/>
        </p:nvSpPr>
        <p:spPr bwMode="auto">
          <a:xfrm flipH="1">
            <a:off x="1799805" y="2419661"/>
            <a:ext cx="406400" cy="6096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/>
          </a:p>
        </p:txBody>
      </p:sp>
      <p:sp>
        <p:nvSpPr>
          <p:cNvPr id="10" name="Line 97"/>
          <p:cNvSpPr>
            <a:spLocks noChangeShapeType="1"/>
          </p:cNvSpPr>
          <p:nvPr/>
        </p:nvSpPr>
        <p:spPr bwMode="auto">
          <a:xfrm flipH="1">
            <a:off x="3386274" y="2451760"/>
            <a:ext cx="428625" cy="4699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/>
          </a:p>
        </p:txBody>
      </p:sp>
      <p:sp>
        <p:nvSpPr>
          <p:cNvPr id="11" name="Text Box 98"/>
          <p:cNvSpPr txBox="1">
            <a:spLocks noChangeArrowheads="1"/>
          </p:cNvSpPr>
          <p:nvPr/>
        </p:nvSpPr>
        <p:spPr bwMode="auto">
          <a:xfrm>
            <a:off x="2968906" y="3009359"/>
            <a:ext cx="834736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8</a:t>
            </a:r>
          </a:p>
        </p:txBody>
      </p:sp>
      <p:sp>
        <p:nvSpPr>
          <p:cNvPr id="12" name="Text Box 102"/>
          <p:cNvSpPr txBox="1">
            <a:spLocks noChangeArrowheads="1"/>
          </p:cNvSpPr>
          <p:nvPr/>
        </p:nvSpPr>
        <p:spPr bwMode="auto">
          <a:xfrm>
            <a:off x="1781493" y="3009359"/>
            <a:ext cx="7738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CC"/>
                </a:solidFill>
                <a:latin typeface="UTM Akashi" panose="02040603050506020204" pitchFamily="18" charset="0"/>
              </a:rPr>
              <a:t>0</a:t>
            </a:r>
          </a:p>
        </p:txBody>
      </p:sp>
      <p:sp>
        <p:nvSpPr>
          <p:cNvPr id="13" name="Rectangle 119"/>
          <p:cNvSpPr>
            <a:spLocks noChangeArrowheads="1"/>
          </p:cNvSpPr>
          <p:nvPr/>
        </p:nvSpPr>
        <p:spPr bwMode="auto">
          <a:xfrm>
            <a:off x="6060714" y="5075353"/>
            <a:ext cx="533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5000"/>
              </a:lnSpc>
              <a:spcBef>
                <a:spcPct val="20000"/>
              </a:spcBef>
            </a:pPr>
            <a:r>
              <a:rPr lang="vi-VN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Bước 3: </a:t>
            </a:r>
            <a:r>
              <a:rPr lang="en-US" altLang="en-US" sz="3600" b="1" dirty="0" err="1" smtClean="0">
                <a:solidFill>
                  <a:srgbClr val="339933"/>
                </a:solidFill>
                <a:latin typeface="#9Slide03 AmpleSoft" panose="02000000000000000000" pitchFamily="2" charset="0"/>
              </a:rPr>
              <a:t>Thực</a:t>
            </a:r>
            <a:r>
              <a:rPr lang="en-US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phép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vi-VN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   </a:t>
            </a:r>
            <a:r>
              <a:rPr lang="en-US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chia 32 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: 4 = 8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60714" y="2093063"/>
            <a:ext cx="5051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vi-VN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Bước 1: </a:t>
            </a:r>
            <a:r>
              <a:rPr lang="en-US" altLang="en-US" sz="3600" b="1" dirty="0" err="1" smtClean="0">
                <a:solidFill>
                  <a:srgbClr val="339933"/>
                </a:solidFill>
                <a:latin typeface="#9Slide03 AmpleSoft" panose="02000000000000000000" pitchFamily="2" charset="0"/>
              </a:rPr>
              <a:t>Đặt</a:t>
            </a:r>
            <a:r>
              <a:rPr lang="en-US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tính</a:t>
            </a:r>
            <a:endParaRPr lang="en-US" altLang="en-US" sz="3600" b="1" dirty="0">
              <a:solidFill>
                <a:srgbClr val="339933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98813" y="2822461"/>
            <a:ext cx="5626099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5000"/>
              </a:lnSpc>
              <a:spcBef>
                <a:spcPct val="20000"/>
              </a:spcBef>
            </a:pPr>
            <a:r>
              <a:rPr lang="vi-VN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Bước 2: </a:t>
            </a:r>
            <a:r>
              <a:rPr lang="en-US" altLang="en-US" sz="3600" b="1" dirty="0" err="1" smtClean="0">
                <a:solidFill>
                  <a:srgbClr val="339933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 smtClean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xóa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một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chữ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0 ở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tận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cùng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chia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và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số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339933"/>
                </a:solidFill>
                <a:latin typeface="#9Slide03 AmpleSoft" panose="02000000000000000000" pitchFamily="2" charset="0"/>
              </a:rPr>
              <a:t>bị</a:t>
            </a:r>
            <a:r>
              <a:rPr lang="en-US" altLang="en-US" sz="3600" b="1" dirty="0">
                <a:solidFill>
                  <a:srgbClr val="339933"/>
                </a:solidFill>
                <a:latin typeface="#9Slide03 AmpleSoft" panose="02000000000000000000" pitchFamily="2" charset="0"/>
              </a:rPr>
              <a:t> chia.</a:t>
            </a:r>
          </a:p>
        </p:txBody>
      </p:sp>
    </p:spTree>
    <p:extLst>
      <p:ext uri="{BB962C8B-B14F-4D97-AF65-F5344CB8AC3E}">
        <p14:creationId xmlns:p14="http://schemas.microsoft.com/office/powerpoint/2010/main" val="172545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8" grpId="0"/>
      <p:bldP spid="9" grpId="0" animBg="1"/>
      <p:bldP spid="10" grpId="0" animBg="1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988</Words>
  <Application>Microsoft Office PowerPoint</Application>
  <PresentationFormat>Widescreen</PresentationFormat>
  <Paragraphs>138</Paragraphs>
  <Slides>27</Slides>
  <Notes>8</Notes>
  <HiddenSlides>0</HiddenSlides>
  <MMClips>7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51" baseType="lpstr">
      <vt:lpstr>#9Slide03 AmpleSoft</vt:lpstr>
      <vt:lpstr>方正姚体</vt:lpstr>
      <vt:lpstr>#9Slide03 SFU Futura_05</vt:lpstr>
      <vt:lpstr>Wingdings</vt:lpstr>
      <vt:lpstr>UTM Akashi</vt:lpstr>
      <vt:lpstr>UTM Androgyne</vt:lpstr>
      <vt:lpstr>Bradley Hand ITC</vt:lpstr>
      <vt:lpstr>#9Slide03 Jura Bold</vt:lpstr>
      <vt:lpstr>微软雅黑</vt:lpstr>
      <vt:lpstr>Calibri</vt:lpstr>
      <vt:lpstr>Arabia</vt:lpstr>
      <vt:lpstr>Times New Roman</vt:lpstr>
      <vt:lpstr>VNI-Times</vt:lpstr>
      <vt:lpstr>Arial-Rounded</vt:lpstr>
      <vt:lpstr>Calibri Light</vt:lpstr>
      <vt:lpstr>UTM Azuki</vt:lpstr>
      <vt:lpstr>Arial</vt:lpstr>
      <vt:lpstr>UTM A&amp;S Graceland</vt:lpstr>
      <vt:lpstr>等线</vt:lpstr>
      <vt:lpstr>#9Slide03 AmpleSoft Bold</vt:lpstr>
      <vt:lpstr>Office Theme</vt:lpstr>
      <vt:lpstr>Custom Design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 hai so có tan cung la cac chu so 0</dc:title>
  <dc:creator>TQ_MANG NON</dc:creator>
  <cp:keywords>MANG NON</cp:keywords>
  <cp:lastModifiedBy>Hi</cp:lastModifiedBy>
  <cp:revision>7</cp:revision>
  <dcterms:created xsi:type="dcterms:W3CDTF">2017-08-18T03:02:00Z</dcterms:created>
  <dcterms:modified xsi:type="dcterms:W3CDTF">2021-12-11T12:16:59Z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