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6" r:id="rId1"/>
    <p:sldMasterId id="2147483687" r:id="rId2"/>
  </p:sldMasterIdLst>
  <p:notesMasterIdLst>
    <p:notesMasterId r:id="rId31"/>
  </p:notesMasterIdLst>
  <p:sldIdLst>
    <p:sldId id="257" r:id="rId3"/>
    <p:sldId id="263" r:id="rId4"/>
    <p:sldId id="353" r:id="rId5"/>
    <p:sldId id="354" r:id="rId6"/>
    <p:sldId id="356" r:id="rId7"/>
    <p:sldId id="355" r:id="rId8"/>
    <p:sldId id="357" r:id="rId9"/>
    <p:sldId id="276" r:id="rId10"/>
    <p:sldId id="264" r:id="rId11"/>
    <p:sldId id="345" r:id="rId12"/>
    <p:sldId id="261" r:id="rId13"/>
    <p:sldId id="340" r:id="rId14"/>
    <p:sldId id="265" r:id="rId15"/>
    <p:sldId id="269" r:id="rId16"/>
    <p:sldId id="262" r:id="rId17"/>
    <p:sldId id="341" r:id="rId18"/>
    <p:sldId id="342" r:id="rId19"/>
    <p:sldId id="281" r:id="rId20"/>
    <p:sldId id="351" r:id="rId21"/>
    <p:sldId id="266" r:id="rId22"/>
    <p:sldId id="346" r:id="rId23"/>
    <p:sldId id="343" r:id="rId24"/>
    <p:sldId id="347" r:id="rId25"/>
    <p:sldId id="348" r:id="rId26"/>
    <p:sldId id="349" r:id="rId27"/>
    <p:sldId id="272" r:id="rId28"/>
    <p:sldId id="350" r:id="rId29"/>
    <p:sldId id="352" r:id="rId30"/>
  </p:sldIdLst>
  <p:sldSz cx="9144000" cy="5143500" type="screen16x9"/>
  <p:notesSz cx="6858000" cy="9144000"/>
  <p:embeddedFontLst>
    <p:embeddedFont>
      <p:font typeface="Abel" panose="02000506030000020004" pitchFamily="2" charset="0"/>
      <p:regular r:id="rId32"/>
    </p:embeddedFont>
    <p:embeddedFont>
      <p:font typeface="Bellota Text" panose="020B0604020202020204" charset="0"/>
      <p:regular r:id="rId33"/>
      <p:bold r:id="rId34"/>
      <p:italic r:id="rId35"/>
      <p:boldItalic r:id="rId36"/>
    </p:embeddedFont>
    <p:embeddedFont>
      <p:font typeface="Didact Gothic" panose="00000500000000000000" pitchFamily="2" charset="0"/>
      <p:regular r:id="rId37"/>
    </p:embeddedFont>
    <p:embeddedFont>
      <p:font typeface="Odibee Sans" panose="020B0604020202020204" charset="0"/>
      <p:regular r:id="rId38"/>
    </p:embeddedFont>
    <p:embeddedFont>
      <p:font typeface="Roboto Condensed" panose="02000000000000000000" pitchFamily="2" charset="0"/>
      <p:regular r:id="rId39"/>
      <p:bold r:id="rId40"/>
      <p:italic r:id="rId41"/>
      <p:boldItalic r:id="rId42"/>
    </p:embeddedFont>
    <p:embeddedFont>
      <p:font typeface="UTM A&amp;S Graceland" panose="02040603050506020204" pitchFamily="18" charset="0"/>
      <p:regular r:id="rId43"/>
    </p:embeddedFont>
    <p:embeddedFont>
      <p:font typeface="UTM Gradoo" panose="02040603050506020204" pitchFamily="18" charset="0"/>
      <p:regular r:id="rId44"/>
    </p:embeddedFont>
    <p:embeddedFont>
      <p:font typeface="UTM Neo Sans Intel" panose="02040603050506020204" pitchFamily="18" charset="0"/>
      <p:regular r:id="rId45"/>
      <p:bold r:id="rId46"/>
      <p:italic r:id="rId47"/>
      <p:boldItalic r:id="rId48"/>
    </p:embeddedFont>
    <p:embeddedFont>
      <p:font typeface="UVF Kewl Script" panose="020B0604020202020204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EAE9E5"/>
    <a:srgbClr val="FFFBEF"/>
    <a:srgbClr val="F95858"/>
    <a:srgbClr val="5295AF"/>
    <a:srgbClr val="603810"/>
    <a:srgbClr val="D0A83E"/>
    <a:srgbClr val="FB905D"/>
    <a:srgbClr val="5D340A"/>
    <a:srgbClr val="762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1D8247-4C54-4699-ADB7-449F9EBFCF11}">
  <a:tblStyle styleId="{FE1D8247-4C54-4699-ADB7-449F9EBFCF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01297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86facabc84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86facabc84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659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Google Shape;3012;g87266d1191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3" name="Google Shape;3013;g87266d1191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050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" name="Google Shape;2766;ga32d4ff23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7" name="Google Shape;2767;ga32d4ff233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027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858eee2c94_1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3" name="Google Shape;1563;g858eee2c94_1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139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858eee2c94_1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3" name="Google Shape;1563;g858eee2c94_1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433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5" name="Google Shape;2245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3873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ad7b17bcf5_0_2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8" name="Google Shape;1038;gad7b17bcf5_0_2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8303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5" name="Google Shape;2245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8735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7" name="Google Shape;3767;g806ec00983_2_10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8" name="Google Shape;3768;g806ec00983_2_10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669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393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g806ec00983_2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2" name="Google Shape;2652;g806ec00983_2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618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ad091b543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" name="Google Shape;1380;gad091b543f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919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1" name="Google Shape;395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2" name="Google Shape;395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HS </a:t>
            </a:r>
            <a:r>
              <a:rPr lang="en-US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dự</a:t>
            </a:r>
            <a:r>
              <a:rPr lang="en-US" baseline="0" dirty="0"/>
              <a:t> </a:t>
            </a:r>
            <a:r>
              <a:rPr lang="en-US" baseline="0" dirty="0" err="1"/>
              <a:t>đoán</a:t>
            </a:r>
            <a:r>
              <a:rPr lang="en-US" baseline="0" dirty="0"/>
              <a:t>, GV </a:t>
            </a:r>
            <a:r>
              <a:rPr lang="en-US" baseline="0" dirty="0" err="1"/>
              <a:t>ghi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những</a:t>
            </a:r>
            <a:r>
              <a:rPr lang="en-US" baseline="0" dirty="0"/>
              <a:t> ô </a:t>
            </a:r>
            <a:r>
              <a:rPr lang="en-US" baseline="0" dirty="0" err="1"/>
              <a:t>vuông</a:t>
            </a:r>
            <a:r>
              <a:rPr lang="en-US" baseline="0" dirty="0"/>
              <a:t>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ngay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chiếu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/>
              <a:t>dạy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2554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ad7b17bcf5_0_1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ad7b17bcf5_0_1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5527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Google Shape;1427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6933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1" name="Google Shape;1931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3797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a34ff431de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a34ff431de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742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30;p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31;p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Google Shape;33;p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34;p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35;p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Google Shape;37;p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ctrTitle"/>
          </p:nvPr>
        </p:nvSpPr>
        <p:spPr>
          <a:xfrm rot="-182">
            <a:off x="2102101" y="2640887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3400313"/>
            <a:ext cx="521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3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9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7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299" name="Google Shape;299;p17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17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17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Google Shape;302;p17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Google Shape;303;p17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Google Shape;304;p17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17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17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7" name="Google Shape;307;p17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7"/>
          <p:cNvSpPr txBox="1">
            <a:spLocks noGrp="1"/>
          </p:cNvSpPr>
          <p:nvPr>
            <p:ph type="title"/>
          </p:nvPr>
        </p:nvSpPr>
        <p:spPr>
          <a:xfrm>
            <a:off x="1786813" y="2978450"/>
            <a:ext cx="62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7"/>
          <p:cNvSpPr txBox="1">
            <a:spLocks noGrp="1"/>
          </p:cNvSpPr>
          <p:nvPr>
            <p:ph type="subTitle" idx="1"/>
          </p:nvPr>
        </p:nvSpPr>
        <p:spPr>
          <a:xfrm flipH="1">
            <a:off x="1786788" y="1592325"/>
            <a:ext cx="6290400" cy="13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2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CUSTOM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6" name="Google Shape;316;p18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18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8" name="Google Shape;318;p18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18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0" name="Google Shape;320;p18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1" name="Google Shape;321;p18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2" name="Google Shape;322;p18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3" name="Google Shape;323;p1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4" name="Google Shape;324;p18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8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8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8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8"/>
          <p:cNvSpPr txBox="1">
            <a:spLocks noGrp="1"/>
          </p:cNvSpPr>
          <p:nvPr>
            <p:ph type="ctrTitle"/>
          </p:nvPr>
        </p:nvSpPr>
        <p:spPr>
          <a:xfrm rot="-248">
            <a:off x="3567814" y="3067881"/>
            <a:ext cx="41604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0" name="Google Shape;330;p18"/>
          <p:cNvSpPr txBox="1">
            <a:spLocks noGrp="1"/>
          </p:cNvSpPr>
          <p:nvPr>
            <p:ph type="subTitle" idx="1"/>
          </p:nvPr>
        </p:nvSpPr>
        <p:spPr>
          <a:xfrm rot="992">
            <a:off x="3567725" y="3827424"/>
            <a:ext cx="4160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1" name="Google Shape;331;p18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8"/>
          <p:cNvSpPr txBox="1">
            <a:spLocks noGrp="1"/>
          </p:cNvSpPr>
          <p:nvPr>
            <p:ph type="title" idx="2" hasCustomPrompt="1"/>
          </p:nvPr>
        </p:nvSpPr>
        <p:spPr>
          <a:xfrm>
            <a:off x="3567725" y="2171750"/>
            <a:ext cx="41604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6" name="Google Shape;366;p21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7" name="Google Shape;367;p21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368" name="Google Shape;368;p21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1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370;p21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371;p21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21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373;p21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4" name="Google Shape;374;p21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5" name="Google Shape;375;p21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6" name="Google Shape;376;p21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1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1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1"/>
          <p:cNvSpPr txBox="1">
            <a:spLocks noGrp="1"/>
          </p:cNvSpPr>
          <p:nvPr>
            <p:ph type="subTitle" idx="1"/>
          </p:nvPr>
        </p:nvSpPr>
        <p:spPr>
          <a:xfrm flipH="1">
            <a:off x="1581104" y="391452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21"/>
          <p:cNvSpPr txBox="1">
            <a:spLocks noGrp="1"/>
          </p:cNvSpPr>
          <p:nvPr>
            <p:ph type="subTitle" idx="2"/>
          </p:nvPr>
        </p:nvSpPr>
        <p:spPr>
          <a:xfrm flipH="1">
            <a:off x="1581209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3" name="Google Shape;383;p21"/>
          <p:cNvSpPr txBox="1">
            <a:spLocks noGrp="1"/>
          </p:cNvSpPr>
          <p:nvPr>
            <p:ph type="subTitle" idx="3"/>
          </p:nvPr>
        </p:nvSpPr>
        <p:spPr>
          <a:xfrm flipH="1">
            <a:off x="3874988" y="309097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21"/>
          <p:cNvSpPr txBox="1">
            <a:spLocks noGrp="1"/>
          </p:cNvSpPr>
          <p:nvPr>
            <p:ph type="subTitle" idx="4"/>
          </p:nvPr>
        </p:nvSpPr>
        <p:spPr>
          <a:xfrm flipH="1">
            <a:off x="3874988" y="269977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5" name="Google Shape;385;p21"/>
          <p:cNvSpPr txBox="1">
            <a:spLocks noGrp="1"/>
          </p:cNvSpPr>
          <p:nvPr>
            <p:ph type="subTitle" idx="5"/>
          </p:nvPr>
        </p:nvSpPr>
        <p:spPr>
          <a:xfrm flipH="1">
            <a:off x="6168801" y="390500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1"/>
          <p:cNvSpPr txBox="1">
            <a:spLocks noGrp="1"/>
          </p:cNvSpPr>
          <p:nvPr>
            <p:ph type="subTitle" idx="6"/>
          </p:nvPr>
        </p:nvSpPr>
        <p:spPr>
          <a:xfrm flipH="1">
            <a:off x="6168801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1" name="Google Shape;711;p3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2" name="Google Shape;712;p38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3" name="Google Shape;713;p38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4" name="Google Shape;714;p38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5" name="Google Shape;715;p38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6" name="Google Shape;716;p38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7" name="Google Shape;717;p38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8" name="Google Shape;718;p38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3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0" name="Google Shape;720;p38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8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8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8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8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1760744"/>
            <a:ext cx="4082556" cy="1649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2" y="2840067"/>
            <a:ext cx="3644165" cy="485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8685"/>
            <a:ext cx="9144000" cy="5160524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 idx="2"/>
          </p:nvPr>
        </p:nvSpPr>
        <p:spPr>
          <a:xfrm rot="-192093">
            <a:off x="2566464" y="1761513"/>
            <a:ext cx="4082472" cy="16486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3"/>
          </p:nvPr>
        </p:nvSpPr>
        <p:spPr>
          <a:xfrm rot="-192030">
            <a:off x="2991459" y="3233325"/>
            <a:ext cx="3643182" cy="4858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707350" y="-16850"/>
            <a:ext cx="408068" cy="5168040"/>
            <a:chOff x="707350" y="-16850"/>
            <a:chExt cx="408068" cy="5160300"/>
          </a:xfrm>
        </p:grpSpPr>
        <p:sp>
          <p:nvSpPr>
            <p:cNvPr id="19" name="Google Shape;19;p2"/>
            <p:cNvSpPr/>
            <p:nvPr/>
          </p:nvSpPr>
          <p:spPr>
            <a:xfrm>
              <a:off x="707350" y="-16850"/>
              <a:ext cx="138300" cy="5160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45350" y="-16850"/>
              <a:ext cx="138300" cy="516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77118" y="-16850"/>
              <a:ext cx="138300" cy="516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outerShdw blurRad="28575" dist="19050" dir="19380000" algn="bl" rotWithShape="0">
                <a:srgbClr val="434343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0" y="-16850"/>
            <a:ext cx="716700" cy="5160300"/>
            <a:chOff x="0" y="-16850"/>
            <a:chExt cx="716700" cy="5160300"/>
          </a:xfrm>
        </p:grpSpPr>
        <p:sp>
          <p:nvSpPr>
            <p:cNvPr id="23" name="Google Shape;23;p2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75156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30;p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31;p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Google Shape;33;p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34;p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35;p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Google Shape;37;p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ctrTitle"/>
          </p:nvPr>
        </p:nvSpPr>
        <p:spPr>
          <a:xfrm rot="-182">
            <a:off x="2102101" y="2640887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3400313"/>
            <a:ext cx="521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3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3033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1435800" y="1174250"/>
            <a:ext cx="699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48" name="Google Shape;48;p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49;p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50;p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51;p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52;p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54;p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1" name="Google Shape;61;p4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6277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4" name="Google Shape;64;p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2590490"/>
            <a:ext cx="2112075" cy="1022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1632416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5" y="3047298"/>
            <a:ext cx="2112134" cy="1022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12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3" name="Google Shape;83;p6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6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" name="Google Shape;91;p6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8023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4" name="Google Shape;104;p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" name="Google Shape;105;p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 rot="611">
            <a:off x="1075800" y="2267450"/>
            <a:ext cx="33786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2" name="Google Shape;112;p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01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1435800" y="1174250"/>
            <a:ext cx="699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48" name="Google Shape;48;p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49;p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50;p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51;p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52;p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54;p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8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15" name="Google Shape;115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3" name="Google Shape;123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8" name="Google Shape;128;p8"/>
          <p:cNvSpPr txBox="1">
            <a:spLocks noGrp="1"/>
          </p:cNvSpPr>
          <p:nvPr>
            <p:ph type="title"/>
          </p:nvPr>
        </p:nvSpPr>
        <p:spPr>
          <a:xfrm>
            <a:off x="1236150" y="1143000"/>
            <a:ext cx="3084300" cy="27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7554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" name="Google Shape;136;p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Google Shape;138;p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subTitle" idx="1"/>
          </p:nvPr>
        </p:nvSpPr>
        <p:spPr>
          <a:xfrm rot="-302252">
            <a:off x="1670508" y="2351979"/>
            <a:ext cx="3689852" cy="145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171428"/>
            <a:ext cx="317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6" name="Google Shape;146;p9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65622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0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49" name="Google Shape;149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7" name="Google Shape;157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" name="Google Shape;160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" name="Google Shape;161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2" name="Google Shape;162;p10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97078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1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66" name="Google Shape;166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4" name="Google Shape;174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357400"/>
            <a:ext cx="699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body" idx="1"/>
          </p:nvPr>
        </p:nvSpPr>
        <p:spPr>
          <a:xfrm>
            <a:off x="2550750" y="3203475"/>
            <a:ext cx="4762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1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20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422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p1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" name="Google Shape;190;p1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1" name="Google Shape;191;p1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2" name="Google Shape;192;p1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1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97" name="Google Shape;197;p13"/>
          <p:cNvGrpSpPr/>
          <p:nvPr/>
        </p:nvGrpSpPr>
        <p:grpSpPr>
          <a:xfrm>
            <a:off x="8330750" y="-14051"/>
            <a:ext cx="404657" cy="1808340"/>
            <a:chOff x="8574475" y="-14051"/>
            <a:chExt cx="404657" cy="1808340"/>
          </a:xfrm>
        </p:grpSpPr>
        <p:sp>
          <p:nvSpPr>
            <p:cNvPr id="198" name="Google Shape;198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08" name="Google Shape;208;p13"/>
          <p:cNvSpPr txBox="1">
            <a:spLocks noGrp="1"/>
          </p:cNvSpPr>
          <p:nvPr>
            <p:ph type="title"/>
          </p:nvPr>
        </p:nvSpPr>
        <p:spPr>
          <a:xfrm>
            <a:off x="5184394" y="1260221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2"/>
          </p:nvPr>
        </p:nvSpPr>
        <p:spPr>
          <a:xfrm>
            <a:off x="1582800" y="1260221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subTitle" idx="1"/>
          </p:nvPr>
        </p:nvSpPr>
        <p:spPr>
          <a:xfrm flipH="1">
            <a:off x="1772711" y="1696366"/>
            <a:ext cx="27048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3"/>
          </p:nvPr>
        </p:nvSpPr>
        <p:spPr>
          <a:xfrm flipH="1">
            <a:off x="5386849" y="1696367"/>
            <a:ext cx="27045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4"/>
          </p:nvPr>
        </p:nvSpPr>
        <p:spPr>
          <a:xfrm>
            <a:off x="5184394" y="3547796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5"/>
          </p:nvPr>
        </p:nvSpPr>
        <p:spPr>
          <a:xfrm>
            <a:off x="1582800" y="3547796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6"/>
          </p:nvPr>
        </p:nvSpPr>
        <p:spPr>
          <a:xfrm flipH="1">
            <a:off x="1772711" y="3983941"/>
            <a:ext cx="27048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subTitle" idx="7"/>
          </p:nvPr>
        </p:nvSpPr>
        <p:spPr>
          <a:xfrm flipH="1">
            <a:off x="5386849" y="3983942"/>
            <a:ext cx="27045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2416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Table of contents 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0" name="Google Shape;250;p1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1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p1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1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1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1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9" name="Google Shape;259;p1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0" name="Google Shape;260;p1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2" name="Google Shape;262;p1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3" name="Google Shape;263;p15"/>
          <p:cNvSpPr txBox="1">
            <a:spLocks noGrp="1"/>
          </p:cNvSpPr>
          <p:nvPr>
            <p:ph type="title"/>
          </p:nvPr>
        </p:nvSpPr>
        <p:spPr>
          <a:xfrm>
            <a:off x="6233400" y="1152662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4" name="Google Shape;264;p15"/>
          <p:cNvSpPr txBox="1">
            <a:spLocks noGrp="1"/>
          </p:cNvSpPr>
          <p:nvPr>
            <p:ph type="title" idx="2"/>
          </p:nvPr>
        </p:nvSpPr>
        <p:spPr>
          <a:xfrm>
            <a:off x="1428100" y="1152688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5" name="Google Shape;265;p15"/>
          <p:cNvSpPr txBox="1">
            <a:spLocks noGrp="1"/>
          </p:cNvSpPr>
          <p:nvPr>
            <p:ph type="subTitle" idx="1"/>
          </p:nvPr>
        </p:nvSpPr>
        <p:spPr>
          <a:xfrm flipH="1">
            <a:off x="1428272" y="1632387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5"/>
          <p:cNvSpPr txBox="1">
            <a:spLocks noGrp="1"/>
          </p:cNvSpPr>
          <p:nvPr>
            <p:ph type="subTitle" idx="3"/>
          </p:nvPr>
        </p:nvSpPr>
        <p:spPr>
          <a:xfrm flipH="1">
            <a:off x="6233457" y="16323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5"/>
          <p:cNvSpPr txBox="1">
            <a:spLocks noGrp="1"/>
          </p:cNvSpPr>
          <p:nvPr>
            <p:ph type="title" idx="4"/>
          </p:nvPr>
        </p:nvSpPr>
        <p:spPr>
          <a:xfrm>
            <a:off x="1428228" y="35109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8" name="Google Shape;268;p15"/>
          <p:cNvSpPr txBox="1">
            <a:spLocks noGrp="1"/>
          </p:cNvSpPr>
          <p:nvPr>
            <p:ph type="subTitle" idx="5"/>
          </p:nvPr>
        </p:nvSpPr>
        <p:spPr>
          <a:xfrm flipH="1">
            <a:off x="1428400" y="39906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title" idx="6"/>
          </p:nvPr>
        </p:nvSpPr>
        <p:spPr>
          <a:xfrm>
            <a:off x="3842644" y="3511140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title" idx="7"/>
          </p:nvPr>
        </p:nvSpPr>
        <p:spPr>
          <a:xfrm>
            <a:off x="3830750" y="1152674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8"/>
          </p:nvPr>
        </p:nvSpPr>
        <p:spPr>
          <a:xfrm flipH="1">
            <a:off x="3830867" y="1632372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9"/>
          </p:nvPr>
        </p:nvSpPr>
        <p:spPr>
          <a:xfrm flipH="1">
            <a:off x="3842807" y="3990839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5"/>
          <p:cNvSpPr txBox="1">
            <a:spLocks noGrp="1"/>
          </p:cNvSpPr>
          <p:nvPr>
            <p:ph type="title" idx="13" hasCustomPrompt="1"/>
          </p:nvPr>
        </p:nvSpPr>
        <p:spPr>
          <a:xfrm>
            <a:off x="2119614" y="6729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14" hasCustomPrompt="1"/>
          </p:nvPr>
        </p:nvSpPr>
        <p:spPr>
          <a:xfrm>
            <a:off x="4534313" y="6729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15" hasCustomPrompt="1"/>
          </p:nvPr>
        </p:nvSpPr>
        <p:spPr>
          <a:xfrm>
            <a:off x="2119999" y="30312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" name="Google Shape;276;p15"/>
          <p:cNvSpPr txBox="1">
            <a:spLocks noGrp="1"/>
          </p:cNvSpPr>
          <p:nvPr>
            <p:ph type="title" idx="16" hasCustomPrompt="1"/>
          </p:nvPr>
        </p:nvSpPr>
        <p:spPr>
          <a:xfrm>
            <a:off x="6925036" y="672988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7" name="Google Shape;277;p15"/>
          <p:cNvSpPr txBox="1">
            <a:spLocks noGrp="1"/>
          </p:cNvSpPr>
          <p:nvPr>
            <p:ph type="title" idx="17" hasCustomPrompt="1"/>
          </p:nvPr>
        </p:nvSpPr>
        <p:spPr>
          <a:xfrm>
            <a:off x="4534313" y="3031267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8" name="Google Shape;278;p15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219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6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281" name="Google Shape;281;p16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16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16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16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16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16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16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16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9" name="Google Shape;289;p16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94" name="Google Shape;294;p16"/>
          <p:cNvSpPr txBox="1">
            <a:spLocks noGrp="1"/>
          </p:cNvSpPr>
          <p:nvPr>
            <p:ph type="title"/>
          </p:nvPr>
        </p:nvSpPr>
        <p:spPr>
          <a:xfrm>
            <a:off x="2942600" y="3157063"/>
            <a:ext cx="524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6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subTitle" idx="1"/>
          </p:nvPr>
        </p:nvSpPr>
        <p:spPr>
          <a:xfrm flipH="1">
            <a:off x="2942600" y="1770938"/>
            <a:ext cx="5245800" cy="13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2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87505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7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299" name="Google Shape;299;p17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17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17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Google Shape;302;p17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Google Shape;303;p17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Google Shape;304;p17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17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17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7" name="Google Shape;307;p17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12" name="Google Shape;312;p17"/>
          <p:cNvSpPr txBox="1">
            <a:spLocks noGrp="1"/>
          </p:cNvSpPr>
          <p:nvPr>
            <p:ph type="title"/>
          </p:nvPr>
        </p:nvSpPr>
        <p:spPr>
          <a:xfrm>
            <a:off x="1786813" y="2978450"/>
            <a:ext cx="62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14" name="Google Shape;314;p17"/>
          <p:cNvSpPr txBox="1">
            <a:spLocks noGrp="1"/>
          </p:cNvSpPr>
          <p:nvPr>
            <p:ph type="subTitle" idx="1"/>
          </p:nvPr>
        </p:nvSpPr>
        <p:spPr>
          <a:xfrm flipH="1">
            <a:off x="1786788" y="1592325"/>
            <a:ext cx="6290400" cy="13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2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129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6" name="Google Shape;316;p18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18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8" name="Google Shape;318;p18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18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0" name="Google Shape;320;p18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1" name="Google Shape;321;p18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2" name="Google Shape;322;p18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3" name="Google Shape;323;p1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4" name="Google Shape;324;p18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5" name="Google Shape;325;p18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6" name="Google Shape;326;p18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7" name="Google Shape;327;p18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8" name="Google Shape;328;p18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9" name="Google Shape;329;p18"/>
          <p:cNvSpPr txBox="1">
            <a:spLocks noGrp="1"/>
          </p:cNvSpPr>
          <p:nvPr>
            <p:ph type="ctrTitle"/>
          </p:nvPr>
        </p:nvSpPr>
        <p:spPr>
          <a:xfrm rot="-248">
            <a:off x="3567814" y="3067881"/>
            <a:ext cx="41604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0" name="Google Shape;330;p18"/>
          <p:cNvSpPr txBox="1">
            <a:spLocks noGrp="1"/>
          </p:cNvSpPr>
          <p:nvPr>
            <p:ph type="subTitle" idx="1"/>
          </p:nvPr>
        </p:nvSpPr>
        <p:spPr>
          <a:xfrm rot="992">
            <a:off x="3567725" y="3827424"/>
            <a:ext cx="4160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1" name="Google Shape;331;p18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2" name="Google Shape;332;p18"/>
          <p:cNvSpPr txBox="1">
            <a:spLocks noGrp="1"/>
          </p:cNvSpPr>
          <p:nvPr>
            <p:ph type="title" idx="2" hasCustomPrompt="1"/>
          </p:nvPr>
        </p:nvSpPr>
        <p:spPr>
          <a:xfrm>
            <a:off x="3567725" y="2171750"/>
            <a:ext cx="41604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2347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4" name="Google Shape;64;p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2590490"/>
            <a:ext cx="2112075" cy="1022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1632416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5" y="3047298"/>
            <a:ext cx="2112134" cy="1022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 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4" name="Google Shape;334;p1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335;p1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6" name="Google Shape;336;p1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7" name="Google Shape;337;p1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1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" name="Google Shape;339;p1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0" name="Google Shape;340;p1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1" name="Google Shape;341;p1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2" name="Google Shape;342;p1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3" name="Google Shape;343;p1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4" name="Google Shape;344;p1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5" name="Google Shape;345;p1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6" name="Google Shape;346;p1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7" name="Google Shape;347;p1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title"/>
          </p:nvPr>
        </p:nvSpPr>
        <p:spPr>
          <a:xfrm>
            <a:off x="1435800" y="1051350"/>
            <a:ext cx="2713800" cy="30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9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724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20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351" name="Google Shape;351;p2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2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2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2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2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2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2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2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9" name="Google Shape;359;p2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0" name="Google Shape;360;p2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" name="Google Shape;363;p2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64" name="Google Shape;364;p20"/>
          <p:cNvSpPr txBox="1">
            <a:spLocks noGrp="1"/>
          </p:cNvSpPr>
          <p:nvPr>
            <p:ph type="title"/>
          </p:nvPr>
        </p:nvSpPr>
        <p:spPr>
          <a:xfrm>
            <a:off x="1477950" y="540000"/>
            <a:ext cx="6908100" cy="6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9241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6" name="Google Shape;366;p21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7" name="Google Shape;367;p21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368" name="Google Shape;368;p21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1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370;p21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371;p21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21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373;p21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4" name="Google Shape;374;p21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5" name="Google Shape;375;p21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6" name="Google Shape;376;p21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8" name="Google Shape;378;p21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9" name="Google Shape;379;p21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1" name="Google Shape;381;p21"/>
          <p:cNvSpPr txBox="1">
            <a:spLocks noGrp="1"/>
          </p:cNvSpPr>
          <p:nvPr>
            <p:ph type="subTitle" idx="1"/>
          </p:nvPr>
        </p:nvSpPr>
        <p:spPr>
          <a:xfrm flipH="1">
            <a:off x="1581104" y="391452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21"/>
          <p:cNvSpPr txBox="1">
            <a:spLocks noGrp="1"/>
          </p:cNvSpPr>
          <p:nvPr>
            <p:ph type="subTitle" idx="2"/>
          </p:nvPr>
        </p:nvSpPr>
        <p:spPr>
          <a:xfrm flipH="1">
            <a:off x="1581209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3" name="Google Shape;383;p21"/>
          <p:cNvSpPr txBox="1">
            <a:spLocks noGrp="1"/>
          </p:cNvSpPr>
          <p:nvPr>
            <p:ph type="subTitle" idx="3"/>
          </p:nvPr>
        </p:nvSpPr>
        <p:spPr>
          <a:xfrm flipH="1">
            <a:off x="3874988" y="309097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21"/>
          <p:cNvSpPr txBox="1">
            <a:spLocks noGrp="1"/>
          </p:cNvSpPr>
          <p:nvPr>
            <p:ph type="subTitle" idx="4"/>
          </p:nvPr>
        </p:nvSpPr>
        <p:spPr>
          <a:xfrm flipH="1">
            <a:off x="3874988" y="269977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5" name="Google Shape;385;p21"/>
          <p:cNvSpPr txBox="1">
            <a:spLocks noGrp="1"/>
          </p:cNvSpPr>
          <p:nvPr>
            <p:ph type="subTitle" idx="5"/>
          </p:nvPr>
        </p:nvSpPr>
        <p:spPr>
          <a:xfrm flipH="1">
            <a:off x="6168801" y="390500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1"/>
          <p:cNvSpPr txBox="1">
            <a:spLocks noGrp="1"/>
          </p:cNvSpPr>
          <p:nvPr>
            <p:ph type="subTitle" idx="6"/>
          </p:nvPr>
        </p:nvSpPr>
        <p:spPr>
          <a:xfrm flipH="1">
            <a:off x="6168801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52142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8" name="Google Shape;388;p22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9" name="Google Shape;389;p22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390" name="Google Shape;390;p22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1" name="Google Shape;391;p22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2" name="Google Shape;392;p22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3" name="Google Shape;393;p22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394;p22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5" name="Google Shape;395;p22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2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7" name="Google Shape;397;p22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8" name="Google Shape;398;p22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9" name="Google Shape;399;p22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0" name="Google Shape;400;p22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1" name="Google Shape;401;p22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2" name="Google Shape;402;p22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3" name="Google Shape;403;p22"/>
          <p:cNvSpPr txBox="1">
            <a:spLocks noGrp="1"/>
          </p:cNvSpPr>
          <p:nvPr>
            <p:ph type="subTitle" idx="1"/>
          </p:nvPr>
        </p:nvSpPr>
        <p:spPr>
          <a:xfrm flipH="1">
            <a:off x="1581104" y="391452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22"/>
          <p:cNvSpPr txBox="1">
            <a:spLocks noGrp="1"/>
          </p:cNvSpPr>
          <p:nvPr>
            <p:ph type="subTitle" idx="2"/>
          </p:nvPr>
        </p:nvSpPr>
        <p:spPr>
          <a:xfrm flipH="1">
            <a:off x="1581209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05" name="Google Shape;405;p22"/>
          <p:cNvSpPr txBox="1">
            <a:spLocks noGrp="1"/>
          </p:cNvSpPr>
          <p:nvPr>
            <p:ph type="subTitle" idx="3"/>
          </p:nvPr>
        </p:nvSpPr>
        <p:spPr>
          <a:xfrm flipH="1">
            <a:off x="3874988" y="391595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22"/>
          <p:cNvSpPr txBox="1">
            <a:spLocks noGrp="1"/>
          </p:cNvSpPr>
          <p:nvPr>
            <p:ph type="subTitle" idx="4"/>
          </p:nvPr>
        </p:nvSpPr>
        <p:spPr>
          <a:xfrm flipH="1">
            <a:off x="3874988" y="3524750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07" name="Google Shape;407;p22"/>
          <p:cNvSpPr txBox="1">
            <a:spLocks noGrp="1"/>
          </p:cNvSpPr>
          <p:nvPr>
            <p:ph type="subTitle" idx="5"/>
          </p:nvPr>
        </p:nvSpPr>
        <p:spPr>
          <a:xfrm flipH="1">
            <a:off x="6168800" y="391595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22"/>
          <p:cNvSpPr txBox="1">
            <a:spLocks noGrp="1"/>
          </p:cNvSpPr>
          <p:nvPr>
            <p:ph type="subTitle" idx="6"/>
          </p:nvPr>
        </p:nvSpPr>
        <p:spPr>
          <a:xfrm flipH="1">
            <a:off x="6168800" y="3524750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4787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" name="Google Shape;410;p2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1" name="Google Shape;411;p23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12" name="Google Shape;412;p2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3" name="Google Shape;413;p2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4" name="Google Shape;414;p2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5" name="Google Shape;415;p2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p2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7" name="Google Shape;417;p2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8" name="Google Shape;418;p2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9" name="Google Shape;419;p2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0" name="Google Shape;420;p2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1" name="Google Shape;421;p2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2" name="Google Shape;422;p2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3" name="Google Shape;423;p2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4" name="Google Shape;424;p2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5" name="Google Shape;425;p23"/>
          <p:cNvSpPr txBox="1">
            <a:spLocks noGrp="1"/>
          </p:cNvSpPr>
          <p:nvPr>
            <p:ph type="subTitle" idx="1"/>
          </p:nvPr>
        </p:nvSpPr>
        <p:spPr>
          <a:xfrm flipH="1">
            <a:off x="1440001" y="4126175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23"/>
          <p:cNvSpPr txBox="1">
            <a:spLocks noGrp="1"/>
          </p:cNvSpPr>
          <p:nvPr>
            <p:ph type="subTitle" idx="2"/>
          </p:nvPr>
        </p:nvSpPr>
        <p:spPr>
          <a:xfrm flipH="1">
            <a:off x="1440109" y="3745928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27" name="Google Shape;427;p23"/>
          <p:cNvSpPr txBox="1">
            <a:spLocks noGrp="1"/>
          </p:cNvSpPr>
          <p:nvPr>
            <p:ph type="subTitle" idx="3"/>
          </p:nvPr>
        </p:nvSpPr>
        <p:spPr>
          <a:xfrm flipH="1">
            <a:off x="3874986" y="4126175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23"/>
          <p:cNvSpPr txBox="1">
            <a:spLocks noGrp="1"/>
          </p:cNvSpPr>
          <p:nvPr>
            <p:ph type="subTitle" idx="4"/>
          </p:nvPr>
        </p:nvSpPr>
        <p:spPr>
          <a:xfrm flipH="1">
            <a:off x="3874988" y="374592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29" name="Google Shape;429;p23"/>
          <p:cNvSpPr txBox="1">
            <a:spLocks noGrp="1"/>
          </p:cNvSpPr>
          <p:nvPr>
            <p:ph type="subTitle" idx="5"/>
          </p:nvPr>
        </p:nvSpPr>
        <p:spPr>
          <a:xfrm flipH="1">
            <a:off x="6309900" y="4126175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23"/>
          <p:cNvSpPr txBox="1">
            <a:spLocks noGrp="1"/>
          </p:cNvSpPr>
          <p:nvPr>
            <p:ph type="subTitle" idx="6"/>
          </p:nvPr>
        </p:nvSpPr>
        <p:spPr>
          <a:xfrm flipH="1">
            <a:off x="6309901" y="3745928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31" name="Google Shape;431;p23"/>
          <p:cNvSpPr txBox="1">
            <a:spLocks noGrp="1"/>
          </p:cNvSpPr>
          <p:nvPr>
            <p:ph type="subTitle" idx="7"/>
          </p:nvPr>
        </p:nvSpPr>
        <p:spPr>
          <a:xfrm flipH="1">
            <a:off x="1440001" y="2416453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subTitle" idx="8"/>
          </p:nvPr>
        </p:nvSpPr>
        <p:spPr>
          <a:xfrm flipH="1">
            <a:off x="1440109" y="2036216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subTitle" idx="9"/>
          </p:nvPr>
        </p:nvSpPr>
        <p:spPr>
          <a:xfrm flipH="1">
            <a:off x="3874986" y="2416453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23"/>
          <p:cNvSpPr txBox="1">
            <a:spLocks noGrp="1"/>
          </p:cNvSpPr>
          <p:nvPr>
            <p:ph type="subTitle" idx="13"/>
          </p:nvPr>
        </p:nvSpPr>
        <p:spPr>
          <a:xfrm flipH="1">
            <a:off x="3874988" y="203621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35" name="Google Shape;435;p23"/>
          <p:cNvSpPr txBox="1">
            <a:spLocks noGrp="1"/>
          </p:cNvSpPr>
          <p:nvPr>
            <p:ph type="subTitle" idx="14"/>
          </p:nvPr>
        </p:nvSpPr>
        <p:spPr>
          <a:xfrm flipH="1">
            <a:off x="6309900" y="2416453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23"/>
          <p:cNvSpPr txBox="1">
            <a:spLocks noGrp="1"/>
          </p:cNvSpPr>
          <p:nvPr>
            <p:ph type="subTitle" idx="15"/>
          </p:nvPr>
        </p:nvSpPr>
        <p:spPr>
          <a:xfrm flipH="1">
            <a:off x="6309901" y="2036216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119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8" name="Google Shape;438;p2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9" name="Google Shape;439;p2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40" name="Google Shape;440;p2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1" name="Google Shape;441;p2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2" name="Google Shape;442;p2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3" name="Google Shape;443;p2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4" name="Google Shape;444;p2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5" name="Google Shape;445;p2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6" name="Google Shape;446;p2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7" name="Google Shape;447;p2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8" name="Google Shape;448;p2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49" name="Google Shape;449;p2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50" name="Google Shape;450;p2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51" name="Google Shape;451;p2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52" name="Google Shape;452;p2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53" name="Google Shape;453;p24"/>
          <p:cNvSpPr txBox="1">
            <a:spLocks noGrp="1"/>
          </p:cNvSpPr>
          <p:nvPr>
            <p:ph type="subTitle" idx="1"/>
          </p:nvPr>
        </p:nvSpPr>
        <p:spPr>
          <a:xfrm flipH="1">
            <a:off x="2413701" y="4134900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24"/>
          <p:cNvSpPr txBox="1">
            <a:spLocks noGrp="1"/>
          </p:cNvSpPr>
          <p:nvPr>
            <p:ph type="subTitle" idx="2"/>
          </p:nvPr>
        </p:nvSpPr>
        <p:spPr>
          <a:xfrm flipH="1">
            <a:off x="2413809" y="37546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5" name="Google Shape;455;p24"/>
          <p:cNvSpPr txBox="1">
            <a:spLocks noGrp="1"/>
          </p:cNvSpPr>
          <p:nvPr>
            <p:ph type="subTitle" idx="3"/>
          </p:nvPr>
        </p:nvSpPr>
        <p:spPr>
          <a:xfrm flipH="1">
            <a:off x="6025098" y="2960025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24"/>
          <p:cNvSpPr txBox="1">
            <a:spLocks noGrp="1"/>
          </p:cNvSpPr>
          <p:nvPr>
            <p:ph type="subTitle" idx="4"/>
          </p:nvPr>
        </p:nvSpPr>
        <p:spPr>
          <a:xfrm flipH="1">
            <a:off x="6025100" y="257977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7" name="Google Shape;457;p24"/>
          <p:cNvSpPr txBox="1">
            <a:spLocks noGrp="1"/>
          </p:cNvSpPr>
          <p:nvPr>
            <p:ph type="subTitle" idx="5"/>
          </p:nvPr>
        </p:nvSpPr>
        <p:spPr>
          <a:xfrm flipH="1">
            <a:off x="6025100" y="4134900"/>
            <a:ext cx="21141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24"/>
          <p:cNvSpPr txBox="1">
            <a:spLocks noGrp="1"/>
          </p:cNvSpPr>
          <p:nvPr>
            <p:ph type="subTitle" idx="6"/>
          </p:nvPr>
        </p:nvSpPr>
        <p:spPr>
          <a:xfrm flipH="1">
            <a:off x="6025101" y="37546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9" name="Google Shape;459;p24"/>
          <p:cNvSpPr txBox="1">
            <a:spLocks noGrp="1"/>
          </p:cNvSpPr>
          <p:nvPr>
            <p:ph type="subTitle" idx="7"/>
          </p:nvPr>
        </p:nvSpPr>
        <p:spPr>
          <a:xfrm flipH="1">
            <a:off x="2413701" y="1793853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24"/>
          <p:cNvSpPr txBox="1">
            <a:spLocks noGrp="1"/>
          </p:cNvSpPr>
          <p:nvPr>
            <p:ph type="subTitle" idx="8"/>
          </p:nvPr>
        </p:nvSpPr>
        <p:spPr>
          <a:xfrm flipH="1">
            <a:off x="2413809" y="1413616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61" name="Google Shape;461;p24"/>
          <p:cNvSpPr txBox="1">
            <a:spLocks noGrp="1"/>
          </p:cNvSpPr>
          <p:nvPr>
            <p:ph type="subTitle" idx="9"/>
          </p:nvPr>
        </p:nvSpPr>
        <p:spPr>
          <a:xfrm flipH="1">
            <a:off x="2413798" y="2964365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24"/>
          <p:cNvSpPr txBox="1">
            <a:spLocks noGrp="1"/>
          </p:cNvSpPr>
          <p:nvPr>
            <p:ph type="subTitle" idx="13"/>
          </p:nvPr>
        </p:nvSpPr>
        <p:spPr>
          <a:xfrm flipH="1">
            <a:off x="2413800" y="258412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63" name="Google Shape;463;p24"/>
          <p:cNvSpPr txBox="1">
            <a:spLocks noGrp="1"/>
          </p:cNvSpPr>
          <p:nvPr>
            <p:ph type="subTitle" idx="14"/>
          </p:nvPr>
        </p:nvSpPr>
        <p:spPr>
          <a:xfrm flipH="1">
            <a:off x="6025100" y="1793853"/>
            <a:ext cx="21141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24"/>
          <p:cNvSpPr txBox="1">
            <a:spLocks noGrp="1"/>
          </p:cNvSpPr>
          <p:nvPr>
            <p:ph type="subTitle" idx="15"/>
          </p:nvPr>
        </p:nvSpPr>
        <p:spPr>
          <a:xfrm flipH="1">
            <a:off x="6025101" y="1413616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86207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6" name="Google Shape;466;p2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7" name="Google Shape;467;p2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8" name="Google Shape;468;p2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9" name="Google Shape;469;p2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0" name="Google Shape;470;p2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1" name="Google Shape;471;p2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2" name="Google Shape;472;p2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3" name="Google Shape;473;p2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4" name="Google Shape;474;p2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5" name="Google Shape;475;p2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6" name="Google Shape;476;p2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7" name="Google Shape;477;p2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8" name="Google Shape;478;p2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9" name="Google Shape;479;p25"/>
          <p:cNvSpPr txBox="1">
            <a:spLocks noGrp="1"/>
          </p:cNvSpPr>
          <p:nvPr>
            <p:ph type="ctrTitle"/>
          </p:nvPr>
        </p:nvSpPr>
        <p:spPr>
          <a:xfrm rot="-248">
            <a:off x="3143089" y="3067881"/>
            <a:ext cx="41604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80" name="Google Shape;480;p25"/>
          <p:cNvSpPr txBox="1">
            <a:spLocks noGrp="1"/>
          </p:cNvSpPr>
          <p:nvPr>
            <p:ph type="subTitle" idx="1"/>
          </p:nvPr>
        </p:nvSpPr>
        <p:spPr>
          <a:xfrm rot="992">
            <a:off x="3143000" y="3827424"/>
            <a:ext cx="4160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1" name="Google Shape;481;p25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82" name="Google Shape;482;p25"/>
          <p:cNvSpPr txBox="1">
            <a:spLocks noGrp="1"/>
          </p:cNvSpPr>
          <p:nvPr>
            <p:ph type="title" idx="2" hasCustomPrompt="1"/>
          </p:nvPr>
        </p:nvSpPr>
        <p:spPr>
          <a:xfrm>
            <a:off x="3143000" y="2171750"/>
            <a:ext cx="41604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16083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4" name="Google Shape;484;p2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5" name="Google Shape;485;p26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86" name="Google Shape;486;p26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7" name="Google Shape;487;p26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8" name="Google Shape;488;p26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9" name="Google Shape;489;p26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0" name="Google Shape;490;p26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1" name="Google Shape;491;p26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2" name="Google Shape;492;p26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3" name="Google Shape;493;p2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4" name="Google Shape;494;p26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5" name="Google Shape;495;p26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6" name="Google Shape;496;p26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7" name="Google Shape;497;p26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9" name="Google Shape;499;p26"/>
          <p:cNvSpPr txBox="1">
            <a:spLocks noGrp="1"/>
          </p:cNvSpPr>
          <p:nvPr>
            <p:ph type="title" idx="2"/>
          </p:nvPr>
        </p:nvSpPr>
        <p:spPr>
          <a:xfrm>
            <a:off x="1869538" y="3169113"/>
            <a:ext cx="23460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0" name="Google Shape;500;p26"/>
          <p:cNvSpPr txBox="1">
            <a:spLocks noGrp="1"/>
          </p:cNvSpPr>
          <p:nvPr>
            <p:ph type="subTitle" idx="1"/>
          </p:nvPr>
        </p:nvSpPr>
        <p:spPr>
          <a:xfrm flipH="1">
            <a:off x="1869813" y="3648812"/>
            <a:ext cx="23460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26"/>
          <p:cNvSpPr txBox="1">
            <a:spLocks noGrp="1"/>
          </p:cNvSpPr>
          <p:nvPr>
            <p:ph type="title" idx="3"/>
          </p:nvPr>
        </p:nvSpPr>
        <p:spPr>
          <a:xfrm>
            <a:off x="5648188" y="3169125"/>
            <a:ext cx="23460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2" name="Google Shape;502;p26"/>
          <p:cNvSpPr txBox="1">
            <a:spLocks noGrp="1"/>
          </p:cNvSpPr>
          <p:nvPr>
            <p:ph type="subTitle" idx="4"/>
          </p:nvPr>
        </p:nvSpPr>
        <p:spPr>
          <a:xfrm flipH="1">
            <a:off x="5648463" y="3648825"/>
            <a:ext cx="23460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9622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lt1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4" name="Google Shape;504;p2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5" name="Google Shape;505;p2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6" name="Google Shape;506;p2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7" name="Google Shape;507;p2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8" name="Google Shape;508;p2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9" name="Google Shape;509;p2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0" name="Google Shape;510;p2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1" name="Google Shape;511;p2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2" name="Google Shape;512;p2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3" name="Google Shape;513;p2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4" name="Google Shape;514;p2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5" name="Google Shape;515;p2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6" name="Google Shape;516;p2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7" name="Google Shape;517;p27"/>
          <p:cNvSpPr txBox="1">
            <a:spLocks noGrp="1"/>
          </p:cNvSpPr>
          <p:nvPr>
            <p:ph type="ctrTitle"/>
          </p:nvPr>
        </p:nvSpPr>
        <p:spPr>
          <a:xfrm rot="-159">
            <a:off x="1411364" y="2639069"/>
            <a:ext cx="64956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8" name="Google Shape;518;p27"/>
          <p:cNvSpPr txBox="1">
            <a:spLocks noGrp="1"/>
          </p:cNvSpPr>
          <p:nvPr>
            <p:ph type="subTitle" idx="1"/>
          </p:nvPr>
        </p:nvSpPr>
        <p:spPr>
          <a:xfrm rot="891">
            <a:off x="2449275" y="3398535"/>
            <a:ext cx="46275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2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311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1" name="Google Shape;521;p28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2" name="Google Shape;522;p28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3" name="Google Shape;523;p28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4" name="Google Shape;524;p28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5" name="Google Shape;525;p28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6" name="Google Shape;526;p28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7" name="Google Shape;527;p28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8" name="Google Shape;528;p2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9" name="Google Shape;529;p28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0" name="Google Shape;530;p28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1" name="Google Shape;531;p28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2" name="Google Shape;532;p28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3" name="Google Shape;533;p28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4" name="Google Shape;534;p28"/>
          <p:cNvSpPr txBox="1">
            <a:spLocks noGrp="1"/>
          </p:cNvSpPr>
          <p:nvPr>
            <p:ph type="ctrTitle"/>
          </p:nvPr>
        </p:nvSpPr>
        <p:spPr>
          <a:xfrm rot="-354">
            <a:off x="3143100" y="2171890"/>
            <a:ext cx="2912700" cy="179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5" name="Google Shape;535;p28"/>
          <p:cNvSpPr txBox="1">
            <a:spLocks noGrp="1"/>
          </p:cNvSpPr>
          <p:nvPr>
            <p:ph type="subTitle" idx="1"/>
          </p:nvPr>
        </p:nvSpPr>
        <p:spPr>
          <a:xfrm rot="992">
            <a:off x="3143000" y="3827424"/>
            <a:ext cx="4160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6" name="Google Shape;536;p28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7" name="Google Shape;537;p28"/>
          <p:cNvSpPr txBox="1">
            <a:spLocks noGrp="1"/>
          </p:cNvSpPr>
          <p:nvPr>
            <p:ph type="title" idx="2" hasCustomPrompt="1"/>
          </p:nvPr>
        </p:nvSpPr>
        <p:spPr>
          <a:xfrm>
            <a:off x="6055900" y="2362250"/>
            <a:ext cx="12474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763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4" name="Google Shape;104;p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" name="Google Shape;105;p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 rot="611">
            <a:off x="1075800" y="2267450"/>
            <a:ext cx="33786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2" name="Google Shape;112;p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9" name="Google Shape;539;p2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0" name="Google Shape;540;p2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1" name="Google Shape;541;p2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2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3" name="Google Shape;543;p2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4" name="Google Shape;544;p2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2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2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7" name="Google Shape;547;p2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8" name="Google Shape;548;p2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9" name="Google Shape;549;p2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0" name="Google Shape;550;p2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1" name="Google Shape;551;p2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2" name="Google Shape;552;p29"/>
          <p:cNvSpPr txBox="1">
            <a:spLocks noGrp="1"/>
          </p:cNvSpPr>
          <p:nvPr>
            <p:ph type="subTitle" idx="1"/>
          </p:nvPr>
        </p:nvSpPr>
        <p:spPr>
          <a:xfrm rot="1668">
            <a:off x="2234325" y="3035413"/>
            <a:ext cx="1855200" cy="4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53" name="Google Shape;553;p29"/>
          <p:cNvSpPr txBox="1">
            <a:spLocks noGrp="1"/>
          </p:cNvSpPr>
          <p:nvPr>
            <p:ph type="title" hasCustomPrompt="1"/>
          </p:nvPr>
        </p:nvSpPr>
        <p:spPr>
          <a:xfrm>
            <a:off x="2179575" y="1841963"/>
            <a:ext cx="19647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4" name="Google Shape;554;p29"/>
          <p:cNvSpPr txBox="1">
            <a:spLocks noGrp="1"/>
          </p:cNvSpPr>
          <p:nvPr>
            <p:ph type="subTitle" idx="2"/>
          </p:nvPr>
        </p:nvSpPr>
        <p:spPr>
          <a:xfrm rot="1668">
            <a:off x="5774450" y="3035413"/>
            <a:ext cx="1855200" cy="4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55" name="Google Shape;555;p29"/>
          <p:cNvSpPr txBox="1">
            <a:spLocks noGrp="1"/>
          </p:cNvSpPr>
          <p:nvPr>
            <p:ph type="title" idx="3" hasCustomPrompt="1"/>
          </p:nvPr>
        </p:nvSpPr>
        <p:spPr>
          <a:xfrm>
            <a:off x="5719710" y="1841963"/>
            <a:ext cx="19647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89081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7" name="Google Shape;557;p30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8" name="Google Shape;558;p30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9" name="Google Shape;559;p30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0" name="Google Shape;560;p30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1" name="Google Shape;561;p30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2" name="Google Shape;562;p30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3" name="Google Shape;563;p30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4" name="Google Shape;564;p30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5" name="Google Shape;565;p30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66" name="Google Shape;566;p30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67" name="Google Shape;567;p30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68" name="Google Shape;568;p30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69" name="Google Shape;569;p30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70" name="Google Shape;570;p30"/>
          <p:cNvSpPr txBox="1">
            <a:spLocks noGrp="1"/>
          </p:cNvSpPr>
          <p:nvPr>
            <p:ph type="title"/>
          </p:nvPr>
        </p:nvSpPr>
        <p:spPr>
          <a:xfrm>
            <a:off x="3398038" y="1677850"/>
            <a:ext cx="13836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1" name="Google Shape;571;p30"/>
          <p:cNvSpPr txBox="1">
            <a:spLocks noGrp="1"/>
          </p:cNvSpPr>
          <p:nvPr>
            <p:ph type="title" idx="2"/>
          </p:nvPr>
        </p:nvSpPr>
        <p:spPr>
          <a:xfrm>
            <a:off x="1779338" y="1691200"/>
            <a:ext cx="1252200" cy="7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2" name="Google Shape;572;p30"/>
          <p:cNvSpPr txBox="1">
            <a:spLocks noGrp="1"/>
          </p:cNvSpPr>
          <p:nvPr>
            <p:ph type="subTitle" idx="1"/>
          </p:nvPr>
        </p:nvSpPr>
        <p:spPr>
          <a:xfrm flipH="1">
            <a:off x="1994763" y="2486550"/>
            <a:ext cx="821400" cy="19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30"/>
          <p:cNvSpPr txBox="1">
            <a:spLocks noGrp="1"/>
          </p:cNvSpPr>
          <p:nvPr>
            <p:ph type="subTitle" idx="3"/>
          </p:nvPr>
        </p:nvSpPr>
        <p:spPr>
          <a:xfrm flipH="1">
            <a:off x="3679138" y="2486500"/>
            <a:ext cx="821400" cy="19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30"/>
          <p:cNvSpPr txBox="1">
            <a:spLocks noGrp="1"/>
          </p:cNvSpPr>
          <p:nvPr>
            <p:ph type="title" idx="4"/>
          </p:nvPr>
        </p:nvSpPr>
        <p:spPr>
          <a:xfrm>
            <a:off x="6832488" y="1677850"/>
            <a:ext cx="1252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5" name="Google Shape;575;p30"/>
          <p:cNvSpPr txBox="1">
            <a:spLocks noGrp="1"/>
          </p:cNvSpPr>
          <p:nvPr>
            <p:ph type="title" idx="5"/>
          </p:nvPr>
        </p:nvSpPr>
        <p:spPr>
          <a:xfrm>
            <a:off x="5148138" y="1677850"/>
            <a:ext cx="1252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6" name="Google Shape;576;p30"/>
          <p:cNvSpPr txBox="1">
            <a:spLocks noGrp="1"/>
          </p:cNvSpPr>
          <p:nvPr>
            <p:ph type="subTitle" idx="6"/>
          </p:nvPr>
        </p:nvSpPr>
        <p:spPr>
          <a:xfrm flipH="1">
            <a:off x="5363513" y="2486525"/>
            <a:ext cx="821400" cy="19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30"/>
          <p:cNvSpPr txBox="1">
            <a:spLocks noGrp="1"/>
          </p:cNvSpPr>
          <p:nvPr>
            <p:ph type="subTitle" idx="7"/>
          </p:nvPr>
        </p:nvSpPr>
        <p:spPr>
          <a:xfrm flipH="1">
            <a:off x="7047888" y="2486550"/>
            <a:ext cx="821400" cy="19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30"/>
          <p:cNvSpPr txBox="1">
            <a:spLocks noGrp="1"/>
          </p:cNvSpPr>
          <p:nvPr>
            <p:ph type="title" idx="8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86152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0" name="Google Shape;580;p31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1" name="Google Shape;581;p31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2" name="Google Shape;582;p31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3" name="Google Shape;583;p31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4" name="Google Shape;584;p31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5" name="Google Shape;585;p31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6" name="Google Shape;586;p31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7" name="Google Shape;587;p31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8" name="Google Shape;588;p31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89" name="Google Shape;589;p31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0" name="Google Shape;590;p31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1" name="Google Shape;591;p31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2" name="Google Shape;592;p31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3" name="Google Shape;593;p31">
            <a:hlinkClick r:id="rId2" action="ppaction://hlinksldjump"/>
          </p:cNvPr>
          <p:cNvSpPr txBox="1">
            <a:spLocks noGrp="1"/>
          </p:cNvSpPr>
          <p:nvPr>
            <p:ph type="ctrTitle"/>
          </p:nvPr>
        </p:nvSpPr>
        <p:spPr>
          <a:xfrm rot="358" flipH="1">
            <a:off x="4935375" y="2171900"/>
            <a:ext cx="2880000" cy="179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4" name="Google Shape;594;p31"/>
          <p:cNvSpPr txBox="1">
            <a:spLocks noGrp="1"/>
          </p:cNvSpPr>
          <p:nvPr>
            <p:ph type="subTitle" idx="1"/>
          </p:nvPr>
        </p:nvSpPr>
        <p:spPr>
          <a:xfrm rot="-972" flipH="1">
            <a:off x="3570177" y="3827427"/>
            <a:ext cx="42453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5" name="Google Shape;595;p31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96" name="Google Shape;596;p31">
            <a:hlinkClick r:id="rId2" action="ppaction://hlinksldjump"/>
          </p:cNvPr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570152" y="2344483"/>
            <a:ext cx="13377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470553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8" name="Google Shape;598;p32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9" name="Google Shape;599;p32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0" name="Google Shape;600;p32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1" name="Google Shape;601;p32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2" name="Google Shape;602;p32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3" name="Google Shape;603;p32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4" name="Google Shape;604;p32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5" name="Google Shape;605;p32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6" name="Google Shape;606;p32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07" name="Google Shape;607;p32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08" name="Google Shape;608;p32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09" name="Google Shape;609;p32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10" name="Google Shape;610;p32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11" name="Google Shape;611;p32"/>
          <p:cNvSpPr txBox="1">
            <a:spLocks noGrp="1"/>
          </p:cNvSpPr>
          <p:nvPr>
            <p:ph type="subTitle" idx="1"/>
          </p:nvPr>
        </p:nvSpPr>
        <p:spPr>
          <a:xfrm rot="1835">
            <a:off x="5871774" y="1567149"/>
            <a:ext cx="22485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2" name="Google Shape;612;p32"/>
          <p:cNvSpPr txBox="1">
            <a:spLocks noGrp="1"/>
          </p:cNvSpPr>
          <p:nvPr>
            <p:ph type="title" hasCustomPrompt="1"/>
          </p:nvPr>
        </p:nvSpPr>
        <p:spPr>
          <a:xfrm>
            <a:off x="5672400" y="670225"/>
            <a:ext cx="26472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3" name="Google Shape;613;p32"/>
          <p:cNvSpPr txBox="1">
            <a:spLocks noGrp="1"/>
          </p:cNvSpPr>
          <p:nvPr>
            <p:ph type="subTitle" idx="2"/>
          </p:nvPr>
        </p:nvSpPr>
        <p:spPr>
          <a:xfrm rot="1376">
            <a:off x="5871725" y="3703952"/>
            <a:ext cx="22485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4" name="Google Shape;614;p32"/>
          <p:cNvSpPr txBox="1">
            <a:spLocks noGrp="1"/>
          </p:cNvSpPr>
          <p:nvPr>
            <p:ph type="title" idx="3" hasCustomPrompt="1"/>
          </p:nvPr>
        </p:nvSpPr>
        <p:spPr>
          <a:xfrm>
            <a:off x="5672450" y="2807250"/>
            <a:ext cx="26475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5" name="Google Shape;615;p32"/>
          <p:cNvSpPr txBox="1">
            <a:spLocks noGrp="1"/>
          </p:cNvSpPr>
          <p:nvPr>
            <p:ph type="subTitle" idx="4"/>
          </p:nvPr>
        </p:nvSpPr>
        <p:spPr>
          <a:xfrm rot="1835">
            <a:off x="1710600" y="1566975"/>
            <a:ext cx="22485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6" name="Google Shape;616;p32"/>
          <p:cNvSpPr txBox="1">
            <a:spLocks noGrp="1"/>
          </p:cNvSpPr>
          <p:nvPr>
            <p:ph type="title" idx="5" hasCustomPrompt="1"/>
          </p:nvPr>
        </p:nvSpPr>
        <p:spPr>
          <a:xfrm>
            <a:off x="1511250" y="670188"/>
            <a:ext cx="26472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8513587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8" name="Google Shape;618;p3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9" name="Google Shape;619;p3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0" name="Google Shape;620;p3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1" name="Google Shape;621;p3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2" name="Google Shape;622;p3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3" name="Google Shape;623;p3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4" name="Google Shape;624;p3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5" name="Google Shape;625;p3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6" name="Google Shape;626;p3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27" name="Google Shape;627;p3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28" name="Google Shape;628;p3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29" name="Google Shape;629;p3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30" name="Google Shape;630;p3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31" name="Google Shape;631;p33"/>
          <p:cNvSpPr txBox="1">
            <a:spLocks noGrp="1"/>
          </p:cNvSpPr>
          <p:nvPr>
            <p:ph type="title"/>
          </p:nvPr>
        </p:nvSpPr>
        <p:spPr>
          <a:xfrm>
            <a:off x="5903863" y="1720800"/>
            <a:ext cx="22779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32" name="Google Shape;632;p33"/>
          <p:cNvSpPr txBox="1">
            <a:spLocks noGrp="1"/>
          </p:cNvSpPr>
          <p:nvPr>
            <p:ph type="title" idx="2"/>
          </p:nvPr>
        </p:nvSpPr>
        <p:spPr>
          <a:xfrm>
            <a:off x="2411838" y="1720800"/>
            <a:ext cx="22779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33" name="Google Shape;633;p33"/>
          <p:cNvSpPr txBox="1">
            <a:spLocks noGrp="1"/>
          </p:cNvSpPr>
          <p:nvPr>
            <p:ph type="subTitle" idx="1"/>
          </p:nvPr>
        </p:nvSpPr>
        <p:spPr>
          <a:xfrm flipH="1">
            <a:off x="2411863" y="2156941"/>
            <a:ext cx="22779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33"/>
          <p:cNvSpPr txBox="1">
            <a:spLocks noGrp="1"/>
          </p:cNvSpPr>
          <p:nvPr>
            <p:ph type="subTitle" idx="3"/>
          </p:nvPr>
        </p:nvSpPr>
        <p:spPr>
          <a:xfrm flipH="1">
            <a:off x="5903909" y="2156941"/>
            <a:ext cx="22776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3"/>
          <p:cNvSpPr txBox="1">
            <a:spLocks noGrp="1"/>
          </p:cNvSpPr>
          <p:nvPr>
            <p:ph type="title" idx="4"/>
          </p:nvPr>
        </p:nvSpPr>
        <p:spPr>
          <a:xfrm>
            <a:off x="5903863" y="3243010"/>
            <a:ext cx="22779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36" name="Google Shape;636;p33"/>
          <p:cNvSpPr txBox="1">
            <a:spLocks noGrp="1"/>
          </p:cNvSpPr>
          <p:nvPr>
            <p:ph type="title" idx="5"/>
          </p:nvPr>
        </p:nvSpPr>
        <p:spPr>
          <a:xfrm>
            <a:off x="2411838" y="3243010"/>
            <a:ext cx="22779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37" name="Google Shape;637;p33"/>
          <p:cNvSpPr txBox="1">
            <a:spLocks noGrp="1"/>
          </p:cNvSpPr>
          <p:nvPr>
            <p:ph type="subTitle" idx="6"/>
          </p:nvPr>
        </p:nvSpPr>
        <p:spPr>
          <a:xfrm flipH="1">
            <a:off x="2411863" y="3679151"/>
            <a:ext cx="22779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33"/>
          <p:cNvSpPr txBox="1">
            <a:spLocks noGrp="1"/>
          </p:cNvSpPr>
          <p:nvPr>
            <p:ph type="subTitle" idx="7"/>
          </p:nvPr>
        </p:nvSpPr>
        <p:spPr>
          <a:xfrm flipH="1">
            <a:off x="5903909" y="3679151"/>
            <a:ext cx="22776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3"/>
          <p:cNvSpPr txBox="1">
            <a:spLocks noGrp="1"/>
          </p:cNvSpPr>
          <p:nvPr>
            <p:ph type="title" idx="8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0310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1" name="Google Shape;641;p3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2" name="Google Shape;642;p3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3" name="Google Shape;643;p3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4" name="Google Shape;644;p3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5" name="Google Shape;645;p3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6" name="Google Shape;646;p3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7" name="Google Shape;647;p3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8" name="Google Shape;648;p3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9" name="Google Shape;649;p3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0" name="Google Shape;650;p3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1" name="Google Shape;651;p3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2" name="Google Shape;652;p3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3" name="Google Shape;653;p3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4" name="Google Shape;654;p34">
            <a:hlinkClick r:id="rId2" action="ppaction://hlinksldjump"/>
          </p:cNvPr>
          <p:cNvSpPr txBox="1">
            <a:spLocks noGrp="1"/>
          </p:cNvSpPr>
          <p:nvPr>
            <p:ph type="ctrTitle"/>
          </p:nvPr>
        </p:nvSpPr>
        <p:spPr>
          <a:xfrm rot="340" flipH="1">
            <a:off x="4263775" y="2897600"/>
            <a:ext cx="3035400" cy="8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5" name="Google Shape;655;p34"/>
          <p:cNvSpPr txBox="1">
            <a:spLocks noGrp="1"/>
          </p:cNvSpPr>
          <p:nvPr>
            <p:ph type="subTitle" idx="1"/>
          </p:nvPr>
        </p:nvSpPr>
        <p:spPr>
          <a:xfrm rot="-937" flipH="1">
            <a:off x="2898475" y="3717075"/>
            <a:ext cx="44007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6" name="Google Shape;656;p34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57" name="Google Shape;657;p34">
            <a:hlinkClick r:id="rId2" action="ppaction://hlinksldjump"/>
          </p:cNvPr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2898475" y="2820375"/>
            <a:ext cx="1365300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414753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9" name="Google Shape;659;p3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" name="Google Shape;660;p3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1" name="Google Shape;661;p3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2" name="Google Shape;662;p3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3" name="Google Shape;663;p3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4" name="Google Shape;664;p3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5" name="Google Shape;665;p3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6" name="Google Shape;666;p3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7" name="Google Shape;667;p3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68" name="Google Shape;668;p3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69" name="Google Shape;669;p3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70" name="Google Shape;670;p3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71" name="Google Shape;671;p3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72" name="Google Shape;672;p35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73" name="Google Shape;673;p35"/>
          <p:cNvSpPr txBox="1">
            <a:spLocks noGrp="1"/>
          </p:cNvSpPr>
          <p:nvPr>
            <p:ph type="subTitle" idx="1"/>
          </p:nvPr>
        </p:nvSpPr>
        <p:spPr>
          <a:xfrm flipH="1">
            <a:off x="1563650" y="2275650"/>
            <a:ext cx="2514000" cy="12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35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40245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6" name="Google Shape;676;p36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7" name="Google Shape;677;p36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8" name="Google Shape;678;p36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9" name="Google Shape;679;p36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0" name="Google Shape;680;p36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1" name="Google Shape;681;p36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2" name="Google Shape;682;p36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3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4" name="Google Shape;684;p36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85" name="Google Shape;685;p36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86" name="Google Shape;686;p36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87" name="Google Shape;687;p36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88" name="Google Shape;688;p36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89" name="Google Shape;689;p36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90" name="Google Shape;690;p36"/>
          <p:cNvSpPr txBox="1">
            <a:spLocks noGrp="1"/>
          </p:cNvSpPr>
          <p:nvPr>
            <p:ph type="subTitle" idx="1"/>
          </p:nvPr>
        </p:nvSpPr>
        <p:spPr>
          <a:xfrm flipH="1">
            <a:off x="5164338" y="2514563"/>
            <a:ext cx="2514000" cy="12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36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84194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1" name="Google Shape;711;p3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2" name="Google Shape;712;p38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3" name="Google Shape;713;p38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4" name="Google Shape;714;p38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5" name="Google Shape;715;p38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6" name="Google Shape;716;p38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7" name="Google Shape;717;p38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8" name="Google Shape;718;p38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38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0" name="Google Shape;720;p38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21" name="Google Shape;721;p38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22" name="Google Shape;722;p38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23" name="Google Shape;723;p38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24" name="Google Shape;724;p38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545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" name="Google Shape;136;p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Google Shape;138;p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subTitle" idx="1"/>
          </p:nvPr>
        </p:nvSpPr>
        <p:spPr>
          <a:xfrm rot="-302252">
            <a:off x="1670508" y="2351979"/>
            <a:ext cx="3689852" cy="145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171428"/>
            <a:ext cx="317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6" name="Google Shape;146;p9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1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66" name="Google Shape;166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4" name="Google Shape;174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357400"/>
            <a:ext cx="699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body" idx="1"/>
          </p:nvPr>
        </p:nvSpPr>
        <p:spPr>
          <a:xfrm>
            <a:off x="2550750" y="3203475"/>
            <a:ext cx="4762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1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CUSTOM_1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0" name="Google Shape;250;p1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1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p1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1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1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1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5"/>
          <p:cNvSpPr txBox="1">
            <a:spLocks noGrp="1"/>
          </p:cNvSpPr>
          <p:nvPr>
            <p:ph type="title"/>
          </p:nvPr>
        </p:nvSpPr>
        <p:spPr>
          <a:xfrm>
            <a:off x="6233400" y="1152662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4" name="Google Shape;264;p15"/>
          <p:cNvSpPr txBox="1">
            <a:spLocks noGrp="1"/>
          </p:cNvSpPr>
          <p:nvPr>
            <p:ph type="title" idx="2"/>
          </p:nvPr>
        </p:nvSpPr>
        <p:spPr>
          <a:xfrm>
            <a:off x="1428100" y="1152688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5" name="Google Shape;265;p15"/>
          <p:cNvSpPr txBox="1">
            <a:spLocks noGrp="1"/>
          </p:cNvSpPr>
          <p:nvPr>
            <p:ph type="subTitle" idx="1"/>
          </p:nvPr>
        </p:nvSpPr>
        <p:spPr>
          <a:xfrm flipH="1">
            <a:off x="1428272" y="1632387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5"/>
          <p:cNvSpPr txBox="1">
            <a:spLocks noGrp="1"/>
          </p:cNvSpPr>
          <p:nvPr>
            <p:ph type="subTitle" idx="3"/>
          </p:nvPr>
        </p:nvSpPr>
        <p:spPr>
          <a:xfrm flipH="1">
            <a:off x="6233457" y="16323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5"/>
          <p:cNvSpPr txBox="1">
            <a:spLocks noGrp="1"/>
          </p:cNvSpPr>
          <p:nvPr>
            <p:ph type="title" idx="4"/>
          </p:nvPr>
        </p:nvSpPr>
        <p:spPr>
          <a:xfrm>
            <a:off x="1428228" y="35109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8" name="Google Shape;268;p15"/>
          <p:cNvSpPr txBox="1">
            <a:spLocks noGrp="1"/>
          </p:cNvSpPr>
          <p:nvPr>
            <p:ph type="subTitle" idx="5"/>
          </p:nvPr>
        </p:nvSpPr>
        <p:spPr>
          <a:xfrm flipH="1">
            <a:off x="1428400" y="3990663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title" idx="6"/>
          </p:nvPr>
        </p:nvSpPr>
        <p:spPr>
          <a:xfrm>
            <a:off x="3842644" y="3511140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title" idx="7"/>
          </p:nvPr>
        </p:nvSpPr>
        <p:spPr>
          <a:xfrm>
            <a:off x="3830750" y="1152674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8"/>
          </p:nvPr>
        </p:nvSpPr>
        <p:spPr>
          <a:xfrm flipH="1">
            <a:off x="3830867" y="1632372"/>
            <a:ext cx="21906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9"/>
          </p:nvPr>
        </p:nvSpPr>
        <p:spPr>
          <a:xfrm flipH="1">
            <a:off x="3842807" y="3990839"/>
            <a:ext cx="2190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5"/>
          <p:cNvSpPr txBox="1">
            <a:spLocks noGrp="1"/>
          </p:cNvSpPr>
          <p:nvPr>
            <p:ph type="title" idx="13" hasCustomPrompt="1"/>
          </p:nvPr>
        </p:nvSpPr>
        <p:spPr>
          <a:xfrm>
            <a:off x="2119614" y="6729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14" hasCustomPrompt="1"/>
          </p:nvPr>
        </p:nvSpPr>
        <p:spPr>
          <a:xfrm>
            <a:off x="4534313" y="6729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15" hasCustomPrompt="1"/>
          </p:nvPr>
        </p:nvSpPr>
        <p:spPr>
          <a:xfrm>
            <a:off x="2119999" y="3031263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" name="Google Shape;276;p15"/>
          <p:cNvSpPr txBox="1">
            <a:spLocks noGrp="1"/>
          </p:cNvSpPr>
          <p:nvPr>
            <p:ph type="title" idx="16" hasCustomPrompt="1"/>
          </p:nvPr>
        </p:nvSpPr>
        <p:spPr>
          <a:xfrm>
            <a:off x="6925036" y="672988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7" name="Google Shape;277;p15"/>
          <p:cNvSpPr txBox="1">
            <a:spLocks noGrp="1"/>
          </p:cNvSpPr>
          <p:nvPr>
            <p:ph type="title" idx="17" hasCustomPrompt="1"/>
          </p:nvPr>
        </p:nvSpPr>
        <p:spPr>
          <a:xfrm>
            <a:off x="4534313" y="3031267"/>
            <a:ext cx="807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8" name="Google Shape;278;p15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9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6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281" name="Google Shape;281;p16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16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16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16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16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16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16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16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9" name="Google Shape;289;p16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16"/>
          <p:cNvSpPr txBox="1">
            <a:spLocks noGrp="1"/>
          </p:cNvSpPr>
          <p:nvPr>
            <p:ph type="title"/>
          </p:nvPr>
        </p:nvSpPr>
        <p:spPr>
          <a:xfrm>
            <a:off x="2942600" y="3157063"/>
            <a:ext cx="524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6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subTitle" idx="1"/>
          </p:nvPr>
        </p:nvSpPr>
        <p:spPr>
          <a:xfrm flipH="1">
            <a:off x="2942600" y="1770938"/>
            <a:ext cx="5245800" cy="13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2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1828" y="-2085377"/>
            <a:ext cx="2061197" cy="3505103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8035507" y="-59057"/>
            <a:ext cx="126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FDFDFD"/>
                </a:solidFill>
                <a:latin typeface="UTM A&amp;S Graceland" panose="02040603050506020204" pitchFamily="18" charset="0"/>
              </a:rPr>
              <a:t>Măng</a:t>
            </a:r>
            <a:r>
              <a:rPr lang="en-US" sz="1800" dirty="0">
                <a:solidFill>
                  <a:srgbClr val="FDFDFD"/>
                </a:solidFill>
                <a:latin typeface="UTM A&amp;S Graceland" panose="02040603050506020204" pitchFamily="18" charset="0"/>
              </a:rPr>
              <a:t> non</a:t>
            </a:r>
            <a:endParaRPr lang="vi-VN" sz="1800" dirty="0">
              <a:solidFill>
                <a:srgbClr val="FDFDFD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226" y="1686304"/>
            <a:ext cx="2061197" cy="350510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3657" r:id="rId6"/>
    <p:sldLayoutId id="2147483658" r:id="rId7"/>
    <p:sldLayoutId id="2147483661" r:id="rId8"/>
    <p:sldLayoutId id="2147483662" r:id="rId9"/>
    <p:sldLayoutId id="2147483663" r:id="rId10"/>
    <p:sldLayoutId id="2147483664" r:id="rId11"/>
    <p:sldLayoutId id="2147483667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10984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  <p:sldLayoutId id="2147483719" r:id="rId32"/>
    <p:sldLayoutId id="2147483720" r:id="rId33"/>
    <p:sldLayoutId id="2147483721" r:id="rId34"/>
    <p:sldLayoutId id="2147483722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control" Target="../activeX/activeX3.xml"/><Relationship Id="rId7" Type="http://schemas.openxmlformats.org/officeDocument/2006/relationships/slide" Target="slide9.xml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video" Target="NULL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microsoft.com/office/2007/relationships/media" Target="../media/media3.mp4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emf"/><Relationship Id="rId3" Type="http://schemas.microsoft.com/office/2007/relationships/media" Target="../media/media4.mp4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video" Target="../media/media4.mp4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png"/><Relationship Id="rId3" Type="http://schemas.microsoft.com/office/2007/relationships/media" Target="../media/media5.mp4"/><Relationship Id="rId7" Type="http://schemas.openxmlformats.org/officeDocument/2006/relationships/image" Target="../media/image9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video" Target="../media/media5.mp4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42"/>
          <p:cNvGrpSpPr/>
          <p:nvPr/>
        </p:nvGrpSpPr>
        <p:grpSpPr>
          <a:xfrm>
            <a:off x="2105775" y="-145622"/>
            <a:ext cx="5930106" cy="1251496"/>
            <a:chOff x="2006019" y="49159"/>
            <a:chExt cx="5930106" cy="1251496"/>
          </a:xfrm>
        </p:grpSpPr>
        <p:sp>
          <p:nvSpPr>
            <p:cNvPr id="880" name="Google Shape;880;p42"/>
            <p:cNvSpPr/>
            <p:nvPr/>
          </p:nvSpPr>
          <p:spPr>
            <a:xfrm>
              <a:off x="229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2"/>
            <p:cNvSpPr/>
            <p:nvPr/>
          </p:nvSpPr>
          <p:spPr>
            <a:xfrm rot="7791998">
              <a:off x="7097580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2"/>
            <p:cNvSpPr/>
            <p:nvPr/>
          </p:nvSpPr>
          <p:spPr>
            <a:xfrm rot="7791998">
              <a:off x="1962480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4" name="Google Shape;894;p42"/>
          <p:cNvSpPr/>
          <p:nvPr/>
        </p:nvSpPr>
        <p:spPr>
          <a:xfrm>
            <a:off x="1319512" y="4658131"/>
            <a:ext cx="178624" cy="1632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/>
          <p:cNvSpPr/>
          <p:nvPr/>
        </p:nvSpPr>
        <p:spPr>
          <a:xfrm>
            <a:off x="1171344" y="1110315"/>
            <a:ext cx="7429737" cy="3408016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 3"/>
          <p:cNvSpPr/>
          <p:nvPr/>
        </p:nvSpPr>
        <p:spPr>
          <a:xfrm>
            <a:off x="1577234" y="1119198"/>
            <a:ext cx="6820002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1600" b="1" dirty="0">
                <a:solidFill>
                  <a:srgbClr val="F95858"/>
                </a:solidFill>
                <a:latin typeface="UTM Neo Sans Intel" panose="02040603050506020204" pitchFamily="18" charset="0"/>
                <a:ea typeface="Times New Roman" panose="02020603050405020304" pitchFamily="18" charset="0"/>
              </a:rPr>
              <a:t>1. Kiến thức</a:t>
            </a:r>
            <a:r>
              <a:rPr lang="nl-NL" sz="1600" b="1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 </a:t>
            </a:r>
            <a:endParaRPr lang="vi-VN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-152400" algn="l"/>
              </a:tabLst>
            </a:pPr>
            <a:r>
              <a:rPr lang="nl-NL" sz="1600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- Nắm được các tính chất của không khí</a:t>
            </a:r>
            <a:endParaRPr lang="vi-VN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nl-NL" sz="1600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- Nêu được ví dụ về ứng dụng một số tính chất của không khí trong đời sống: bơm xe, bơm bóng, ...</a:t>
            </a:r>
            <a:endParaRPr lang="vi-V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77234" y="2221137"/>
            <a:ext cx="7020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b="1" dirty="0">
                <a:solidFill>
                  <a:schemeClr val="accent2">
                    <a:lumMod val="75000"/>
                  </a:schemeClr>
                </a:solidFill>
                <a:latin typeface="UTM Neo Sans Intel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vi-VN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1600" b="1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1600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Quan sát và làm thí nghiệm để phát hiện ra một số tính chất của không khí: trong suốt, không màu, không mùi, không có hình dạng nhất định; không khí có thể bị nén lại hoặc giản ra.</a:t>
            </a:r>
            <a:endParaRPr lang="vi-V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77234" y="3248029"/>
            <a:ext cx="6104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b="1" dirty="0">
                <a:solidFill>
                  <a:schemeClr val="accent3">
                    <a:lumMod val="50000"/>
                  </a:schemeClr>
                </a:solidFill>
                <a:latin typeface="UTM Neo Sans Intel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vi-VN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1600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- Giáo dục học sinh giữ gìn bảo về không khí, môi trường xung quanh.</a:t>
            </a:r>
            <a:endParaRPr lang="vi-V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7234" y="3833447"/>
            <a:ext cx="6547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1600" b="1" dirty="0">
                <a:solidFill>
                  <a:schemeClr val="accent6">
                    <a:lumMod val="25000"/>
                  </a:schemeClr>
                </a:solidFill>
                <a:latin typeface="UTM Neo Sans Intel" panose="02040603050506020204" pitchFamily="18" charset="0"/>
                <a:ea typeface="Times New Roman" panose="02020603050405020304" pitchFamily="18" charset="0"/>
              </a:rPr>
              <a:t>4. Góp phần phát triển các năng lực</a:t>
            </a:r>
            <a:endParaRPr lang="vi-VN" sz="1600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1600" dirty="0">
                <a:latin typeface="UTM Neo Sans Intel" panose="02040603050506020204" pitchFamily="18" charset="0"/>
                <a:ea typeface="Times New Roman" panose="02020603050405020304" pitchFamily="18" charset="0"/>
              </a:rPr>
              <a:t>- Năng lực giải quyết vấn đề và sáng tạo,  năng lực hợp tác,...</a:t>
            </a:r>
            <a:endParaRPr lang="vi-V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85" name="Google Shape;885;p42"/>
          <p:cNvGrpSpPr/>
          <p:nvPr/>
        </p:nvGrpSpPr>
        <p:grpSpPr>
          <a:xfrm rot="637806">
            <a:off x="8036917" y="4091447"/>
            <a:ext cx="644715" cy="793076"/>
            <a:chOff x="7086900" y="2742275"/>
            <a:chExt cx="1912041" cy="2352039"/>
          </a:xfrm>
        </p:grpSpPr>
        <p:sp>
          <p:nvSpPr>
            <p:cNvPr id="886" name="Google Shape;886;p42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2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2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2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2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2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2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" name="Google Shape;893;p42"/>
          <p:cNvSpPr/>
          <p:nvPr/>
        </p:nvSpPr>
        <p:spPr>
          <a:xfrm>
            <a:off x="8082245" y="961906"/>
            <a:ext cx="314541" cy="400776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42"/>
          <p:cNvSpPr txBox="1">
            <a:spLocks noGrp="1"/>
          </p:cNvSpPr>
          <p:nvPr>
            <p:ph type="title"/>
          </p:nvPr>
        </p:nvSpPr>
        <p:spPr>
          <a:xfrm>
            <a:off x="1558797" y="161260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spc="300" dirty="0">
                <a:solidFill>
                  <a:schemeClr val="lt1"/>
                </a:solidFill>
                <a:latin typeface="UTM Gradoo" panose="02040603050506020204" pitchFamily="18" charset="0"/>
              </a:rPr>
              <a:t>YÊU CẦU CẦN ĐẠT</a:t>
            </a:r>
            <a:endParaRPr sz="3600" b="1" spc="300" dirty="0">
              <a:solidFill>
                <a:schemeClr val="lt1"/>
              </a:solidFill>
              <a:latin typeface="UTM Grado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2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2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2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/>
      <p:bldP spid="88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4" name="Google Shape;3954;p79"/>
          <p:cNvGrpSpPr/>
          <p:nvPr/>
        </p:nvGrpSpPr>
        <p:grpSpPr>
          <a:xfrm>
            <a:off x="1080009" y="73383"/>
            <a:ext cx="7821380" cy="5070117"/>
            <a:chOff x="1221366" y="192559"/>
            <a:chExt cx="7821380" cy="4859871"/>
          </a:xfrm>
        </p:grpSpPr>
        <p:sp>
          <p:nvSpPr>
            <p:cNvPr id="3955" name="Google Shape;3955;p79"/>
            <p:cNvSpPr/>
            <p:nvPr/>
          </p:nvSpPr>
          <p:spPr>
            <a:xfrm>
              <a:off x="1467500" y="589000"/>
              <a:ext cx="7252852" cy="4014495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79"/>
            <p:cNvSpPr/>
            <p:nvPr/>
          </p:nvSpPr>
          <p:spPr>
            <a:xfrm rot="-7882638">
              <a:off x="1162380" y="4135729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79"/>
            <p:cNvSpPr/>
            <p:nvPr/>
          </p:nvSpPr>
          <p:spPr>
            <a:xfrm rot="-7882638">
              <a:off x="7706055" y="635979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0" name="Google Shape;3960;p79"/>
          <p:cNvGrpSpPr/>
          <p:nvPr/>
        </p:nvGrpSpPr>
        <p:grpSpPr>
          <a:xfrm rot="-3780534">
            <a:off x="1287820" y="149318"/>
            <a:ext cx="804234" cy="959346"/>
            <a:chOff x="7663650" y="-223800"/>
            <a:chExt cx="1364498" cy="1627668"/>
          </a:xfrm>
        </p:grpSpPr>
        <p:sp>
          <p:nvSpPr>
            <p:cNvPr id="3961" name="Google Shape;3961;p79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79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79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79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79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79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79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79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79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79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79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79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79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79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79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79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79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79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79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79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1" name="Google Shape;3981;p79"/>
          <p:cNvGrpSpPr/>
          <p:nvPr/>
        </p:nvGrpSpPr>
        <p:grpSpPr>
          <a:xfrm rot="-872953">
            <a:off x="7550798" y="3965546"/>
            <a:ext cx="1277208" cy="1034110"/>
            <a:chOff x="8196023" y="1954943"/>
            <a:chExt cx="1556011" cy="1259847"/>
          </a:xfrm>
        </p:grpSpPr>
        <p:sp>
          <p:nvSpPr>
            <p:cNvPr id="3982" name="Google Shape;3982;p79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79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79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79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79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79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79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633891"/>
              </p:ext>
            </p:extLst>
          </p:nvPr>
        </p:nvGraphicFramePr>
        <p:xfrm>
          <a:off x="2349938" y="1892408"/>
          <a:ext cx="5501486" cy="2418260"/>
        </p:xfrm>
        <a:graphic>
          <a:graphicData uri="http://schemas.openxmlformats.org/drawingml/2006/table">
            <a:tbl>
              <a:tblPr firstRow="1" bandRow="1">
                <a:tableStyleId>{FE1D8247-4C54-4699-ADB7-449F9EBFCF11}</a:tableStyleId>
              </a:tblPr>
              <a:tblGrid>
                <a:gridCol w="1933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7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65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Tính</a:t>
                      </a:r>
                      <a:r>
                        <a:rPr lang="en-US" sz="24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chất</a:t>
                      </a:r>
                      <a:endParaRPr lang="vi-VN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Dự</a:t>
                      </a:r>
                      <a:r>
                        <a:rPr lang="en-US" sz="24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đoán</a:t>
                      </a:r>
                      <a:endParaRPr lang="vi-VN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65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Hình</a:t>
                      </a:r>
                      <a:r>
                        <a:rPr lang="en-US" sz="24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dạng</a:t>
                      </a:r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65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Màu</a:t>
                      </a:r>
                      <a:r>
                        <a:rPr lang="en-US" sz="24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sắc</a:t>
                      </a:r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65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Mùi</a:t>
                      </a:r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65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TM Neo Sans Intel" panose="02040603050506020204" pitchFamily="18" charset="0"/>
                        </a:rPr>
                        <a:t>Vị</a:t>
                      </a:r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vi-VN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Google Shape;1050;p45">
            <a:hlinkClick r:id="rId7" action="ppaction://hlinksldjump"/>
          </p:cNvPr>
          <p:cNvSpPr txBox="1">
            <a:spLocks/>
          </p:cNvSpPr>
          <p:nvPr/>
        </p:nvSpPr>
        <p:spPr>
          <a:xfrm>
            <a:off x="2343303" y="685246"/>
            <a:ext cx="5275371" cy="108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3600" b="0" i="0" u="none" strike="noStrike" cap="none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dirty="0" err="1">
                <a:latin typeface="UVF Kewl Script" panose="02000505000000020002" pitchFamily="2" charset="0"/>
              </a:rPr>
              <a:t>Dự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đoán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về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tính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chất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không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khí</a:t>
            </a:r>
            <a:endParaRPr lang="en" dirty="0">
              <a:latin typeface="UVF Kewl Script" panose="02000505000000020002" pitchFamily="2" charset="0"/>
            </a:endParaRPr>
          </a:p>
        </p:txBody>
      </p:sp>
      <p:sp>
        <p:nvSpPr>
          <p:cNvPr id="41" name="Google Shape;3707;p75"/>
          <p:cNvSpPr/>
          <p:nvPr/>
        </p:nvSpPr>
        <p:spPr>
          <a:xfrm rot="-971606">
            <a:off x="919896" y="502156"/>
            <a:ext cx="320226" cy="280876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3708;p75"/>
          <p:cNvGrpSpPr/>
          <p:nvPr/>
        </p:nvGrpSpPr>
        <p:grpSpPr>
          <a:xfrm rot="1399433">
            <a:off x="7389211" y="766826"/>
            <a:ext cx="725141" cy="703442"/>
            <a:chOff x="5259675" y="2069875"/>
            <a:chExt cx="914926" cy="868771"/>
          </a:xfrm>
        </p:grpSpPr>
        <p:sp>
          <p:nvSpPr>
            <p:cNvPr id="43" name="Google Shape;3709;p75"/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10;p75"/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11;p75"/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12;p75"/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13;p75"/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14;p75"/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15;p75"/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16;p75"/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17;p75"/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18;p75"/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3719;p75"/>
          <p:cNvGrpSpPr/>
          <p:nvPr/>
        </p:nvGrpSpPr>
        <p:grpSpPr>
          <a:xfrm rot="-3612518">
            <a:off x="819034" y="4460776"/>
            <a:ext cx="470559" cy="601228"/>
            <a:chOff x="4257150" y="439500"/>
            <a:chExt cx="496378" cy="634217"/>
          </a:xfrm>
        </p:grpSpPr>
        <p:sp>
          <p:nvSpPr>
            <p:cNvPr id="54" name="Google Shape;3720;p75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21;p75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722;p75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723;p75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24;p75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725;p75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726;p75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name="TextBox1" r:id="rId1" imgW="3371760" imgH="380880"/>
        </mc:Choice>
        <mc:Fallback>
          <p:control name="TextBox1" r:id="rId1" imgW="3371760" imgH="380880">
            <p:pic>
              <p:nvPicPr>
                <p:cNvPr id="2" name="TextBox1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76738" y="2435046"/>
                  <a:ext cx="3371850" cy="379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3371760" imgH="380880"/>
        </mc:Choice>
        <mc:Fallback>
          <p:control name="TextBox2" r:id="rId2" imgW="3371760" imgH="380880">
            <p:pic>
              <p:nvPicPr>
                <p:cNvPr id="38" name="TextBox2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76738" y="2907345"/>
                  <a:ext cx="3371850" cy="379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3371760" imgH="380880"/>
        </mc:Choice>
        <mc:Fallback>
          <p:control name="TextBox3" r:id="rId3" imgW="3371760" imgH="380880">
            <p:pic>
              <p:nvPicPr>
                <p:cNvPr id="39" name="TextBox3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76738" y="3388529"/>
                  <a:ext cx="3371850" cy="379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3371760" imgH="380880"/>
        </mc:Choice>
        <mc:Fallback>
          <p:control name="TextBox4" r:id="rId4" imgW="3371760" imgH="380880">
            <p:pic>
              <p:nvPicPr>
                <p:cNvPr id="40" name="TextBox4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76485" y="3859660"/>
                  <a:ext cx="3371850" cy="37941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029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Google Shape;1094;p46"/>
          <p:cNvGrpSpPr/>
          <p:nvPr/>
        </p:nvGrpSpPr>
        <p:grpSpPr>
          <a:xfrm flipH="1">
            <a:off x="352618" y="4095731"/>
            <a:ext cx="989413" cy="1046013"/>
            <a:chOff x="3842650" y="1456775"/>
            <a:chExt cx="808050" cy="1012775"/>
          </a:xfrm>
        </p:grpSpPr>
        <p:sp>
          <p:nvSpPr>
            <p:cNvPr id="1095" name="Google Shape;1095;p46"/>
            <p:cNvSpPr/>
            <p:nvPr/>
          </p:nvSpPr>
          <p:spPr>
            <a:xfrm>
              <a:off x="3842650" y="1456775"/>
              <a:ext cx="808050" cy="1012775"/>
            </a:xfrm>
            <a:custGeom>
              <a:avLst/>
              <a:gdLst/>
              <a:ahLst/>
              <a:cxnLst/>
              <a:rect l="l" t="t" r="r" b="b"/>
              <a:pathLst>
                <a:path w="32322" h="40511" extrusionOk="0">
                  <a:moveTo>
                    <a:pt x="15898" y="22222"/>
                  </a:moveTo>
                  <a:cubicBezTo>
                    <a:pt x="16112" y="22428"/>
                    <a:pt x="16273" y="22660"/>
                    <a:pt x="16398" y="22918"/>
                  </a:cubicBezTo>
                  <a:cubicBezTo>
                    <a:pt x="16255" y="22677"/>
                    <a:pt x="16086" y="22436"/>
                    <a:pt x="15898" y="22222"/>
                  </a:cubicBezTo>
                  <a:close/>
                  <a:moveTo>
                    <a:pt x="16942" y="15710"/>
                  </a:moveTo>
                  <a:cubicBezTo>
                    <a:pt x="16996" y="15737"/>
                    <a:pt x="17040" y="15773"/>
                    <a:pt x="17094" y="15799"/>
                  </a:cubicBezTo>
                  <a:cubicBezTo>
                    <a:pt x="17995" y="16326"/>
                    <a:pt x="19056" y="16665"/>
                    <a:pt x="20261" y="16807"/>
                  </a:cubicBezTo>
                  <a:cubicBezTo>
                    <a:pt x="20546" y="16843"/>
                    <a:pt x="20849" y="16852"/>
                    <a:pt x="21188" y="16852"/>
                  </a:cubicBezTo>
                  <a:lnTo>
                    <a:pt x="21197" y="16852"/>
                  </a:lnTo>
                  <a:cubicBezTo>
                    <a:pt x="21572" y="16852"/>
                    <a:pt x="21929" y="16834"/>
                    <a:pt x="22277" y="16816"/>
                  </a:cubicBezTo>
                  <a:cubicBezTo>
                    <a:pt x="22411" y="16807"/>
                    <a:pt x="22536" y="16798"/>
                    <a:pt x="22660" y="16798"/>
                  </a:cubicBezTo>
                  <a:cubicBezTo>
                    <a:pt x="22339" y="17378"/>
                    <a:pt x="22072" y="18047"/>
                    <a:pt x="21866" y="18832"/>
                  </a:cubicBezTo>
                  <a:cubicBezTo>
                    <a:pt x="21456" y="20340"/>
                    <a:pt x="21340" y="21919"/>
                    <a:pt x="21510" y="23650"/>
                  </a:cubicBezTo>
                  <a:cubicBezTo>
                    <a:pt x="21563" y="24203"/>
                    <a:pt x="21643" y="24729"/>
                    <a:pt x="21759" y="25229"/>
                  </a:cubicBezTo>
                  <a:cubicBezTo>
                    <a:pt x="21394" y="25104"/>
                    <a:pt x="21028" y="25050"/>
                    <a:pt x="20644" y="25050"/>
                  </a:cubicBezTo>
                  <a:cubicBezTo>
                    <a:pt x="20546" y="25050"/>
                    <a:pt x="20448" y="25050"/>
                    <a:pt x="20359" y="25059"/>
                  </a:cubicBezTo>
                  <a:cubicBezTo>
                    <a:pt x="19235" y="25148"/>
                    <a:pt x="18218" y="25621"/>
                    <a:pt x="17254" y="26513"/>
                  </a:cubicBezTo>
                  <a:cubicBezTo>
                    <a:pt x="17219" y="26540"/>
                    <a:pt x="17192" y="26576"/>
                    <a:pt x="17165" y="26603"/>
                  </a:cubicBezTo>
                  <a:cubicBezTo>
                    <a:pt x="17174" y="26451"/>
                    <a:pt x="17192" y="26299"/>
                    <a:pt x="17192" y="26148"/>
                  </a:cubicBezTo>
                  <a:cubicBezTo>
                    <a:pt x="17834" y="25862"/>
                    <a:pt x="18289" y="25345"/>
                    <a:pt x="18521" y="24613"/>
                  </a:cubicBezTo>
                  <a:lnTo>
                    <a:pt x="18521" y="24604"/>
                  </a:lnTo>
                  <a:cubicBezTo>
                    <a:pt x="18762" y="23828"/>
                    <a:pt x="18682" y="23016"/>
                    <a:pt x="18307" y="22187"/>
                  </a:cubicBezTo>
                  <a:cubicBezTo>
                    <a:pt x="17727" y="20920"/>
                    <a:pt x="16799" y="20081"/>
                    <a:pt x="15541" y="19680"/>
                  </a:cubicBezTo>
                  <a:cubicBezTo>
                    <a:pt x="15238" y="19582"/>
                    <a:pt x="14926" y="19528"/>
                    <a:pt x="14623" y="19528"/>
                  </a:cubicBezTo>
                  <a:cubicBezTo>
                    <a:pt x="14292" y="19528"/>
                    <a:pt x="13962" y="19591"/>
                    <a:pt x="13650" y="19707"/>
                  </a:cubicBezTo>
                  <a:cubicBezTo>
                    <a:pt x="13159" y="19885"/>
                    <a:pt x="12981" y="20215"/>
                    <a:pt x="12928" y="20465"/>
                  </a:cubicBezTo>
                  <a:cubicBezTo>
                    <a:pt x="12624" y="20403"/>
                    <a:pt x="12321" y="20376"/>
                    <a:pt x="12035" y="20376"/>
                  </a:cubicBezTo>
                  <a:cubicBezTo>
                    <a:pt x="11946" y="20376"/>
                    <a:pt x="11857" y="20376"/>
                    <a:pt x="11777" y="20385"/>
                  </a:cubicBezTo>
                  <a:cubicBezTo>
                    <a:pt x="11964" y="20037"/>
                    <a:pt x="12178" y="19707"/>
                    <a:pt x="12410" y="19394"/>
                  </a:cubicBezTo>
                  <a:cubicBezTo>
                    <a:pt x="13552" y="17833"/>
                    <a:pt x="15078" y="16593"/>
                    <a:pt x="16942" y="15710"/>
                  </a:cubicBezTo>
                  <a:close/>
                  <a:moveTo>
                    <a:pt x="15354" y="30938"/>
                  </a:moveTo>
                  <a:cubicBezTo>
                    <a:pt x="15354" y="30947"/>
                    <a:pt x="15354" y="30947"/>
                    <a:pt x="15354" y="30956"/>
                  </a:cubicBezTo>
                  <a:cubicBezTo>
                    <a:pt x="15336" y="30965"/>
                    <a:pt x="15327" y="30974"/>
                    <a:pt x="15309" y="30983"/>
                  </a:cubicBezTo>
                  <a:cubicBezTo>
                    <a:pt x="15327" y="30965"/>
                    <a:pt x="15336" y="30956"/>
                    <a:pt x="15354" y="30938"/>
                  </a:cubicBezTo>
                  <a:close/>
                  <a:moveTo>
                    <a:pt x="2213" y="29324"/>
                  </a:moveTo>
                  <a:cubicBezTo>
                    <a:pt x="2588" y="30019"/>
                    <a:pt x="3070" y="30653"/>
                    <a:pt x="3650" y="31206"/>
                  </a:cubicBezTo>
                  <a:cubicBezTo>
                    <a:pt x="3569" y="31250"/>
                    <a:pt x="3489" y="31268"/>
                    <a:pt x="3391" y="31268"/>
                  </a:cubicBezTo>
                  <a:cubicBezTo>
                    <a:pt x="3320" y="31268"/>
                    <a:pt x="3248" y="31250"/>
                    <a:pt x="3159" y="31233"/>
                  </a:cubicBezTo>
                  <a:cubicBezTo>
                    <a:pt x="2918" y="31179"/>
                    <a:pt x="2677" y="31036"/>
                    <a:pt x="2463" y="30813"/>
                  </a:cubicBezTo>
                  <a:cubicBezTo>
                    <a:pt x="2026" y="30358"/>
                    <a:pt x="2008" y="30010"/>
                    <a:pt x="2044" y="29770"/>
                  </a:cubicBezTo>
                  <a:cubicBezTo>
                    <a:pt x="2071" y="29618"/>
                    <a:pt x="2106" y="29466"/>
                    <a:pt x="2213" y="29324"/>
                  </a:cubicBezTo>
                  <a:close/>
                  <a:moveTo>
                    <a:pt x="27246" y="0"/>
                  </a:moveTo>
                  <a:cubicBezTo>
                    <a:pt x="26987" y="0"/>
                    <a:pt x="26746" y="80"/>
                    <a:pt x="26523" y="170"/>
                  </a:cubicBezTo>
                  <a:lnTo>
                    <a:pt x="26505" y="179"/>
                  </a:lnTo>
                  <a:cubicBezTo>
                    <a:pt x="25149" y="651"/>
                    <a:pt x="23660" y="1410"/>
                    <a:pt x="22072" y="2409"/>
                  </a:cubicBezTo>
                  <a:cubicBezTo>
                    <a:pt x="20386" y="3479"/>
                    <a:pt x="19217" y="4648"/>
                    <a:pt x="18503" y="5995"/>
                  </a:cubicBezTo>
                  <a:cubicBezTo>
                    <a:pt x="18102" y="6736"/>
                    <a:pt x="17834" y="7538"/>
                    <a:pt x="17700" y="8359"/>
                  </a:cubicBezTo>
                  <a:cubicBezTo>
                    <a:pt x="17656" y="8350"/>
                    <a:pt x="17620" y="8341"/>
                    <a:pt x="17575" y="8332"/>
                  </a:cubicBezTo>
                  <a:cubicBezTo>
                    <a:pt x="17433" y="8306"/>
                    <a:pt x="17290" y="8279"/>
                    <a:pt x="17147" y="8252"/>
                  </a:cubicBezTo>
                  <a:cubicBezTo>
                    <a:pt x="16969" y="8216"/>
                    <a:pt x="16790" y="8190"/>
                    <a:pt x="16621" y="8172"/>
                  </a:cubicBezTo>
                  <a:cubicBezTo>
                    <a:pt x="16050" y="8092"/>
                    <a:pt x="15550" y="8020"/>
                    <a:pt x="15167" y="7770"/>
                  </a:cubicBezTo>
                  <a:cubicBezTo>
                    <a:pt x="14962" y="7645"/>
                    <a:pt x="14747" y="7574"/>
                    <a:pt x="14524" y="7574"/>
                  </a:cubicBezTo>
                  <a:cubicBezTo>
                    <a:pt x="14141" y="7574"/>
                    <a:pt x="13659" y="7806"/>
                    <a:pt x="13481" y="8448"/>
                  </a:cubicBezTo>
                  <a:cubicBezTo>
                    <a:pt x="13383" y="8814"/>
                    <a:pt x="13275" y="9296"/>
                    <a:pt x="13338" y="9831"/>
                  </a:cubicBezTo>
                  <a:cubicBezTo>
                    <a:pt x="13490" y="11348"/>
                    <a:pt x="14123" y="12864"/>
                    <a:pt x="15122" y="14095"/>
                  </a:cubicBezTo>
                  <a:cubicBezTo>
                    <a:pt x="15176" y="14158"/>
                    <a:pt x="15229" y="14211"/>
                    <a:pt x="15274" y="14274"/>
                  </a:cubicBezTo>
                  <a:cubicBezTo>
                    <a:pt x="12633" y="15719"/>
                    <a:pt x="10769" y="17655"/>
                    <a:pt x="9618" y="20171"/>
                  </a:cubicBezTo>
                  <a:cubicBezTo>
                    <a:pt x="8993" y="19787"/>
                    <a:pt x="8271" y="19591"/>
                    <a:pt x="7459" y="19591"/>
                  </a:cubicBezTo>
                  <a:cubicBezTo>
                    <a:pt x="7307" y="19591"/>
                    <a:pt x="7147" y="19600"/>
                    <a:pt x="6986" y="19609"/>
                  </a:cubicBezTo>
                  <a:cubicBezTo>
                    <a:pt x="3873" y="19876"/>
                    <a:pt x="1330" y="22615"/>
                    <a:pt x="1303" y="25719"/>
                  </a:cubicBezTo>
                  <a:cubicBezTo>
                    <a:pt x="1303" y="26255"/>
                    <a:pt x="1357" y="26790"/>
                    <a:pt x="1464" y="27307"/>
                  </a:cubicBezTo>
                  <a:cubicBezTo>
                    <a:pt x="572" y="27834"/>
                    <a:pt x="1" y="28797"/>
                    <a:pt x="1" y="29877"/>
                  </a:cubicBezTo>
                  <a:lnTo>
                    <a:pt x="1" y="29912"/>
                  </a:lnTo>
                  <a:lnTo>
                    <a:pt x="1" y="29939"/>
                  </a:lnTo>
                  <a:cubicBezTo>
                    <a:pt x="1" y="29975"/>
                    <a:pt x="1" y="30001"/>
                    <a:pt x="1" y="30037"/>
                  </a:cubicBezTo>
                  <a:cubicBezTo>
                    <a:pt x="10" y="30126"/>
                    <a:pt x="10" y="30251"/>
                    <a:pt x="37" y="30376"/>
                  </a:cubicBezTo>
                  <a:cubicBezTo>
                    <a:pt x="313" y="32062"/>
                    <a:pt x="1919" y="33383"/>
                    <a:pt x="3703" y="33383"/>
                  </a:cubicBezTo>
                  <a:cubicBezTo>
                    <a:pt x="4140" y="33383"/>
                    <a:pt x="4560" y="33302"/>
                    <a:pt x="4952" y="33142"/>
                  </a:cubicBezTo>
                  <a:cubicBezTo>
                    <a:pt x="5247" y="33026"/>
                    <a:pt x="5452" y="32838"/>
                    <a:pt x="5577" y="32606"/>
                  </a:cubicBezTo>
                  <a:cubicBezTo>
                    <a:pt x="5755" y="32696"/>
                    <a:pt x="5933" y="32785"/>
                    <a:pt x="6121" y="32865"/>
                  </a:cubicBezTo>
                  <a:cubicBezTo>
                    <a:pt x="6130" y="32954"/>
                    <a:pt x="6139" y="33044"/>
                    <a:pt x="6148" y="33133"/>
                  </a:cubicBezTo>
                  <a:cubicBezTo>
                    <a:pt x="6165" y="33320"/>
                    <a:pt x="6174" y="33499"/>
                    <a:pt x="6201" y="33686"/>
                  </a:cubicBezTo>
                  <a:cubicBezTo>
                    <a:pt x="5907" y="33766"/>
                    <a:pt x="5630" y="33900"/>
                    <a:pt x="5362" y="34096"/>
                  </a:cubicBezTo>
                  <a:cubicBezTo>
                    <a:pt x="4899" y="34444"/>
                    <a:pt x="4890" y="34872"/>
                    <a:pt x="4925" y="35095"/>
                  </a:cubicBezTo>
                  <a:cubicBezTo>
                    <a:pt x="4988" y="35524"/>
                    <a:pt x="5291" y="35845"/>
                    <a:pt x="5737" y="35952"/>
                  </a:cubicBezTo>
                  <a:cubicBezTo>
                    <a:pt x="5853" y="35979"/>
                    <a:pt x="5960" y="35996"/>
                    <a:pt x="6067" y="35996"/>
                  </a:cubicBezTo>
                  <a:cubicBezTo>
                    <a:pt x="6281" y="35996"/>
                    <a:pt x="6495" y="35925"/>
                    <a:pt x="6674" y="35809"/>
                  </a:cubicBezTo>
                  <a:cubicBezTo>
                    <a:pt x="6692" y="35800"/>
                    <a:pt x="6736" y="35764"/>
                    <a:pt x="6924" y="35764"/>
                  </a:cubicBezTo>
                  <a:lnTo>
                    <a:pt x="7191" y="35764"/>
                  </a:lnTo>
                  <a:cubicBezTo>
                    <a:pt x="7236" y="35773"/>
                    <a:pt x="7281" y="35773"/>
                    <a:pt x="7325" y="35773"/>
                  </a:cubicBezTo>
                  <a:cubicBezTo>
                    <a:pt x="7646" y="35773"/>
                    <a:pt x="7905" y="35675"/>
                    <a:pt x="8101" y="35470"/>
                  </a:cubicBezTo>
                  <a:cubicBezTo>
                    <a:pt x="8405" y="35167"/>
                    <a:pt x="8396" y="34774"/>
                    <a:pt x="8396" y="34605"/>
                  </a:cubicBezTo>
                  <a:cubicBezTo>
                    <a:pt x="8387" y="34310"/>
                    <a:pt x="8342" y="34034"/>
                    <a:pt x="8306" y="33793"/>
                  </a:cubicBezTo>
                  <a:cubicBezTo>
                    <a:pt x="8289" y="33695"/>
                    <a:pt x="8280" y="33606"/>
                    <a:pt x="8262" y="33516"/>
                  </a:cubicBezTo>
                  <a:lnTo>
                    <a:pt x="8262" y="33516"/>
                  </a:lnTo>
                  <a:cubicBezTo>
                    <a:pt x="8351" y="33525"/>
                    <a:pt x="8440" y="33543"/>
                    <a:pt x="8529" y="33552"/>
                  </a:cubicBezTo>
                  <a:cubicBezTo>
                    <a:pt x="8529" y="33588"/>
                    <a:pt x="8538" y="33632"/>
                    <a:pt x="8538" y="33668"/>
                  </a:cubicBezTo>
                  <a:cubicBezTo>
                    <a:pt x="8592" y="34141"/>
                    <a:pt x="8663" y="34551"/>
                    <a:pt x="8752" y="34935"/>
                  </a:cubicBezTo>
                  <a:cubicBezTo>
                    <a:pt x="8949" y="35800"/>
                    <a:pt x="9618" y="35872"/>
                    <a:pt x="9823" y="35872"/>
                  </a:cubicBezTo>
                  <a:cubicBezTo>
                    <a:pt x="9894" y="35872"/>
                    <a:pt x="9966" y="35863"/>
                    <a:pt x="10037" y="35845"/>
                  </a:cubicBezTo>
                  <a:cubicBezTo>
                    <a:pt x="10073" y="35845"/>
                    <a:pt x="10135" y="35836"/>
                    <a:pt x="10207" y="35836"/>
                  </a:cubicBezTo>
                  <a:lnTo>
                    <a:pt x="10224" y="35836"/>
                  </a:lnTo>
                  <a:cubicBezTo>
                    <a:pt x="10421" y="35987"/>
                    <a:pt x="10653" y="36068"/>
                    <a:pt x="10894" y="36068"/>
                  </a:cubicBezTo>
                  <a:cubicBezTo>
                    <a:pt x="11224" y="36068"/>
                    <a:pt x="11527" y="35925"/>
                    <a:pt x="11741" y="35657"/>
                  </a:cubicBezTo>
                  <a:cubicBezTo>
                    <a:pt x="12107" y="35202"/>
                    <a:pt x="12062" y="34587"/>
                    <a:pt x="11616" y="34159"/>
                  </a:cubicBezTo>
                  <a:cubicBezTo>
                    <a:pt x="11340" y="33891"/>
                    <a:pt x="11010" y="33722"/>
                    <a:pt x="10662" y="33668"/>
                  </a:cubicBezTo>
                  <a:cubicBezTo>
                    <a:pt x="10653" y="33606"/>
                    <a:pt x="10644" y="33543"/>
                    <a:pt x="10644" y="33490"/>
                  </a:cubicBezTo>
                  <a:cubicBezTo>
                    <a:pt x="12053" y="33320"/>
                    <a:pt x="13275" y="32821"/>
                    <a:pt x="14301" y="31991"/>
                  </a:cubicBezTo>
                  <a:cubicBezTo>
                    <a:pt x="14400" y="31911"/>
                    <a:pt x="14498" y="31830"/>
                    <a:pt x="14587" y="31741"/>
                  </a:cubicBezTo>
                  <a:lnTo>
                    <a:pt x="14587" y="31741"/>
                  </a:lnTo>
                  <a:cubicBezTo>
                    <a:pt x="14373" y="32071"/>
                    <a:pt x="14212" y="32455"/>
                    <a:pt x="14132" y="32865"/>
                  </a:cubicBezTo>
                  <a:cubicBezTo>
                    <a:pt x="13927" y="33855"/>
                    <a:pt x="14212" y="34872"/>
                    <a:pt x="14890" y="35568"/>
                  </a:cubicBezTo>
                  <a:cubicBezTo>
                    <a:pt x="15684" y="36398"/>
                    <a:pt x="16719" y="36799"/>
                    <a:pt x="18039" y="36817"/>
                  </a:cubicBezTo>
                  <a:cubicBezTo>
                    <a:pt x="18075" y="36817"/>
                    <a:pt x="18102" y="36826"/>
                    <a:pt x="18129" y="36826"/>
                  </a:cubicBezTo>
                  <a:cubicBezTo>
                    <a:pt x="18182" y="36826"/>
                    <a:pt x="18227" y="36817"/>
                    <a:pt x="18280" y="36817"/>
                  </a:cubicBezTo>
                  <a:cubicBezTo>
                    <a:pt x="18539" y="37031"/>
                    <a:pt x="18807" y="37236"/>
                    <a:pt x="19092" y="37424"/>
                  </a:cubicBezTo>
                  <a:cubicBezTo>
                    <a:pt x="19154" y="37477"/>
                    <a:pt x="19226" y="37522"/>
                    <a:pt x="19297" y="37567"/>
                  </a:cubicBezTo>
                  <a:cubicBezTo>
                    <a:pt x="19493" y="37691"/>
                    <a:pt x="19690" y="37816"/>
                    <a:pt x="19904" y="37923"/>
                  </a:cubicBezTo>
                  <a:cubicBezTo>
                    <a:pt x="19672" y="37986"/>
                    <a:pt x="19458" y="38084"/>
                    <a:pt x="19270" y="38227"/>
                  </a:cubicBezTo>
                  <a:cubicBezTo>
                    <a:pt x="18833" y="38548"/>
                    <a:pt x="18691" y="39092"/>
                    <a:pt x="18931" y="39574"/>
                  </a:cubicBezTo>
                  <a:cubicBezTo>
                    <a:pt x="19110" y="39931"/>
                    <a:pt x="19449" y="40145"/>
                    <a:pt x="19850" y="40145"/>
                  </a:cubicBezTo>
                  <a:cubicBezTo>
                    <a:pt x="19957" y="40145"/>
                    <a:pt x="20073" y="40127"/>
                    <a:pt x="20198" y="40091"/>
                  </a:cubicBezTo>
                  <a:lnTo>
                    <a:pt x="20243" y="40082"/>
                  </a:lnTo>
                  <a:cubicBezTo>
                    <a:pt x="20305" y="40064"/>
                    <a:pt x="20359" y="40047"/>
                    <a:pt x="20403" y="40038"/>
                  </a:cubicBezTo>
                  <a:cubicBezTo>
                    <a:pt x="20457" y="40029"/>
                    <a:pt x="20510" y="40020"/>
                    <a:pt x="20573" y="40020"/>
                  </a:cubicBezTo>
                  <a:cubicBezTo>
                    <a:pt x="20716" y="40020"/>
                    <a:pt x="20867" y="40055"/>
                    <a:pt x="21046" y="40127"/>
                  </a:cubicBezTo>
                  <a:cubicBezTo>
                    <a:pt x="21197" y="40180"/>
                    <a:pt x="21349" y="40207"/>
                    <a:pt x="21492" y="40207"/>
                  </a:cubicBezTo>
                  <a:cubicBezTo>
                    <a:pt x="21768" y="40207"/>
                    <a:pt x="22027" y="40100"/>
                    <a:pt x="22223" y="39913"/>
                  </a:cubicBezTo>
                  <a:cubicBezTo>
                    <a:pt x="22420" y="39716"/>
                    <a:pt x="22527" y="39440"/>
                    <a:pt x="22527" y="39146"/>
                  </a:cubicBezTo>
                  <a:cubicBezTo>
                    <a:pt x="22527" y="39021"/>
                    <a:pt x="22527" y="38896"/>
                    <a:pt x="22536" y="38771"/>
                  </a:cubicBezTo>
                  <a:cubicBezTo>
                    <a:pt x="22634" y="38780"/>
                    <a:pt x="22732" y="38798"/>
                    <a:pt x="22830" y="38807"/>
                  </a:cubicBezTo>
                  <a:cubicBezTo>
                    <a:pt x="22839" y="38922"/>
                    <a:pt x="22848" y="39047"/>
                    <a:pt x="22857" y="39163"/>
                  </a:cubicBezTo>
                  <a:cubicBezTo>
                    <a:pt x="22901" y="39806"/>
                    <a:pt x="23419" y="40296"/>
                    <a:pt x="24034" y="40296"/>
                  </a:cubicBezTo>
                  <a:cubicBezTo>
                    <a:pt x="24141" y="40296"/>
                    <a:pt x="24239" y="40287"/>
                    <a:pt x="24338" y="40261"/>
                  </a:cubicBezTo>
                  <a:cubicBezTo>
                    <a:pt x="24364" y="40252"/>
                    <a:pt x="24391" y="40252"/>
                    <a:pt x="24418" y="40252"/>
                  </a:cubicBezTo>
                  <a:cubicBezTo>
                    <a:pt x="24489" y="40252"/>
                    <a:pt x="24578" y="40278"/>
                    <a:pt x="24694" y="40332"/>
                  </a:cubicBezTo>
                  <a:cubicBezTo>
                    <a:pt x="24837" y="40394"/>
                    <a:pt x="25069" y="40510"/>
                    <a:pt x="25381" y="40510"/>
                  </a:cubicBezTo>
                  <a:lnTo>
                    <a:pt x="25408" y="40510"/>
                  </a:lnTo>
                  <a:cubicBezTo>
                    <a:pt x="25756" y="40502"/>
                    <a:pt x="26059" y="40350"/>
                    <a:pt x="26247" y="40082"/>
                  </a:cubicBezTo>
                  <a:cubicBezTo>
                    <a:pt x="26434" y="39815"/>
                    <a:pt x="26470" y="39467"/>
                    <a:pt x="26363" y="39137"/>
                  </a:cubicBezTo>
                  <a:cubicBezTo>
                    <a:pt x="26264" y="38860"/>
                    <a:pt x="26095" y="38619"/>
                    <a:pt x="25881" y="38450"/>
                  </a:cubicBezTo>
                  <a:cubicBezTo>
                    <a:pt x="26595" y="38227"/>
                    <a:pt x="27290" y="37897"/>
                    <a:pt x="27968" y="37468"/>
                  </a:cubicBezTo>
                  <a:cubicBezTo>
                    <a:pt x="28156" y="37495"/>
                    <a:pt x="28352" y="37513"/>
                    <a:pt x="28557" y="37513"/>
                  </a:cubicBezTo>
                  <a:cubicBezTo>
                    <a:pt x="28718" y="37513"/>
                    <a:pt x="28887" y="37504"/>
                    <a:pt x="29048" y="37486"/>
                  </a:cubicBezTo>
                  <a:cubicBezTo>
                    <a:pt x="30698" y="37308"/>
                    <a:pt x="31947" y="35934"/>
                    <a:pt x="31956" y="34275"/>
                  </a:cubicBezTo>
                  <a:cubicBezTo>
                    <a:pt x="31956" y="33829"/>
                    <a:pt x="31867" y="33418"/>
                    <a:pt x="31697" y="33044"/>
                  </a:cubicBezTo>
                  <a:cubicBezTo>
                    <a:pt x="31894" y="32508"/>
                    <a:pt x="32019" y="31955"/>
                    <a:pt x="32072" y="31402"/>
                  </a:cubicBezTo>
                  <a:cubicBezTo>
                    <a:pt x="32322" y="28922"/>
                    <a:pt x="30957" y="26032"/>
                    <a:pt x="28236" y="25479"/>
                  </a:cubicBezTo>
                  <a:cubicBezTo>
                    <a:pt x="27826" y="25398"/>
                    <a:pt x="27406" y="25354"/>
                    <a:pt x="26996" y="25354"/>
                  </a:cubicBezTo>
                  <a:cubicBezTo>
                    <a:pt x="26050" y="25354"/>
                    <a:pt x="25105" y="25568"/>
                    <a:pt x="24132" y="26005"/>
                  </a:cubicBezTo>
                  <a:cubicBezTo>
                    <a:pt x="24123" y="25969"/>
                    <a:pt x="24115" y="25942"/>
                    <a:pt x="24106" y="25907"/>
                  </a:cubicBezTo>
                  <a:cubicBezTo>
                    <a:pt x="23392" y="23917"/>
                    <a:pt x="23285" y="21803"/>
                    <a:pt x="23776" y="19617"/>
                  </a:cubicBezTo>
                  <a:cubicBezTo>
                    <a:pt x="23981" y="18699"/>
                    <a:pt x="24275" y="17985"/>
                    <a:pt x="24703" y="17396"/>
                  </a:cubicBezTo>
                  <a:cubicBezTo>
                    <a:pt x="25230" y="17601"/>
                    <a:pt x="25899" y="17896"/>
                    <a:pt x="26157" y="18047"/>
                  </a:cubicBezTo>
                  <a:cubicBezTo>
                    <a:pt x="26166" y="18056"/>
                    <a:pt x="26166" y="18065"/>
                    <a:pt x="26175" y="18065"/>
                  </a:cubicBezTo>
                  <a:cubicBezTo>
                    <a:pt x="26389" y="18342"/>
                    <a:pt x="26684" y="18502"/>
                    <a:pt x="27014" y="18502"/>
                  </a:cubicBezTo>
                  <a:cubicBezTo>
                    <a:pt x="27157" y="18502"/>
                    <a:pt x="27299" y="18467"/>
                    <a:pt x="27433" y="18404"/>
                  </a:cubicBezTo>
                  <a:cubicBezTo>
                    <a:pt x="27638" y="18306"/>
                    <a:pt x="27835" y="18208"/>
                    <a:pt x="28031" y="18092"/>
                  </a:cubicBezTo>
                  <a:cubicBezTo>
                    <a:pt x="28477" y="17851"/>
                    <a:pt x="28664" y="17325"/>
                    <a:pt x="28486" y="16843"/>
                  </a:cubicBezTo>
                  <a:cubicBezTo>
                    <a:pt x="28352" y="16495"/>
                    <a:pt x="28022" y="16058"/>
                    <a:pt x="27513" y="15951"/>
                  </a:cubicBezTo>
                  <a:cubicBezTo>
                    <a:pt x="27362" y="15915"/>
                    <a:pt x="27192" y="15853"/>
                    <a:pt x="27014" y="15790"/>
                  </a:cubicBezTo>
                  <a:cubicBezTo>
                    <a:pt x="26934" y="15764"/>
                    <a:pt x="26862" y="15728"/>
                    <a:pt x="26782" y="15701"/>
                  </a:cubicBezTo>
                  <a:cubicBezTo>
                    <a:pt x="26764" y="15701"/>
                    <a:pt x="26746" y="15692"/>
                    <a:pt x="26737" y="15683"/>
                  </a:cubicBezTo>
                  <a:cubicBezTo>
                    <a:pt x="26755" y="15665"/>
                    <a:pt x="26782" y="15648"/>
                    <a:pt x="26809" y="15621"/>
                  </a:cubicBezTo>
                  <a:cubicBezTo>
                    <a:pt x="27817" y="14729"/>
                    <a:pt x="28593" y="13614"/>
                    <a:pt x="29182" y="12204"/>
                  </a:cubicBezTo>
                  <a:cubicBezTo>
                    <a:pt x="29922" y="10438"/>
                    <a:pt x="29842" y="8511"/>
                    <a:pt x="28950" y="6914"/>
                  </a:cubicBezTo>
                  <a:cubicBezTo>
                    <a:pt x="28718" y="6495"/>
                    <a:pt x="28432" y="6147"/>
                    <a:pt x="28156" y="5799"/>
                  </a:cubicBezTo>
                  <a:cubicBezTo>
                    <a:pt x="27817" y="5380"/>
                    <a:pt x="27496" y="4987"/>
                    <a:pt x="27371" y="4559"/>
                  </a:cubicBezTo>
                  <a:cubicBezTo>
                    <a:pt x="27130" y="3774"/>
                    <a:pt x="27362" y="2810"/>
                    <a:pt x="28093" y="1526"/>
                  </a:cubicBezTo>
                  <a:cubicBezTo>
                    <a:pt x="28254" y="1240"/>
                    <a:pt x="28281" y="883"/>
                    <a:pt x="28156" y="580"/>
                  </a:cubicBezTo>
                  <a:cubicBezTo>
                    <a:pt x="28004" y="223"/>
                    <a:pt x="27656" y="0"/>
                    <a:pt x="27246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6"/>
            <p:cNvSpPr/>
            <p:nvPr/>
          </p:nvSpPr>
          <p:spPr>
            <a:xfrm>
              <a:off x="4333550" y="2393675"/>
              <a:ext cx="53075" cy="46925"/>
            </a:xfrm>
            <a:custGeom>
              <a:avLst/>
              <a:gdLst/>
              <a:ahLst/>
              <a:cxnLst/>
              <a:rect l="l" t="t" r="r" b="b"/>
              <a:pathLst>
                <a:path w="2123" h="1877" extrusionOk="0">
                  <a:moveTo>
                    <a:pt x="1972" y="1"/>
                  </a:moveTo>
                  <a:cubicBezTo>
                    <a:pt x="1966" y="1"/>
                    <a:pt x="1960" y="1"/>
                    <a:pt x="1954" y="1"/>
                  </a:cubicBezTo>
                  <a:cubicBezTo>
                    <a:pt x="1935" y="1"/>
                    <a:pt x="1916" y="1"/>
                    <a:pt x="1897" y="1"/>
                  </a:cubicBezTo>
                  <a:cubicBezTo>
                    <a:pt x="1787" y="1"/>
                    <a:pt x="1677" y="14"/>
                    <a:pt x="1677" y="189"/>
                  </a:cubicBezTo>
                  <a:cubicBezTo>
                    <a:pt x="1686" y="376"/>
                    <a:pt x="1677" y="563"/>
                    <a:pt x="1677" y="751"/>
                  </a:cubicBezTo>
                  <a:lnTo>
                    <a:pt x="1668" y="751"/>
                  </a:lnTo>
                  <a:cubicBezTo>
                    <a:pt x="1668" y="929"/>
                    <a:pt x="1659" y="1107"/>
                    <a:pt x="1668" y="1277"/>
                  </a:cubicBezTo>
                  <a:cubicBezTo>
                    <a:pt x="1674" y="1358"/>
                    <a:pt x="1654" y="1387"/>
                    <a:pt x="1614" y="1387"/>
                  </a:cubicBezTo>
                  <a:cubicBezTo>
                    <a:pt x="1592" y="1387"/>
                    <a:pt x="1566" y="1379"/>
                    <a:pt x="1535" y="1366"/>
                  </a:cubicBezTo>
                  <a:cubicBezTo>
                    <a:pt x="1329" y="1304"/>
                    <a:pt x="1106" y="1259"/>
                    <a:pt x="892" y="1241"/>
                  </a:cubicBezTo>
                  <a:cubicBezTo>
                    <a:pt x="859" y="1239"/>
                    <a:pt x="826" y="1238"/>
                    <a:pt x="793" y="1238"/>
                  </a:cubicBezTo>
                  <a:cubicBezTo>
                    <a:pt x="555" y="1238"/>
                    <a:pt x="339" y="1296"/>
                    <a:pt x="143" y="1438"/>
                  </a:cubicBezTo>
                  <a:cubicBezTo>
                    <a:pt x="45" y="1509"/>
                    <a:pt x="0" y="1598"/>
                    <a:pt x="63" y="1714"/>
                  </a:cubicBezTo>
                  <a:cubicBezTo>
                    <a:pt x="97" y="1789"/>
                    <a:pt x="150" y="1815"/>
                    <a:pt x="212" y="1815"/>
                  </a:cubicBezTo>
                  <a:cubicBezTo>
                    <a:pt x="246" y="1815"/>
                    <a:pt x="283" y="1807"/>
                    <a:pt x="321" y="1794"/>
                  </a:cubicBezTo>
                  <a:cubicBezTo>
                    <a:pt x="411" y="1768"/>
                    <a:pt x="509" y="1741"/>
                    <a:pt x="607" y="1723"/>
                  </a:cubicBezTo>
                  <a:cubicBezTo>
                    <a:pt x="716" y="1703"/>
                    <a:pt x="825" y="1693"/>
                    <a:pt x="931" y="1693"/>
                  </a:cubicBezTo>
                  <a:cubicBezTo>
                    <a:pt x="1199" y="1693"/>
                    <a:pt x="1458" y="1752"/>
                    <a:pt x="1713" y="1848"/>
                  </a:cubicBezTo>
                  <a:cubicBezTo>
                    <a:pt x="1766" y="1867"/>
                    <a:pt x="1813" y="1877"/>
                    <a:pt x="1855" y="1877"/>
                  </a:cubicBezTo>
                  <a:cubicBezTo>
                    <a:pt x="1967" y="1877"/>
                    <a:pt x="2034" y="1806"/>
                    <a:pt x="2034" y="1670"/>
                  </a:cubicBezTo>
                  <a:cubicBezTo>
                    <a:pt x="2034" y="1179"/>
                    <a:pt x="2070" y="688"/>
                    <a:pt x="2114" y="198"/>
                  </a:cubicBezTo>
                  <a:cubicBezTo>
                    <a:pt x="2123" y="87"/>
                    <a:pt x="2091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4434350" y="2396975"/>
              <a:ext cx="48200" cy="51175"/>
            </a:xfrm>
            <a:custGeom>
              <a:avLst/>
              <a:gdLst/>
              <a:ahLst/>
              <a:cxnLst/>
              <a:rect l="l" t="t" r="r" b="b"/>
              <a:pathLst>
                <a:path w="1928" h="2047" extrusionOk="0">
                  <a:moveTo>
                    <a:pt x="178" y="1"/>
                  </a:moveTo>
                  <a:cubicBezTo>
                    <a:pt x="170" y="1"/>
                    <a:pt x="161" y="1"/>
                    <a:pt x="152" y="3"/>
                  </a:cubicBezTo>
                  <a:cubicBezTo>
                    <a:pt x="36" y="12"/>
                    <a:pt x="9" y="101"/>
                    <a:pt x="9" y="190"/>
                  </a:cubicBezTo>
                  <a:cubicBezTo>
                    <a:pt x="9" y="369"/>
                    <a:pt x="9" y="547"/>
                    <a:pt x="9" y="726"/>
                  </a:cubicBezTo>
                  <a:lnTo>
                    <a:pt x="0" y="726"/>
                  </a:lnTo>
                  <a:cubicBezTo>
                    <a:pt x="9" y="984"/>
                    <a:pt x="18" y="1243"/>
                    <a:pt x="36" y="1493"/>
                  </a:cubicBezTo>
                  <a:cubicBezTo>
                    <a:pt x="51" y="1684"/>
                    <a:pt x="191" y="1836"/>
                    <a:pt x="360" y="1836"/>
                  </a:cubicBezTo>
                  <a:cubicBezTo>
                    <a:pt x="388" y="1836"/>
                    <a:pt x="417" y="1832"/>
                    <a:pt x="447" y="1823"/>
                  </a:cubicBezTo>
                  <a:cubicBezTo>
                    <a:pt x="549" y="1796"/>
                    <a:pt x="649" y="1784"/>
                    <a:pt x="746" y="1784"/>
                  </a:cubicBezTo>
                  <a:cubicBezTo>
                    <a:pt x="970" y="1784"/>
                    <a:pt x="1181" y="1848"/>
                    <a:pt x="1392" y="1948"/>
                  </a:cubicBezTo>
                  <a:cubicBezTo>
                    <a:pt x="1491" y="1997"/>
                    <a:pt x="1583" y="2047"/>
                    <a:pt x="1695" y="2047"/>
                  </a:cubicBezTo>
                  <a:cubicBezTo>
                    <a:pt x="1704" y="2047"/>
                    <a:pt x="1713" y="2047"/>
                    <a:pt x="1722" y="2046"/>
                  </a:cubicBezTo>
                  <a:cubicBezTo>
                    <a:pt x="1874" y="2046"/>
                    <a:pt x="1927" y="1957"/>
                    <a:pt x="1883" y="1814"/>
                  </a:cubicBezTo>
                  <a:cubicBezTo>
                    <a:pt x="1820" y="1618"/>
                    <a:pt x="1695" y="1484"/>
                    <a:pt x="1499" y="1422"/>
                  </a:cubicBezTo>
                  <a:cubicBezTo>
                    <a:pt x="1258" y="1350"/>
                    <a:pt x="1017" y="1306"/>
                    <a:pt x="759" y="1306"/>
                  </a:cubicBezTo>
                  <a:cubicBezTo>
                    <a:pt x="671" y="1311"/>
                    <a:pt x="568" y="1375"/>
                    <a:pt x="484" y="1375"/>
                  </a:cubicBezTo>
                  <a:cubicBezTo>
                    <a:pt x="441" y="1375"/>
                    <a:pt x="403" y="1358"/>
                    <a:pt x="375" y="1306"/>
                  </a:cubicBezTo>
                  <a:cubicBezTo>
                    <a:pt x="313" y="1199"/>
                    <a:pt x="366" y="1020"/>
                    <a:pt x="366" y="877"/>
                  </a:cubicBezTo>
                  <a:cubicBezTo>
                    <a:pt x="366" y="842"/>
                    <a:pt x="375" y="806"/>
                    <a:pt x="375" y="761"/>
                  </a:cubicBezTo>
                  <a:cubicBezTo>
                    <a:pt x="375" y="556"/>
                    <a:pt x="438" y="342"/>
                    <a:pt x="313" y="146"/>
                  </a:cubicBezTo>
                  <a:cubicBezTo>
                    <a:pt x="272" y="73"/>
                    <a:pt x="254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6"/>
            <p:cNvSpPr/>
            <p:nvPr/>
          </p:nvSpPr>
          <p:spPr>
            <a:xfrm>
              <a:off x="4246550" y="2104225"/>
              <a:ext cx="382075" cy="302075"/>
            </a:xfrm>
            <a:custGeom>
              <a:avLst/>
              <a:gdLst/>
              <a:ahLst/>
              <a:cxnLst/>
              <a:rect l="l" t="t" r="r" b="b"/>
              <a:pathLst>
                <a:path w="15283" h="12083" extrusionOk="0">
                  <a:moveTo>
                    <a:pt x="4477" y="1"/>
                  </a:moveTo>
                  <a:cubicBezTo>
                    <a:pt x="4407" y="1"/>
                    <a:pt x="4337" y="3"/>
                    <a:pt x="4265" y="9"/>
                  </a:cubicBezTo>
                  <a:cubicBezTo>
                    <a:pt x="3248" y="89"/>
                    <a:pt x="2410" y="571"/>
                    <a:pt x="1678" y="1249"/>
                  </a:cubicBezTo>
                  <a:cubicBezTo>
                    <a:pt x="982" y="1882"/>
                    <a:pt x="590" y="2703"/>
                    <a:pt x="322" y="3586"/>
                  </a:cubicBezTo>
                  <a:cubicBezTo>
                    <a:pt x="108" y="4282"/>
                    <a:pt x="1" y="5013"/>
                    <a:pt x="54" y="5745"/>
                  </a:cubicBezTo>
                  <a:cubicBezTo>
                    <a:pt x="197" y="7940"/>
                    <a:pt x="1678" y="9635"/>
                    <a:pt x="3418" y="10821"/>
                  </a:cubicBezTo>
                  <a:cubicBezTo>
                    <a:pt x="3480" y="10866"/>
                    <a:pt x="3543" y="10910"/>
                    <a:pt x="3605" y="10955"/>
                  </a:cubicBezTo>
                  <a:cubicBezTo>
                    <a:pt x="4693" y="11669"/>
                    <a:pt x="5933" y="12043"/>
                    <a:pt x="7182" y="12079"/>
                  </a:cubicBezTo>
                  <a:cubicBezTo>
                    <a:pt x="7249" y="12081"/>
                    <a:pt x="7315" y="12082"/>
                    <a:pt x="7381" y="12082"/>
                  </a:cubicBezTo>
                  <a:cubicBezTo>
                    <a:pt x="8928" y="12082"/>
                    <a:pt x="10448" y="11488"/>
                    <a:pt x="11705" y="10616"/>
                  </a:cubicBezTo>
                  <a:cubicBezTo>
                    <a:pt x="13427" y="9420"/>
                    <a:pt x="14854" y="7556"/>
                    <a:pt x="15069" y="5415"/>
                  </a:cubicBezTo>
                  <a:cubicBezTo>
                    <a:pt x="15283" y="3301"/>
                    <a:pt x="14150" y="874"/>
                    <a:pt x="11911" y="419"/>
                  </a:cubicBezTo>
                  <a:cubicBezTo>
                    <a:pt x="11550" y="346"/>
                    <a:pt x="11195" y="311"/>
                    <a:pt x="10845" y="311"/>
                  </a:cubicBezTo>
                  <a:cubicBezTo>
                    <a:pt x="9794" y="311"/>
                    <a:pt x="8791" y="624"/>
                    <a:pt x="7834" y="1133"/>
                  </a:cubicBezTo>
                  <a:cubicBezTo>
                    <a:pt x="7675" y="1212"/>
                    <a:pt x="7522" y="1256"/>
                    <a:pt x="7371" y="1256"/>
                  </a:cubicBezTo>
                  <a:cubicBezTo>
                    <a:pt x="7335" y="1256"/>
                    <a:pt x="7299" y="1254"/>
                    <a:pt x="7263" y="1249"/>
                  </a:cubicBezTo>
                  <a:cubicBezTo>
                    <a:pt x="7147" y="1240"/>
                    <a:pt x="7040" y="1195"/>
                    <a:pt x="6924" y="1124"/>
                  </a:cubicBezTo>
                  <a:cubicBezTo>
                    <a:pt x="6763" y="1017"/>
                    <a:pt x="6611" y="883"/>
                    <a:pt x="6460" y="767"/>
                  </a:cubicBezTo>
                  <a:cubicBezTo>
                    <a:pt x="5872" y="302"/>
                    <a:pt x="5225" y="1"/>
                    <a:pt x="4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6"/>
            <p:cNvSpPr/>
            <p:nvPr/>
          </p:nvSpPr>
          <p:spPr>
            <a:xfrm>
              <a:off x="4331975" y="2112000"/>
              <a:ext cx="296650" cy="294300"/>
            </a:xfrm>
            <a:custGeom>
              <a:avLst/>
              <a:gdLst/>
              <a:ahLst/>
              <a:cxnLst/>
              <a:rect l="l" t="t" r="r" b="b"/>
              <a:pathLst>
                <a:path w="11866" h="11772" extrusionOk="0">
                  <a:moveTo>
                    <a:pt x="7428" y="0"/>
                  </a:moveTo>
                  <a:cubicBezTo>
                    <a:pt x="6377" y="0"/>
                    <a:pt x="5374" y="313"/>
                    <a:pt x="4417" y="822"/>
                  </a:cubicBezTo>
                  <a:cubicBezTo>
                    <a:pt x="4258" y="901"/>
                    <a:pt x="4105" y="945"/>
                    <a:pt x="3954" y="945"/>
                  </a:cubicBezTo>
                  <a:cubicBezTo>
                    <a:pt x="3918" y="945"/>
                    <a:pt x="3882" y="943"/>
                    <a:pt x="3846" y="938"/>
                  </a:cubicBezTo>
                  <a:lnTo>
                    <a:pt x="3846" y="938"/>
                  </a:lnTo>
                  <a:cubicBezTo>
                    <a:pt x="3872" y="1098"/>
                    <a:pt x="3944" y="1250"/>
                    <a:pt x="4060" y="1366"/>
                  </a:cubicBezTo>
                  <a:cubicBezTo>
                    <a:pt x="4272" y="1578"/>
                    <a:pt x="4547" y="1630"/>
                    <a:pt x="4836" y="1630"/>
                  </a:cubicBezTo>
                  <a:cubicBezTo>
                    <a:pt x="5119" y="1630"/>
                    <a:pt x="5414" y="1580"/>
                    <a:pt x="5674" y="1580"/>
                  </a:cubicBezTo>
                  <a:cubicBezTo>
                    <a:pt x="7601" y="1598"/>
                    <a:pt x="9261" y="3346"/>
                    <a:pt x="9038" y="5291"/>
                  </a:cubicBezTo>
                  <a:cubicBezTo>
                    <a:pt x="8681" y="8369"/>
                    <a:pt x="5425" y="10635"/>
                    <a:pt x="2481" y="10680"/>
                  </a:cubicBezTo>
                  <a:cubicBezTo>
                    <a:pt x="2459" y="10680"/>
                    <a:pt x="2438" y="10680"/>
                    <a:pt x="2417" y="10680"/>
                  </a:cubicBezTo>
                  <a:cubicBezTo>
                    <a:pt x="1690" y="10680"/>
                    <a:pt x="978" y="10536"/>
                    <a:pt x="251" y="10519"/>
                  </a:cubicBezTo>
                  <a:cubicBezTo>
                    <a:pt x="161" y="10510"/>
                    <a:pt x="81" y="10510"/>
                    <a:pt x="1" y="10510"/>
                  </a:cubicBezTo>
                  <a:cubicBezTo>
                    <a:pt x="63" y="10555"/>
                    <a:pt x="126" y="10599"/>
                    <a:pt x="188" y="10644"/>
                  </a:cubicBezTo>
                  <a:cubicBezTo>
                    <a:pt x="1276" y="11358"/>
                    <a:pt x="2516" y="11732"/>
                    <a:pt x="3765" y="11768"/>
                  </a:cubicBezTo>
                  <a:cubicBezTo>
                    <a:pt x="3832" y="11770"/>
                    <a:pt x="3898" y="11771"/>
                    <a:pt x="3964" y="11771"/>
                  </a:cubicBezTo>
                  <a:cubicBezTo>
                    <a:pt x="5511" y="11771"/>
                    <a:pt x="7031" y="11177"/>
                    <a:pt x="8288" y="10305"/>
                  </a:cubicBezTo>
                  <a:cubicBezTo>
                    <a:pt x="10010" y="9109"/>
                    <a:pt x="11437" y="7245"/>
                    <a:pt x="11652" y="5104"/>
                  </a:cubicBezTo>
                  <a:cubicBezTo>
                    <a:pt x="11866" y="2990"/>
                    <a:pt x="10733" y="563"/>
                    <a:pt x="8494" y="108"/>
                  </a:cubicBezTo>
                  <a:cubicBezTo>
                    <a:pt x="8133" y="35"/>
                    <a:pt x="7778" y="0"/>
                    <a:pt x="7428" y="0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6"/>
            <p:cNvSpPr/>
            <p:nvPr/>
          </p:nvSpPr>
          <p:spPr>
            <a:xfrm>
              <a:off x="4186350" y="1966325"/>
              <a:ext cx="103725" cy="128400"/>
            </a:xfrm>
            <a:custGeom>
              <a:avLst/>
              <a:gdLst/>
              <a:ahLst/>
              <a:cxnLst/>
              <a:rect l="l" t="t" r="r" b="b"/>
              <a:pathLst>
                <a:path w="4149" h="5136" extrusionOk="0">
                  <a:moveTo>
                    <a:pt x="870" y="0"/>
                  </a:moveTo>
                  <a:cubicBezTo>
                    <a:pt x="647" y="0"/>
                    <a:pt x="424" y="38"/>
                    <a:pt x="205" y="119"/>
                  </a:cubicBezTo>
                  <a:cubicBezTo>
                    <a:pt x="107" y="154"/>
                    <a:pt x="0" y="199"/>
                    <a:pt x="9" y="324"/>
                  </a:cubicBezTo>
                  <a:cubicBezTo>
                    <a:pt x="9" y="440"/>
                    <a:pt x="98" y="511"/>
                    <a:pt x="197" y="556"/>
                  </a:cubicBezTo>
                  <a:cubicBezTo>
                    <a:pt x="289" y="596"/>
                    <a:pt x="382" y="611"/>
                    <a:pt x="475" y="611"/>
                  </a:cubicBezTo>
                  <a:cubicBezTo>
                    <a:pt x="587" y="611"/>
                    <a:pt x="700" y="589"/>
                    <a:pt x="812" y="565"/>
                  </a:cubicBezTo>
                  <a:cubicBezTo>
                    <a:pt x="981" y="519"/>
                    <a:pt x="1146" y="493"/>
                    <a:pt x="1312" y="493"/>
                  </a:cubicBezTo>
                  <a:cubicBezTo>
                    <a:pt x="1436" y="493"/>
                    <a:pt x="1561" y="507"/>
                    <a:pt x="1686" y="538"/>
                  </a:cubicBezTo>
                  <a:cubicBezTo>
                    <a:pt x="1838" y="574"/>
                    <a:pt x="1963" y="636"/>
                    <a:pt x="2079" y="707"/>
                  </a:cubicBezTo>
                  <a:cubicBezTo>
                    <a:pt x="2873" y="1207"/>
                    <a:pt x="3417" y="1885"/>
                    <a:pt x="3649" y="2804"/>
                  </a:cubicBezTo>
                  <a:cubicBezTo>
                    <a:pt x="3756" y="3241"/>
                    <a:pt x="3765" y="3687"/>
                    <a:pt x="3542" y="4106"/>
                  </a:cubicBezTo>
                  <a:cubicBezTo>
                    <a:pt x="3337" y="4517"/>
                    <a:pt x="2989" y="4731"/>
                    <a:pt x="2543" y="4793"/>
                  </a:cubicBezTo>
                  <a:cubicBezTo>
                    <a:pt x="2489" y="4802"/>
                    <a:pt x="2427" y="4802"/>
                    <a:pt x="2373" y="4820"/>
                  </a:cubicBezTo>
                  <a:cubicBezTo>
                    <a:pt x="2302" y="4847"/>
                    <a:pt x="2266" y="4909"/>
                    <a:pt x="2275" y="4981"/>
                  </a:cubicBezTo>
                  <a:cubicBezTo>
                    <a:pt x="2275" y="5052"/>
                    <a:pt x="2329" y="5097"/>
                    <a:pt x="2391" y="5114"/>
                  </a:cubicBezTo>
                  <a:cubicBezTo>
                    <a:pt x="2425" y="5129"/>
                    <a:pt x="2463" y="5136"/>
                    <a:pt x="2501" y="5136"/>
                  </a:cubicBezTo>
                  <a:cubicBezTo>
                    <a:pt x="2532" y="5136"/>
                    <a:pt x="2564" y="5131"/>
                    <a:pt x="2596" y="5123"/>
                  </a:cubicBezTo>
                  <a:cubicBezTo>
                    <a:pt x="3274" y="5016"/>
                    <a:pt x="3738" y="4651"/>
                    <a:pt x="3952" y="3973"/>
                  </a:cubicBezTo>
                  <a:cubicBezTo>
                    <a:pt x="4149" y="3348"/>
                    <a:pt x="4050" y="2741"/>
                    <a:pt x="3783" y="2162"/>
                  </a:cubicBezTo>
                  <a:cubicBezTo>
                    <a:pt x="3328" y="1162"/>
                    <a:pt x="2596" y="449"/>
                    <a:pt x="1535" y="110"/>
                  </a:cubicBezTo>
                  <a:cubicBezTo>
                    <a:pt x="1316" y="38"/>
                    <a:pt x="1093" y="0"/>
                    <a:pt x="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6"/>
            <p:cNvSpPr/>
            <p:nvPr/>
          </p:nvSpPr>
          <p:spPr>
            <a:xfrm>
              <a:off x="3863850" y="2150975"/>
              <a:ext cx="100600" cy="118975"/>
            </a:xfrm>
            <a:custGeom>
              <a:avLst/>
              <a:gdLst/>
              <a:ahLst/>
              <a:cxnLst/>
              <a:rect l="l" t="t" r="r" b="b"/>
              <a:pathLst>
                <a:path w="4024" h="4759" extrusionOk="0">
                  <a:moveTo>
                    <a:pt x="1888" y="1"/>
                  </a:moveTo>
                  <a:cubicBezTo>
                    <a:pt x="1852" y="1"/>
                    <a:pt x="1813" y="6"/>
                    <a:pt x="1776" y="12"/>
                  </a:cubicBezTo>
                  <a:cubicBezTo>
                    <a:pt x="759" y="182"/>
                    <a:pt x="9" y="1083"/>
                    <a:pt x="0" y="2118"/>
                  </a:cubicBezTo>
                  <a:cubicBezTo>
                    <a:pt x="9" y="2233"/>
                    <a:pt x="9" y="2358"/>
                    <a:pt x="27" y="2474"/>
                  </a:cubicBezTo>
                  <a:cubicBezTo>
                    <a:pt x="250" y="3795"/>
                    <a:pt x="1547" y="4758"/>
                    <a:pt x="2854" y="4758"/>
                  </a:cubicBezTo>
                  <a:cubicBezTo>
                    <a:pt x="3171" y="4758"/>
                    <a:pt x="3489" y="4702"/>
                    <a:pt x="3792" y="4580"/>
                  </a:cubicBezTo>
                  <a:cubicBezTo>
                    <a:pt x="3944" y="4517"/>
                    <a:pt x="4024" y="4428"/>
                    <a:pt x="3988" y="4267"/>
                  </a:cubicBezTo>
                  <a:cubicBezTo>
                    <a:pt x="3952" y="4107"/>
                    <a:pt x="3836" y="4044"/>
                    <a:pt x="3676" y="4044"/>
                  </a:cubicBezTo>
                  <a:cubicBezTo>
                    <a:pt x="3515" y="4053"/>
                    <a:pt x="3355" y="4107"/>
                    <a:pt x="3212" y="4187"/>
                  </a:cubicBezTo>
                  <a:cubicBezTo>
                    <a:pt x="2996" y="4304"/>
                    <a:pt x="2769" y="4351"/>
                    <a:pt x="2541" y="4351"/>
                  </a:cubicBezTo>
                  <a:cubicBezTo>
                    <a:pt x="2402" y="4351"/>
                    <a:pt x="2262" y="4334"/>
                    <a:pt x="2124" y="4303"/>
                  </a:cubicBezTo>
                  <a:cubicBezTo>
                    <a:pt x="1687" y="4205"/>
                    <a:pt x="1312" y="3964"/>
                    <a:pt x="1000" y="3634"/>
                  </a:cubicBezTo>
                  <a:cubicBezTo>
                    <a:pt x="527" y="3143"/>
                    <a:pt x="250" y="2564"/>
                    <a:pt x="357" y="1877"/>
                  </a:cubicBezTo>
                  <a:cubicBezTo>
                    <a:pt x="482" y="1020"/>
                    <a:pt x="1017" y="539"/>
                    <a:pt x="1838" y="342"/>
                  </a:cubicBezTo>
                  <a:cubicBezTo>
                    <a:pt x="1954" y="315"/>
                    <a:pt x="2079" y="280"/>
                    <a:pt x="2052" y="128"/>
                  </a:cubicBezTo>
                  <a:cubicBezTo>
                    <a:pt x="2028" y="26"/>
                    <a:pt x="1963" y="1"/>
                    <a:pt x="1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6"/>
            <p:cNvSpPr/>
            <p:nvPr/>
          </p:nvSpPr>
          <p:spPr>
            <a:xfrm>
              <a:off x="3986525" y="2260675"/>
              <a:ext cx="44625" cy="74500"/>
            </a:xfrm>
            <a:custGeom>
              <a:avLst/>
              <a:gdLst/>
              <a:ahLst/>
              <a:cxnLst/>
              <a:rect l="l" t="t" r="r" b="b"/>
              <a:pathLst>
                <a:path w="1785" h="2980" extrusionOk="0">
                  <a:moveTo>
                    <a:pt x="1404" y="1"/>
                  </a:moveTo>
                  <a:cubicBezTo>
                    <a:pt x="1392" y="1"/>
                    <a:pt x="1379" y="2"/>
                    <a:pt x="1365" y="4"/>
                  </a:cubicBezTo>
                  <a:cubicBezTo>
                    <a:pt x="1222" y="31"/>
                    <a:pt x="1169" y="138"/>
                    <a:pt x="1187" y="290"/>
                  </a:cubicBezTo>
                  <a:cubicBezTo>
                    <a:pt x="1258" y="923"/>
                    <a:pt x="1276" y="1574"/>
                    <a:pt x="1401" y="2199"/>
                  </a:cubicBezTo>
                  <a:cubicBezTo>
                    <a:pt x="1422" y="2313"/>
                    <a:pt x="1403" y="2359"/>
                    <a:pt x="1327" y="2359"/>
                  </a:cubicBezTo>
                  <a:cubicBezTo>
                    <a:pt x="1307" y="2359"/>
                    <a:pt x="1285" y="2356"/>
                    <a:pt x="1258" y="2351"/>
                  </a:cubicBezTo>
                  <a:cubicBezTo>
                    <a:pt x="1163" y="2330"/>
                    <a:pt x="1070" y="2321"/>
                    <a:pt x="980" y="2321"/>
                  </a:cubicBezTo>
                  <a:cubicBezTo>
                    <a:pt x="671" y="2321"/>
                    <a:pt x="387" y="2434"/>
                    <a:pt x="125" y="2627"/>
                  </a:cubicBezTo>
                  <a:cubicBezTo>
                    <a:pt x="62" y="2672"/>
                    <a:pt x="0" y="2725"/>
                    <a:pt x="18" y="2814"/>
                  </a:cubicBezTo>
                  <a:cubicBezTo>
                    <a:pt x="27" y="2904"/>
                    <a:pt x="98" y="2939"/>
                    <a:pt x="187" y="2966"/>
                  </a:cubicBezTo>
                  <a:cubicBezTo>
                    <a:pt x="226" y="2974"/>
                    <a:pt x="265" y="2980"/>
                    <a:pt x="302" y="2980"/>
                  </a:cubicBezTo>
                  <a:cubicBezTo>
                    <a:pt x="351" y="2980"/>
                    <a:pt x="397" y="2970"/>
                    <a:pt x="437" y="2939"/>
                  </a:cubicBezTo>
                  <a:cubicBezTo>
                    <a:pt x="660" y="2796"/>
                    <a:pt x="904" y="2759"/>
                    <a:pt x="1162" y="2759"/>
                  </a:cubicBezTo>
                  <a:cubicBezTo>
                    <a:pt x="1194" y="2759"/>
                    <a:pt x="1226" y="2760"/>
                    <a:pt x="1258" y="2761"/>
                  </a:cubicBezTo>
                  <a:cubicBezTo>
                    <a:pt x="1305" y="2761"/>
                    <a:pt x="1357" y="2757"/>
                    <a:pt x="1407" y="2757"/>
                  </a:cubicBezTo>
                  <a:cubicBezTo>
                    <a:pt x="1432" y="2757"/>
                    <a:pt x="1457" y="2758"/>
                    <a:pt x="1481" y="2761"/>
                  </a:cubicBezTo>
                  <a:cubicBezTo>
                    <a:pt x="1504" y="2762"/>
                    <a:pt x="1525" y="2762"/>
                    <a:pt x="1544" y="2762"/>
                  </a:cubicBezTo>
                  <a:cubicBezTo>
                    <a:pt x="1754" y="2762"/>
                    <a:pt x="1784" y="2711"/>
                    <a:pt x="1784" y="2467"/>
                  </a:cubicBezTo>
                  <a:cubicBezTo>
                    <a:pt x="1775" y="2128"/>
                    <a:pt x="1704" y="1798"/>
                    <a:pt x="1659" y="1459"/>
                  </a:cubicBezTo>
                  <a:cubicBezTo>
                    <a:pt x="1606" y="1048"/>
                    <a:pt x="1650" y="629"/>
                    <a:pt x="1570" y="227"/>
                  </a:cubicBezTo>
                  <a:cubicBezTo>
                    <a:pt x="1554" y="122"/>
                    <a:pt x="1530" y="1"/>
                    <a:pt x="1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6"/>
            <p:cNvSpPr/>
            <p:nvPr/>
          </p:nvSpPr>
          <p:spPr>
            <a:xfrm>
              <a:off x="4073725" y="2266700"/>
              <a:ext cx="48400" cy="70550"/>
            </a:xfrm>
            <a:custGeom>
              <a:avLst/>
              <a:gdLst/>
              <a:ahLst/>
              <a:cxnLst/>
              <a:rect l="l" t="t" r="r" b="b"/>
              <a:pathLst>
                <a:path w="1936" h="2822" extrusionOk="0">
                  <a:moveTo>
                    <a:pt x="172" y="0"/>
                  </a:moveTo>
                  <a:cubicBezTo>
                    <a:pt x="150" y="0"/>
                    <a:pt x="126" y="7"/>
                    <a:pt x="98" y="22"/>
                  </a:cubicBezTo>
                  <a:cubicBezTo>
                    <a:pt x="0" y="85"/>
                    <a:pt x="18" y="183"/>
                    <a:pt x="27" y="281"/>
                  </a:cubicBezTo>
                  <a:cubicBezTo>
                    <a:pt x="72" y="575"/>
                    <a:pt x="116" y="879"/>
                    <a:pt x="152" y="1173"/>
                  </a:cubicBezTo>
                  <a:cubicBezTo>
                    <a:pt x="196" y="1565"/>
                    <a:pt x="250" y="1958"/>
                    <a:pt x="339" y="2342"/>
                  </a:cubicBezTo>
                  <a:cubicBezTo>
                    <a:pt x="371" y="2492"/>
                    <a:pt x="417" y="2615"/>
                    <a:pt x="584" y="2615"/>
                  </a:cubicBezTo>
                  <a:cubicBezTo>
                    <a:pt x="604" y="2615"/>
                    <a:pt x="627" y="2613"/>
                    <a:pt x="651" y="2609"/>
                  </a:cubicBezTo>
                  <a:cubicBezTo>
                    <a:pt x="785" y="2582"/>
                    <a:pt x="919" y="2591"/>
                    <a:pt x="1062" y="2582"/>
                  </a:cubicBezTo>
                  <a:cubicBezTo>
                    <a:pt x="1097" y="2580"/>
                    <a:pt x="1132" y="2578"/>
                    <a:pt x="1166" y="2578"/>
                  </a:cubicBezTo>
                  <a:cubicBezTo>
                    <a:pt x="1275" y="2578"/>
                    <a:pt x="1372" y="2600"/>
                    <a:pt x="1454" y="2716"/>
                  </a:cubicBezTo>
                  <a:cubicBezTo>
                    <a:pt x="1512" y="2788"/>
                    <a:pt x="1581" y="2821"/>
                    <a:pt x="1648" y="2821"/>
                  </a:cubicBezTo>
                  <a:cubicBezTo>
                    <a:pt x="1715" y="2821"/>
                    <a:pt x="1780" y="2788"/>
                    <a:pt x="1829" y="2725"/>
                  </a:cubicBezTo>
                  <a:cubicBezTo>
                    <a:pt x="1936" y="2600"/>
                    <a:pt x="1882" y="2484"/>
                    <a:pt x="1775" y="2377"/>
                  </a:cubicBezTo>
                  <a:cubicBezTo>
                    <a:pt x="1583" y="2191"/>
                    <a:pt x="1370" y="2102"/>
                    <a:pt x="1137" y="2102"/>
                  </a:cubicBezTo>
                  <a:cubicBezTo>
                    <a:pt x="1025" y="2102"/>
                    <a:pt x="907" y="2122"/>
                    <a:pt x="785" y="2163"/>
                  </a:cubicBezTo>
                  <a:cubicBezTo>
                    <a:pt x="750" y="2176"/>
                    <a:pt x="716" y="2196"/>
                    <a:pt x="688" y="2196"/>
                  </a:cubicBezTo>
                  <a:cubicBezTo>
                    <a:pt x="659" y="2196"/>
                    <a:pt x="638" y="2174"/>
                    <a:pt x="634" y="2101"/>
                  </a:cubicBezTo>
                  <a:cubicBezTo>
                    <a:pt x="607" y="1503"/>
                    <a:pt x="473" y="914"/>
                    <a:pt x="553" y="316"/>
                  </a:cubicBezTo>
                  <a:cubicBezTo>
                    <a:pt x="571" y="201"/>
                    <a:pt x="526" y="120"/>
                    <a:pt x="393" y="111"/>
                  </a:cubicBezTo>
                  <a:cubicBezTo>
                    <a:pt x="366" y="111"/>
                    <a:pt x="321" y="111"/>
                    <a:pt x="312" y="93"/>
                  </a:cubicBezTo>
                  <a:cubicBezTo>
                    <a:pt x="268" y="42"/>
                    <a:pt x="227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6"/>
            <p:cNvSpPr/>
            <p:nvPr/>
          </p:nvSpPr>
          <p:spPr>
            <a:xfrm>
              <a:off x="3896175" y="1968000"/>
              <a:ext cx="384100" cy="307600"/>
            </a:xfrm>
            <a:custGeom>
              <a:avLst/>
              <a:gdLst/>
              <a:ahLst/>
              <a:cxnLst/>
              <a:rect l="l" t="t" r="r" b="b"/>
              <a:pathLst>
                <a:path w="15364" h="12304" extrusionOk="0">
                  <a:moveTo>
                    <a:pt x="5303" y="0"/>
                  </a:moveTo>
                  <a:cubicBezTo>
                    <a:pt x="5175" y="0"/>
                    <a:pt x="5046" y="6"/>
                    <a:pt x="4916" y="16"/>
                  </a:cubicBezTo>
                  <a:cubicBezTo>
                    <a:pt x="2276" y="239"/>
                    <a:pt x="37" y="2630"/>
                    <a:pt x="19" y="5279"/>
                  </a:cubicBezTo>
                  <a:cubicBezTo>
                    <a:pt x="1" y="7670"/>
                    <a:pt x="1250" y="9695"/>
                    <a:pt x="3097" y="10953"/>
                  </a:cubicBezTo>
                  <a:cubicBezTo>
                    <a:pt x="4131" y="11658"/>
                    <a:pt x="5363" y="12122"/>
                    <a:pt x="6656" y="12282"/>
                  </a:cubicBezTo>
                  <a:cubicBezTo>
                    <a:pt x="6788" y="12297"/>
                    <a:pt x="6920" y="12304"/>
                    <a:pt x="7053" y="12304"/>
                  </a:cubicBezTo>
                  <a:cubicBezTo>
                    <a:pt x="7468" y="12304"/>
                    <a:pt x="7885" y="12243"/>
                    <a:pt x="8298" y="12202"/>
                  </a:cubicBezTo>
                  <a:cubicBezTo>
                    <a:pt x="9529" y="12077"/>
                    <a:pt x="10671" y="11649"/>
                    <a:pt x="11616" y="10882"/>
                  </a:cubicBezTo>
                  <a:cubicBezTo>
                    <a:pt x="14132" y="8839"/>
                    <a:pt x="15363" y="4387"/>
                    <a:pt x="12731" y="1934"/>
                  </a:cubicBezTo>
                  <a:cubicBezTo>
                    <a:pt x="12020" y="1270"/>
                    <a:pt x="10923" y="777"/>
                    <a:pt x="9888" y="777"/>
                  </a:cubicBezTo>
                  <a:cubicBezTo>
                    <a:pt x="9171" y="777"/>
                    <a:pt x="8484" y="1014"/>
                    <a:pt x="7976" y="1595"/>
                  </a:cubicBezTo>
                  <a:cubicBezTo>
                    <a:pt x="7959" y="1550"/>
                    <a:pt x="7950" y="1506"/>
                    <a:pt x="7932" y="1461"/>
                  </a:cubicBezTo>
                  <a:cubicBezTo>
                    <a:pt x="7807" y="1176"/>
                    <a:pt x="7637" y="917"/>
                    <a:pt x="7388" y="712"/>
                  </a:cubicBezTo>
                  <a:cubicBezTo>
                    <a:pt x="6777" y="193"/>
                    <a:pt x="6062" y="0"/>
                    <a:pt x="5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6"/>
            <p:cNvSpPr/>
            <p:nvPr/>
          </p:nvSpPr>
          <p:spPr>
            <a:xfrm>
              <a:off x="3968675" y="1987425"/>
              <a:ext cx="311600" cy="288175"/>
            </a:xfrm>
            <a:custGeom>
              <a:avLst/>
              <a:gdLst/>
              <a:ahLst/>
              <a:cxnLst/>
              <a:rect l="l" t="t" r="r" b="b"/>
              <a:pathLst>
                <a:path w="12464" h="11527" extrusionOk="0">
                  <a:moveTo>
                    <a:pt x="0" y="9766"/>
                  </a:moveTo>
                  <a:cubicBezTo>
                    <a:pt x="1" y="9766"/>
                    <a:pt x="1" y="9767"/>
                    <a:pt x="1" y="9767"/>
                  </a:cubicBezTo>
                  <a:lnTo>
                    <a:pt x="1" y="9767"/>
                  </a:lnTo>
                  <a:cubicBezTo>
                    <a:pt x="1" y="9767"/>
                    <a:pt x="1" y="9766"/>
                    <a:pt x="0" y="9766"/>
                  </a:cubicBezTo>
                  <a:close/>
                  <a:moveTo>
                    <a:pt x="6988" y="0"/>
                  </a:moveTo>
                  <a:cubicBezTo>
                    <a:pt x="6271" y="0"/>
                    <a:pt x="5584" y="237"/>
                    <a:pt x="5076" y="818"/>
                  </a:cubicBezTo>
                  <a:cubicBezTo>
                    <a:pt x="5059" y="773"/>
                    <a:pt x="5050" y="729"/>
                    <a:pt x="5032" y="684"/>
                  </a:cubicBezTo>
                  <a:cubicBezTo>
                    <a:pt x="4844" y="889"/>
                    <a:pt x="4711" y="1130"/>
                    <a:pt x="4764" y="1380"/>
                  </a:cubicBezTo>
                  <a:cubicBezTo>
                    <a:pt x="4857" y="1828"/>
                    <a:pt x="5278" y="1928"/>
                    <a:pt x="5705" y="1928"/>
                  </a:cubicBezTo>
                  <a:cubicBezTo>
                    <a:pt x="5975" y="1928"/>
                    <a:pt x="6248" y="1888"/>
                    <a:pt x="6441" y="1871"/>
                  </a:cubicBezTo>
                  <a:cubicBezTo>
                    <a:pt x="6516" y="1863"/>
                    <a:pt x="6590" y="1860"/>
                    <a:pt x="6662" y="1860"/>
                  </a:cubicBezTo>
                  <a:cubicBezTo>
                    <a:pt x="7934" y="1860"/>
                    <a:pt x="8803" y="2950"/>
                    <a:pt x="8921" y="4199"/>
                  </a:cubicBezTo>
                  <a:cubicBezTo>
                    <a:pt x="9028" y="5359"/>
                    <a:pt x="8547" y="6545"/>
                    <a:pt x="7904" y="7482"/>
                  </a:cubicBezTo>
                  <a:cubicBezTo>
                    <a:pt x="7137" y="8597"/>
                    <a:pt x="6022" y="9462"/>
                    <a:pt x="4746" y="9926"/>
                  </a:cubicBezTo>
                  <a:cubicBezTo>
                    <a:pt x="4071" y="10170"/>
                    <a:pt x="3345" y="10296"/>
                    <a:pt x="2620" y="10296"/>
                  </a:cubicBezTo>
                  <a:cubicBezTo>
                    <a:pt x="2550" y="10296"/>
                    <a:pt x="2479" y="10294"/>
                    <a:pt x="2409" y="10292"/>
                  </a:cubicBezTo>
                  <a:cubicBezTo>
                    <a:pt x="1981" y="10283"/>
                    <a:pt x="1544" y="10230"/>
                    <a:pt x="1124" y="10131"/>
                  </a:cubicBezTo>
                  <a:cubicBezTo>
                    <a:pt x="911" y="10087"/>
                    <a:pt x="120" y="9963"/>
                    <a:pt x="1" y="9767"/>
                  </a:cubicBezTo>
                  <a:lnTo>
                    <a:pt x="1" y="9767"/>
                  </a:lnTo>
                  <a:cubicBezTo>
                    <a:pt x="81" y="9900"/>
                    <a:pt x="134" y="10034"/>
                    <a:pt x="197" y="10176"/>
                  </a:cubicBezTo>
                  <a:cubicBezTo>
                    <a:pt x="1231" y="10881"/>
                    <a:pt x="2463" y="11345"/>
                    <a:pt x="3756" y="11505"/>
                  </a:cubicBezTo>
                  <a:cubicBezTo>
                    <a:pt x="3888" y="11520"/>
                    <a:pt x="4020" y="11527"/>
                    <a:pt x="4153" y="11527"/>
                  </a:cubicBezTo>
                  <a:cubicBezTo>
                    <a:pt x="4568" y="11527"/>
                    <a:pt x="4985" y="11466"/>
                    <a:pt x="5398" y="11425"/>
                  </a:cubicBezTo>
                  <a:cubicBezTo>
                    <a:pt x="6629" y="11300"/>
                    <a:pt x="7771" y="10872"/>
                    <a:pt x="8716" y="10105"/>
                  </a:cubicBezTo>
                  <a:cubicBezTo>
                    <a:pt x="11232" y="8062"/>
                    <a:pt x="12463" y="3610"/>
                    <a:pt x="9831" y="1157"/>
                  </a:cubicBezTo>
                  <a:cubicBezTo>
                    <a:pt x="9120" y="493"/>
                    <a:pt x="8023" y="0"/>
                    <a:pt x="6988" y="0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6"/>
            <p:cNvSpPr/>
            <p:nvPr/>
          </p:nvSpPr>
          <p:spPr>
            <a:xfrm>
              <a:off x="4298750" y="1478200"/>
              <a:ext cx="269450" cy="665950"/>
            </a:xfrm>
            <a:custGeom>
              <a:avLst/>
              <a:gdLst/>
              <a:ahLst/>
              <a:cxnLst/>
              <a:rect l="l" t="t" r="r" b="b"/>
              <a:pathLst>
                <a:path w="10778" h="26638" extrusionOk="0">
                  <a:moveTo>
                    <a:pt x="9001" y="0"/>
                  </a:moveTo>
                  <a:cubicBezTo>
                    <a:pt x="8849" y="0"/>
                    <a:pt x="8605" y="105"/>
                    <a:pt x="8547" y="124"/>
                  </a:cubicBezTo>
                  <a:cubicBezTo>
                    <a:pt x="7084" y="642"/>
                    <a:pt x="5594" y="1445"/>
                    <a:pt x="4292" y="2274"/>
                  </a:cubicBezTo>
                  <a:cubicBezTo>
                    <a:pt x="2971" y="3104"/>
                    <a:pt x="1749" y="4148"/>
                    <a:pt x="1009" y="5540"/>
                  </a:cubicBezTo>
                  <a:cubicBezTo>
                    <a:pt x="250" y="6967"/>
                    <a:pt x="0" y="8644"/>
                    <a:pt x="384" y="10223"/>
                  </a:cubicBezTo>
                  <a:cubicBezTo>
                    <a:pt x="768" y="11802"/>
                    <a:pt x="1758" y="12962"/>
                    <a:pt x="3016" y="13907"/>
                  </a:cubicBezTo>
                  <a:cubicBezTo>
                    <a:pt x="3444" y="14229"/>
                    <a:pt x="3926" y="14452"/>
                    <a:pt x="4425" y="14657"/>
                  </a:cubicBezTo>
                  <a:cubicBezTo>
                    <a:pt x="4470" y="14675"/>
                    <a:pt x="4577" y="14666"/>
                    <a:pt x="4541" y="14764"/>
                  </a:cubicBezTo>
                  <a:cubicBezTo>
                    <a:pt x="4470" y="14951"/>
                    <a:pt x="4595" y="14996"/>
                    <a:pt x="4720" y="15040"/>
                  </a:cubicBezTo>
                  <a:cubicBezTo>
                    <a:pt x="5085" y="15156"/>
                    <a:pt x="5460" y="15281"/>
                    <a:pt x="5835" y="15406"/>
                  </a:cubicBezTo>
                  <a:cubicBezTo>
                    <a:pt x="5772" y="15486"/>
                    <a:pt x="5710" y="15549"/>
                    <a:pt x="5656" y="15620"/>
                  </a:cubicBezTo>
                  <a:cubicBezTo>
                    <a:pt x="5059" y="16379"/>
                    <a:pt x="4693" y="17262"/>
                    <a:pt x="4443" y="18198"/>
                  </a:cubicBezTo>
                  <a:cubicBezTo>
                    <a:pt x="4042" y="19679"/>
                    <a:pt x="3970" y="21187"/>
                    <a:pt x="4113" y="22712"/>
                  </a:cubicBezTo>
                  <a:cubicBezTo>
                    <a:pt x="4229" y="23926"/>
                    <a:pt x="4515" y="25094"/>
                    <a:pt x="5059" y="26192"/>
                  </a:cubicBezTo>
                  <a:cubicBezTo>
                    <a:pt x="5121" y="26308"/>
                    <a:pt x="5184" y="26424"/>
                    <a:pt x="5255" y="26540"/>
                  </a:cubicBezTo>
                  <a:cubicBezTo>
                    <a:pt x="5294" y="26598"/>
                    <a:pt x="5347" y="26638"/>
                    <a:pt x="5407" y="26638"/>
                  </a:cubicBezTo>
                  <a:cubicBezTo>
                    <a:pt x="5430" y="26638"/>
                    <a:pt x="5454" y="26632"/>
                    <a:pt x="5478" y="26620"/>
                  </a:cubicBezTo>
                  <a:cubicBezTo>
                    <a:pt x="5585" y="26566"/>
                    <a:pt x="5567" y="26468"/>
                    <a:pt x="5540" y="26388"/>
                  </a:cubicBezTo>
                  <a:cubicBezTo>
                    <a:pt x="5523" y="26343"/>
                    <a:pt x="5496" y="26308"/>
                    <a:pt x="5478" y="26263"/>
                  </a:cubicBezTo>
                  <a:cubicBezTo>
                    <a:pt x="5317" y="25969"/>
                    <a:pt x="5166" y="25665"/>
                    <a:pt x="5050" y="25344"/>
                  </a:cubicBezTo>
                  <a:cubicBezTo>
                    <a:pt x="4256" y="23123"/>
                    <a:pt x="4184" y="20857"/>
                    <a:pt x="4693" y="18573"/>
                  </a:cubicBezTo>
                  <a:cubicBezTo>
                    <a:pt x="4934" y="17538"/>
                    <a:pt x="5309" y="16557"/>
                    <a:pt x="6004" y="15727"/>
                  </a:cubicBezTo>
                  <a:cubicBezTo>
                    <a:pt x="6058" y="15665"/>
                    <a:pt x="6067" y="15585"/>
                    <a:pt x="6094" y="15513"/>
                  </a:cubicBezTo>
                  <a:cubicBezTo>
                    <a:pt x="6575" y="15638"/>
                    <a:pt x="7967" y="16227"/>
                    <a:pt x="8377" y="16477"/>
                  </a:cubicBezTo>
                  <a:cubicBezTo>
                    <a:pt x="8467" y="16530"/>
                    <a:pt x="8538" y="16602"/>
                    <a:pt x="8600" y="16682"/>
                  </a:cubicBezTo>
                  <a:cubicBezTo>
                    <a:pt x="8641" y="16737"/>
                    <a:pt x="8698" y="16786"/>
                    <a:pt x="8767" y="16786"/>
                  </a:cubicBezTo>
                  <a:cubicBezTo>
                    <a:pt x="8788" y="16786"/>
                    <a:pt x="8809" y="16781"/>
                    <a:pt x="8832" y="16771"/>
                  </a:cubicBezTo>
                  <a:cubicBezTo>
                    <a:pt x="9020" y="16682"/>
                    <a:pt x="9198" y="16584"/>
                    <a:pt x="9376" y="16486"/>
                  </a:cubicBezTo>
                  <a:cubicBezTo>
                    <a:pt x="9457" y="16450"/>
                    <a:pt x="9466" y="16361"/>
                    <a:pt x="9439" y="16289"/>
                  </a:cubicBezTo>
                  <a:cubicBezTo>
                    <a:pt x="9376" y="16120"/>
                    <a:pt x="9234" y="15959"/>
                    <a:pt x="9091" y="15933"/>
                  </a:cubicBezTo>
                  <a:cubicBezTo>
                    <a:pt x="8797" y="15870"/>
                    <a:pt x="8529" y="15754"/>
                    <a:pt x="8252" y="15656"/>
                  </a:cubicBezTo>
                  <a:cubicBezTo>
                    <a:pt x="7753" y="15478"/>
                    <a:pt x="7253" y="15281"/>
                    <a:pt x="6718" y="15085"/>
                  </a:cubicBezTo>
                  <a:cubicBezTo>
                    <a:pt x="7191" y="14773"/>
                    <a:pt x="7610" y="14469"/>
                    <a:pt x="7994" y="14130"/>
                  </a:cubicBezTo>
                  <a:cubicBezTo>
                    <a:pt x="8966" y="13265"/>
                    <a:pt x="9653" y="12204"/>
                    <a:pt x="10153" y="11017"/>
                  </a:cubicBezTo>
                  <a:cubicBezTo>
                    <a:pt x="10777" y="9536"/>
                    <a:pt x="10741" y="7886"/>
                    <a:pt x="9956" y="6467"/>
                  </a:cubicBezTo>
                  <a:cubicBezTo>
                    <a:pt x="9475" y="5593"/>
                    <a:pt x="8609" y="4933"/>
                    <a:pt x="8306" y="3952"/>
                  </a:cubicBezTo>
                  <a:cubicBezTo>
                    <a:pt x="7913" y="2676"/>
                    <a:pt x="8475" y="1347"/>
                    <a:pt x="9100" y="249"/>
                  </a:cubicBezTo>
                  <a:cubicBezTo>
                    <a:pt x="9145" y="178"/>
                    <a:pt x="9145" y="107"/>
                    <a:pt x="9118" y="53"/>
                  </a:cubicBezTo>
                  <a:cubicBezTo>
                    <a:pt x="9101" y="14"/>
                    <a:pt x="9057" y="0"/>
                    <a:pt x="9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6"/>
            <p:cNvSpPr/>
            <p:nvPr/>
          </p:nvSpPr>
          <p:spPr>
            <a:xfrm>
              <a:off x="4088000" y="1817475"/>
              <a:ext cx="182900" cy="199350"/>
            </a:xfrm>
            <a:custGeom>
              <a:avLst/>
              <a:gdLst/>
              <a:ahLst/>
              <a:cxnLst/>
              <a:rect l="l" t="t" r="r" b="b"/>
              <a:pathLst>
                <a:path w="7316" h="7974" extrusionOk="0">
                  <a:moveTo>
                    <a:pt x="7154" y="0"/>
                  </a:moveTo>
                  <a:cubicBezTo>
                    <a:pt x="7137" y="0"/>
                    <a:pt x="7119" y="2"/>
                    <a:pt x="7101" y="6"/>
                  </a:cubicBezTo>
                  <a:cubicBezTo>
                    <a:pt x="7057" y="6"/>
                    <a:pt x="7012" y="24"/>
                    <a:pt x="6976" y="42"/>
                  </a:cubicBezTo>
                  <a:cubicBezTo>
                    <a:pt x="3988" y="1407"/>
                    <a:pt x="1659" y="3450"/>
                    <a:pt x="384" y="6554"/>
                  </a:cubicBezTo>
                  <a:cubicBezTo>
                    <a:pt x="223" y="6938"/>
                    <a:pt x="71" y="7339"/>
                    <a:pt x="0" y="7750"/>
                  </a:cubicBezTo>
                  <a:cubicBezTo>
                    <a:pt x="9" y="7848"/>
                    <a:pt x="0" y="7955"/>
                    <a:pt x="134" y="7973"/>
                  </a:cubicBezTo>
                  <a:cubicBezTo>
                    <a:pt x="139" y="7973"/>
                    <a:pt x="145" y="7973"/>
                    <a:pt x="150" y="7973"/>
                  </a:cubicBezTo>
                  <a:cubicBezTo>
                    <a:pt x="245" y="7973"/>
                    <a:pt x="278" y="7897"/>
                    <a:pt x="294" y="7812"/>
                  </a:cubicBezTo>
                  <a:cubicBezTo>
                    <a:pt x="321" y="7687"/>
                    <a:pt x="348" y="7571"/>
                    <a:pt x="384" y="7464"/>
                  </a:cubicBezTo>
                  <a:cubicBezTo>
                    <a:pt x="732" y="6376"/>
                    <a:pt x="1231" y="5368"/>
                    <a:pt x="1900" y="4458"/>
                  </a:cubicBezTo>
                  <a:cubicBezTo>
                    <a:pt x="3230" y="2656"/>
                    <a:pt x="4942" y="1336"/>
                    <a:pt x="6967" y="417"/>
                  </a:cubicBezTo>
                  <a:cubicBezTo>
                    <a:pt x="7057" y="372"/>
                    <a:pt x="7146" y="336"/>
                    <a:pt x="7226" y="292"/>
                  </a:cubicBezTo>
                  <a:cubicBezTo>
                    <a:pt x="7298" y="247"/>
                    <a:pt x="7315" y="176"/>
                    <a:pt x="7289" y="96"/>
                  </a:cubicBezTo>
                  <a:cubicBezTo>
                    <a:pt x="7261" y="26"/>
                    <a:pt x="7212" y="0"/>
                    <a:pt x="7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6"/>
            <p:cNvSpPr/>
            <p:nvPr/>
          </p:nvSpPr>
          <p:spPr>
            <a:xfrm>
              <a:off x="4196375" y="1667525"/>
              <a:ext cx="228175" cy="189375"/>
            </a:xfrm>
            <a:custGeom>
              <a:avLst/>
              <a:gdLst/>
              <a:ahLst/>
              <a:cxnLst/>
              <a:rect l="l" t="t" r="r" b="b"/>
              <a:pathLst>
                <a:path w="9127" h="7575" extrusionOk="0">
                  <a:moveTo>
                    <a:pt x="380" y="0"/>
                  </a:moveTo>
                  <a:cubicBezTo>
                    <a:pt x="276" y="0"/>
                    <a:pt x="203" y="81"/>
                    <a:pt x="161" y="241"/>
                  </a:cubicBezTo>
                  <a:cubicBezTo>
                    <a:pt x="63" y="589"/>
                    <a:pt x="1" y="946"/>
                    <a:pt x="36" y="1312"/>
                  </a:cubicBezTo>
                  <a:cubicBezTo>
                    <a:pt x="170" y="2668"/>
                    <a:pt x="750" y="4033"/>
                    <a:pt x="1642" y="5121"/>
                  </a:cubicBezTo>
                  <a:cubicBezTo>
                    <a:pt x="2133" y="5728"/>
                    <a:pt x="2713" y="6245"/>
                    <a:pt x="3373" y="6629"/>
                  </a:cubicBezTo>
                  <a:cubicBezTo>
                    <a:pt x="4238" y="7137"/>
                    <a:pt x="5237" y="7414"/>
                    <a:pt x="6210" y="7530"/>
                  </a:cubicBezTo>
                  <a:cubicBezTo>
                    <a:pt x="6495" y="7557"/>
                    <a:pt x="6772" y="7574"/>
                    <a:pt x="7048" y="7574"/>
                  </a:cubicBezTo>
                  <a:cubicBezTo>
                    <a:pt x="7673" y="7574"/>
                    <a:pt x="8279" y="7512"/>
                    <a:pt x="8913" y="7494"/>
                  </a:cubicBezTo>
                  <a:cubicBezTo>
                    <a:pt x="9047" y="7494"/>
                    <a:pt x="9127" y="7423"/>
                    <a:pt x="9118" y="7280"/>
                  </a:cubicBezTo>
                  <a:cubicBezTo>
                    <a:pt x="9109" y="7191"/>
                    <a:pt x="9118" y="7111"/>
                    <a:pt x="9109" y="7030"/>
                  </a:cubicBezTo>
                  <a:cubicBezTo>
                    <a:pt x="8868" y="4898"/>
                    <a:pt x="7753" y="2704"/>
                    <a:pt x="5817" y="1660"/>
                  </a:cubicBezTo>
                  <a:cubicBezTo>
                    <a:pt x="5014" y="1232"/>
                    <a:pt x="4140" y="928"/>
                    <a:pt x="3257" y="741"/>
                  </a:cubicBezTo>
                  <a:cubicBezTo>
                    <a:pt x="3123" y="714"/>
                    <a:pt x="2989" y="687"/>
                    <a:pt x="2855" y="661"/>
                  </a:cubicBezTo>
                  <a:cubicBezTo>
                    <a:pt x="2070" y="527"/>
                    <a:pt x="1250" y="500"/>
                    <a:pt x="563" y="63"/>
                  </a:cubicBezTo>
                  <a:cubicBezTo>
                    <a:pt x="494" y="21"/>
                    <a:pt x="433" y="0"/>
                    <a:pt x="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6"/>
            <p:cNvSpPr/>
            <p:nvPr/>
          </p:nvSpPr>
          <p:spPr>
            <a:xfrm>
              <a:off x="4496350" y="2275925"/>
              <a:ext cx="123800" cy="97350"/>
            </a:xfrm>
            <a:custGeom>
              <a:avLst/>
              <a:gdLst/>
              <a:ahLst/>
              <a:cxnLst/>
              <a:rect l="l" t="t" r="r" b="b"/>
              <a:pathLst>
                <a:path w="4952" h="3894" extrusionOk="0">
                  <a:moveTo>
                    <a:pt x="4217" y="1"/>
                  </a:moveTo>
                  <a:cubicBezTo>
                    <a:pt x="4183" y="1"/>
                    <a:pt x="4148" y="16"/>
                    <a:pt x="4113" y="55"/>
                  </a:cubicBezTo>
                  <a:cubicBezTo>
                    <a:pt x="4033" y="144"/>
                    <a:pt x="4086" y="233"/>
                    <a:pt x="4158" y="304"/>
                  </a:cubicBezTo>
                  <a:cubicBezTo>
                    <a:pt x="4300" y="429"/>
                    <a:pt x="4408" y="590"/>
                    <a:pt x="4488" y="759"/>
                  </a:cubicBezTo>
                  <a:cubicBezTo>
                    <a:pt x="4943" y="1767"/>
                    <a:pt x="4327" y="3114"/>
                    <a:pt x="3248" y="3436"/>
                  </a:cubicBezTo>
                  <a:cubicBezTo>
                    <a:pt x="2967" y="3522"/>
                    <a:pt x="2688" y="3565"/>
                    <a:pt x="2411" y="3565"/>
                  </a:cubicBezTo>
                  <a:cubicBezTo>
                    <a:pt x="2028" y="3565"/>
                    <a:pt x="1649" y="3482"/>
                    <a:pt x="1276" y="3311"/>
                  </a:cubicBezTo>
                  <a:cubicBezTo>
                    <a:pt x="893" y="3132"/>
                    <a:pt x="679" y="2838"/>
                    <a:pt x="625" y="2419"/>
                  </a:cubicBezTo>
                  <a:cubicBezTo>
                    <a:pt x="607" y="2276"/>
                    <a:pt x="589" y="2124"/>
                    <a:pt x="500" y="1999"/>
                  </a:cubicBezTo>
                  <a:cubicBezTo>
                    <a:pt x="440" y="1915"/>
                    <a:pt x="363" y="1875"/>
                    <a:pt x="278" y="1875"/>
                  </a:cubicBezTo>
                  <a:cubicBezTo>
                    <a:pt x="237" y="1875"/>
                    <a:pt x="195" y="1884"/>
                    <a:pt x="152" y="1901"/>
                  </a:cubicBezTo>
                  <a:cubicBezTo>
                    <a:pt x="27" y="1955"/>
                    <a:pt x="1" y="2062"/>
                    <a:pt x="27" y="2187"/>
                  </a:cubicBezTo>
                  <a:cubicBezTo>
                    <a:pt x="116" y="2633"/>
                    <a:pt x="295" y="3043"/>
                    <a:pt x="670" y="3329"/>
                  </a:cubicBezTo>
                  <a:cubicBezTo>
                    <a:pt x="1201" y="3727"/>
                    <a:pt x="1782" y="3894"/>
                    <a:pt x="2411" y="3894"/>
                  </a:cubicBezTo>
                  <a:cubicBezTo>
                    <a:pt x="2542" y="3894"/>
                    <a:pt x="2675" y="3887"/>
                    <a:pt x="2811" y="3873"/>
                  </a:cubicBezTo>
                  <a:cubicBezTo>
                    <a:pt x="4042" y="3739"/>
                    <a:pt x="4952" y="2740"/>
                    <a:pt x="4952" y="1509"/>
                  </a:cubicBezTo>
                  <a:cubicBezTo>
                    <a:pt x="4952" y="956"/>
                    <a:pt x="4773" y="474"/>
                    <a:pt x="4372" y="81"/>
                  </a:cubicBezTo>
                  <a:cubicBezTo>
                    <a:pt x="4323" y="38"/>
                    <a:pt x="4271" y="1"/>
                    <a:pt x="4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6"/>
            <p:cNvSpPr/>
            <p:nvPr/>
          </p:nvSpPr>
          <p:spPr>
            <a:xfrm>
              <a:off x="3995875" y="2125600"/>
              <a:ext cx="23900" cy="20800"/>
            </a:xfrm>
            <a:custGeom>
              <a:avLst/>
              <a:gdLst/>
              <a:ahLst/>
              <a:cxnLst/>
              <a:rect l="l" t="t" r="r" b="b"/>
              <a:pathLst>
                <a:path w="956" h="832" extrusionOk="0">
                  <a:moveTo>
                    <a:pt x="443" y="1"/>
                  </a:moveTo>
                  <a:cubicBezTo>
                    <a:pt x="187" y="1"/>
                    <a:pt x="9" y="159"/>
                    <a:pt x="1" y="385"/>
                  </a:cubicBezTo>
                  <a:cubicBezTo>
                    <a:pt x="1" y="626"/>
                    <a:pt x="215" y="831"/>
                    <a:pt x="482" y="831"/>
                  </a:cubicBezTo>
                  <a:cubicBezTo>
                    <a:pt x="489" y="831"/>
                    <a:pt x="495" y="831"/>
                    <a:pt x="502" y="831"/>
                  </a:cubicBezTo>
                  <a:cubicBezTo>
                    <a:pt x="751" y="831"/>
                    <a:pt x="938" y="665"/>
                    <a:pt x="946" y="447"/>
                  </a:cubicBezTo>
                  <a:cubicBezTo>
                    <a:pt x="955" y="215"/>
                    <a:pt x="723" y="1"/>
                    <a:pt x="465" y="1"/>
                  </a:cubicBezTo>
                  <a:cubicBezTo>
                    <a:pt x="457" y="1"/>
                    <a:pt x="450" y="1"/>
                    <a:pt x="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6"/>
            <p:cNvSpPr/>
            <p:nvPr/>
          </p:nvSpPr>
          <p:spPr>
            <a:xfrm>
              <a:off x="4115875" y="2139000"/>
              <a:ext cx="20750" cy="18775"/>
            </a:xfrm>
            <a:custGeom>
              <a:avLst/>
              <a:gdLst/>
              <a:ahLst/>
              <a:cxnLst/>
              <a:rect l="l" t="t" r="r" b="b"/>
              <a:pathLst>
                <a:path w="830" h="751" extrusionOk="0">
                  <a:moveTo>
                    <a:pt x="412" y="0"/>
                  </a:moveTo>
                  <a:cubicBezTo>
                    <a:pt x="160" y="0"/>
                    <a:pt x="9" y="133"/>
                    <a:pt x="0" y="357"/>
                  </a:cubicBezTo>
                  <a:cubicBezTo>
                    <a:pt x="0" y="563"/>
                    <a:pt x="188" y="750"/>
                    <a:pt x="393" y="750"/>
                  </a:cubicBezTo>
                  <a:cubicBezTo>
                    <a:pt x="397" y="750"/>
                    <a:pt x="402" y="750"/>
                    <a:pt x="406" y="750"/>
                  </a:cubicBezTo>
                  <a:cubicBezTo>
                    <a:pt x="624" y="750"/>
                    <a:pt x="830" y="540"/>
                    <a:pt x="830" y="331"/>
                  </a:cubicBezTo>
                  <a:cubicBezTo>
                    <a:pt x="830" y="143"/>
                    <a:pt x="660" y="1"/>
                    <a:pt x="437" y="1"/>
                  </a:cubicBezTo>
                  <a:cubicBezTo>
                    <a:pt x="429" y="0"/>
                    <a:pt x="421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6"/>
            <p:cNvSpPr/>
            <p:nvPr/>
          </p:nvSpPr>
          <p:spPr>
            <a:xfrm>
              <a:off x="4272650" y="2133200"/>
              <a:ext cx="165750" cy="103450"/>
            </a:xfrm>
            <a:custGeom>
              <a:avLst/>
              <a:gdLst/>
              <a:ahLst/>
              <a:cxnLst/>
              <a:rect l="l" t="t" r="r" b="b"/>
              <a:pathLst>
                <a:path w="6630" h="4138" extrusionOk="0">
                  <a:moveTo>
                    <a:pt x="4156" y="0"/>
                  </a:moveTo>
                  <a:cubicBezTo>
                    <a:pt x="3649" y="0"/>
                    <a:pt x="3181" y="58"/>
                    <a:pt x="2900" y="134"/>
                  </a:cubicBezTo>
                  <a:cubicBezTo>
                    <a:pt x="1580" y="500"/>
                    <a:pt x="474" y="1526"/>
                    <a:pt x="108" y="2855"/>
                  </a:cubicBezTo>
                  <a:cubicBezTo>
                    <a:pt x="36" y="3087"/>
                    <a:pt x="1" y="3346"/>
                    <a:pt x="81" y="3569"/>
                  </a:cubicBezTo>
                  <a:cubicBezTo>
                    <a:pt x="223" y="3966"/>
                    <a:pt x="663" y="4138"/>
                    <a:pt x="1093" y="4138"/>
                  </a:cubicBezTo>
                  <a:cubicBezTo>
                    <a:pt x="1204" y="4138"/>
                    <a:pt x="1315" y="4126"/>
                    <a:pt x="1419" y="4104"/>
                  </a:cubicBezTo>
                  <a:cubicBezTo>
                    <a:pt x="1633" y="4060"/>
                    <a:pt x="1838" y="3988"/>
                    <a:pt x="2044" y="3899"/>
                  </a:cubicBezTo>
                  <a:cubicBezTo>
                    <a:pt x="2561" y="3658"/>
                    <a:pt x="3043" y="3319"/>
                    <a:pt x="3587" y="3114"/>
                  </a:cubicBezTo>
                  <a:cubicBezTo>
                    <a:pt x="4015" y="2953"/>
                    <a:pt x="4461" y="2882"/>
                    <a:pt x="4907" y="2766"/>
                  </a:cubicBezTo>
                  <a:cubicBezTo>
                    <a:pt x="5344" y="2650"/>
                    <a:pt x="5790" y="2472"/>
                    <a:pt x="6112" y="2159"/>
                  </a:cubicBezTo>
                  <a:cubicBezTo>
                    <a:pt x="6442" y="1838"/>
                    <a:pt x="6629" y="1348"/>
                    <a:pt x="6486" y="911"/>
                  </a:cubicBezTo>
                  <a:cubicBezTo>
                    <a:pt x="6252" y="213"/>
                    <a:pt x="5130" y="0"/>
                    <a:pt x="4156" y="0"/>
                  </a:cubicBezTo>
                  <a:close/>
                </a:path>
              </a:pathLst>
            </a:custGeom>
            <a:solidFill>
              <a:srgbClr val="FFFFFF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6"/>
            <p:cNvSpPr/>
            <p:nvPr/>
          </p:nvSpPr>
          <p:spPr>
            <a:xfrm>
              <a:off x="4466900" y="2217275"/>
              <a:ext cx="63100" cy="30225"/>
            </a:xfrm>
            <a:custGeom>
              <a:avLst/>
              <a:gdLst/>
              <a:ahLst/>
              <a:cxnLst/>
              <a:rect l="l" t="t" r="r" b="b"/>
              <a:pathLst>
                <a:path w="2524" h="1209" extrusionOk="0">
                  <a:moveTo>
                    <a:pt x="2130" y="0"/>
                  </a:moveTo>
                  <a:cubicBezTo>
                    <a:pt x="1822" y="0"/>
                    <a:pt x="1516" y="37"/>
                    <a:pt x="1214" y="126"/>
                  </a:cubicBezTo>
                  <a:cubicBezTo>
                    <a:pt x="786" y="259"/>
                    <a:pt x="402" y="474"/>
                    <a:pt x="81" y="804"/>
                  </a:cubicBezTo>
                  <a:cubicBezTo>
                    <a:pt x="54" y="839"/>
                    <a:pt x="1" y="866"/>
                    <a:pt x="37" y="929"/>
                  </a:cubicBezTo>
                  <a:cubicBezTo>
                    <a:pt x="50" y="960"/>
                    <a:pt x="70" y="969"/>
                    <a:pt x="92" y="969"/>
                  </a:cubicBezTo>
                  <a:cubicBezTo>
                    <a:pt x="115" y="969"/>
                    <a:pt x="139" y="960"/>
                    <a:pt x="162" y="955"/>
                  </a:cubicBezTo>
                  <a:cubicBezTo>
                    <a:pt x="197" y="946"/>
                    <a:pt x="242" y="946"/>
                    <a:pt x="277" y="946"/>
                  </a:cubicBezTo>
                  <a:cubicBezTo>
                    <a:pt x="521" y="895"/>
                    <a:pt x="763" y="866"/>
                    <a:pt x="1003" y="866"/>
                  </a:cubicBezTo>
                  <a:cubicBezTo>
                    <a:pt x="1422" y="866"/>
                    <a:pt x="1834" y="953"/>
                    <a:pt x="2231" y="1152"/>
                  </a:cubicBezTo>
                  <a:cubicBezTo>
                    <a:pt x="2255" y="1164"/>
                    <a:pt x="2292" y="1208"/>
                    <a:pt x="2324" y="1208"/>
                  </a:cubicBezTo>
                  <a:cubicBezTo>
                    <a:pt x="2339" y="1208"/>
                    <a:pt x="2353" y="1198"/>
                    <a:pt x="2365" y="1169"/>
                  </a:cubicBezTo>
                  <a:cubicBezTo>
                    <a:pt x="2401" y="1089"/>
                    <a:pt x="2311" y="1089"/>
                    <a:pt x="2267" y="1062"/>
                  </a:cubicBezTo>
                  <a:cubicBezTo>
                    <a:pt x="1882" y="898"/>
                    <a:pt x="1497" y="769"/>
                    <a:pt x="1089" y="769"/>
                  </a:cubicBezTo>
                  <a:cubicBezTo>
                    <a:pt x="987" y="769"/>
                    <a:pt x="883" y="777"/>
                    <a:pt x="777" y="795"/>
                  </a:cubicBezTo>
                  <a:cubicBezTo>
                    <a:pt x="599" y="822"/>
                    <a:pt x="420" y="822"/>
                    <a:pt x="242" y="830"/>
                  </a:cubicBezTo>
                  <a:cubicBezTo>
                    <a:pt x="242" y="813"/>
                    <a:pt x="242" y="795"/>
                    <a:pt x="251" y="786"/>
                  </a:cubicBezTo>
                  <a:cubicBezTo>
                    <a:pt x="269" y="768"/>
                    <a:pt x="286" y="741"/>
                    <a:pt x="313" y="723"/>
                  </a:cubicBezTo>
                  <a:cubicBezTo>
                    <a:pt x="845" y="285"/>
                    <a:pt x="1446" y="87"/>
                    <a:pt x="2109" y="87"/>
                  </a:cubicBezTo>
                  <a:cubicBezTo>
                    <a:pt x="2202" y="87"/>
                    <a:pt x="2296" y="91"/>
                    <a:pt x="2392" y="99"/>
                  </a:cubicBezTo>
                  <a:cubicBezTo>
                    <a:pt x="2415" y="104"/>
                    <a:pt x="2446" y="116"/>
                    <a:pt x="2471" y="116"/>
                  </a:cubicBezTo>
                  <a:cubicBezTo>
                    <a:pt x="2494" y="116"/>
                    <a:pt x="2512" y="106"/>
                    <a:pt x="2517" y="72"/>
                  </a:cubicBezTo>
                  <a:cubicBezTo>
                    <a:pt x="2524" y="15"/>
                    <a:pt x="2480" y="9"/>
                    <a:pt x="2439" y="9"/>
                  </a:cubicBezTo>
                  <a:cubicBezTo>
                    <a:pt x="2429" y="9"/>
                    <a:pt x="2419" y="10"/>
                    <a:pt x="2410" y="10"/>
                  </a:cubicBezTo>
                  <a:cubicBezTo>
                    <a:pt x="2316" y="3"/>
                    <a:pt x="2223" y="0"/>
                    <a:pt x="2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6"/>
            <p:cNvSpPr/>
            <p:nvPr/>
          </p:nvSpPr>
          <p:spPr>
            <a:xfrm>
              <a:off x="4335100" y="2210675"/>
              <a:ext cx="57575" cy="35725"/>
            </a:xfrm>
            <a:custGeom>
              <a:avLst/>
              <a:gdLst/>
              <a:ahLst/>
              <a:cxnLst/>
              <a:rect l="l" t="t" r="r" b="b"/>
              <a:pathLst>
                <a:path w="2303" h="1429" extrusionOk="0">
                  <a:moveTo>
                    <a:pt x="289" y="0"/>
                  </a:moveTo>
                  <a:cubicBezTo>
                    <a:pt x="258" y="0"/>
                    <a:pt x="221" y="12"/>
                    <a:pt x="179" y="60"/>
                  </a:cubicBezTo>
                  <a:cubicBezTo>
                    <a:pt x="554" y="176"/>
                    <a:pt x="919" y="283"/>
                    <a:pt x="1241" y="479"/>
                  </a:cubicBezTo>
                  <a:cubicBezTo>
                    <a:pt x="1642" y="729"/>
                    <a:pt x="1954" y="1005"/>
                    <a:pt x="2061" y="1237"/>
                  </a:cubicBezTo>
                  <a:cubicBezTo>
                    <a:pt x="1592" y="1066"/>
                    <a:pt x="1114" y="975"/>
                    <a:pt x="726" y="975"/>
                  </a:cubicBezTo>
                  <a:cubicBezTo>
                    <a:pt x="405" y="975"/>
                    <a:pt x="146" y="1037"/>
                    <a:pt x="1" y="1166"/>
                  </a:cubicBezTo>
                  <a:cubicBezTo>
                    <a:pt x="32" y="1172"/>
                    <a:pt x="50" y="1178"/>
                    <a:pt x="65" y="1178"/>
                  </a:cubicBezTo>
                  <a:cubicBezTo>
                    <a:pt x="70" y="1178"/>
                    <a:pt x="76" y="1177"/>
                    <a:pt x="81" y="1175"/>
                  </a:cubicBezTo>
                  <a:cubicBezTo>
                    <a:pt x="117" y="1175"/>
                    <a:pt x="161" y="1157"/>
                    <a:pt x="206" y="1148"/>
                  </a:cubicBezTo>
                  <a:cubicBezTo>
                    <a:pt x="424" y="1089"/>
                    <a:pt x="641" y="1060"/>
                    <a:pt x="856" y="1060"/>
                  </a:cubicBezTo>
                  <a:cubicBezTo>
                    <a:pt x="1230" y="1060"/>
                    <a:pt x="1598" y="1148"/>
                    <a:pt x="1954" y="1317"/>
                  </a:cubicBezTo>
                  <a:cubicBezTo>
                    <a:pt x="2024" y="1345"/>
                    <a:pt x="2100" y="1428"/>
                    <a:pt x="2163" y="1428"/>
                  </a:cubicBezTo>
                  <a:cubicBezTo>
                    <a:pt x="2181" y="1428"/>
                    <a:pt x="2198" y="1422"/>
                    <a:pt x="2213" y="1407"/>
                  </a:cubicBezTo>
                  <a:cubicBezTo>
                    <a:pt x="2302" y="1309"/>
                    <a:pt x="2177" y="1201"/>
                    <a:pt x="2115" y="1112"/>
                  </a:cubicBezTo>
                  <a:cubicBezTo>
                    <a:pt x="1669" y="515"/>
                    <a:pt x="1044" y="193"/>
                    <a:pt x="331" y="6"/>
                  </a:cubicBezTo>
                  <a:cubicBezTo>
                    <a:pt x="319" y="3"/>
                    <a:pt x="305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6"/>
            <p:cNvSpPr/>
            <p:nvPr/>
          </p:nvSpPr>
          <p:spPr>
            <a:xfrm>
              <a:off x="4407800" y="2250525"/>
              <a:ext cx="41075" cy="21550"/>
            </a:xfrm>
            <a:custGeom>
              <a:avLst/>
              <a:gdLst/>
              <a:ahLst/>
              <a:cxnLst/>
              <a:rect l="l" t="t" r="r" b="b"/>
              <a:pathLst>
                <a:path w="1643" h="862" extrusionOk="0">
                  <a:moveTo>
                    <a:pt x="63" y="0"/>
                  </a:moveTo>
                  <a:cubicBezTo>
                    <a:pt x="28" y="0"/>
                    <a:pt x="19" y="27"/>
                    <a:pt x="10" y="62"/>
                  </a:cubicBezTo>
                  <a:cubicBezTo>
                    <a:pt x="1" y="187"/>
                    <a:pt x="1" y="312"/>
                    <a:pt x="63" y="428"/>
                  </a:cubicBezTo>
                  <a:cubicBezTo>
                    <a:pt x="218" y="705"/>
                    <a:pt x="562" y="862"/>
                    <a:pt x="895" y="862"/>
                  </a:cubicBezTo>
                  <a:cubicBezTo>
                    <a:pt x="1098" y="862"/>
                    <a:pt x="1297" y="803"/>
                    <a:pt x="1446" y="678"/>
                  </a:cubicBezTo>
                  <a:cubicBezTo>
                    <a:pt x="1571" y="571"/>
                    <a:pt x="1642" y="446"/>
                    <a:pt x="1633" y="277"/>
                  </a:cubicBezTo>
                  <a:cubicBezTo>
                    <a:pt x="1633" y="223"/>
                    <a:pt x="1642" y="152"/>
                    <a:pt x="1580" y="152"/>
                  </a:cubicBezTo>
                  <a:cubicBezTo>
                    <a:pt x="1500" y="152"/>
                    <a:pt x="1526" y="223"/>
                    <a:pt x="1526" y="268"/>
                  </a:cubicBezTo>
                  <a:cubicBezTo>
                    <a:pt x="1535" y="410"/>
                    <a:pt x="1491" y="526"/>
                    <a:pt x="1375" y="607"/>
                  </a:cubicBezTo>
                  <a:cubicBezTo>
                    <a:pt x="1248" y="701"/>
                    <a:pt x="1108" y="761"/>
                    <a:pt x="960" y="761"/>
                  </a:cubicBezTo>
                  <a:cubicBezTo>
                    <a:pt x="940" y="761"/>
                    <a:pt x="921" y="760"/>
                    <a:pt x="902" y="758"/>
                  </a:cubicBezTo>
                  <a:lnTo>
                    <a:pt x="768" y="758"/>
                  </a:lnTo>
                  <a:cubicBezTo>
                    <a:pt x="376" y="732"/>
                    <a:pt x="117" y="455"/>
                    <a:pt x="117" y="62"/>
                  </a:cubicBezTo>
                  <a:cubicBezTo>
                    <a:pt x="117" y="18"/>
                    <a:pt x="99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6"/>
            <p:cNvSpPr/>
            <p:nvPr/>
          </p:nvSpPr>
          <p:spPr>
            <a:xfrm>
              <a:off x="4047850" y="2150825"/>
              <a:ext cx="40825" cy="22175"/>
            </a:xfrm>
            <a:custGeom>
              <a:avLst/>
              <a:gdLst/>
              <a:ahLst/>
              <a:cxnLst/>
              <a:rect l="l" t="t" r="r" b="b"/>
              <a:pathLst>
                <a:path w="1633" h="887" extrusionOk="0">
                  <a:moveTo>
                    <a:pt x="143" y="0"/>
                  </a:moveTo>
                  <a:cubicBezTo>
                    <a:pt x="0" y="152"/>
                    <a:pt x="18" y="339"/>
                    <a:pt x="152" y="527"/>
                  </a:cubicBezTo>
                  <a:cubicBezTo>
                    <a:pt x="329" y="759"/>
                    <a:pt x="611" y="886"/>
                    <a:pt x="891" y="886"/>
                  </a:cubicBezTo>
                  <a:cubicBezTo>
                    <a:pt x="1020" y="886"/>
                    <a:pt x="1149" y="859"/>
                    <a:pt x="1267" y="803"/>
                  </a:cubicBezTo>
                  <a:cubicBezTo>
                    <a:pt x="1526" y="669"/>
                    <a:pt x="1633" y="437"/>
                    <a:pt x="1553" y="143"/>
                  </a:cubicBezTo>
                  <a:lnTo>
                    <a:pt x="1553" y="143"/>
                  </a:lnTo>
                  <a:cubicBezTo>
                    <a:pt x="1383" y="687"/>
                    <a:pt x="1267" y="776"/>
                    <a:pt x="821" y="776"/>
                  </a:cubicBezTo>
                  <a:cubicBezTo>
                    <a:pt x="607" y="776"/>
                    <a:pt x="446" y="678"/>
                    <a:pt x="295" y="553"/>
                  </a:cubicBezTo>
                  <a:cubicBezTo>
                    <a:pt x="143" y="411"/>
                    <a:pt x="152" y="214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6"/>
            <p:cNvSpPr/>
            <p:nvPr/>
          </p:nvSpPr>
          <p:spPr>
            <a:xfrm>
              <a:off x="3933425" y="2142475"/>
              <a:ext cx="53775" cy="32625"/>
            </a:xfrm>
            <a:custGeom>
              <a:avLst/>
              <a:gdLst/>
              <a:ahLst/>
              <a:cxnLst/>
              <a:rect l="l" t="t" r="r" b="b"/>
              <a:pathLst>
                <a:path w="2151" h="1305" extrusionOk="0">
                  <a:moveTo>
                    <a:pt x="359" y="0"/>
                  </a:moveTo>
                  <a:cubicBezTo>
                    <a:pt x="224" y="0"/>
                    <a:pt x="81" y="47"/>
                    <a:pt x="28" y="192"/>
                  </a:cubicBezTo>
                  <a:cubicBezTo>
                    <a:pt x="1" y="272"/>
                    <a:pt x="10" y="352"/>
                    <a:pt x="36" y="432"/>
                  </a:cubicBezTo>
                  <a:cubicBezTo>
                    <a:pt x="130" y="777"/>
                    <a:pt x="764" y="1305"/>
                    <a:pt x="1232" y="1305"/>
                  </a:cubicBezTo>
                  <a:cubicBezTo>
                    <a:pt x="1347" y="1305"/>
                    <a:pt x="1451" y="1273"/>
                    <a:pt x="1535" y="1200"/>
                  </a:cubicBezTo>
                  <a:cubicBezTo>
                    <a:pt x="2151" y="647"/>
                    <a:pt x="839" y="31"/>
                    <a:pt x="429" y="4"/>
                  </a:cubicBezTo>
                  <a:cubicBezTo>
                    <a:pt x="406" y="2"/>
                    <a:pt x="383" y="0"/>
                    <a:pt x="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6"/>
            <p:cNvSpPr/>
            <p:nvPr/>
          </p:nvSpPr>
          <p:spPr>
            <a:xfrm>
              <a:off x="4520650" y="2258900"/>
              <a:ext cx="42850" cy="27300"/>
            </a:xfrm>
            <a:custGeom>
              <a:avLst/>
              <a:gdLst/>
              <a:ahLst/>
              <a:cxnLst/>
              <a:rect l="l" t="t" r="r" b="b"/>
              <a:pathLst>
                <a:path w="1714" h="1092" extrusionOk="0">
                  <a:moveTo>
                    <a:pt x="1186" y="0"/>
                  </a:moveTo>
                  <a:cubicBezTo>
                    <a:pt x="1110" y="0"/>
                    <a:pt x="1028" y="11"/>
                    <a:pt x="947" y="31"/>
                  </a:cubicBezTo>
                  <a:cubicBezTo>
                    <a:pt x="536" y="129"/>
                    <a:pt x="90" y="450"/>
                    <a:pt x="37" y="744"/>
                  </a:cubicBezTo>
                  <a:cubicBezTo>
                    <a:pt x="1" y="914"/>
                    <a:pt x="81" y="1003"/>
                    <a:pt x="233" y="1057"/>
                  </a:cubicBezTo>
                  <a:cubicBezTo>
                    <a:pt x="318" y="1080"/>
                    <a:pt x="400" y="1091"/>
                    <a:pt x="484" y="1091"/>
                  </a:cubicBezTo>
                  <a:cubicBezTo>
                    <a:pt x="559" y="1091"/>
                    <a:pt x="635" y="1082"/>
                    <a:pt x="715" y="1066"/>
                  </a:cubicBezTo>
                  <a:cubicBezTo>
                    <a:pt x="1009" y="994"/>
                    <a:pt x="1294" y="905"/>
                    <a:pt x="1517" y="691"/>
                  </a:cubicBezTo>
                  <a:cubicBezTo>
                    <a:pt x="1642" y="575"/>
                    <a:pt x="1714" y="423"/>
                    <a:pt x="1633" y="254"/>
                  </a:cubicBezTo>
                  <a:cubicBezTo>
                    <a:pt x="1556" y="73"/>
                    <a:pt x="1386" y="0"/>
                    <a:pt x="1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6"/>
            <p:cNvSpPr/>
            <p:nvPr/>
          </p:nvSpPr>
          <p:spPr>
            <a:xfrm>
              <a:off x="4146125" y="2160675"/>
              <a:ext cx="42000" cy="27475"/>
            </a:xfrm>
            <a:custGeom>
              <a:avLst/>
              <a:gdLst/>
              <a:ahLst/>
              <a:cxnLst/>
              <a:rect l="l" t="t" r="r" b="b"/>
              <a:pathLst>
                <a:path w="1680" h="1099" extrusionOk="0">
                  <a:moveTo>
                    <a:pt x="1143" y="0"/>
                  </a:moveTo>
                  <a:cubicBezTo>
                    <a:pt x="1117" y="0"/>
                    <a:pt x="1091" y="3"/>
                    <a:pt x="1065" y="8"/>
                  </a:cubicBezTo>
                  <a:cubicBezTo>
                    <a:pt x="806" y="70"/>
                    <a:pt x="539" y="213"/>
                    <a:pt x="342" y="391"/>
                  </a:cubicBezTo>
                  <a:cubicBezTo>
                    <a:pt x="78" y="631"/>
                    <a:pt x="1" y="1099"/>
                    <a:pt x="434" y="1099"/>
                  </a:cubicBezTo>
                  <a:cubicBezTo>
                    <a:pt x="453" y="1099"/>
                    <a:pt x="473" y="1098"/>
                    <a:pt x="494" y="1096"/>
                  </a:cubicBezTo>
                  <a:cubicBezTo>
                    <a:pt x="842" y="1096"/>
                    <a:pt x="1252" y="944"/>
                    <a:pt x="1493" y="739"/>
                  </a:cubicBezTo>
                  <a:cubicBezTo>
                    <a:pt x="1583" y="659"/>
                    <a:pt x="1663" y="570"/>
                    <a:pt x="1672" y="445"/>
                  </a:cubicBezTo>
                  <a:cubicBezTo>
                    <a:pt x="1680" y="226"/>
                    <a:pt x="1401" y="0"/>
                    <a:pt x="1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6"/>
            <p:cNvSpPr/>
            <p:nvPr/>
          </p:nvSpPr>
          <p:spPr>
            <a:xfrm>
              <a:off x="4302975" y="2259375"/>
              <a:ext cx="43750" cy="25975"/>
            </a:xfrm>
            <a:custGeom>
              <a:avLst/>
              <a:gdLst/>
              <a:ahLst/>
              <a:cxnLst/>
              <a:rect l="l" t="t" r="r" b="b"/>
              <a:pathLst>
                <a:path w="1750" h="1039" extrusionOk="0">
                  <a:moveTo>
                    <a:pt x="432" y="0"/>
                  </a:moveTo>
                  <a:cubicBezTo>
                    <a:pt x="291" y="0"/>
                    <a:pt x="139" y="29"/>
                    <a:pt x="72" y="199"/>
                  </a:cubicBezTo>
                  <a:cubicBezTo>
                    <a:pt x="1" y="395"/>
                    <a:pt x="126" y="511"/>
                    <a:pt x="251" y="618"/>
                  </a:cubicBezTo>
                  <a:cubicBezTo>
                    <a:pt x="474" y="824"/>
                    <a:pt x="895" y="1039"/>
                    <a:pt x="1261" y="1039"/>
                  </a:cubicBezTo>
                  <a:cubicBezTo>
                    <a:pt x="1275" y="1039"/>
                    <a:pt x="1289" y="1038"/>
                    <a:pt x="1303" y="1038"/>
                  </a:cubicBezTo>
                  <a:cubicBezTo>
                    <a:pt x="1428" y="1029"/>
                    <a:pt x="1553" y="993"/>
                    <a:pt x="1651" y="922"/>
                  </a:cubicBezTo>
                  <a:cubicBezTo>
                    <a:pt x="1696" y="895"/>
                    <a:pt x="1732" y="850"/>
                    <a:pt x="1741" y="797"/>
                  </a:cubicBezTo>
                  <a:cubicBezTo>
                    <a:pt x="1750" y="752"/>
                    <a:pt x="1732" y="708"/>
                    <a:pt x="1714" y="672"/>
                  </a:cubicBezTo>
                  <a:cubicBezTo>
                    <a:pt x="1509" y="253"/>
                    <a:pt x="964" y="30"/>
                    <a:pt x="518" y="3"/>
                  </a:cubicBezTo>
                  <a:cubicBezTo>
                    <a:pt x="491" y="1"/>
                    <a:pt x="462" y="0"/>
                    <a:pt x="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6"/>
            <p:cNvSpPr/>
            <p:nvPr/>
          </p:nvSpPr>
          <p:spPr>
            <a:xfrm>
              <a:off x="4202400" y="2240025"/>
              <a:ext cx="149225" cy="116025"/>
            </a:xfrm>
            <a:custGeom>
              <a:avLst/>
              <a:gdLst/>
              <a:ahLst/>
              <a:cxnLst/>
              <a:rect l="l" t="t" r="r" b="b"/>
              <a:pathLst>
                <a:path w="5969" h="4641" extrusionOk="0">
                  <a:moveTo>
                    <a:pt x="2329" y="1"/>
                  </a:moveTo>
                  <a:cubicBezTo>
                    <a:pt x="2249" y="1"/>
                    <a:pt x="2168" y="14"/>
                    <a:pt x="2088" y="36"/>
                  </a:cubicBezTo>
                  <a:cubicBezTo>
                    <a:pt x="563" y="420"/>
                    <a:pt x="1" y="2499"/>
                    <a:pt x="1107" y="3649"/>
                  </a:cubicBezTo>
                  <a:cubicBezTo>
                    <a:pt x="1803" y="4363"/>
                    <a:pt x="2677" y="4622"/>
                    <a:pt x="3667" y="4640"/>
                  </a:cubicBezTo>
                  <a:cubicBezTo>
                    <a:pt x="3693" y="4640"/>
                    <a:pt x="3718" y="4641"/>
                    <a:pt x="3743" y="4641"/>
                  </a:cubicBezTo>
                  <a:cubicBezTo>
                    <a:pt x="4321" y="4641"/>
                    <a:pt x="4857" y="4446"/>
                    <a:pt x="5344" y="4104"/>
                  </a:cubicBezTo>
                  <a:cubicBezTo>
                    <a:pt x="5558" y="3953"/>
                    <a:pt x="5746" y="3783"/>
                    <a:pt x="5880" y="3551"/>
                  </a:cubicBezTo>
                  <a:cubicBezTo>
                    <a:pt x="5933" y="3471"/>
                    <a:pt x="5969" y="3373"/>
                    <a:pt x="5888" y="3293"/>
                  </a:cubicBezTo>
                  <a:cubicBezTo>
                    <a:pt x="5827" y="3231"/>
                    <a:pt x="5752" y="3177"/>
                    <a:pt x="5667" y="3177"/>
                  </a:cubicBezTo>
                  <a:cubicBezTo>
                    <a:pt x="5630" y="3177"/>
                    <a:pt x="5590" y="3188"/>
                    <a:pt x="5549" y="3212"/>
                  </a:cubicBezTo>
                  <a:cubicBezTo>
                    <a:pt x="5478" y="3257"/>
                    <a:pt x="5398" y="3310"/>
                    <a:pt x="5335" y="3364"/>
                  </a:cubicBezTo>
                  <a:cubicBezTo>
                    <a:pt x="5148" y="3542"/>
                    <a:pt x="4979" y="3721"/>
                    <a:pt x="4791" y="3890"/>
                  </a:cubicBezTo>
                  <a:cubicBezTo>
                    <a:pt x="4541" y="4113"/>
                    <a:pt x="4256" y="4274"/>
                    <a:pt x="3935" y="4301"/>
                  </a:cubicBezTo>
                  <a:cubicBezTo>
                    <a:pt x="3816" y="4311"/>
                    <a:pt x="3699" y="4316"/>
                    <a:pt x="3582" y="4316"/>
                  </a:cubicBezTo>
                  <a:cubicBezTo>
                    <a:pt x="2892" y="4316"/>
                    <a:pt x="2239" y="4130"/>
                    <a:pt x="1651" y="3703"/>
                  </a:cubicBezTo>
                  <a:cubicBezTo>
                    <a:pt x="786" y="3078"/>
                    <a:pt x="661" y="2053"/>
                    <a:pt x="1044" y="1268"/>
                  </a:cubicBezTo>
                  <a:cubicBezTo>
                    <a:pt x="1315" y="700"/>
                    <a:pt x="1739" y="310"/>
                    <a:pt x="2400" y="310"/>
                  </a:cubicBezTo>
                  <a:cubicBezTo>
                    <a:pt x="2435" y="310"/>
                    <a:pt x="2471" y="311"/>
                    <a:pt x="2507" y="313"/>
                  </a:cubicBezTo>
                  <a:cubicBezTo>
                    <a:pt x="2588" y="313"/>
                    <a:pt x="2650" y="304"/>
                    <a:pt x="2668" y="215"/>
                  </a:cubicBezTo>
                  <a:cubicBezTo>
                    <a:pt x="2695" y="135"/>
                    <a:pt x="2659" y="72"/>
                    <a:pt x="2570" y="45"/>
                  </a:cubicBezTo>
                  <a:cubicBezTo>
                    <a:pt x="2490" y="14"/>
                    <a:pt x="2409" y="1"/>
                    <a:pt x="2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6"/>
            <p:cNvSpPr/>
            <p:nvPr/>
          </p:nvSpPr>
          <p:spPr>
            <a:xfrm>
              <a:off x="4337100" y="1535475"/>
              <a:ext cx="130050" cy="147550"/>
            </a:xfrm>
            <a:custGeom>
              <a:avLst/>
              <a:gdLst/>
              <a:ahLst/>
              <a:cxnLst/>
              <a:rect l="l" t="t" r="r" b="b"/>
              <a:pathLst>
                <a:path w="5202" h="5902" extrusionOk="0">
                  <a:moveTo>
                    <a:pt x="4959" y="0"/>
                  </a:moveTo>
                  <a:cubicBezTo>
                    <a:pt x="4938" y="0"/>
                    <a:pt x="4915" y="3"/>
                    <a:pt x="4890" y="10"/>
                  </a:cubicBezTo>
                  <a:cubicBezTo>
                    <a:pt x="4667" y="55"/>
                    <a:pt x="4426" y="99"/>
                    <a:pt x="4229" y="215"/>
                  </a:cubicBezTo>
                  <a:cubicBezTo>
                    <a:pt x="3908" y="394"/>
                    <a:pt x="3569" y="528"/>
                    <a:pt x="3266" y="751"/>
                  </a:cubicBezTo>
                  <a:cubicBezTo>
                    <a:pt x="2927" y="1000"/>
                    <a:pt x="2561" y="1223"/>
                    <a:pt x="2240" y="1509"/>
                  </a:cubicBezTo>
                  <a:cubicBezTo>
                    <a:pt x="1482" y="2205"/>
                    <a:pt x="866" y="3026"/>
                    <a:pt x="411" y="3944"/>
                  </a:cubicBezTo>
                  <a:cubicBezTo>
                    <a:pt x="179" y="4417"/>
                    <a:pt x="1" y="4917"/>
                    <a:pt x="54" y="5461"/>
                  </a:cubicBezTo>
                  <a:cubicBezTo>
                    <a:pt x="72" y="5657"/>
                    <a:pt x="144" y="5836"/>
                    <a:pt x="340" y="5889"/>
                  </a:cubicBezTo>
                  <a:cubicBezTo>
                    <a:pt x="370" y="5897"/>
                    <a:pt x="399" y="5901"/>
                    <a:pt x="427" y="5901"/>
                  </a:cubicBezTo>
                  <a:cubicBezTo>
                    <a:pt x="579" y="5901"/>
                    <a:pt x="697" y="5786"/>
                    <a:pt x="795" y="5657"/>
                  </a:cubicBezTo>
                  <a:cubicBezTo>
                    <a:pt x="947" y="5461"/>
                    <a:pt x="1054" y="5238"/>
                    <a:pt x="1152" y="5015"/>
                  </a:cubicBezTo>
                  <a:cubicBezTo>
                    <a:pt x="1803" y="3605"/>
                    <a:pt x="2775" y="2472"/>
                    <a:pt x="4087" y="1607"/>
                  </a:cubicBezTo>
                  <a:cubicBezTo>
                    <a:pt x="4551" y="1304"/>
                    <a:pt x="5041" y="983"/>
                    <a:pt x="5202" y="376"/>
                  </a:cubicBezTo>
                  <a:lnTo>
                    <a:pt x="5202" y="269"/>
                  </a:lnTo>
                  <a:cubicBezTo>
                    <a:pt x="5147" y="145"/>
                    <a:pt x="5100" y="0"/>
                    <a:pt x="4959" y="0"/>
                  </a:cubicBezTo>
                  <a:close/>
                </a:path>
              </a:pathLst>
            </a:custGeom>
            <a:solidFill>
              <a:srgbClr val="FFFFFF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6"/>
            <p:cNvSpPr/>
            <p:nvPr/>
          </p:nvSpPr>
          <p:spPr>
            <a:xfrm>
              <a:off x="3914250" y="1990025"/>
              <a:ext cx="156825" cy="118125"/>
            </a:xfrm>
            <a:custGeom>
              <a:avLst/>
              <a:gdLst/>
              <a:ahLst/>
              <a:cxnLst/>
              <a:rect l="l" t="t" r="r" b="b"/>
              <a:pathLst>
                <a:path w="6273" h="4725" extrusionOk="0">
                  <a:moveTo>
                    <a:pt x="4140" y="0"/>
                  </a:moveTo>
                  <a:cubicBezTo>
                    <a:pt x="3052" y="36"/>
                    <a:pt x="1954" y="491"/>
                    <a:pt x="1205" y="1303"/>
                  </a:cubicBezTo>
                  <a:cubicBezTo>
                    <a:pt x="491" y="2088"/>
                    <a:pt x="1" y="3738"/>
                    <a:pt x="1107" y="4488"/>
                  </a:cubicBezTo>
                  <a:cubicBezTo>
                    <a:pt x="1348" y="4652"/>
                    <a:pt x="1639" y="4724"/>
                    <a:pt x="1934" y="4724"/>
                  </a:cubicBezTo>
                  <a:cubicBezTo>
                    <a:pt x="2153" y="4724"/>
                    <a:pt x="2374" y="4685"/>
                    <a:pt x="2579" y="4612"/>
                  </a:cubicBezTo>
                  <a:cubicBezTo>
                    <a:pt x="3061" y="4452"/>
                    <a:pt x="3480" y="4131"/>
                    <a:pt x="3863" y="3792"/>
                  </a:cubicBezTo>
                  <a:cubicBezTo>
                    <a:pt x="4238" y="3453"/>
                    <a:pt x="4604" y="3087"/>
                    <a:pt x="5023" y="2801"/>
                  </a:cubicBezTo>
                  <a:cubicBezTo>
                    <a:pt x="5291" y="2614"/>
                    <a:pt x="5585" y="2462"/>
                    <a:pt x="5817" y="2239"/>
                  </a:cubicBezTo>
                  <a:cubicBezTo>
                    <a:pt x="6272" y="1802"/>
                    <a:pt x="6210" y="1089"/>
                    <a:pt x="5888" y="580"/>
                  </a:cubicBezTo>
                  <a:cubicBezTo>
                    <a:pt x="5576" y="90"/>
                    <a:pt x="4871" y="9"/>
                    <a:pt x="4354" y="0"/>
                  </a:cubicBezTo>
                  <a:close/>
                </a:path>
              </a:pathLst>
            </a:custGeom>
            <a:solidFill>
              <a:srgbClr val="FFFFFF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6"/>
            <p:cNvSpPr/>
            <p:nvPr/>
          </p:nvSpPr>
          <p:spPr>
            <a:xfrm>
              <a:off x="4207750" y="1697150"/>
              <a:ext cx="73075" cy="90425"/>
            </a:xfrm>
            <a:custGeom>
              <a:avLst/>
              <a:gdLst/>
              <a:ahLst/>
              <a:cxnLst/>
              <a:rect l="l" t="t" r="r" b="b"/>
              <a:pathLst>
                <a:path w="2923" h="3617" extrusionOk="0">
                  <a:moveTo>
                    <a:pt x="358" y="1"/>
                  </a:moveTo>
                  <a:cubicBezTo>
                    <a:pt x="291" y="1"/>
                    <a:pt x="226" y="15"/>
                    <a:pt x="170" y="47"/>
                  </a:cubicBezTo>
                  <a:cubicBezTo>
                    <a:pt x="90" y="100"/>
                    <a:pt x="1" y="395"/>
                    <a:pt x="27" y="528"/>
                  </a:cubicBezTo>
                  <a:cubicBezTo>
                    <a:pt x="286" y="1545"/>
                    <a:pt x="786" y="2437"/>
                    <a:pt x="1562" y="3151"/>
                  </a:cubicBezTo>
                  <a:cubicBezTo>
                    <a:pt x="1821" y="3392"/>
                    <a:pt x="2124" y="3562"/>
                    <a:pt x="2490" y="3615"/>
                  </a:cubicBezTo>
                  <a:cubicBezTo>
                    <a:pt x="2502" y="3616"/>
                    <a:pt x="2514" y="3616"/>
                    <a:pt x="2526" y="3616"/>
                  </a:cubicBezTo>
                  <a:cubicBezTo>
                    <a:pt x="2796" y="3616"/>
                    <a:pt x="2923" y="3425"/>
                    <a:pt x="2829" y="3151"/>
                  </a:cubicBezTo>
                  <a:cubicBezTo>
                    <a:pt x="2748" y="2946"/>
                    <a:pt x="2615" y="2785"/>
                    <a:pt x="2472" y="2625"/>
                  </a:cubicBezTo>
                  <a:cubicBezTo>
                    <a:pt x="1981" y="2072"/>
                    <a:pt x="1508" y="1501"/>
                    <a:pt x="1169" y="841"/>
                  </a:cubicBezTo>
                  <a:cubicBezTo>
                    <a:pt x="1036" y="591"/>
                    <a:pt x="911" y="350"/>
                    <a:pt x="714" y="145"/>
                  </a:cubicBezTo>
                  <a:cubicBezTo>
                    <a:pt x="616" y="52"/>
                    <a:pt x="483" y="1"/>
                    <a:pt x="358" y="1"/>
                  </a:cubicBezTo>
                  <a:close/>
                </a:path>
              </a:pathLst>
            </a:custGeom>
            <a:solidFill>
              <a:srgbClr val="FFFFFF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46"/>
          <p:cNvGrpSpPr/>
          <p:nvPr/>
        </p:nvGrpSpPr>
        <p:grpSpPr>
          <a:xfrm>
            <a:off x="222965" y="-35310"/>
            <a:ext cx="1027278" cy="1005580"/>
            <a:chOff x="6293050" y="2078050"/>
            <a:chExt cx="382300" cy="374225"/>
          </a:xfrm>
        </p:grpSpPr>
        <p:sp>
          <p:nvSpPr>
            <p:cNvPr id="1126" name="Google Shape;1126;p46"/>
            <p:cNvSpPr/>
            <p:nvPr/>
          </p:nvSpPr>
          <p:spPr>
            <a:xfrm>
              <a:off x="6293050" y="2078050"/>
              <a:ext cx="382300" cy="374225"/>
            </a:xfrm>
            <a:custGeom>
              <a:avLst/>
              <a:gdLst/>
              <a:ahLst/>
              <a:cxnLst/>
              <a:rect l="l" t="t" r="r" b="b"/>
              <a:pathLst>
                <a:path w="15292" h="14969" extrusionOk="0">
                  <a:moveTo>
                    <a:pt x="8134" y="1"/>
                  </a:moveTo>
                  <a:cubicBezTo>
                    <a:pt x="8107" y="1"/>
                    <a:pt x="8084" y="1"/>
                    <a:pt x="8065" y="3"/>
                  </a:cubicBezTo>
                  <a:cubicBezTo>
                    <a:pt x="7753" y="30"/>
                    <a:pt x="7628" y="182"/>
                    <a:pt x="7628" y="315"/>
                  </a:cubicBezTo>
                  <a:lnTo>
                    <a:pt x="7467" y="3536"/>
                  </a:lnTo>
                  <a:cubicBezTo>
                    <a:pt x="7200" y="3563"/>
                    <a:pt x="6941" y="3607"/>
                    <a:pt x="6691" y="3670"/>
                  </a:cubicBezTo>
                  <a:lnTo>
                    <a:pt x="5300" y="717"/>
                  </a:lnTo>
                  <a:cubicBezTo>
                    <a:pt x="5270" y="650"/>
                    <a:pt x="5113" y="529"/>
                    <a:pt x="4959" y="529"/>
                  </a:cubicBezTo>
                  <a:cubicBezTo>
                    <a:pt x="4926" y="529"/>
                    <a:pt x="4894" y="535"/>
                    <a:pt x="4862" y="547"/>
                  </a:cubicBezTo>
                  <a:cubicBezTo>
                    <a:pt x="4800" y="565"/>
                    <a:pt x="4586" y="654"/>
                    <a:pt x="4506" y="708"/>
                  </a:cubicBezTo>
                  <a:cubicBezTo>
                    <a:pt x="4238" y="886"/>
                    <a:pt x="4202" y="1074"/>
                    <a:pt x="4256" y="1190"/>
                  </a:cubicBezTo>
                  <a:lnTo>
                    <a:pt x="5630" y="4125"/>
                  </a:lnTo>
                  <a:cubicBezTo>
                    <a:pt x="5451" y="4232"/>
                    <a:pt x="5282" y="4357"/>
                    <a:pt x="5112" y="4490"/>
                  </a:cubicBezTo>
                  <a:lnTo>
                    <a:pt x="2659" y="2421"/>
                  </a:lnTo>
                  <a:cubicBezTo>
                    <a:pt x="2622" y="2388"/>
                    <a:pt x="2531" y="2360"/>
                    <a:pt x="2434" y="2360"/>
                  </a:cubicBezTo>
                  <a:cubicBezTo>
                    <a:pt x="2344" y="2360"/>
                    <a:pt x="2250" y="2384"/>
                    <a:pt x="2186" y="2447"/>
                  </a:cubicBezTo>
                  <a:cubicBezTo>
                    <a:pt x="2133" y="2492"/>
                    <a:pt x="1981" y="2670"/>
                    <a:pt x="1927" y="2751"/>
                  </a:cubicBezTo>
                  <a:cubicBezTo>
                    <a:pt x="1758" y="3018"/>
                    <a:pt x="1811" y="3197"/>
                    <a:pt x="1910" y="3286"/>
                  </a:cubicBezTo>
                  <a:lnTo>
                    <a:pt x="4256" y="5266"/>
                  </a:lnTo>
                  <a:lnTo>
                    <a:pt x="4238" y="5266"/>
                  </a:lnTo>
                  <a:cubicBezTo>
                    <a:pt x="3970" y="5338"/>
                    <a:pt x="3747" y="5543"/>
                    <a:pt x="3587" y="5828"/>
                  </a:cubicBezTo>
                  <a:lnTo>
                    <a:pt x="714" y="4660"/>
                  </a:lnTo>
                  <a:cubicBezTo>
                    <a:pt x="692" y="4651"/>
                    <a:pt x="659" y="4646"/>
                    <a:pt x="621" y="4646"/>
                  </a:cubicBezTo>
                  <a:cubicBezTo>
                    <a:pt x="504" y="4646"/>
                    <a:pt x="335" y="4693"/>
                    <a:pt x="268" y="4820"/>
                  </a:cubicBezTo>
                  <a:cubicBezTo>
                    <a:pt x="232" y="4892"/>
                    <a:pt x="134" y="5097"/>
                    <a:pt x="116" y="5186"/>
                  </a:cubicBezTo>
                  <a:cubicBezTo>
                    <a:pt x="36" y="5498"/>
                    <a:pt x="134" y="5659"/>
                    <a:pt x="259" y="5713"/>
                  </a:cubicBezTo>
                  <a:lnTo>
                    <a:pt x="3266" y="6935"/>
                  </a:lnTo>
                  <a:cubicBezTo>
                    <a:pt x="3239" y="7247"/>
                    <a:pt x="3257" y="7568"/>
                    <a:pt x="3337" y="7862"/>
                  </a:cubicBezTo>
                  <a:lnTo>
                    <a:pt x="304" y="8416"/>
                  </a:lnTo>
                  <a:cubicBezTo>
                    <a:pt x="206" y="8433"/>
                    <a:pt x="0" y="8603"/>
                    <a:pt x="18" y="8790"/>
                  </a:cubicBezTo>
                  <a:cubicBezTo>
                    <a:pt x="27" y="8871"/>
                    <a:pt x="63" y="9094"/>
                    <a:pt x="90" y="9183"/>
                  </a:cubicBezTo>
                  <a:cubicBezTo>
                    <a:pt x="176" y="9450"/>
                    <a:pt x="325" y="9544"/>
                    <a:pt x="445" y="9544"/>
                  </a:cubicBezTo>
                  <a:cubicBezTo>
                    <a:pt x="461" y="9544"/>
                    <a:pt x="476" y="9543"/>
                    <a:pt x="491" y="9540"/>
                  </a:cubicBezTo>
                  <a:lnTo>
                    <a:pt x="3756" y="8942"/>
                  </a:lnTo>
                  <a:cubicBezTo>
                    <a:pt x="3926" y="9477"/>
                    <a:pt x="4184" y="9968"/>
                    <a:pt x="4532" y="10396"/>
                  </a:cubicBezTo>
                  <a:lnTo>
                    <a:pt x="2463" y="12787"/>
                  </a:lnTo>
                  <a:cubicBezTo>
                    <a:pt x="2400" y="12858"/>
                    <a:pt x="2347" y="13117"/>
                    <a:pt x="2481" y="13251"/>
                  </a:cubicBezTo>
                  <a:cubicBezTo>
                    <a:pt x="2534" y="13304"/>
                    <a:pt x="2704" y="13465"/>
                    <a:pt x="2775" y="13518"/>
                  </a:cubicBezTo>
                  <a:cubicBezTo>
                    <a:pt x="2904" y="13600"/>
                    <a:pt x="3015" y="13632"/>
                    <a:pt x="3105" y="13632"/>
                  </a:cubicBezTo>
                  <a:cubicBezTo>
                    <a:pt x="3201" y="13632"/>
                    <a:pt x="3273" y="13596"/>
                    <a:pt x="3319" y="13545"/>
                  </a:cubicBezTo>
                  <a:lnTo>
                    <a:pt x="5371" y="11172"/>
                  </a:lnTo>
                  <a:cubicBezTo>
                    <a:pt x="5763" y="11449"/>
                    <a:pt x="6210" y="11663"/>
                    <a:pt x="6691" y="11797"/>
                  </a:cubicBezTo>
                  <a:lnTo>
                    <a:pt x="6540" y="14535"/>
                  </a:lnTo>
                  <a:cubicBezTo>
                    <a:pt x="6540" y="14634"/>
                    <a:pt x="6656" y="14874"/>
                    <a:pt x="6843" y="14901"/>
                  </a:cubicBezTo>
                  <a:cubicBezTo>
                    <a:pt x="6904" y="14909"/>
                    <a:pt x="7085" y="14930"/>
                    <a:pt x="7191" y="14930"/>
                  </a:cubicBezTo>
                  <a:cubicBezTo>
                    <a:pt x="7208" y="14930"/>
                    <a:pt x="7223" y="14929"/>
                    <a:pt x="7235" y="14928"/>
                  </a:cubicBezTo>
                  <a:cubicBezTo>
                    <a:pt x="7557" y="14901"/>
                    <a:pt x="7673" y="14749"/>
                    <a:pt x="7681" y="14616"/>
                  </a:cubicBezTo>
                  <a:lnTo>
                    <a:pt x="7833" y="11939"/>
                  </a:lnTo>
                  <a:cubicBezTo>
                    <a:pt x="8119" y="11930"/>
                    <a:pt x="8395" y="11904"/>
                    <a:pt x="8663" y="11841"/>
                  </a:cubicBezTo>
                  <a:lnTo>
                    <a:pt x="9921" y="14767"/>
                  </a:lnTo>
                  <a:cubicBezTo>
                    <a:pt x="9951" y="14843"/>
                    <a:pt x="10108" y="14969"/>
                    <a:pt x="10264" y="14969"/>
                  </a:cubicBezTo>
                  <a:cubicBezTo>
                    <a:pt x="10292" y="14969"/>
                    <a:pt x="10321" y="14964"/>
                    <a:pt x="10349" y="14955"/>
                  </a:cubicBezTo>
                  <a:cubicBezTo>
                    <a:pt x="10420" y="14937"/>
                    <a:pt x="10634" y="14848"/>
                    <a:pt x="10715" y="14803"/>
                  </a:cubicBezTo>
                  <a:cubicBezTo>
                    <a:pt x="10991" y="14642"/>
                    <a:pt x="11036" y="14455"/>
                    <a:pt x="10982" y="14330"/>
                  </a:cubicBezTo>
                  <a:lnTo>
                    <a:pt x="9742" y="11449"/>
                  </a:lnTo>
                  <a:cubicBezTo>
                    <a:pt x="9921" y="11360"/>
                    <a:pt x="10090" y="11252"/>
                    <a:pt x="10251" y="11136"/>
                  </a:cubicBezTo>
                  <a:lnTo>
                    <a:pt x="12535" y="13206"/>
                  </a:lnTo>
                  <a:cubicBezTo>
                    <a:pt x="12575" y="13247"/>
                    <a:pt x="12677" y="13285"/>
                    <a:pt x="12784" y="13285"/>
                  </a:cubicBezTo>
                  <a:cubicBezTo>
                    <a:pt x="12864" y="13285"/>
                    <a:pt x="12946" y="13264"/>
                    <a:pt x="13007" y="13206"/>
                  </a:cubicBezTo>
                  <a:cubicBezTo>
                    <a:pt x="13061" y="13153"/>
                    <a:pt x="13221" y="12992"/>
                    <a:pt x="13275" y="12912"/>
                  </a:cubicBezTo>
                  <a:cubicBezTo>
                    <a:pt x="13453" y="12653"/>
                    <a:pt x="13418" y="12466"/>
                    <a:pt x="13311" y="12377"/>
                  </a:cubicBezTo>
                  <a:lnTo>
                    <a:pt x="11080" y="10343"/>
                  </a:lnTo>
                  <a:cubicBezTo>
                    <a:pt x="11107" y="10307"/>
                    <a:pt x="11134" y="10280"/>
                    <a:pt x="11161" y="10244"/>
                  </a:cubicBezTo>
                  <a:cubicBezTo>
                    <a:pt x="11339" y="10004"/>
                    <a:pt x="11491" y="9745"/>
                    <a:pt x="11616" y="9468"/>
                  </a:cubicBezTo>
                  <a:lnTo>
                    <a:pt x="14212" y="10574"/>
                  </a:lnTo>
                  <a:cubicBezTo>
                    <a:pt x="14234" y="10583"/>
                    <a:pt x="14267" y="10588"/>
                    <a:pt x="14305" y="10588"/>
                  </a:cubicBezTo>
                  <a:cubicBezTo>
                    <a:pt x="14422" y="10588"/>
                    <a:pt x="14591" y="10542"/>
                    <a:pt x="14658" y="10414"/>
                  </a:cubicBezTo>
                  <a:cubicBezTo>
                    <a:pt x="14693" y="10351"/>
                    <a:pt x="14792" y="10146"/>
                    <a:pt x="14809" y="10057"/>
                  </a:cubicBezTo>
                  <a:cubicBezTo>
                    <a:pt x="14899" y="9745"/>
                    <a:pt x="14800" y="9584"/>
                    <a:pt x="14676" y="9531"/>
                  </a:cubicBezTo>
                  <a:lnTo>
                    <a:pt x="12169" y="8460"/>
                  </a:lnTo>
                  <a:cubicBezTo>
                    <a:pt x="12481" y="7970"/>
                    <a:pt x="12552" y="7274"/>
                    <a:pt x="12436" y="6649"/>
                  </a:cubicBezTo>
                  <a:lnTo>
                    <a:pt x="14979" y="6230"/>
                  </a:lnTo>
                  <a:cubicBezTo>
                    <a:pt x="15077" y="6212"/>
                    <a:pt x="15291" y="6043"/>
                    <a:pt x="15273" y="5855"/>
                  </a:cubicBezTo>
                  <a:cubicBezTo>
                    <a:pt x="15264" y="5784"/>
                    <a:pt x="15238" y="5552"/>
                    <a:pt x="15211" y="5463"/>
                  </a:cubicBezTo>
                  <a:cubicBezTo>
                    <a:pt x="15121" y="5186"/>
                    <a:pt x="14972" y="5095"/>
                    <a:pt x="14845" y="5095"/>
                  </a:cubicBezTo>
                  <a:cubicBezTo>
                    <a:pt x="14833" y="5095"/>
                    <a:pt x="14821" y="5095"/>
                    <a:pt x="14809" y="5097"/>
                  </a:cubicBezTo>
                  <a:lnTo>
                    <a:pt x="11946" y="5570"/>
                  </a:lnTo>
                  <a:cubicBezTo>
                    <a:pt x="11821" y="5436"/>
                    <a:pt x="11669" y="5338"/>
                    <a:pt x="11509" y="5293"/>
                  </a:cubicBezTo>
                  <a:cubicBezTo>
                    <a:pt x="11410" y="5275"/>
                    <a:pt x="11295" y="5249"/>
                    <a:pt x="11170" y="5240"/>
                  </a:cubicBezTo>
                  <a:cubicBezTo>
                    <a:pt x="11000" y="5008"/>
                    <a:pt x="10804" y="4794"/>
                    <a:pt x="10590" y="4597"/>
                  </a:cubicBezTo>
                  <a:lnTo>
                    <a:pt x="12659" y="2376"/>
                  </a:lnTo>
                  <a:cubicBezTo>
                    <a:pt x="12731" y="2305"/>
                    <a:pt x="12793" y="2037"/>
                    <a:pt x="12668" y="1903"/>
                  </a:cubicBezTo>
                  <a:cubicBezTo>
                    <a:pt x="12615" y="1850"/>
                    <a:pt x="12454" y="1680"/>
                    <a:pt x="12374" y="1627"/>
                  </a:cubicBezTo>
                  <a:cubicBezTo>
                    <a:pt x="12243" y="1536"/>
                    <a:pt x="12129" y="1501"/>
                    <a:pt x="12038" y="1501"/>
                  </a:cubicBezTo>
                  <a:cubicBezTo>
                    <a:pt x="11950" y="1501"/>
                    <a:pt x="11883" y="1534"/>
                    <a:pt x="11839" y="1582"/>
                  </a:cubicBezTo>
                  <a:lnTo>
                    <a:pt x="9626" y="3955"/>
                  </a:lnTo>
                  <a:cubicBezTo>
                    <a:pt x="9305" y="3795"/>
                    <a:pt x="8966" y="3679"/>
                    <a:pt x="8609" y="3607"/>
                  </a:cubicBezTo>
                  <a:lnTo>
                    <a:pt x="8770" y="387"/>
                  </a:lnTo>
                  <a:cubicBezTo>
                    <a:pt x="8770" y="289"/>
                    <a:pt x="8654" y="48"/>
                    <a:pt x="8467" y="21"/>
                  </a:cubicBezTo>
                  <a:cubicBezTo>
                    <a:pt x="8409" y="14"/>
                    <a:pt x="8246" y="1"/>
                    <a:pt x="8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6"/>
            <p:cNvSpPr/>
            <p:nvPr/>
          </p:nvSpPr>
          <p:spPr>
            <a:xfrm>
              <a:off x="6556450" y="2342175"/>
              <a:ext cx="49300" cy="48875"/>
            </a:xfrm>
            <a:custGeom>
              <a:avLst/>
              <a:gdLst/>
              <a:ahLst/>
              <a:cxnLst/>
              <a:rect l="l" t="t" r="r" b="b"/>
              <a:pathLst>
                <a:path w="1972" h="1955" extrusionOk="0">
                  <a:moveTo>
                    <a:pt x="163" y="1"/>
                  </a:moveTo>
                  <a:cubicBezTo>
                    <a:pt x="146" y="1"/>
                    <a:pt x="130" y="4"/>
                    <a:pt x="116" y="9"/>
                  </a:cubicBezTo>
                  <a:cubicBezTo>
                    <a:pt x="98" y="9"/>
                    <a:pt x="72" y="27"/>
                    <a:pt x="63" y="45"/>
                  </a:cubicBezTo>
                  <a:cubicBezTo>
                    <a:pt x="0" y="99"/>
                    <a:pt x="0" y="188"/>
                    <a:pt x="63" y="241"/>
                  </a:cubicBezTo>
                  <a:lnTo>
                    <a:pt x="1731" y="1910"/>
                  </a:lnTo>
                  <a:cubicBezTo>
                    <a:pt x="1758" y="1945"/>
                    <a:pt x="1793" y="1954"/>
                    <a:pt x="1829" y="1954"/>
                  </a:cubicBezTo>
                  <a:cubicBezTo>
                    <a:pt x="1865" y="1954"/>
                    <a:pt x="1900" y="1945"/>
                    <a:pt x="1927" y="1910"/>
                  </a:cubicBezTo>
                  <a:cubicBezTo>
                    <a:pt x="1954" y="1883"/>
                    <a:pt x="1972" y="1856"/>
                    <a:pt x="1972" y="1820"/>
                  </a:cubicBezTo>
                  <a:cubicBezTo>
                    <a:pt x="1972" y="1785"/>
                    <a:pt x="1963" y="1740"/>
                    <a:pt x="1927" y="1713"/>
                  </a:cubicBezTo>
                  <a:lnTo>
                    <a:pt x="259" y="45"/>
                  </a:lnTo>
                  <a:cubicBezTo>
                    <a:pt x="235" y="15"/>
                    <a:pt x="198" y="1"/>
                    <a:pt x="163" y="1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6"/>
            <p:cNvSpPr/>
            <p:nvPr/>
          </p:nvSpPr>
          <p:spPr>
            <a:xfrm>
              <a:off x="6559125" y="2342175"/>
              <a:ext cx="46625" cy="45750"/>
            </a:xfrm>
            <a:custGeom>
              <a:avLst/>
              <a:gdLst/>
              <a:ahLst/>
              <a:cxnLst/>
              <a:rect l="l" t="t" r="r" b="b"/>
              <a:pathLst>
                <a:path w="1865" h="1830" extrusionOk="0">
                  <a:moveTo>
                    <a:pt x="56" y="1"/>
                  </a:moveTo>
                  <a:cubicBezTo>
                    <a:pt x="39" y="1"/>
                    <a:pt x="23" y="4"/>
                    <a:pt x="9" y="9"/>
                  </a:cubicBezTo>
                  <a:cubicBezTo>
                    <a:pt x="0" y="45"/>
                    <a:pt x="18" y="90"/>
                    <a:pt x="45" y="117"/>
                  </a:cubicBezTo>
                  <a:lnTo>
                    <a:pt x="1722" y="1785"/>
                  </a:lnTo>
                  <a:cubicBezTo>
                    <a:pt x="1749" y="1812"/>
                    <a:pt x="1784" y="1829"/>
                    <a:pt x="1820" y="1829"/>
                  </a:cubicBezTo>
                  <a:cubicBezTo>
                    <a:pt x="1838" y="1829"/>
                    <a:pt x="1847" y="1829"/>
                    <a:pt x="1865" y="1820"/>
                  </a:cubicBezTo>
                  <a:cubicBezTo>
                    <a:pt x="1865" y="1785"/>
                    <a:pt x="1856" y="1740"/>
                    <a:pt x="1820" y="1713"/>
                  </a:cubicBezTo>
                  <a:lnTo>
                    <a:pt x="152" y="45"/>
                  </a:lnTo>
                  <a:cubicBezTo>
                    <a:pt x="128" y="15"/>
                    <a:pt x="91" y="1"/>
                    <a:pt x="56" y="1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6"/>
            <p:cNvSpPr/>
            <p:nvPr/>
          </p:nvSpPr>
          <p:spPr>
            <a:xfrm>
              <a:off x="6556450" y="2342175"/>
              <a:ext cx="49300" cy="48875"/>
            </a:xfrm>
            <a:custGeom>
              <a:avLst/>
              <a:gdLst/>
              <a:ahLst/>
              <a:cxnLst/>
              <a:rect l="l" t="t" r="r" b="b"/>
              <a:pathLst>
                <a:path w="1972" h="1955" extrusionOk="0">
                  <a:moveTo>
                    <a:pt x="163" y="1"/>
                  </a:moveTo>
                  <a:cubicBezTo>
                    <a:pt x="146" y="1"/>
                    <a:pt x="130" y="4"/>
                    <a:pt x="116" y="9"/>
                  </a:cubicBezTo>
                  <a:cubicBezTo>
                    <a:pt x="98" y="9"/>
                    <a:pt x="72" y="27"/>
                    <a:pt x="63" y="45"/>
                  </a:cubicBezTo>
                  <a:cubicBezTo>
                    <a:pt x="0" y="99"/>
                    <a:pt x="0" y="188"/>
                    <a:pt x="63" y="241"/>
                  </a:cubicBezTo>
                  <a:lnTo>
                    <a:pt x="1731" y="1910"/>
                  </a:lnTo>
                  <a:cubicBezTo>
                    <a:pt x="1758" y="1945"/>
                    <a:pt x="1793" y="1954"/>
                    <a:pt x="1829" y="1954"/>
                  </a:cubicBezTo>
                  <a:cubicBezTo>
                    <a:pt x="1865" y="1954"/>
                    <a:pt x="1900" y="1945"/>
                    <a:pt x="1927" y="1910"/>
                  </a:cubicBezTo>
                  <a:cubicBezTo>
                    <a:pt x="1954" y="1883"/>
                    <a:pt x="1972" y="1856"/>
                    <a:pt x="1972" y="1820"/>
                  </a:cubicBezTo>
                  <a:cubicBezTo>
                    <a:pt x="1972" y="1785"/>
                    <a:pt x="1963" y="1740"/>
                    <a:pt x="1927" y="1713"/>
                  </a:cubicBezTo>
                  <a:lnTo>
                    <a:pt x="259" y="45"/>
                  </a:lnTo>
                  <a:cubicBezTo>
                    <a:pt x="235" y="15"/>
                    <a:pt x="198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6"/>
            <p:cNvSpPr/>
            <p:nvPr/>
          </p:nvSpPr>
          <p:spPr>
            <a:xfrm>
              <a:off x="6559125" y="2342175"/>
              <a:ext cx="46625" cy="45750"/>
            </a:xfrm>
            <a:custGeom>
              <a:avLst/>
              <a:gdLst/>
              <a:ahLst/>
              <a:cxnLst/>
              <a:rect l="l" t="t" r="r" b="b"/>
              <a:pathLst>
                <a:path w="1865" h="1830" extrusionOk="0">
                  <a:moveTo>
                    <a:pt x="56" y="1"/>
                  </a:moveTo>
                  <a:cubicBezTo>
                    <a:pt x="39" y="1"/>
                    <a:pt x="23" y="4"/>
                    <a:pt x="9" y="9"/>
                  </a:cubicBezTo>
                  <a:cubicBezTo>
                    <a:pt x="0" y="45"/>
                    <a:pt x="18" y="90"/>
                    <a:pt x="45" y="117"/>
                  </a:cubicBezTo>
                  <a:lnTo>
                    <a:pt x="1722" y="1785"/>
                  </a:lnTo>
                  <a:cubicBezTo>
                    <a:pt x="1749" y="1812"/>
                    <a:pt x="1784" y="1829"/>
                    <a:pt x="1820" y="1829"/>
                  </a:cubicBezTo>
                  <a:cubicBezTo>
                    <a:pt x="1838" y="1829"/>
                    <a:pt x="1847" y="1829"/>
                    <a:pt x="1865" y="1820"/>
                  </a:cubicBezTo>
                  <a:cubicBezTo>
                    <a:pt x="1865" y="1785"/>
                    <a:pt x="1856" y="1740"/>
                    <a:pt x="1820" y="1713"/>
                  </a:cubicBezTo>
                  <a:lnTo>
                    <a:pt x="152" y="45"/>
                  </a:lnTo>
                  <a:cubicBezTo>
                    <a:pt x="128" y="15"/>
                    <a:pt x="91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6"/>
            <p:cNvSpPr/>
            <p:nvPr/>
          </p:nvSpPr>
          <p:spPr>
            <a:xfrm>
              <a:off x="6584325" y="2219425"/>
              <a:ext cx="65600" cy="17075"/>
            </a:xfrm>
            <a:custGeom>
              <a:avLst/>
              <a:gdLst/>
              <a:ahLst/>
              <a:cxnLst/>
              <a:rect l="l" t="t" r="r" b="b"/>
              <a:pathLst>
                <a:path w="2624" h="683" extrusionOk="0">
                  <a:moveTo>
                    <a:pt x="2486" y="1"/>
                  </a:moveTo>
                  <a:cubicBezTo>
                    <a:pt x="2475" y="1"/>
                    <a:pt x="2465" y="2"/>
                    <a:pt x="2454" y="4"/>
                  </a:cubicBezTo>
                  <a:lnTo>
                    <a:pt x="125" y="397"/>
                  </a:lnTo>
                  <a:cubicBezTo>
                    <a:pt x="72" y="405"/>
                    <a:pt x="27" y="450"/>
                    <a:pt x="9" y="504"/>
                  </a:cubicBezTo>
                  <a:cubicBezTo>
                    <a:pt x="9" y="521"/>
                    <a:pt x="0" y="539"/>
                    <a:pt x="9" y="566"/>
                  </a:cubicBezTo>
                  <a:cubicBezTo>
                    <a:pt x="18" y="632"/>
                    <a:pt x="87" y="683"/>
                    <a:pt x="154" y="683"/>
                  </a:cubicBezTo>
                  <a:cubicBezTo>
                    <a:pt x="159" y="683"/>
                    <a:pt x="165" y="683"/>
                    <a:pt x="170" y="682"/>
                  </a:cubicBezTo>
                  <a:lnTo>
                    <a:pt x="2498" y="281"/>
                  </a:lnTo>
                  <a:cubicBezTo>
                    <a:pt x="2543" y="281"/>
                    <a:pt x="2570" y="254"/>
                    <a:pt x="2596" y="227"/>
                  </a:cubicBezTo>
                  <a:cubicBezTo>
                    <a:pt x="2614" y="191"/>
                    <a:pt x="2623" y="156"/>
                    <a:pt x="2614" y="120"/>
                  </a:cubicBezTo>
                  <a:cubicBezTo>
                    <a:pt x="2614" y="84"/>
                    <a:pt x="2596" y="58"/>
                    <a:pt x="2570" y="31"/>
                  </a:cubicBezTo>
                  <a:cubicBezTo>
                    <a:pt x="2543" y="11"/>
                    <a:pt x="2516" y="1"/>
                    <a:pt x="2486" y="1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6"/>
            <p:cNvSpPr/>
            <p:nvPr/>
          </p:nvSpPr>
          <p:spPr>
            <a:xfrm>
              <a:off x="6584550" y="2219425"/>
              <a:ext cx="64025" cy="13325"/>
            </a:xfrm>
            <a:custGeom>
              <a:avLst/>
              <a:gdLst/>
              <a:ahLst/>
              <a:cxnLst/>
              <a:rect l="l" t="t" r="r" b="b"/>
              <a:pathLst>
                <a:path w="2561" h="533" extrusionOk="0">
                  <a:moveTo>
                    <a:pt x="2477" y="1"/>
                  </a:moveTo>
                  <a:cubicBezTo>
                    <a:pt x="2466" y="1"/>
                    <a:pt x="2456" y="2"/>
                    <a:pt x="2445" y="4"/>
                  </a:cubicBezTo>
                  <a:lnTo>
                    <a:pt x="116" y="397"/>
                  </a:lnTo>
                  <a:cubicBezTo>
                    <a:pt x="63" y="405"/>
                    <a:pt x="18" y="450"/>
                    <a:pt x="0" y="504"/>
                  </a:cubicBezTo>
                  <a:cubicBezTo>
                    <a:pt x="29" y="518"/>
                    <a:pt x="59" y="533"/>
                    <a:pt x="93" y="533"/>
                  </a:cubicBezTo>
                  <a:cubicBezTo>
                    <a:pt x="100" y="533"/>
                    <a:pt x="108" y="532"/>
                    <a:pt x="116" y="530"/>
                  </a:cubicBezTo>
                  <a:lnTo>
                    <a:pt x="2445" y="129"/>
                  </a:lnTo>
                  <a:cubicBezTo>
                    <a:pt x="2480" y="129"/>
                    <a:pt x="2516" y="102"/>
                    <a:pt x="2534" y="75"/>
                  </a:cubicBezTo>
                  <a:cubicBezTo>
                    <a:pt x="2543" y="66"/>
                    <a:pt x="2552" y="49"/>
                    <a:pt x="2561" y="31"/>
                  </a:cubicBezTo>
                  <a:cubicBezTo>
                    <a:pt x="2534" y="11"/>
                    <a:pt x="2507" y="1"/>
                    <a:pt x="2477" y="1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6"/>
            <p:cNvSpPr/>
            <p:nvPr/>
          </p:nvSpPr>
          <p:spPr>
            <a:xfrm>
              <a:off x="6584325" y="2219425"/>
              <a:ext cx="65600" cy="17075"/>
            </a:xfrm>
            <a:custGeom>
              <a:avLst/>
              <a:gdLst/>
              <a:ahLst/>
              <a:cxnLst/>
              <a:rect l="l" t="t" r="r" b="b"/>
              <a:pathLst>
                <a:path w="2624" h="683" extrusionOk="0">
                  <a:moveTo>
                    <a:pt x="2486" y="1"/>
                  </a:moveTo>
                  <a:cubicBezTo>
                    <a:pt x="2475" y="1"/>
                    <a:pt x="2465" y="2"/>
                    <a:pt x="2454" y="4"/>
                  </a:cubicBezTo>
                  <a:lnTo>
                    <a:pt x="125" y="397"/>
                  </a:lnTo>
                  <a:cubicBezTo>
                    <a:pt x="72" y="405"/>
                    <a:pt x="27" y="450"/>
                    <a:pt x="9" y="504"/>
                  </a:cubicBezTo>
                  <a:cubicBezTo>
                    <a:pt x="9" y="521"/>
                    <a:pt x="0" y="539"/>
                    <a:pt x="9" y="566"/>
                  </a:cubicBezTo>
                  <a:cubicBezTo>
                    <a:pt x="18" y="632"/>
                    <a:pt x="87" y="683"/>
                    <a:pt x="154" y="683"/>
                  </a:cubicBezTo>
                  <a:cubicBezTo>
                    <a:pt x="159" y="683"/>
                    <a:pt x="165" y="683"/>
                    <a:pt x="170" y="682"/>
                  </a:cubicBezTo>
                  <a:lnTo>
                    <a:pt x="2498" y="281"/>
                  </a:lnTo>
                  <a:cubicBezTo>
                    <a:pt x="2543" y="281"/>
                    <a:pt x="2570" y="254"/>
                    <a:pt x="2596" y="227"/>
                  </a:cubicBezTo>
                  <a:cubicBezTo>
                    <a:pt x="2614" y="191"/>
                    <a:pt x="2623" y="156"/>
                    <a:pt x="2614" y="120"/>
                  </a:cubicBezTo>
                  <a:cubicBezTo>
                    <a:pt x="2614" y="84"/>
                    <a:pt x="2596" y="58"/>
                    <a:pt x="2570" y="31"/>
                  </a:cubicBezTo>
                  <a:cubicBezTo>
                    <a:pt x="2543" y="11"/>
                    <a:pt x="2516" y="1"/>
                    <a:pt x="24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6"/>
            <p:cNvSpPr/>
            <p:nvPr/>
          </p:nvSpPr>
          <p:spPr>
            <a:xfrm>
              <a:off x="6584550" y="2219425"/>
              <a:ext cx="64025" cy="13325"/>
            </a:xfrm>
            <a:custGeom>
              <a:avLst/>
              <a:gdLst/>
              <a:ahLst/>
              <a:cxnLst/>
              <a:rect l="l" t="t" r="r" b="b"/>
              <a:pathLst>
                <a:path w="2561" h="533" extrusionOk="0">
                  <a:moveTo>
                    <a:pt x="2477" y="1"/>
                  </a:moveTo>
                  <a:cubicBezTo>
                    <a:pt x="2466" y="1"/>
                    <a:pt x="2456" y="2"/>
                    <a:pt x="2445" y="4"/>
                  </a:cubicBezTo>
                  <a:lnTo>
                    <a:pt x="116" y="397"/>
                  </a:lnTo>
                  <a:cubicBezTo>
                    <a:pt x="63" y="405"/>
                    <a:pt x="18" y="450"/>
                    <a:pt x="0" y="504"/>
                  </a:cubicBezTo>
                  <a:cubicBezTo>
                    <a:pt x="29" y="518"/>
                    <a:pt x="59" y="533"/>
                    <a:pt x="93" y="533"/>
                  </a:cubicBezTo>
                  <a:cubicBezTo>
                    <a:pt x="100" y="533"/>
                    <a:pt x="108" y="532"/>
                    <a:pt x="116" y="530"/>
                  </a:cubicBezTo>
                  <a:lnTo>
                    <a:pt x="2445" y="129"/>
                  </a:lnTo>
                  <a:cubicBezTo>
                    <a:pt x="2480" y="129"/>
                    <a:pt x="2516" y="102"/>
                    <a:pt x="2534" y="75"/>
                  </a:cubicBezTo>
                  <a:cubicBezTo>
                    <a:pt x="2543" y="66"/>
                    <a:pt x="2552" y="49"/>
                    <a:pt x="2561" y="31"/>
                  </a:cubicBezTo>
                  <a:cubicBezTo>
                    <a:pt x="2534" y="11"/>
                    <a:pt x="2507" y="1"/>
                    <a:pt x="2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6"/>
            <p:cNvSpPr/>
            <p:nvPr/>
          </p:nvSpPr>
          <p:spPr>
            <a:xfrm>
              <a:off x="6318700" y="2285225"/>
              <a:ext cx="65375" cy="17075"/>
            </a:xfrm>
            <a:custGeom>
              <a:avLst/>
              <a:gdLst/>
              <a:ahLst/>
              <a:cxnLst/>
              <a:rect l="l" t="t" r="r" b="b"/>
              <a:pathLst>
                <a:path w="2615" h="683" extrusionOk="0">
                  <a:moveTo>
                    <a:pt x="2477" y="0"/>
                  </a:moveTo>
                  <a:cubicBezTo>
                    <a:pt x="2466" y="0"/>
                    <a:pt x="2456" y="1"/>
                    <a:pt x="2445" y="4"/>
                  </a:cubicBezTo>
                  <a:lnTo>
                    <a:pt x="116" y="396"/>
                  </a:lnTo>
                  <a:cubicBezTo>
                    <a:pt x="63" y="405"/>
                    <a:pt x="18" y="450"/>
                    <a:pt x="0" y="494"/>
                  </a:cubicBezTo>
                  <a:cubicBezTo>
                    <a:pt x="0" y="521"/>
                    <a:pt x="0" y="539"/>
                    <a:pt x="0" y="566"/>
                  </a:cubicBezTo>
                  <a:cubicBezTo>
                    <a:pt x="9" y="632"/>
                    <a:pt x="78" y="683"/>
                    <a:pt x="145" y="683"/>
                  </a:cubicBezTo>
                  <a:cubicBezTo>
                    <a:pt x="150" y="683"/>
                    <a:pt x="156" y="682"/>
                    <a:pt x="161" y="682"/>
                  </a:cubicBezTo>
                  <a:lnTo>
                    <a:pt x="2489" y="280"/>
                  </a:lnTo>
                  <a:cubicBezTo>
                    <a:pt x="2534" y="280"/>
                    <a:pt x="2561" y="253"/>
                    <a:pt x="2587" y="227"/>
                  </a:cubicBezTo>
                  <a:cubicBezTo>
                    <a:pt x="2605" y="191"/>
                    <a:pt x="2614" y="155"/>
                    <a:pt x="2605" y="120"/>
                  </a:cubicBezTo>
                  <a:cubicBezTo>
                    <a:pt x="2605" y="84"/>
                    <a:pt x="2587" y="48"/>
                    <a:pt x="2561" y="30"/>
                  </a:cubicBezTo>
                  <a:cubicBezTo>
                    <a:pt x="2534" y="10"/>
                    <a:pt x="2507" y="0"/>
                    <a:pt x="2477" y="0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6"/>
            <p:cNvSpPr/>
            <p:nvPr/>
          </p:nvSpPr>
          <p:spPr>
            <a:xfrm>
              <a:off x="6318700" y="2285225"/>
              <a:ext cx="64025" cy="13325"/>
            </a:xfrm>
            <a:custGeom>
              <a:avLst/>
              <a:gdLst/>
              <a:ahLst/>
              <a:cxnLst/>
              <a:rect l="l" t="t" r="r" b="b"/>
              <a:pathLst>
                <a:path w="2561" h="533" extrusionOk="0">
                  <a:moveTo>
                    <a:pt x="2477" y="0"/>
                  </a:moveTo>
                  <a:cubicBezTo>
                    <a:pt x="2466" y="0"/>
                    <a:pt x="2456" y="1"/>
                    <a:pt x="2445" y="4"/>
                  </a:cubicBezTo>
                  <a:lnTo>
                    <a:pt x="116" y="396"/>
                  </a:lnTo>
                  <a:cubicBezTo>
                    <a:pt x="63" y="405"/>
                    <a:pt x="18" y="450"/>
                    <a:pt x="0" y="494"/>
                  </a:cubicBezTo>
                  <a:cubicBezTo>
                    <a:pt x="30" y="516"/>
                    <a:pt x="59" y="532"/>
                    <a:pt x="93" y="532"/>
                  </a:cubicBezTo>
                  <a:cubicBezTo>
                    <a:pt x="101" y="532"/>
                    <a:pt x="108" y="532"/>
                    <a:pt x="116" y="530"/>
                  </a:cubicBezTo>
                  <a:lnTo>
                    <a:pt x="2445" y="129"/>
                  </a:lnTo>
                  <a:cubicBezTo>
                    <a:pt x="2480" y="129"/>
                    <a:pt x="2516" y="102"/>
                    <a:pt x="2534" y="75"/>
                  </a:cubicBezTo>
                  <a:cubicBezTo>
                    <a:pt x="2543" y="57"/>
                    <a:pt x="2552" y="48"/>
                    <a:pt x="2561" y="30"/>
                  </a:cubicBezTo>
                  <a:cubicBezTo>
                    <a:pt x="2534" y="10"/>
                    <a:pt x="2507" y="0"/>
                    <a:pt x="2477" y="0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6"/>
            <p:cNvSpPr/>
            <p:nvPr/>
          </p:nvSpPr>
          <p:spPr>
            <a:xfrm>
              <a:off x="6318700" y="2285225"/>
              <a:ext cx="65375" cy="17075"/>
            </a:xfrm>
            <a:custGeom>
              <a:avLst/>
              <a:gdLst/>
              <a:ahLst/>
              <a:cxnLst/>
              <a:rect l="l" t="t" r="r" b="b"/>
              <a:pathLst>
                <a:path w="2615" h="683" extrusionOk="0">
                  <a:moveTo>
                    <a:pt x="2477" y="0"/>
                  </a:moveTo>
                  <a:cubicBezTo>
                    <a:pt x="2466" y="0"/>
                    <a:pt x="2456" y="1"/>
                    <a:pt x="2445" y="4"/>
                  </a:cubicBezTo>
                  <a:lnTo>
                    <a:pt x="116" y="396"/>
                  </a:lnTo>
                  <a:cubicBezTo>
                    <a:pt x="63" y="405"/>
                    <a:pt x="18" y="450"/>
                    <a:pt x="0" y="494"/>
                  </a:cubicBezTo>
                  <a:cubicBezTo>
                    <a:pt x="0" y="521"/>
                    <a:pt x="0" y="539"/>
                    <a:pt x="0" y="566"/>
                  </a:cubicBezTo>
                  <a:cubicBezTo>
                    <a:pt x="9" y="632"/>
                    <a:pt x="78" y="683"/>
                    <a:pt x="145" y="683"/>
                  </a:cubicBezTo>
                  <a:cubicBezTo>
                    <a:pt x="150" y="683"/>
                    <a:pt x="156" y="682"/>
                    <a:pt x="161" y="682"/>
                  </a:cubicBezTo>
                  <a:lnTo>
                    <a:pt x="2489" y="280"/>
                  </a:lnTo>
                  <a:cubicBezTo>
                    <a:pt x="2534" y="280"/>
                    <a:pt x="2561" y="253"/>
                    <a:pt x="2587" y="227"/>
                  </a:cubicBezTo>
                  <a:cubicBezTo>
                    <a:pt x="2605" y="191"/>
                    <a:pt x="2614" y="155"/>
                    <a:pt x="2605" y="120"/>
                  </a:cubicBezTo>
                  <a:cubicBezTo>
                    <a:pt x="2605" y="84"/>
                    <a:pt x="2587" y="48"/>
                    <a:pt x="2561" y="30"/>
                  </a:cubicBezTo>
                  <a:cubicBezTo>
                    <a:pt x="2534" y="10"/>
                    <a:pt x="2507" y="0"/>
                    <a:pt x="2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6"/>
            <p:cNvSpPr/>
            <p:nvPr/>
          </p:nvSpPr>
          <p:spPr>
            <a:xfrm>
              <a:off x="6318700" y="2285225"/>
              <a:ext cx="64025" cy="13325"/>
            </a:xfrm>
            <a:custGeom>
              <a:avLst/>
              <a:gdLst/>
              <a:ahLst/>
              <a:cxnLst/>
              <a:rect l="l" t="t" r="r" b="b"/>
              <a:pathLst>
                <a:path w="2561" h="533" extrusionOk="0">
                  <a:moveTo>
                    <a:pt x="2477" y="0"/>
                  </a:moveTo>
                  <a:cubicBezTo>
                    <a:pt x="2466" y="0"/>
                    <a:pt x="2456" y="1"/>
                    <a:pt x="2445" y="4"/>
                  </a:cubicBezTo>
                  <a:lnTo>
                    <a:pt x="116" y="396"/>
                  </a:lnTo>
                  <a:cubicBezTo>
                    <a:pt x="63" y="405"/>
                    <a:pt x="18" y="450"/>
                    <a:pt x="0" y="494"/>
                  </a:cubicBezTo>
                  <a:cubicBezTo>
                    <a:pt x="30" y="516"/>
                    <a:pt x="59" y="532"/>
                    <a:pt x="93" y="532"/>
                  </a:cubicBezTo>
                  <a:cubicBezTo>
                    <a:pt x="101" y="532"/>
                    <a:pt x="108" y="532"/>
                    <a:pt x="116" y="530"/>
                  </a:cubicBezTo>
                  <a:lnTo>
                    <a:pt x="2445" y="129"/>
                  </a:lnTo>
                  <a:cubicBezTo>
                    <a:pt x="2480" y="129"/>
                    <a:pt x="2516" y="102"/>
                    <a:pt x="2534" y="75"/>
                  </a:cubicBezTo>
                  <a:cubicBezTo>
                    <a:pt x="2543" y="57"/>
                    <a:pt x="2552" y="48"/>
                    <a:pt x="2561" y="30"/>
                  </a:cubicBezTo>
                  <a:cubicBezTo>
                    <a:pt x="2534" y="10"/>
                    <a:pt x="2507" y="0"/>
                    <a:pt x="2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6"/>
            <p:cNvSpPr/>
            <p:nvPr/>
          </p:nvSpPr>
          <p:spPr>
            <a:xfrm>
              <a:off x="6357725" y="2157275"/>
              <a:ext cx="52650" cy="45300"/>
            </a:xfrm>
            <a:custGeom>
              <a:avLst/>
              <a:gdLst/>
              <a:ahLst/>
              <a:cxnLst/>
              <a:rect l="l" t="t" r="r" b="b"/>
              <a:pathLst>
                <a:path w="2106" h="1812" extrusionOk="0">
                  <a:moveTo>
                    <a:pt x="155" y="1"/>
                  </a:moveTo>
                  <a:cubicBezTo>
                    <a:pt x="137" y="1"/>
                    <a:pt x="118" y="4"/>
                    <a:pt x="99" y="10"/>
                  </a:cubicBezTo>
                  <a:cubicBezTo>
                    <a:pt x="81" y="19"/>
                    <a:pt x="63" y="28"/>
                    <a:pt x="45" y="46"/>
                  </a:cubicBezTo>
                  <a:cubicBezTo>
                    <a:pt x="1" y="108"/>
                    <a:pt x="9" y="197"/>
                    <a:pt x="63" y="251"/>
                  </a:cubicBezTo>
                  <a:lnTo>
                    <a:pt x="1874" y="1776"/>
                  </a:lnTo>
                  <a:cubicBezTo>
                    <a:pt x="1901" y="1803"/>
                    <a:pt x="1936" y="1812"/>
                    <a:pt x="1972" y="1812"/>
                  </a:cubicBezTo>
                  <a:cubicBezTo>
                    <a:pt x="2008" y="1803"/>
                    <a:pt x="2043" y="1785"/>
                    <a:pt x="2070" y="1758"/>
                  </a:cubicBezTo>
                  <a:cubicBezTo>
                    <a:pt x="2088" y="1732"/>
                    <a:pt x="2106" y="1696"/>
                    <a:pt x="2106" y="1660"/>
                  </a:cubicBezTo>
                  <a:cubicBezTo>
                    <a:pt x="2106" y="1625"/>
                    <a:pt x="2088" y="1589"/>
                    <a:pt x="2052" y="1562"/>
                  </a:cubicBezTo>
                  <a:lnTo>
                    <a:pt x="250" y="28"/>
                  </a:lnTo>
                  <a:cubicBezTo>
                    <a:pt x="222" y="11"/>
                    <a:pt x="189" y="1"/>
                    <a:pt x="155" y="1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6"/>
            <p:cNvSpPr/>
            <p:nvPr/>
          </p:nvSpPr>
          <p:spPr>
            <a:xfrm>
              <a:off x="6360175" y="2157275"/>
              <a:ext cx="50200" cy="41975"/>
            </a:xfrm>
            <a:custGeom>
              <a:avLst/>
              <a:gdLst/>
              <a:ahLst/>
              <a:cxnLst/>
              <a:rect l="l" t="t" r="r" b="b"/>
              <a:pathLst>
                <a:path w="2008" h="1679" extrusionOk="0">
                  <a:moveTo>
                    <a:pt x="57" y="1"/>
                  </a:moveTo>
                  <a:cubicBezTo>
                    <a:pt x="39" y="1"/>
                    <a:pt x="20" y="4"/>
                    <a:pt x="1" y="10"/>
                  </a:cubicBezTo>
                  <a:cubicBezTo>
                    <a:pt x="1" y="46"/>
                    <a:pt x="19" y="90"/>
                    <a:pt x="54" y="117"/>
                  </a:cubicBezTo>
                  <a:lnTo>
                    <a:pt x="1856" y="1643"/>
                  </a:lnTo>
                  <a:cubicBezTo>
                    <a:pt x="1883" y="1669"/>
                    <a:pt x="1919" y="1678"/>
                    <a:pt x="1954" y="1678"/>
                  </a:cubicBezTo>
                  <a:cubicBezTo>
                    <a:pt x="1972" y="1678"/>
                    <a:pt x="1990" y="1669"/>
                    <a:pt x="2008" y="1660"/>
                  </a:cubicBezTo>
                  <a:cubicBezTo>
                    <a:pt x="2008" y="1625"/>
                    <a:pt x="1990" y="1589"/>
                    <a:pt x="1954" y="1562"/>
                  </a:cubicBezTo>
                  <a:lnTo>
                    <a:pt x="152" y="28"/>
                  </a:lnTo>
                  <a:cubicBezTo>
                    <a:pt x="124" y="11"/>
                    <a:pt x="91" y="1"/>
                    <a:pt x="57" y="1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6"/>
            <p:cNvSpPr/>
            <p:nvPr/>
          </p:nvSpPr>
          <p:spPr>
            <a:xfrm>
              <a:off x="6357725" y="2157275"/>
              <a:ext cx="52650" cy="45300"/>
            </a:xfrm>
            <a:custGeom>
              <a:avLst/>
              <a:gdLst/>
              <a:ahLst/>
              <a:cxnLst/>
              <a:rect l="l" t="t" r="r" b="b"/>
              <a:pathLst>
                <a:path w="2106" h="1812" extrusionOk="0">
                  <a:moveTo>
                    <a:pt x="155" y="1"/>
                  </a:moveTo>
                  <a:cubicBezTo>
                    <a:pt x="137" y="1"/>
                    <a:pt x="118" y="4"/>
                    <a:pt x="99" y="10"/>
                  </a:cubicBezTo>
                  <a:cubicBezTo>
                    <a:pt x="81" y="19"/>
                    <a:pt x="63" y="28"/>
                    <a:pt x="45" y="46"/>
                  </a:cubicBezTo>
                  <a:cubicBezTo>
                    <a:pt x="1" y="108"/>
                    <a:pt x="9" y="197"/>
                    <a:pt x="63" y="251"/>
                  </a:cubicBezTo>
                  <a:lnTo>
                    <a:pt x="1874" y="1776"/>
                  </a:lnTo>
                  <a:cubicBezTo>
                    <a:pt x="1901" y="1803"/>
                    <a:pt x="1936" y="1812"/>
                    <a:pt x="1972" y="1812"/>
                  </a:cubicBezTo>
                  <a:cubicBezTo>
                    <a:pt x="2008" y="1803"/>
                    <a:pt x="2043" y="1785"/>
                    <a:pt x="2070" y="1758"/>
                  </a:cubicBezTo>
                  <a:cubicBezTo>
                    <a:pt x="2088" y="1732"/>
                    <a:pt x="2106" y="1696"/>
                    <a:pt x="2106" y="1660"/>
                  </a:cubicBezTo>
                  <a:cubicBezTo>
                    <a:pt x="2106" y="1625"/>
                    <a:pt x="2088" y="1589"/>
                    <a:pt x="2052" y="1562"/>
                  </a:cubicBezTo>
                  <a:lnTo>
                    <a:pt x="250" y="28"/>
                  </a:lnTo>
                  <a:cubicBezTo>
                    <a:pt x="222" y="11"/>
                    <a:pt x="189" y="1"/>
                    <a:pt x="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6"/>
            <p:cNvSpPr/>
            <p:nvPr/>
          </p:nvSpPr>
          <p:spPr>
            <a:xfrm>
              <a:off x="6360175" y="2157275"/>
              <a:ext cx="50200" cy="41975"/>
            </a:xfrm>
            <a:custGeom>
              <a:avLst/>
              <a:gdLst/>
              <a:ahLst/>
              <a:cxnLst/>
              <a:rect l="l" t="t" r="r" b="b"/>
              <a:pathLst>
                <a:path w="2008" h="1679" extrusionOk="0">
                  <a:moveTo>
                    <a:pt x="57" y="1"/>
                  </a:moveTo>
                  <a:cubicBezTo>
                    <a:pt x="39" y="1"/>
                    <a:pt x="20" y="4"/>
                    <a:pt x="1" y="10"/>
                  </a:cubicBezTo>
                  <a:cubicBezTo>
                    <a:pt x="1" y="46"/>
                    <a:pt x="19" y="90"/>
                    <a:pt x="54" y="117"/>
                  </a:cubicBezTo>
                  <a:lnTo>
                    <a:pt x="1856" y="1643"/>
                  </a:lnTo>
                  <a:cubicBezTo>
                    <a:pt x="1883" y="1669"/>
                    <a:pt x="1919" y="1678"/>
                    <a:pt x="1954" y="1678"/>
                  </a:cubicBezTo>
                  <a:cubicBezTo>
                    <a:pt x="1972" y="1678"/>
                    <a:pt x="1990" y="1669"/>
                    <a:pt x="2008" y="1660"/>
                  </a:cubicBezTo>
                  <a:cubicBezTo>
                    <a:pt x="2008" y="1625"/>
                    <a:pt x="1990" y="1589"/>
                    <a:pt x="1954" y="1562"/>
                  </a:cubicBezTo>
                  <a:lnTo>
                    <a:pt x="152" y="28"/>
                  </a:lnTo>
                  <a:cubicBezTo>
                    <a:pt x="124" y="11"/>
                    <a:pt x="91" y="1"/>
                    <a:pt x="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6"/>
            <p:cNvSpPr/>
            <p:nvPr/>
          </p:nvSpPr>
          <p:spPr>
            <a:xfrm>
              <a:off x="6487975" y="2102400"/>
              <a:ext cx="11400" cy="66075"/>
            </a:xfrm>
            <a:custGeom>
              <a:avLst/>
              <a:gdLst/>
              <a:ahLst/>
              <a:cxnLst/>
              <a:rect l="l" t="t" r="r" b="b"/>
              <a:pathLst>
                <a:path w="456" h="2643" extrusionOk="0">
                  <a:moveTo>
                    <a:pt x="306" y="1"/>
                  </a:moveTo>
                  <a:cubicBezTo>
                    <a:pt x="232" y="1"/>
                    <a:pt x="170" y="60"/>
                    <a:pt x="170" y="126"/>
                  </a:cubicBezTo>
                  <a:lnTo>
                    <a:pt x="9" y="2490"/>
                  </a:lnTo>
                  <a:cubicBezTo>
                    <a:pt x="0" y="2526"/>
                    <a:pt x="18" y="2562"/>
                    <a:pt x="45" y="2589"/>
                  </a:cubicBezTo>
                  <a:cubicBezTo>
                    <a:pt x="63" y="2615"/>
                    <a:pt x="99" y="2633"/>
                    <a:pt x="134" y="2642"/>
                  </a:cubicBezTo>
                  <a:cubicBezTo>
                    <a:pt x="170" y="2642"/>
                    <a:pt x="206" y="2633"/>
                    <a:pt x="232" y="2606"/>
                  </a:cubicBezTo>
                  <a:cubicBezTo>
                    <a:pt x="268" y="2589"/>
                    <a:pt x="286" y="2553"/>
                    <a:pt x="286" y="2508"/>
                  </a:cubicBezTo>
                  <a:lnTo>
                    <a:pt x="455" y="153"/>
                  </a:lnTo>
                  <a:cubicBezTo>
                    <a:pt x="455" y="91"/>
                    <a:pt x="429" y="46"/>
                    <a:pt x="384" y="19"/>
                  </a:cubicBezTo>
                  <a:cubicBezTo>
                    <a:pt x="366" y="10"/>
                    <a:pt x="339" y="1"/>
                    <a:pt x="322" y="1"/>
                  </a:cubicBezTo>
                  <a:cubicBezTo>
                    <a:pt x="316" y="1"/>
                    <a:pt x="311" y="1"/>
                    <a:pt x="306" y="1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6"/>
            <p:cNvSpPr/>
            <p:nvPr/>
          </p:nvSpPr>
          <p:spPr>
            <a:xfrm>
              <a:off x="6492000" y="2102875"/>
              <a:ext cx="7375" cy="64700"/>
            </a:xfrm>
            <a:custGeom>
              <a:avLst/>
              <a:gdLst/>
              <a:ahLst/>
              <a:cxnLst/>
              <a:rect l="l" t="t" r="r" b="b"/>
              <a:pathLst>
                <a:path w="295" h="2588" extrusionOk="0">
                  <a:moveTo>
                    <a:pt x="223" y="0"/>
                  </a:moveTo>
                  <a:cubicBezTo>
                    <a:pt x="187" y="18"/>
                    <a:pt x="170" y="63"/>
                    <a:pt x="161" y="98"/>
                  </a:cubicBezTo>
                  <a:lnTo>
                    <a:pt x="0" y="2454"/>
                  </a:lnTo>
                  <a:cubicBezTo>
                    <a:pt x="0" y="2498"/>
                    <a:pt x="9" y="2534"/>
                    <a:pt x="36" y="2561"/>
                  </a:cubicBezTo>
                  <a:cubicBezTo>
                    <a:pt x="45" y="2570"/>
                    <a:pt x="62" y="2578"/>
                    <a:pt x="71" y="2587"/>
                  </a:cubicBezTo>
                  <a:cubicBezTo>
                    <a:pt x="107" y="2570"/>
                    <a:pt x="125" y="2534"/>
                    <a:pt x="125" y="2489"/>
                  </a:cubicBezTo>
                  <a:lnTo>
                    <a:pt x="294" y="134"/>
                  </a:lnTo>
                  <a:cubicBezTo>
                    <a:pt x="294" y="72"/>
                    <a:pt x="268" y="27"/>
                    <a:pt x="223" y="0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6"/>
            <p:cNvSpPr/>
            <p:nvPr/>
          </p:nvSpPr>
          <p:spPr>
            <a:xfrm>
              <a:off x="6487975" y="2102400"/>
              <a:ext cx="11400" cy="66075"/>
            </a:xfrm>
            <a:custGeom>
              <a:avLst/>
              <a:gdLst/>
              <a:ahLst/>
              <a:cxnLst/>
              <a:rect l="l" t="t" r="r" b="b"/>
              <a:pathLst>
                <a:path w="456" h="2643" extrusionOk="0">
                  <a:moveTo>
                    <a:pt x="306" y="1"/>
                  </a:moveTo>
                  <a:cubicBezTo>
                    <a:pt x="232" y="1"/>
                    <a:pt x="170" y="60"/>
                    <a:pt x="170" y="126"/>
                  </a:cubicBezTo>
                  <a:lnTo>
                    <a:pt x="9" y="2490"/>
                  </a:lnTo>
                  <a:cubicBezTo>
                    <a:pt x="0" y="2526"/>
                    <a:pt x="18" y="2562"/>
                    <a:pt x="45" y="2589"/>
                  </a:cubicBezTo>
                  <a:cubicBezTo>
                    <a:pt x="63" y="2615"/>
                    <a:pt x="99" y="2633"/>
                    <a:pt x="134" y="2642"/>
                  </a:cubicBezTo>
                  <a:cubicBezTo>
                    <a:pt x="170" y="2642"/>
                    <a:pt x="206" y="2633"/>
                    <a:pt x="232" y="2606"/>
                  </a:cubicBezTo>
                  <a:cubicBezTo>
                    <a:pt x="268" y="2589"/>
                    <a:pt x="286" y="2553"/>
                    <a:pt x="286" y="2508"/>
                  </a:cubicBezTo>
                  <a:lnTo>
                    <a:pt x="455" y="153"/>
                  </a:lnTo>
                  <a:cubicBezTo>
                    <a:pt x="455" y="91"/>
                    <a:pt x="429" y="46"/>
                    <a:pt x="384" y="19"/>
                  </a:cubicBezTo>
                  <a:cubicBezTo>
                    <a:pt x="366" y="10"/>
                    <a:pt x="339" y="1"/>
                    <a:pt x="322" y="1"/>
                  </a:cubicBezTo>
                  <a:cubicBezTo>
                    <a:pt x="316" y="1"/>
                    <a:pt x="311" y="1"/>
                    <a:pt x="3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6"/>
            <p:cNvSpPr/>
            <p:nvPr/>
          </p:nvSpPr>
          <p:spPr>
            <a:xfrm>
              <a:off x="6492000" y="2102875"/>
              <a:ext cx="7375" cy="64700"/>
            </a:xfrm>
            <a:custGeom>
              <a:avLst/>
              <a:gdLst/>
              <a:ahLst/>
              <a:cxnLst/>
              <a:rect l="l" t="t" r="r" b="b"/>
              <a:pathLst>
                <a:path w="295" h="2588" extrusionOk="0">
                  <a:moveTo>
                    <a:pt x="223" y="0"/>
                  </a:moveTo>
                  <a:cubicBezTo>
                    <a:pt x="187" y="18"/>
                    <a:pt x="170" y="63"/>
                    <a:pt x="161" y="98"/>
                  </a:cubicBezTo>
                  <a:lnTo>
                    <a:pt x="0" y="2454"/>
                  </a:lnTo>
                  <a:cubicBezTo>
                    <a:pt x="0" y="2498"/>
                    <a:pt x="9" y="2534"/>
                    <a:pt x="36" y="2561"/>
                  </a:cubicBezTo>
                  <a:cubicBezTo>
                    <a:pt x="45" y="2570"/>
                    <a:pt x="62" y="2578"/>
                    <a:pt x="71" y="2587"/>
                  </a:cubicBezTo>
                  <a:cubicBezTo>
                    <a:pt x="107" y="2570"/>
                    <a:pt x="125" y="2534"/>
                    <a:pt x="125" y="2489"/>
                  </a:cubicBezTo>
                  <a:lnTo>
                    <a:pt x="294" y="134"/>
                  </a:lnTo>
                  <a:cubicBezTo>
                    <a:pt x="294" y="72"/>
                    <a:pt x="268" y="27"/>
                    <a:pt x="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6"/>
            <p:cNvSpPr/>
            <p:nvPr/>
          </p:nvSpPr>
          <p:spPr>
            <a:xfrm>
              <a:off x="6465900" y="2369375"/>
              <a:ext cx="11400" cy="66050"/>
            </a:xfrm>
            <a:custGeom>
              <a:avLst/>
              <a:gdLst/>
              <a:ahLst/>
              <a:cxnLst/>
              <a:rect l="l" t="t" r="r" b="b"/>
              <a:pathLst>
                <a:path w="456" h="2642" extrusionOk="0">
                  <a:moveTo>
                    <a:pt x="306" y="0"/>
                  </a:moveTo>
                  <a:cubicBezTo>
                    <a:pt x="233" y="0"/>
                    <a:pt x="178" y="60"/>
                    <a:pt x="170" y="135"/>
                  </a:cubicBezTo>
                  <a:lnTo>
                    <a:pt x="9" y="2490"/>
                  </a:lnTo>
                  <a:cubicBezTo>
                    <a:pt x="0" y="2526"/>
                    <a:pt x="18" y="2561"/>
                    <a:pt x="45" y="2597"/>
                  </a:cubicBezTo>
                  <a:cubicBezTo>
                    <a:pt x="63" y="2624"/>
                    <a:pt x="98" y="2642"/>
                    <a:pt x="143" y="2642"/>
                  </a:cubicBezTo>
                  <a:cubicBezTo>
                    <a:pt x="179" y="2642"/>
                    <a:pt x="205" y="2633"/>
                    <a:pt x="232" y="2615"/>
                  </a:cubicBezTo>
                  <a:cubicBezTo>
                    <a:pt x="268" y="2588"/>
                    <a:pt x="286" y="2552"/>
                    <a:pt x="286" y="2508"/>
                  </a:cubicBezTo>
                  <a:lnTo>
                    <a:pt x="455" y="153"/>
                  </a:lnTo>
                  <a:cubicBezTo>
                    <a:pt x="455" y="99"/>
                    <a:pt x="428" y="46"/>
                    <a:pt x="384" y="19"/>
                  </a:cubicBezTo>
                  <a:cubicBezTo>
                    <a:pt x="366" y="10"/>
                    <a:pt x="339" y="1"/>
                    <a:pt x="321" y="1"/>
                  </a:cubicBezTo>
                  <a:cubicBezTo>
                    <a:pt x="316" y="0"/>
                    <a:pt x="311" y="0"/>
                    <a:pt x="306" y="0"/>
                  </a:cubicBezTo>
                  <a:close/>
                </a:path>
              </a:pathLst>
            </a:custGeom>
            <a:solidFill>
              <a:srgbClr val="FF9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6"/>
            <p:cNvSpPr/>
            <p:nvPr/>
          </p:nvSpPr>
          <p:spPr>
            <a:xfrm>
              <a:off x="6469900" y="2369825"/>
              <a:ext cx="7400" cy="64925"/>
            </a:xfrm>
            <a:custGeom>
              <a:avLst/>
              <a:gdLst/>
              <a:ahLst/>
              <a:cxnLst/>
              <a:rect l="l" t="t" r="r" b="b"/>
              <a:pathLst>
                <a:path w="296" h="2597" extrusionOk="0">
                  <a:moveTo>
                    <a:pt x="224" y="1"/>
                  </a:moveTo>
                  <a:cubicBezTo>
                    <a:pt x="188" y="28"/>
                    <a:pt x="170" y="63"/>
                    <a:pt x="170" y="99"/>
                  </a:cubicBezTo>
                  <a:lnTo>
                    <a:pt x="1" y="2463"/>
                  </a:lnTo>
                  <a:cubicBezTo>
                    <a:pt x="1" y="2499"/>
                    <a:pt x="19" y="2534"/>
                    <a:pt x="37" y="2561"/>
                  </a:cubicBezTo>
                  <a:cubicBezTo>
                    <a:pt x="45" y="2579"/>
                    <a:pt x="63" y="2588"/>
                    <a:pt x="72" y="2597"/>
                  </a:cubicBezTo>
                  <a:cubicBezTo>
                    <a:pt x="108" y="2570"/>
                    <a:pt x="126" y="2534"/>
                    <a:pt x="126" y="2490"/>
                  </a:cubicBezTo>
                  <a:lnTo>
                    <a:pt x="295" y="135"/>
                  </a:lnTo>
                  <a:cubicBezTo>
                    <a:pt x="295" y="81"/>
                    <a:pt x="268" y="28"/>
                    <a:pt x="224" y="1"/>
                  </a:cubicBezTo>
                  <a:close/>
                </a:path>
              </a:pathLst>
            </a:custGeom>
            <a:solidFill>
              <a:srgbClr val="FFA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6"/>
            <p:cNvSpPr/>
            <p:nvPr/>
          </p:nvSpPr>
          <p:spPr>
            <a:xfrm>
              <a:off x="6465900" y="2369375"/>
              <a:ext cx="11400" cy="66050"/>
            </a:xfrm>
            <a:custGeom>
              <a:avLst/>
              <a:gdLst/>
              <a:ahLst/>
              <a:cxnLst/>
              <a:rect l="l" t="t" r="r" b="b"/>
              <a:pathLst>
                <a:path w="456" h="2642" extrusionOk="0">
                  <a:moveTo>
                    <a:pt x="306" y="0"/>
                  </a:moveTo>
                  <a:cubicBezTo>
                    <a:pt x="233" y="0"/>
                    <a:pt x="178" y="60"/>
                    <a:pt x="170" y="135"/>
                  </a:cubicBezTo>
                  <a:lnTo>
                    <a:pt x="9" y="2490"/>
                  </a:lnTo>
                  <a:cubicBezTo>
                    <a:pt x="0" y="2526"/>
                    <a:pt x="18" y="2561"/>
                    <a:pt x="45" y="2597"/>
                  </a:cubicBezTo>
                  <a:cubicBezTo>
                    <a:pt x="63" y="2624"/>
                    <a:pt x="98" y="2642"/>
                    <a:pt x="143" y="2642"/>
                  </a:cubicBezTo>
                  <a:cubicBezTo>
                    <a:pt x="179" y="2642"/>
                    <a:pt x="205" y="2633"/>
                    <a:pt x="232" y="2615"/>
                  </a:cubicBezTo>
                  <a:cubicBezTo>
                    <a:pt x="268" y="2588"/>
                    <a:pt x="286" y="2552"/>
                    <a:pt x="286" y="2508"/>
                  </a:cubicBezTo>
                  <a:lnTo>
                    <a:pt x="455" y="153"/>
                  </a:lnTo>
                  <a:cubicBezTo>
                    <a:pt x="455" y="99"/>
                    <a:pt x="428" y="46"/>
                    <a:pt x="384" y="19"/>
                  </a:cubicBezTo>
                  <a:cubicBezTo>
                    <a:pt x="366" y="10"/>
                    <a:pt x="339" y="1"/>
                    <a:pt x="321" y="1"/>
                  </a:cubicBezTo>
                  <a:cubicBezTo>
                    <a:pt x="316" y="0"/>
                    <a:pt x="311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6"/>
            <p:cNvSpPr/>
            <p:nvPr/>
          </p:nvSpPr>
          <p:spPr>
            <a:xfrm>
              <a:off x="6469900" y="2369825"/>
              <a:ext cx="7400" cy="64925"/>
            </a:xfrm>
            <a:custGeom>
              <a:avLst/>
              <a:gdLst/>
              <a:ahLst/>
              <a:cxnLst/>
              <a:rect l="l" t="t" r="r" b="b"/>
              <a:pathLst>
                <a:path w="296" h="2597" extrusionOk="0">
                  <a:moveTo>
                    <a:pt x="224" y="1"/>
                  </a:moveTo>
                  <a:cubicBezTo>
                    <a:pt x="188" y="28"/>
                    <a:pt x="170" y="63"/>
                    <a:pt x="170" y="99"/>
                  </a:cubicBezTo>
                  <a:lnTo>
                    <a:pt x="1" y="2463"/>
                  </a:lnTo>
                  <a:cubicBezTo>
                    <a:pt x="1" y="2499"/>
                    <a:pt x="19" y="2534"/>
                    <a:pt x="37" y="2561"/>
                  </a:cubicBezTo>
                  <a:cubicBezTo>
                    <a:pt x="45" y="2579"/>
                    <a:pt x="63" y="2588"/>
                    <a:pt x="72" y="2597"/>
                  </a:cubicBezTo>
                  <a:cubicBezTo>
                    <a:pt x="108" y="2570"/>
                    <a:pt x="126" y="2534"/>
                    <a:pt x="126" y="2490"/>
                  </a:cubicBezTo>
                  <a:lnTo>
                    <a:pt x="295" y="135"/>
                  </a:lnTo>
                  <a:cubicBezTo>
                    <a:pt x="295" y="81"/>
                    <a:pt x="268" y="28"/>
                    <a:pt x="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6"/>
            <p:cNvSpPr/>
            <p:nvPr/>
          </p:nvSpPr>
          <p:spPr>
            <a:xfrm>
              <a:off x="6581425" y="2297450"/>
              <a:ext cx="14525" cy="9950"/>
            </a:xfrm>
            <a:custGeom>
              <a:avLst/>
              <a:gdLst/>
              <a:ahLst/>
              <a:cxnLst/>
              <a:rect l="l" t="t" r="r" b="b"/>
              <a:pathLst>
                <a:path w="581" h="398" extrusionOk="0">
                  <a:moveTo>
                    <a:pt x="156" y="0"/>
                  </a:moveTo>
                  <a:cubicBezTo>
                    <a:pt x="103" y="0"/>
                    <a:pt x="53" y="33"/>
                    <a:pt x="27" y="86"/>
                  </a:cubicBezTo>
                  <a:cubicBezTo>
                    <a:pt x="0" y="157"/>
                    <a:pt x="27" y="237"/>
                    <a:pt x="99" y="273"/>
                  </a:cubicBezTo>
                  <a:lnTo>
                    <a:pt x="357" y="389"/>
                  </a:lnTo>
                  <a:cubicBezTo>
                    <a:pt x="375" y="398"/>
                    <a:pt x="402" y="398"/>
                    <a:pt x="420" y="398"/>
                  </a:cubicBezTo>
                  <a:cubicBezTo>
                    <a:pt x="473" y="398"/>
                    <a:pt x="527" y="371"/>
                    <a:pt x="545" y="318"/>
                  </a:cubicBezTo>
                  <a:cubicBezTo>
                    <a:pt x="580" y="246"/>
                    <a:pt x="545" y="157"/>
                    <a:pt x="473" y="130"/>
                  </a:cubicBezTo>
                  <a:lnTo>
                    <a:pt x="214" y="14"/>
                  </a:lnTo>
                  <a:cubicBezTo>
                    <a:pt x="195" y="5"/>
                    <a:pt x="176" y="0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6"/>
            <p:cNvSpPr/>
            <p:nvPr/>
          </p:nvSpPr>
          <p:spPr>
            <a:xfrm>
              <a:off x="6601500" y="2306375"/>
              <a:ext cx="21875" cy="13300"/>
            </a:xfrm>
            <a:custGeom>
              <a:avLst/>
              <a:gdLst/>
              <a:ahLst/>
              <a:cxnLst/>
              <a:rect l="l" t="t" r="r" b="b"/>
              <a:pathLst>
                <a:path w="875" h="532" extrusionOk="0">
                  <a:moveTo>
                    <a:pt x="160" y="0"/>
                  </a:moveTo>
                  <a:cubicBezTo>
                    <a:pt x="104" y="0"/>
                    <a:pt x="56" y="33"/>
                    <a:pt x="36" y="85"/>
                  </a:cubicBezTo>
                  <a:cubicBezTo>
                    <a:pt x="0" y="157"/>
                    <a:pt x="36" y="246"/>
                    <a:pt x="107" y="273"/>
                  </a:cubicBezTo>
                  <a:lnTo>
                    <a:pt x="652" y="514"/>
                  </a:lnTo>
                  <a:cubicBezTo>
                    <a:pt x="669" y="523"/>
                    <a:pt x="687" y="532"/>
                    <a:pt x="705" y="532"/>
                  </a:cubicBezTo>
                  <a:cubicBezTo>
                    <a:pt x="759" y="532"/>
                    <a:pt x="812" y="496"/>
                    <a:pt x="839" y="442"/>
                  </a:cubicBezTo>
                  <a:cubicBezTo>
                    <a:pt x="875" y="371"/>
                    <a:pt x="839" y="291"/>
                    <a:pt x="767" y="255"/>
                  </a:cubicBezTo>
                  <a:lnTo>
                    <a:pt x="223" y="14"/>
                  </a:lnTo>
                  <a:cubicBezTo>
                    <a:pt x="202" y="5"/>
                    <a:pt x="180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6"/>
            <p:cNvSpPr/>
            <p:nvPr/>
          </p:nvSpPr>
          <p:spPr>
            <a:xfrm>
              <a:off x="6628925" y="2318625"/>
              <a:ext cx="14525" cy="9975"/>
            </a:xfrm>
            <a:custGeom>
              <a:avLst/>
              <a:gdLst/>
              <a:ahLst/>
              <a:cxnLst/>
              <a:rect l="l" t="t" r="r" b="b"/>
              <a:pathLst>
                <a:path w="581" h="399" extrusionOk="0">
                  <a:moveTo>
                    <a:pt x="156" y="1"/>
                  </a:moveTo>
                  <a:cubicBezTo>
                    <a:pt x="103" y="1"/>
                    <a:pt x="53" y="34"/>
                    <a:pt x="27" y="86"/>
                  </a:cubicBezTo>
                  <a:cubicBezTo>
                    <a:pt x="1" y="157"/>
                    <a:pt x="27" y="238"/>
                    <a:pt x="99" y="273"/>
                  </a:cubicBezTo>
                  <a:lnTo>
                    <a:pt x="357" y="389"/>
                  </a:lnTo>
                  <a:cubicBezTo>
                    <a:pt x="375" y="398"/>
                    <a:pt x="402" y="398"/>
                    <a:pt x="420" y="398"/>
                  </a:cubicBezTo>
                  <a:cubicBezTo>
                    <a:pt x="473" y="398"/>
                    <a:pt x="527" y="363"/>
                    <a:pt x="545" y="309"/>
                  </a:cubicBezTo>
                  <a:cubicBezTo>
                    <a:pt x="580" y="238"/>
                    <a:pt x="545" y="157"/>
                    <a:pt x="473" y="131"/>
                  </a:cubicBezTo>
                  <a:lnTo>
                    <a:pt x="215" y="15"/>
                  </a:lnTo>
                  <a:cubicBezTo>
                    <a:pt x="196" y="5"/>
                    <a:pt x="176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6"/>
            <p:cNvSpPr/>
            <p:nvPr/>
          </p:nvSpPr>
          <p:spPr>
            <a:xfrm>
              <a:off x="6317575" y="2210675"/>
              <a:ext cx="62025" cy="31175"/>
            </a:xfrm>
            <a:custGeom>
              <a:avLst/>
              <a:gdLst/>
              <a:ahLst/>
              <a:cxnLst/>
              <a:rect l="l" t="t" r="r" b="b"/>
              <a:pathLst>
                <a:path w="2481" h="1247" extrusionOk="0">
                  <a:moveTo>
                    <a:pt x="164" y="1"/>
                  </a:moveTo>
                  <a:cubicBezTo>
                    <a:pt x="109" y="1"/>
                    <a:pt x="56" y="34"/>
                    <a:pt x="36" y="86"/>
                  </a:cubicBezTo>
                  <a:cubicBezTo>
                    <a:pt x="1" y="158"/>
                    <a:pt x="36" y="238"/>
                    <a:pt x="108" y="274"/>
                  </a:cubicBezTo>
                  <a:lnTo>
                    <a:pt x="625" y="506"/>
                  </a:lnTo>
                  <a:cubicBezTo>
                    <a:pt x="643" y="506"/>
                    <a:pt x="661" y="515"/>
                    <a:pt x="679" y="515"/>
                  </a:cubicBezTo>
                  <a:cubicBezTo>
                    <a:pt x="732" y="515"/>
                    <a:pt x="786" y="479"/>
                    <a:pt x="813" y="425"/>
                  </a:cubicBezTo>
                  <a:cubicBezTo>
                    <a:pt x="839" y="354"/>
                    <a:pt x="813" y="274"/>
                    <a:pt x="741" y="238"/>
                  </a:cubicBezTo>
                  <a:lnTo>
                    <a:pt x="224" y="15"/>
                  </a:lnTo>
                  <a:cubicBezTo>
                    <a:pt x="205" y="5"/>
                    <a:pt x="184" y="1"/>
                    <a:pt x="164" y="1"/>
                  </a:cubicBezTo>
                  <a:close/>
                  <a:moveTo>
                    <a:pt x="1202" y="460"/>
                  </a:moveTo>
                  <a:cubicBezTo>
                    <a:pt x="1146" y="460"/>
                    <a:pt x="1091" y="488"/>
                    <a:pt x="1071" y="541"/>
                  </a:cubicBezTo>
                  <a:cubicBezTo>
                    <a:pt x="1036" y="613"/>
                    <a:pt x="1071" y="702"/>
                    <a:pt x="1143" y="729"/>
                  </a:cubicBezTo>
                  <a:lnTo>
                    <a:pt x="1660" y="961"/>
                  </a:lnTo>
                  <a:cubicBezTo>
                    <a:pt x="1678" y="970"/>
                    <a:pt x="1696" y="978"/>
                    <a:pt x="1714" y="978"/>
                  </a:cubicBezTo>
                  <a:cubicBezTo>
                    <a:pt x="1767" y="978"/>
                    <a:pt x="1821" y="943"/>
                    <a:pt x="1847" y="889"/>
                  </a:cubicBezTo>
                  <a:cubicBezTo>
                    <a:pt x="1874" y="818"/>
                    <a:pt x="1847" y="738"/>
                    <a:pt x="1776" y="702"/>
                  </a:cubicBezTo>
                  <a:lnTo>
                    <a:pt x="1259" y="470"/>
                  </a:lnTo>
                  <a:cubicBezTo>
                    <a:pt x="1240" y="463"/>
                    <a:pt x="1221" y="460"/>
                    <a:pt x="1202" y="460"/>
                  </a:cubicBezTo>
                  <a:close/>
                  <a:moveTo>
                    <a:pt x="2235" y="920"/>
                  </a:moveTo>
                  <a:cubicBezTo>
                    <a:pt x="2182" y="920"/>
                    <a:pt x="2132" y="953"/>
                    <a:pt x="2106" y="1005"/>
                  </a:cubicBezTo>
                  <a:cubicBezTo>
                    <a:pt x="2070" y="1077"/>
                    <a:pt x="2106" y="1157"/>
                    <a:pt x="2178" y="1193"/>
                  </a:cubicBezTo>
                  <a:lnTo>
                    <a:pt x="2267" y="1228"/>
                  </a:lnTo>
                  <a:cubicBezTo>
                    <a:pt x="2285" y="1237"/>
                    <a:pt x="2302" y="1246"/>
                    <a:pt x="2320" y="1246"/>
                  </a:cubicBezTo>
                  <a:cubicBezTo>
                    <a:pt x="2374" y="1246"/>
                    <a:pt x="2427" y="1210"/>
                    <a:pt x="2454" y="1157"/>
                  </a:cubicBezTo>
                  <a:cubicBezTo>
                    <a:pt x="2481" y="1086"/>
                    <a:pt x="2454" y="1005"/>
                    <a:pt x="2383" y="970"/>
                  </a:cubicBezTo>
                  <a:lnTo>
                    <a:pt x="2293" y="934"/>
                  </a:lnTo>
                  <a:cubicBezTo>
                    <a:pt x="2274" y="924"/>
                    <a:pt x="2255" y="920"/>
                    <a:pt x="2235" y="9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6"/>
            <p:cNvSpPr/>
            <p:nvPr/>
          </p:nvSpPr>
          <p:spPr>
            <a:xfrm>
              <a:off x="6433550" y="2158950"/>
              <a:ext cx="10950" cy="13525"/>
            </a:xfrm>
            <a:custGeom>
              <a:avLst/>
              <a:gdLst/>
              <a:ahLst/>
              <a:cxnLst/>
              <a:rect l="l" t="t" r="r" b="b"/>
              <a:pathLst>
                <a:path w="438" h="541" extrusionOk="0">
                  <a:moveTo>
                    <a:pt x="166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6" y="41"/>
                    <a:pt x="1" y="121"/>
                    <a:pt x="36" y="202"/>
                  </a:cubicBezTo>
                  <a:lnTo>
                    <a:pt x="143" y="460"/>
                  </a:lnTo>
                  <a:cubicBezTo>
                    <a:pt x="170" y="514"/>
                    <a:pt x="224" y="541"/>
                    <a:pt x="277" y="541"/>
                  </a:cubicBezTo>
                  <a:cubicBezTo>
                    <a:pt x="295" y="541"/>
                    <a:pt x="313" y="541"/>
                    <a:pt x="331" y="532"/>
                  </a:cubicBezTo>
                  <a:cubicBezTo>
                    <a:pt x="402" y="505"/>
                    <a:pt x="438" y="416"/>
                    <a:pt x="402" y="344"/>
                  </a:cubicBezTo>
                  <a:lnTo>
                    <a:pt x="295" y="86"/>
                  </a:lnTo>
                  <a:cubicBezTo>
                    <a:pt x="269" y="33"/>
                    <a:pt x="219" y="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6"/>
            <p:cNvSpPr/>
            <p:nvPr/>
          </p:nvSpPr>
          <p:spPr>
            <a:xfrm>
              <a:off x="6421950" y="2131425"/>
              <a:ext cx="13850" cy="20750"/>
            </a:xfrm>
            <a:custGeom>
              <a:avLst/>
              <a:gdLst/>
              <a:ahLst/>
              <a:cxnLst/>
              <a:rect l="l" t="t" r="r" b="b"/>
              <a:pathLst>
                <a:path w="554" h="830" extrusionOk="0">
                  <a:moveTo>
                    <a:pt x="157" y="0"/>
                  </a:moveTo>
                  <a:cubicBezTo>
                    <a:pt x="140" y="0"/>
                    <a:pt x="124" y="3"/>
                    <a:pt x="108" y="9"/>
                  </a:cubicBezTo>
                  <a:cubicBezTo>
                    <a:pt x="28" y="45"/>
                    <a:pt x="1" y="125"/>
                    <a:pt x="28" y="196"/>
                  </a:cubicBezTo>
                  <a:lnTo>
                    <a:pt x="260" y="750"/>
                  </a:lnTo>
                  <a:cubicBezTo>
                    <a:pt x="286" y="803"/>
                    <a:pt x="340" y="830"/>
                    <a:pt x="393" y="830"/>
                  </a:cubicBezTo>
                  <a:cubicBezTo>
                    <a:pt x="411" y="830"/>
                    <a:pt x="429" y="830"/>
                    <a:pt x="447" y="821"/>
                  </a:cubicBezTo>
                  <a:cubicBezTo>
                    <a:pt x="518" y="794"/>
                    <a:pt x="554" y="705"/>
                    <a:pt x="527" y="634"/>
                  </a:cubicBezTo>
                  <a:lnTo>
                    <a:pt x="286" y="89"/>
                  </a:lnTo>
                  <a:cubicBezTo>
                    <a:pt x="266" y="34"/>
                    <a:pt x="213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6"/>
            <p:cNvSpPr/>
            <p:nvPr/>
          </p:nvSpPr>
          <p:spPr>
            <a:xfrm>
              <a:off x="6413250" y="2111125"/>
              <a:ext cx="10975" cy="13625"/>
            </a:xfrm>
            <a:custGeom>
              <a:avLst/>
              <a:gdLst/>
              <a:ahLst/>
              <a:cxnLst/>
              <a:rect l="l" t="t" r="r" b="b"/>
              <a:pathLst>
                <a:path w="439" h="545" extrusionOk="0">
                  <a:moveTo>
                    <a:pt x="157" y="0"/>
                  </a:moveTo>
                  <a:cubicBezTo>
                    <a:pt x="141" y="0"/>
                    <a:pt x="124" y="3"/>
                    <a:pt x="108" y="9"/>
                  </a:cubicBezTo>
                  <a:cubicBezTo>
                    <a:pt x="37" y="45"/>
                    <a:pt x="1" y="125"/>
                    <a:pt x="28" y="197"/>
                  </a:cubicBezTo>
                  <a:lnTo>
                    <a:pt x="144" y="455"/>
                  </a:lnTo>
                  <a:cubicBezTo>
                    <a:pt x="161" y="509"/>
                    <a:pt x="215" y="545"/>
                    <a:pt x="277" y="545"/>
                  </a:cubicBezTo>
                  <a:cubicBezTo>
                    <a:pt x="295" y="545"/>
                    <a:pt x="313" y="545"/>
                    <a:pt x="331" y="536"/>
                  </a:cubicBezTo>
                  <a:cubicBezTo>
                    <a:pt x="402" y="500"/>
                    <a:pt x="438" y="420"/>
                    <a:pt x="402" y="348"/>
                  </a:cubicBezTo>
                  <a:lnTo>
                    <a:pt x="295" y="90"/>
                  </a:lnTo>
                  <a:cubicBezTo>
                    <a:pt x="268" y="34"/>
                    <a:pt x="213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6"/>
            <p:cNvSpPr/>
            <p:nvPr/>
          </p:nvSpPr>
          <p:spPr>
            <a:xfrm>
              <a:off x="6538150" y="2416850"/>
              <a:ext cx="10725" cy="13675"/>
            </a:xfrm>
            <a:custGeom>
              <a:avLst/>
              <a:gdLst/>
              <a:ahLst/>
              <a:cxnLst/>
              <a:rect l="l" t="t" r="r" b="b"/>
              <a:pathLst>
                <a:path w="429" h="547" extrusionOk="0">
                  <a:moveTo>
                    <a:pt x="159" y="1"/>
                  </a:moveTo>
                  <a:cubicBezTo>
                    <a:pt x="140" y="1"/>
                    <a:pt x="119" y="4"/>
                    <a:pt x="99" y="11"/>
                  </a:cubicBezTo>
                  <a:cubicBezTo>
                    <a:pt x="27" y="47"/>
                    <a:pt x="1" y="127"/>
                    <a:pt x="27" y="198"/>
                  </a:cubicBezTo>
                  <a:lnTo>
                    <a:pt x="135" y="457"/>
                  </a:lnTo>
                  <a:cubicBezTo>
                    <a:pt x="161" y="511"/>
                    <a:pt x="215" y="546"/>
                    <a:pt x="268" y="546"/>
                  </a:cubicBezTo>
                  <a:cubicBezTo>
                    <a:pt x="286" y="546"/>
                    <a:pt x="304" y="537"/>
                    <a:pt x="322" y="537"/>
                  </a:cubicBezTo>
                  <a:cubicBezTo>
                    <a:pt x="393" y="502"/>
                    <a:pt x="429" y="421"/>
                    <a:pt x="402" y="350"/>
                  </a:cubicBezTo>
                  <a:lnTo>
                    <a:pt x="286" y="82"/>
                  </a:lnTo>
                  <a:cubicBezTo>
                    <a:pt x="266" y="29"/>
                    <a:pt x="217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6"/>
            <p:cNvSpPr/>
            <p:nvPr/>
          </p:nvSpPr>
          <p:spPr>
            <a:xfrm>
              <a:off x="6526325" y="2389325"/>
              <a:ext cx="13850" cy="20900"/>
            </a:xfrm>
            <a:custGeom>
              <a:avLst/>
              <a:gdLst/>
              <a:ahLst/>
              <a:cxnLst/>
              <a:rect l="l" t="t" r="r" b="b"/>
              <a:pathLst>
                <a:path w="554" h="836" extrusionOk="0">
                  <a:moveTo>
                    <a:pt x="166" y="1"/>
                  </a:moveTo>
                  <a:cubicBezTo>
                    <a:pt x="147" y="1"/>
                    <a:pt x="127" y="5"/>
                    <a:pt x="108" y="15"/>
                  </a:cubicBezTo>
                  <a:cubicBezTo>
                    <a:pt x="37" y="41"/>
                    <a:pt x="1" y="122"/>
                    <a:pt x="37" y="193"/>
                  </a:cubicBezTo>
                  <a:lnTo>
                    <a:pt x="269" y="746"/>
                  </a:lnTo>
                  <a:cubicBezTo>
                    <a:pt x="286" y="800"/>
                    <a:pt x="340" y="835"/>
                    <a:pt x="393" y="835"/>
                  </a:cubicBezTo>
                  <a:cubicBezTo>
                    <a:pt x="411" y="835"/>
                    <a:pt x="438" y="827"/>
                    <a:pt x="456" y="827"/>
                  </a:cubicBezTo>
                  <a:cubicBezTo>
                    <a:pt x="527" y="791"/>
                    <a:pt x="554" y="711"/>
                    <a:pt x="527" y="639"/>
                  </a:cubicBezTo>
                  <a:lnTo>
                    <a:pt x="295" y="86"/>
                  </a:lnTo>
                  <a:cubicBezTo>
                    <a:pt x="269" y="34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6"/>
            <p:cNvSpPr/>
            <p:nvPr/>
          </p:nvSpPr>
          <p:spPr>
            <a:xfrm>
              <a:off x="6517625" y="2369025"/>
              <a:ext cx="10975" cy="13550"/>
            </a:xfrm>
            <a:custGeom>
              <a:avLst/>
              <a:gdLst/>
              <a:ahLst/>
              <a:cxnLst/>
              <a:rect l="l" t="t" r="r" b="b"/>
              <a:pathLst>
                <a:path w="439" h="542" extrusionOk="0">
                  <a:moveTo>
                    <a:pt x="168" y="1"/>
                  </a:moveTo>
                  <a:cubicBezTo>
                    <a:pt x="148" y="1"/>
                    <a:pt x="127" y="5"/>
                    <a:pt x="108" y="15"/>
                  </a:cubicBezTo>
                  <a:cubicBezTo>
                    <a:pt x="37" y="42"/>
                    <a:pt x="1" y="122"/>
                    <a:pt x="37" y="193"/>
                  </a:cubicBezTo>
                  <a:lnTo>
                    <a:pt x="144" y="461"/>
                  </a:lnTo>
                  <a:cubicBezTo>
                    <a:pt x="170" y="514"/>
                    <a:pt x="224" y="541"/>
                    <a:pt x="278" y="541"/>
                  </a:cubicBezTo>
                  <a:cubicBezTo>
                    <a:pt x="295" y="541"/>
                    <a:pt x="313" y="541"/>
                    <a:pt x="331" y="532"/>
                  </a:cubicBezTo>
                  <a:cubicBezTo>
                    <a:pt x="402" y="506"/>
                    <a:pt x="438" y="416"/>
                    <a:pt x="411" y="345"/>
                  </a:cubicBezTo>
                  <a:lnTo>
                    <a:pt x="295" y="86"/>
                  </a:lnTo>
                  <a:cubicBezTo>
                    <a:pt x="276" y="34"/>
                    <a:pt x="223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6"/>
            <p:cNvSpPr/>
            <p:nvPr/>
          </p:nvSpPr>
          <p:spPr>
            <a:xfrm>
              <a:off x="6541500" y="2175800"/>
              <a:ext cx="12725" cy="12300"/>
            </a:xfrm>
            <a:custGeom>
              <a:avLst/>
              <a:gdLst/>
              <a:ahLst/>
              <a:cxnLst/>
              <a:rect l="l" t="t" r="r" b="b"/>
              <a:pathLst>
                <a:path w="509" h="492" extrusionOk="0">
                  <a:moveTo>
                    <a:pt x="350" y="0"/>
                  </a:moveTo>
                  <a:cubicBezTo>
                    <a:pt x="310" y="0"/>
                    <a:pt x="270" y="16"/>
                    <a:pt x="241" y="45"/>
                  </a:cubicBezTo>
                  <a:lnTo>
                    <a:pt x="54" y="259"/>
                  </a:lnTo>
                  <a:cubicBezTo>
                    <a:pt x="1" y="313"/>
                    <a:pt x="1" y="402"/>
                    <a:pt x="63" y="455"/>
                  </a:cubicBezTo>
                  <a:cubicBezTo>
                    <a:pt x="90" y="482"/>
                    <a:pt x="125" y="491"/>
                    <a:pt x="161" y="491"/>
                  </a:cubicBezTo>
                  <a:cubicBezTo>
                    <a:pt x="197" y="491"/>
                    <a:pt x="232" y="482"/>
                    <a:pt x="259" y="447"/>
                  </a:cubicBezTo>
                  <a:lnTo>
                    <a:pt x="455" y="241"/>
                  </a:lnTo>
                  <a:cubicBezTo>
                    <a:pt x="509" y="179"/>
                    <a:pt x="500" y="90"/>
                    <a:pt x="447" y="36"/>
                  </a:cubicBezTo>
                  <a:cubicBezTo>
                    <a:pt x="418" y="12"/>
                    <a:pt x="384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6"/>
            <p:cNvSpPr/>
            <p:nvPr/>
          </p:nvSpPr>
          <p:spPr>
            <a:xfrm>
              <a:off x="6556450" y="2153625"/>
              <a:ext cx="17850" cy="18175"/>
            </a:xfrm>
            <a:custGeom>
              <a:avLst/>
              <a:gdLst/>
              <a:ahLst/>
              <a:cxnLst/>
              <a:rect l="l" t="t" r="r" b="b"/>
              <a:pathLst>
                <a:path w="714" h="727" extrusionOk="0">
                  <a:moveTo>
                    <a:pt x="554" y="1"/>
                  </a:moveTo>
                  <a:cubicBezTo>
                    <a:pt x="516" y="1"/>
                    <a:pt x="478" y="16"/>
                    <a:pt x="455" y="49"/>
                  </a:cubicBezTo>
                  <a:lnTo>
                    <a:pt x="45" y="495"/>
                  </a:lnTo>
                  <a:cubicBezTo>
                    <a:pt x="0" y="548"/>
                    <a:pt x="0" y="638"/>
                    <a:pt x="54" y="691"/>
                  </a:cubicBezTo>
                  <a:cubicBezTo>
                    <a:pt x="89" y="718"/>
                    <a:pt x="116" y="727"/>
                    <a:pt x="152" y="727"/>
                  </a:cubicBezTo>
                  <a:cubicBezTo>
                    <a:pt x="188" y="727"/>
                    <a:pt x="232" y="709"/>
                    <a:pt x="259" y="682"/>
                  </a:cubicBezTo>
                  <a:lnTo>
                    <a:pt x="660" y="236"/>
                  </a:lnTo>
                  <a:cubicBezTo>
                    <a:pt x="714" y="183"/>
                    <a:pt x="705" y="94"/>
                    <a:pt x="651" y="40"/>
                  </a:cubicBezTo>
                  <a:cubicBezTo>
                    <a:pt x="626" y="14"/>
                    <a:pt x="590" y="1"/>
                    <a:pt x="5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6"/>
            <p:cNvSpPr/>
            <p:nvPr/>
          </p:nvSpPr>
          <p:spPr>
            <a:xfrm>
              <a:off x="6576525" y="2137350"/>
              <a:ext cx="12725" cy="12375"/>
            </a:xfrm>
            <a:custGeom>
              <a:avLst/>
              <a:gdLst/>
              <a:ahLst/>
              <a:cxnLst/>
              <a:rect l="l" t="t" r="r" b="b"/>
              <a:pathLst>
                <a:path w="509" h="495" extrusionOk="0">
                  <a:moveTo>
                    <a:pt x="344" y="1"/>
                  </a:moveTo>
                  <a:cubicBezTo>
                    <a:pt x="306" y="1"/>
                    <a:pt x="269" y="16"/>
                    <a:pt x="241" y="49"/>
                  </a:cubicBezTo>
                  <a:lnTo>
                    <a:pt x="54" y="254"/>
                  </a:lnTo>
                  <a:cubicBezTo>
                    <a:pt x="0" y="316"/>
                    <a:pt x="0" y="406"/>
                    <a:pt x="63" y="459"/>
                  </a:cubicBezTo>
                  <a:cubicBezTo>
                    <a:pt x="89" y="477"/>
                    <a:pt x="125" y="495"/>
                    <a:pt x="152" y="495"/>
                  </a:cubicBezTo>
                  <a:cubicBezTo>
                    <a:pt x="196" y="495"/>
                    <a:pt x="232" y="477"/>
                    <a:pt x="259" y="450"/>
                  </a:cubicBezTo>
                  <a:lnTo>
                    <a:pt x="455" y="236"/>
                  </a:lnTo>
                  <a:cubicBezTo>
                    <a:pt x="509" y="182"/>
                    <a:pt x="500" y="93"/>
                    <a:pt x="446" y="40"/>
                  </a:cubicBezTo>
                  <a:cubicBezTo>
                    <a:pt x="416" y="14"/>
                    <a:pt x="380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6"/>
            <p:cNvSpPr/>
            <p:nvPr/>
          </p:nvSpPr>
          <p:spPr>
            <a:xfrm>
              <a:off x="6372450" y="2345750"/>
              <a:ext cx="47750" cy="50875"/>
            </a:xfrm>
            <a:custGeom>
              <a:avLst/>
              <a:gdLst/>
              <a:ahLst/>
              <a:cxnLst/>
              <a:rect l="l" t="t" r="r" b="b"/>
              <a:pathLst>
                <a:path w="1910" h="2035" extrusionOk="0">
                  <a:moveTo>
                    <a:pt x="1750" y="0"/>
                  </a:moveTo>
                  <a:cubicBezTo>
                    <a:pt x="1710" y="0"/>
                    <a:pt x="1671" y="16"/>
                    <a:pt x="1642" y="45"/>
                  </a:cubicBezTo>
                  <a:lnTo>
                    <a:pt x="1579" y="116"/>
                  </a:lnTo>
                  <a:cubicBezTo>
                    <a:pt x="1526" y="179"/>
                    <a:pt x="1535" y="268"/>
                    <a:pt x="1588" y="321"/>
                  </a:cubicBezTo>
                  <a:cubicBezTo>
                    <a:pt x="1615" y="339"/>
                    <a:pt x="1651" y="357"/>
                    <a:pt x="1686" y="357"/>
                  </a:cubicBezTo>
                  <a:cubicBezTo>
                    <a:pt x="1722" y="357"/>
                    <a:pt x="1758" y="339"/>
                    <a:pt x="1793" y="304"/>
                  </a:cubicBezTo>
                  <a:lnTo>
                    <a:pt x="1856" y="241"/>
                  </a:lnTo>
                  <a:cubicBezTo>
                    <a:pt x="1909" y="179"/>
                    <a:pt x="1901" y="89"/>
                    <a:pt x="1847" y="36"/>
                  </a:cubicBezTo>
                  <a:cubicBezTo>
                    <a:pt x="1818" y="11"/>
                    <a:pt x="1784" y="0"/>
                    <a:pt x="1750" y="0"/>
                  </a:cubicBezTo>
                  <a:close/>
                  <a:moveTo>
                    <a:pt x="1304" y="491"/>
                  </a:moveTo>
                  <a:cubicBezTo>
                    <a:pt x="1264" y="491"/>
                    <a:pt x="1225" y="507"/>
                    <a:pt x="1196" y="536"/>
                  </a:cubicBezTo>
                  <a:lnTo>
                    <a:pt x="812" y="955"/>
                  </a:lnTo>
                  <a:cubicBezTo>
                    <a:pt x="768" y="1017"/>
                    <a:pt x="768" y="1106"/>
                    <a:pt x="830" y="1160"/>
                  </a:cubicBezTo>
                  <a:cubicBezTo>
                    <a:pt x="857" y="1178"/>
                    <a:pt x="884" y="1196"/>
                    <a:pt x="919" y="1196"/>
                  </a:cubicBezTo>
                  <a:cubicBezTo>
                    <a:pt x="964" y="1196"/>
                    <a:pt x="1000" y="1178"/>
                    <a:pt x="1026" y="1151"/>
                  </a:cubicBezTo>
                  <a:lnTo>
                    <a:pt x="1410" y="723"/>
                  </a:lnTo>
                  <a:cubicBezTo>
                    <a:pt x="1463" y="669"/>
                    <a:pt x="1454" y="580"/>
                    <a:pt x="1401" y="527"/>
                  </a:cubicBezTo>
                  <a:cubicBezTo>
                    <a:pt x="1372" y="502"/>
                    <a:pt x="1338" y="491"/>
                    <a:pt x="1304" y="491"/>
                  </a:cubicBezTo>
                  <a:close/>
                  <a:moveTo>
                    <a:pt x="544" y="1329"/>
                  </a:moveTo>
                  <a:cubicBezTo>
                    <a:pt x="506" y="1329"/>
                    <a:pt x="466" y="1345"/>
                    <a:pt x="437" y="1374"/>
                  </a:cubicBezTo>
                  <a:lnTo>
                    <a:pt x="54" y="1793"/>
                  </a:lnTo>
                  <a:cubicBezTo>
                    <a:pt x="0" y="1856"/>
                    <a:pt x="9" y="1945"/>
                    <a:pt x="63" y="1999"/>
                  </a:cubicBezTo>
                  <a:cubicBezTo>
                    <a:pt x="90" y="2016"/>
                    <a:pt x="125" y="2034"/>
                    <a:pt x="161" y="2034"/>
                  </a:cubicBezTo>
                  <a:cubicBezTo>
                    <a:pt x="197" y="2034"/>
                    <a:pt x="232" y="2016"/>
                    <a:pt x="259" y="1990"/>
                  </a:cubicBezTo>
                  <a:lnTo>
                    <a:pt x="643" y="1570"/>
                  </a:lnTo>
                  <a:cubicBezTo>
                    <a:pt x="696" y="1508"/>
                    <a:pt x="696" y="1419"/>
                    <a:pt x="634" y="1365"/>
                  </a:cubicBezTo>
                  <a:cubicBezTo>
                    <a:pt x="609" y="1341"/>
                    <a:pt x="577" y="1329"/>
                    <a:pt x="544" y="13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6"/>
            <p:cNvSpPr/>
            <p:nvPr/>
          </p:nvSpPr>
          <p:spPr>
            <a:xfrm>
              <a:off x="6400550" y="2186275"/>
              <a:ext cx="174200" cy="174425"/>
            </a:xfrm>
            <a:custGeom>
              <a:avLst/>
              <a:gdLst/>
              <a:ahLst/>
              <a:cxnLst/>
              <a:rect l="l" t="t" r="r" b="b"/>
              <a:pathLst>
                <a:path w="6968" h="6977" extrusionOk="0">
                  <a:moveTo>
                    <a:pt x="3480" y="1"/>
                  </a:moveTo>
                  <a:cubicBezTo>
                    <a:pt x="3051" y="1"/>
                    <a:pt x="2641" y="81"/>
                    <a:pt x="2266" y="224"/>
                  </a:cubicBezTo>
                  <a:cubicBezTo>
                    <a:pt x="937" y="714"/>
                    <a:pt x="0" y="1990"/>
                    <a:pt x="0" y="3489"/>
                  </a:cubicBezTo>
                  <a:cubicBezTo>
                    <a:pt x="0" y="5416"/>
                    <a:pt x="1553" y="6977"/>
                    <a:pt x="3480" y="6977"/>
                  </a:cubicBezTo>
                  <a:cubicBezTo>
                    <a:pt x="4622" y="6977"/>
                    <a:pt x="5639" y="6424"/>
                    <a:pt x="6281" y="5567"/>
                  </a:cubicBezTo>
                  <a:cubicBezTo>
                    <a:pt x="6709" y="4988"/>
                    <a:pt x="6968" y="4265"/>
                    <a:pt x="6968" y="3489"/>
                  </a:cubicBezTo>
                  <a:cubicBezTo>
                    <a:pt x="6968" y="1562"/>
                    <a:pt x="5407" y="1"/>
                    <a:pt x="3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6"/>
            <p:cNvSpPr/>
            <p:nvPr/>
          </p:nvSpPr>
          <p:spPr>
            <a:xfrm>
              <a:off x="6400550" y="2191850"/>
              <a:ext cx="157025" cy="168850"/>
            </a:xfrm>
            <a:custGeom>
              <a:avLst/>
              <a:gdLst/>
              <a:ahLst/>
              <a:cxnLst/>
              <a:rect l="l" t="t" r="r" b="b"/>
              <a:pathLst>
                <a:path w="6281" h="6754" extrusionOk="0">
                  <a:moveTo>
                    <a:pt x="2266" y="1"/>
                  </a:moveTo>
                  <a:lnTo>
                    <a:pt x="2266" y="1"/>
                  </a:lnTo>
                  <a:cubicBezTo>
                    <a:pt x="937" y="491"/>
                    <a:pt x="0" y="1767"/>
                    <a:pt x="0" y="3266"/>
                  </a:cubicBezTo>
                  <a:cubicBezTo>
                    <a:pt x="0" y="5193"/>
                    <a:pt x="1553" y="6754"/>
                    <a:pt x="3480" y="6754"/>
                  </a:cubicBezTo>
                  <a:cubicBezTo>
                    <a:pt x="4622" y="6754"/>
                    <a:pt x="5639" y="6201"/>
                    <a:pt x="6281" y="5344"/>
                  </a:cubicBezTo>
                  <a:lnTo>
                    <a:pt x="6281" y="5344"/>
                  </a:lnTo>
                  <a:cubicBezTo>
                    <a:pt x="5783" y="5428"/>
                    <a:pt x="5338" y="5467"/>
                    <a:pt x="4941" y="5467"/>
                  </a:cubicBezTo>
                  <a:cubicBezTo>
                    <a:pt x="742" y="5467"/>
                    <a:pt x="1891" y="1126"/>
                    <a:pt x="2266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6"/>
            <p:cNvSpPr/>
            <p:nvPr/>
          </p:nvSpPr>
          <p:spPr>
            <a:xfrm>
              <a:off x="6462875" y="2288875"/>
              <a:ext cx="47200" cy="18550"/>
            </a:xfrm>
            <a:custGeom>
              <a:avLst/>
              <a:gdLst/>
              <a:ahLst/>
              <a:cxnLst/>
              <a:rect l="l" t="t" r="r" b="b"/>
              <a:pathLst>
                <a:path w="1888" h="742" extrusionOk="0">
                  <a:moveTo>
                    <a:pt x="175" y="0"/>
                  </a:moveTo>
                  <a:cubicBezTo>
                    <a:pt x="175" y="1"/>
                    <a:pt x="1" y="741"/>
                    <a:pt x="970" y="741"/>
                  </a:cubicBezTo>
                  <a:cubicBezTo>
                    <a:pt x="981" y="741"/>
                    <a:pt x="993" y="741"/>
                    <a:pt x="1004" y="741"/>
                  </a:cubicBezTo>
                  <a:cubicBezTo>
                    <a:pt x="1887" y="732"/>
                    <a:pt x="1683" y="1"/>
                    <a:pt x="1682" y="0"/>
                  </a:cubicBezTo>
                  <a:lnTo>
                    <a:pt x="1682" y="0"/>
                  </a:lnTo>
                  <a:cubicBezTo>
                    <a:pt x="1682" y="1"/>
                    <a:pt x="1620" y="598"/>
                    <a:pt x="978" y="598"/>
                  </a:cubicBezTo>
                  <a:cubicBezTo>
                    <a:pt x="335" y="598"/>
                    <a:pt x="175" y="1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6"/>
            <p:cNvSpPr/>
            <p:nvPr/>
          </p:nvSpPr>
          <p:spPr>
            <a:xfrm>
              <a:off x="6430200" y="2301150"/>
              <a:ext cx="15875" cy="15850"/>
            </a:xfrm>
            <a:custGeom>
              <a:avLst/>
              <a:gdLst/>
              <a:ahLst/>
              <a:cxnLst/>
              <a:rect l="l" t="t" r="r" b="b"/>
              <a:pathLst>
                <a:path w="635" h="634" extrusionOk="0">
                  <a:moveTo>
                    <a:pt x="313" y="0"/>
                  </a:moveTo>
                  <a:cubicBezTo>
                    <a:pt x="144" y="0"/>
                    <a:pt x="1" y="143"/>
                    <a:pt x="1" y="312"/>
                  </a:cubicBezTo>
                  <a:cubicBezTo>
                    <a:pt x="1" y="491"/>
                    <a:pt x="144" y="633"/>
                    <a:pt x="313" y="633"/>
                  </a:cubicBezTo>
                  <a:cubicBezTo>
                    <a:pt x="492" y="633"/>
                    <a:pt x="634" y="491"/>
                    <a:pt x="634" y="312"/>
                  </a:cubicBezTo>
                  <a:cubicBezTo>
                    <a:pt x="634" y="143"/>
                    <a:pt x="49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6"/>
            <p:cNvSpPr/>
            <p:nvPr/>
          </p:nvSpPr>
          <p:spPr>
            <a:xfrm>
              <a:off x="6539050" y="2301150"/>
              <a:ext cx="15625" cy="15850"/>
            </a:xfrm>
            <a:custGeom>
              <a:avLst/>
              <a:gdLst/>
              <a:ahLst/>
              <a:cxnLst/>
              <a:rect l="l" t="t" r="r" b="b"/>
              <a:pathLst>
                <a:path w="625" h="634" extrusionOk="0">
                  <a:moveTo>
                    <a:pt x="313" y="0"/>
                  </a:moveTo>
                  <a:cubicBezTo>
                    <a:pt x="134" y="0"/>
                    <a:pt x="0" y="143"/>
                    <a:pt x="0" y="312"/>
                  </a:cubicBezTo>
                  <a:cubicBezTo>
                    <a:pt x="0" y="491"/>
                    <a:pt x="134" y="633"/>
                    <a:pt x="313" y="633"/>
                  </a:cubicBezTo>
                  <a:cubicBezTo>
                    <a:pt x="482" y="633"/>
                    <a:pt x="625" y="491"/>
                    <a:pt x="625" y="312"/>
                  </a:cubicBezTo>
                  <a:cubicBezTo>
                    <a:pt x="625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6"/>
            <p:cNvSpPr/>
            <p:nvPr/>
          </p:nvSpPr>
          <p:spPr>
            <a:xfrm>
              <a:off x="6468350" y="2233000"/>
              <a:ext cx="35025" cy="18650"/>
            </a:xfrm>
            <a:custGeom>
              <a:avLst/>
              <a:gdLst/>
              <a:ahLst/>
              <a:cxnLst/>
              <a:rect l="l" t="t" r="r" b="b"/>
              <a:pathLst>
                <a:path w="1401" h="746" extrusionOk="0">
                  <a:moveTo>
                    <a:pt x="872" y="0"/>
                  </a:moveTo>
                  <a:cubicBezTo>
                    <a:pt x="460" y="0"/>
                    <a:pt x="81" y="362"/>
                    <a:pt x="81" y="362"/>
                  </a:cubicBezTo>
                  <a:lnTo>
                    <a:pt x="0" y="746"/>
                  </a:lnTo>
                  <a:cubicBezTo>
                    <a:pt x="375" y="416"/>
                    <a:pt x="661" y="310"/>
                    <a:pt x="874" y="310"/>
                  </a:cubicBezTo>
                  <a:cubicBezTo>
                    <a:pt x="1254" y="310"/>
                    <a:pt x="1401" y="647"/>
                    <a:pt x="1401" y="647"/>
                  </a:cubicBezTo>
                  <a:lnTo>
                    <a:pt x="1374" y="237"/>
                  </a:lnTo>
                  <a:cubicBezTo>
                    <a:pt x="1218" y="62"/>
                    <a:pt x="1042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6"/>
            <p:cNvSpPr/>
            <p:nvPr/>
          </p:nvSpPr>
          <p:spPr>
            <a:xfrm>
              <a:off x="6499125" y="2220550"/>
              <a:ext cx="97625" cy="80850"/>
            </a:xfrm>
            <a:custGeom>
              <a:avLst/>
              <a:gdLst/>
              <a:ahLst/>
              <a:cxnLst/>
              <a:rect l="l" t="t" r="r" b="b"/>
              <a:pathLst>
                <a:path w="3905" h="3234" extrusionOk="0">
                  <a:moveTo>
                    <a:pt x="1376" y="1"/>
                  </a:moveTo>
                  <a:cubicBezTo>
                    <a:pt x="1005" y="1"/>
                    <a:pt x="107" y="45"/>
                    <a:pt x="72" y="476"/>
                  </a:cubicBezTo>
                  <a:cubicBezTo>
                    <a:pt x="18" y="1021"/>
                    <a:pt x="1" y="2930"/>
                    <a:pt x="1963" y="3215"/>
                  </a:cubicBezTo>
                  <a:cubicBezTo>
                    <a:pt x="2049" y="3228"/>
                    <a:pt x="2130" y="3234"/>
                    <a:pt x="2208" y="3234"/>
                  </a:cubicBezTo>
                  <a:cubicBezTo>
                    <a:pt x="3905" y="3234"/>
                    <a:pt x="3656" y="366"/>
                    <a:pt x="2623" y="93"/>
                  </a:cubicBezTo>
                  <a:cubicBezTo>
                    <a:pt x="2293" y="13"/>
                    <a:pt x="1535" y="4"/>
                    <a:pt x="1535" y="4"/>
                  </a:cubicBezTo>
                  <a:cubicBezTo>
                    <a:pt x="1535" y="4"/>
                    <a:pt x="1474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6"/>
            <p:cNvSpPr/>
            <p:nvPr/>
          </p:nvSpPr>
          <p:spPr>
            <a:xfrm>
              <a:off x="6508950" y="2229275"/>
              <a:ext cx="68700" cy="63350"/>
            </a:xfrm>
            <a:custGeom>
              <a:avLst/>
              <a:gdLst/>
              <a:ahLst/>
              <a:cxnLst/>
              <a:rect l="l" t="t" r="r" b="b"/>
              <a:pathLst>
                <a:path w="2748" h="2534" extrusionOk="0">
                  <a:moveTo>
                    <a:pt x="1067" y="0"/>
                  </a:moveTo>
                  <a:cubicBezTo>
                    <a:pt x="778" y="0"/>
                    <a:pt x="64" y="34"/>
                    <a:pt x="36" y="368"/>
                  </a:cubicBezTo>
                  <a:cubicBezTo>
                    <a:pt x="18" y="609"/>
                    <a:pt x="0" y="1189"/>
                    <a:pt x="268" y="1689"/>
                  </a:cubicBezTo>
                  <a:cubicBezTo>
                    <a:pt x="330" y="1805"/>
                    <a:pt x="401" y="1912"/>
                    <a:pt x="500" y="2019"/>
                  </a:cubicBezTo>
                  <a:cubicBezTo>
                    <a:pt x="625" y="2161"/>
                    <a:pt x="785" y="2277"/>
                    <a:pt x="990" y="2367"/>
                  </a:cubicBezTo>
                  <a:cubicBezTo>
                    <a:pt x="1142" y="2438"/>
                    <a:pt x="1320" y="2491"/>
                    <a:pt x="1526" y="2518"/>
                  </a:cubicBezTo>
                  <a:cubicBezTo>
                    <a:pt x="1588" y="2529"/>
                    <a:pt x="1648" y="2533"/>
                    <a:pt x="1706" y="2533"/>
                  </a:cubicBezTo>
                  <a:cubicBezTo>
                    <a:pt x="1748" y="2533"/>
                    <a:pt x="1788" y="2531"/>
                    <a:pt x="1829" y="2527"/>
                  </a:cubicBezTo>
                  <a:cubicBezTo>
                    <a:pt x="2516" y="2456"/>
                    <a:pt x="2748" y="1724"/>
                    <a:pt x="2667" y="1073"/>
                  </a:cubicBezTo>
                  <a:cubicBezTo>
                    <a:pt x="2623" y="707"/>
                    <a:pt x="2471" y="359"/>
                    <a:pt x="2248" y="181"/>
                  </a:cubicBezTo>
                  <a:cubicBezTo>
                    <a:pt x="2186" y="136"/>
                    <a:pt x="2114" y="92"/>
                    <a:pt x="2043" y="74"/>
                  </a:cubicBezTo>
                  <a:cubicBezTo>
                    <a:pt x="1945" y="47"/>
                    <a:pt x="1793" y="29"/>
                    <a:pt x="1650" y="20"/>
                  </a:cubicBezTo>
                  <a:cubicBezTo>
                    <a:pt x="1481" y="11"/>
                    <a:pt x="1320" y="3"/>
                    <a:pt x="1240" y="3"/>
                  </a:cubicBezTo>
                  <a:lnTo>
                    <a:pt x="1187" y="3"/>
                  </a:lnTo>
                  <a:cubicBezTo>
                    <a:pt x="1187" y="3"/>
                    <a:pt x="1140" y="0"/>
                    <a:pt x="10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6"/>
            <p:cNvSpPr/>
            <p:nvPr/>
          </p:nvSpPr>
          <p:spPr>
            <a:xfrm>
              <a:off x="6533700" y="2233775"/>
              <a:ext cx="41950" cy="58850"/>
            </a:xfrm>
            <a:custGeom>
              <a:avLst/>
              <a:gdLst/>
              <a:ahLst/>
              <a:cxnLst/>
              <a:rect l="l" t="t" r="r" b="b"/>
              <a:pathLst>
                <a:path w="1678" h="2354" extrusionOk="0">
                  <a:moveTo>
                    <a:pt x="1258" y="1"/>
                  </a:moveTo>
                  <a:lnTo>
                    <a:pt x="0" y="2187"/>
                  </a:lnTo>
                  <a:cubicBezTo>
                    <a:pt x="152" y="2258"/>
                    <a:pt x="330" y="2311"/>
                    <a:pt x="536" y="2338"/>
                  </a:cubicBezTo>
                  <a:cubicBezTo>
                    <a:pt x="598" y="2349"/>
                    <a:pt x="658" y="2353"/>
                    <a:pt x="716" y="2353"/>
                  </a:cubicBezTo>
                  <a:cubicBezTo>
                    <a:pt x="758" y="2353"/>
                    <a:pt x="798" y="2351"/>
                    <a:pt x="839" y="2347"/>
                  </a:cubicBezTo>
                  <a:lnTo>
                    <a:pt x="1677" y="893"/>
                  </a:lnTo>
                  <a:cubicBezTo>
                    <a:pt x="1633" y="527"/>
                    <a:pt x="1481" y="179"/>
                    <a:pt x="1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6"/>
            <p:cNvSpPr/>
            <p:nvPr/>
          </p:nvSpPr>
          <p:spPr>
            <a:xfrm>
              <a:off x="6515625" y="2229325"/>
              <a:ext cx="34600" cy="50425"/>
            </a:xfrm>
            <a:custGeom>
              <a:avLst/>
              <a:gdLst/>
              <a:ahLst/>
              <a:cxnLst/>
              <a:rect l="l" t="t" r="r" b="b"/>
              <a:pathLst>
                <a:path w="1384" h="2017" extrusionOk="0">
                  <a:moveTo>
                    <a:pt x="973" y="1"/>
                  </a:moveTo>
                  <a:lnTo>
                    <a:pt x="1" y="1687"/>
                  </a:lnTo>
                  <a:cubicBezTo>
                    <a:pt x="63" y="1803"/>
                    <a:pt x="134" y="1910"/>
                    <a:pt x="233" y="2017"/>
                  </a:cubicBezTo>
                  <a:lnTo>
                    <a:pt x="1383" y="18"/>
                  </a:lnTo>
                  <a:cubicBezTo>
                    <a:pt x="1214" y="9"/>
                    <a:pt x="1053" y="1"/>
                    <a:pt x="9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6"/>
            <p:cNvSpPr/>
            <p:nvPr/>
          </p:nvSpPr>
          <p:spPr>
            <a:xfrm>
              <a:off x="6382100" y="2219875"/>
              <a:ext cx="97425" cy="80850"/>
            </a:xfrm>
            <a:custGeom>
              <a:avLst/>
              <a:gdLst/>
              <a:ahLst/>
              <a:cxnLst/>
              <a:rect l="l" t="t" r="r" b="b"/>
              <a:pathLst>
                <a:path w="3897" h="3234" extrusionOk="0">
                  <a:moveTo>
                    <a:pt x="2521" y="1"/>
                  </a:moveTo>
                  <a:cubicBezTo>
                    <a:pt x="2423" y="1"/>
                    <a:pt x="2362" y="4"/>
                    <a:pt x="2362" y="4"/>
                  </a:cubicBezTo>
                  <a:cubicBezTo>
                    <a:pt x="2362" y="4"/>
                    <a:pt x="1613" y="13"/>
                    <a:pt x="1274" y="102"/>
                  </a:cubicBezTo>
                  <a:cubicBezTo>
                    <a:pt x="241" y="375"/>
                    <a:pt x="1" y="3234"/>
                    <a:pt x="1698" y="3234"/>
                  </a:cubicBezTo>
                  <a:cubicBezTo>
                    <a:pt x="1775" y="3234"/>
                    <a:pt x="1857" y="3228"/>
                    <a:pt x="1943" y="3215"/>
                  </a:cubicBezTo>
                  <a:cubicBezTo>
                    <a:pt x="3896" y="2939"/>
                    <a:pt x="3879" y="1021"/>
                    <a:pt x="3834" y="477"/>
                  </a:cubicBezTo>
                  <a:cubicBezTo>
                    <a:pt x="3792" y="46"/>
                    <a:pt x="2893" y="1"/>
                    <a:pt x="2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6"/>
            <p:cNvSpPr/>
            <p:nvPr/>
          </p:nvSpPr>
          <p:spPr>
            <a:xfrm>
              <a:off x="6402325" y="2229300"/>
              <a:ext cx="66500" cy="62225"/>
            </a:xfrm>
            <a:custGeom>
              <a:avLst/>
              <a:gdLst/>
              <a:ahLst/>
              <a:cxnLst/>
              <a:rect l="l" t="t" r="r" b="b"/>
              <a:pathLst>
                <a:path w="2660" h="2489" extrusionOk="0">
                  <a:moveTo>
                    <a:pt x="1606" y="0"/>
                  </a:moveTo>
                  <a:cubicBezTo>
                    <a:pt x="1546" y="0"/>
                    <a:pt x="1508" y="2"/>
                    <a:pt x="1508" y="2"/>
                  </a:cubicBezTo>
                  <a:lnTo>
                    <a:pt x="1303" y="2"/>
                  </a:lnTo>
                  <a:cubicBezTo>
                    <a:pt x="1178" y="10"/>
                    <a:pt x="1009" y="19"/>
                    <a:pt x="857" y="37"/>
                  </a:cubicBezTo>
                  <a:cubicBezTo>
                    <a:pt x="786" y="46"/>
                    <a:pt x="723" y="55"/>
                    <a:pt x="670" y="73"/>
                  </a:cubicBezTo>
                  <a:cubicBezTo>
                    <a:pt x="251" y="180"/>
                    <a:pt x="1" y="840"/>
                    <a:pt x="45" y="1447"/>
                  </a:cubicBezTo>
                  <a:cubicBezTo>
                    <a:pt x="63" y="1634"/>
                    <a:pt x="99" y="1804"/>
                    <a:pt x="170" y="1964"/>
                  </a:cubicBezTo>
                  <a:cubicBezTo>
                    <a:pt x="268" y="2160"/>
                    <a:pt x="411" y="2321"/>
                    <a:pt x="607" y="2410"/>
                  </a:cubicBezTo>
                  <a:cubicBezTo>
                    <a:pt x="720" y="2460"/>
                    <a:pt x="846" y="2488"/>
                    <a:pt x="988" y="2488"/>
                  </a:cubicBezTo>
                  <a:cubicBezTo>
                    <a:pt x="1048" y="2488"/>
                    <a:pt x="1112" y="2483"/>
                    <a:pt x="1178" y="2473"/>
                  </a:cubicBezTo>
                  <a:cubicBezTo>
                    <a:pt x="1312" y="2455"/>
                    <a:pt x="1437" y="2419"/>
                    <a:pt x="1553" y="2383"/>
                  </a:cubicBezTo>
                  <a:cubicBezTo>
                    <a:pt x="2579" y="2036"/>
                    <a:pt x="2659" y="983"/>
                    <a:pt x="2641" y="501"/>
                  </a:cubicBezTo>
                  <a:cubicBezTo>
                    <a:pt x="2641" y="448"/>
                    <a:pt x="2641" y="403"/>
                    <a:pt x="2632" y="367"/>
                  </a:cubicBezTo>
                  <a:cubicBezTo>
                    <a:pt x="2615" y="135"/>
                    <a:pt x="2285" y="46"/>
                    <a:pt x="1990" y="19"/>
                  </a:cubicBezTo>
                  <a:cubicBezTo>
                    <a:pt x="1840" y="3"/>
                    <a:pt x="1697" y="0"/>
                    <a:pt x="1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6"/>
            <p:cNvSpPr/>
            <p:nvPr/>
          </p:nvSpPr>
          <p:spPr>
            <a:xfrm>
              <a:off x="6417500" y="2229775"/>
              <a:ext cx="50875" cy="61750"/>
            </a:xfrm>
            <a:custGeom>
              <a:avLst/>
              <a:gdLst/>
              <a:ahLst/>
              <a:cxnLst/>
              <a:rect l="l" t="t" r="r" b="b"/>
              <a:pathLst>
                <a:path w="2035" h="2470" extrusionOk="0">
                  <a:moveTo>
                    <a:pt x="1383" y="0"/>
                  </a:moveTo>
                  <a:lnTo>
                    <a:pt x="0" y="2391"/>
                  </a:lnTo>
                  <a:cubicBezTo>
                    <a:pt x="113" y="2441"/>
                    <a:pt x="239" y="2469"/>
                    <a:pt x="381" y="2469"/>
                  </a:cubicBezTo>
                  <a:cubicBezTo>
                    <a:pt x="441" y="2469"/>
                    <a:pt x="505" y="2464"/>
                    <a:pt x="571" y="2454"/>
                  </a:cubicBezTo>
                  <a:cubicBezTo>
                    <a:pt x="705" y="2436"/>
                    <a:pt x="830" y="2400"/>
                    <a:pt x="946" y="2364"/>
                  </a:cubicBezTo>
                  <a:lnTo>
                    <a:pt x="2034" y="482"/>
                  </a:lnTo>
                  <a:cubicBezTo>
                    <a:pt x="2034" y="429"/>
                    <a:pt x="2034" y="384"/>
                    <a:pt x="2025" y="348"/>
                  </a:cubicBezTo>
                  <a:cubicBezTo>
                    <a:pt x="2008" y="116"/>
                    <a:pt x="1678" y="27"/>
                    <a:pt x="13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6"/>
            <p:cNvSpPr/>
            <p:nvPr/>
          </p:nvSpPr>
          <p:spPr>
            <a:xfrm>
              <a:off x="6403450" y="2229325"/>
              <a:ext cx="31475" cy="49100"/>
            </a:xfrm>
            <a:custGeom>
              <a:avLst/>
              <a:gdLst/>
              <a:ahLst/>
              <a:cxnLst/>
              <a:rect l="l" t="t" r="r" b="b"/>
              <a:pathLst>
                <a:path w="1259" h="1964" extrusionOk="0">
                  <a:moveTo>
                    <a:pt x="1258" y="1"/>
                  </a:moveTo>
                  <a:cubicBezTo>
                    <a:pt x="1133" y="9"/>
                    <a:pt x="964" y="18"/>
                    <a:pt x="812" y="36"/>
                  </a:cubicBezTo>
                  <a:lnTo>
                    <a:pt x="0" y="1446"/>
                  </a:lnTo>
                  <a:cubicBezTo>
                    <a:pt x="18" y="1624"/>
                    <a:pt x="54" y="1803"/>
                    <a:pt x="125" y="1963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Title 1"/>
          <p:cNvSpPr>
            <a:spLocks noGrp="1"/>
          </p:cNvSpPr>
          <p:nvPr>
            <p:ph type="title" idx="4294967295"/>
          </p:nvPr>
        </p:nvSpPr>
        <p:spPr>
          <a:xfrm>
            <a:off x="1303216" y="954164"/>
            <a:ext cx="3314519" cy="369947"/>
          </a:xfrm>
          <a:prstGeom prst="rect">
            <a:avLst/>
          </a:prstGeom>
          <a:ln w="19050">
            <a:solidFill>
              <a:srgbClr val="5295AF"/>
            </a:solidFill>
            <a:prstDash val="dash"/>
          </a:ln>
        </p:spPr>
        <p:txBody>
          <a:bodyPr/>
          <a:lstStyle/>
          <a:p>
            <a:pPr algn="ctr"/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Hãy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thổi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một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quả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bóng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 bay</a:t>
            </a:r>
            <a:endParaRPr lang="vi-VN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AutoShape 2" descr="Bingbunny Balloon Blowing Bing GIFs - Get the best GIF on GIP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65" y="1499742"/>
            <a:ext cx="4352635" cy="2448357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663" y="464613"/>
            <a:ext cx="5122166" cy="3157841"/>
          </a:xfrm>
          <a:prstGeom prst="rect">
            <a:avLst/>
          </a:prstGeom>
        </p:spPr>
      </p:pic>
      <p:sp>
        <p:nvSpPr>
          <p:cNvPr id="106" name="Title 1"/>
          <p:cNvSpPr>
            <a:spLocks noGrp="1"/>
          </p:cNvSpPr>
          <p:nvPr>
            <p:ph type="title" idx="4294967295"/>
          </p:nvPr>
        </p:nvSpPr>
        <p:spPr>
          <a:xfrm>
            <a:off x="5642403" y="1559817"/>
            <a:ext cx="3143378" cy="133619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Vì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sao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quả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bóng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bay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lại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phồng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to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lên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? </a:t>
            </a:r>
            <a:b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</a:b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Bên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trong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bóng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bay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có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chứa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gì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?</a:t>
            </a:r>
            <a:endParaRPr lang="vi-VN" sz="2000" b="1" dirty="0">
              <a:solidFill>
                <a:srgbClr val="3D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15515" y="4170327"/>
            <a:ext cx="3554019" cy="5677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3D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Bên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trong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quả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bóng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bay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có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chứa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KHÔNG KHÍ</a:t>
            </a:r>
            <a:endParaRPr lang="vi-VN" sz="1800" b="1" dirty="0">
              <a:solidFill>
                <a:srgbClr val="F95858"/>
              </a:solidFill>
            </a:endParaRPr>
          </a:p>
        </p:txBody>
      </p:sp>
      <p:sp>
        <p:nvSpPr>
          <p:cNvPr id="100" name="Title 1"/>
          <p:cNvSpPr>
            <a:spLocks noGrp="1"/>
          </p:cNvSpPr>
          <p:nvPr>
            <p:ph type="title" idx="4294967295"/>
          </p:nvPr>
        </p:nvSpPr>
        <p:spPr>
          <a:xfrm>
            <a:off x="5680481" y="1785431"/>
            <a:ext cx="3143378" cy="8281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Lúc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này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khí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có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hình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dạng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3D0000"/>
                </a:solidFill>
                <a:latin typeface="UTM Neo Sans Intel" panose="02040603050506020204" pitchFamily="18" charset="0"/>
              </a:rPr>
              <a:t>gì</a:t>
            </a:r>
            <a:r>
              <a:rPr lang="en-US" sz="2000" b="1" dirty="0">
                <a:solidFill>
                  <a:srgbClr val="3D0000"/>
                </a:solidFill>
                <a:latin typeface="UTM Neo Sans Intel" panose="02040603050506020204" pitchFamily="18" charset="0"/>
              </a:rPr>
              <a:t>?</a:t>
            </a:r>
            <a:endParaRPr lang="vi-VN" sz="2000" b="1" dirty="0">
              <a:solidFill>
                <a:srgbClr val="3D0000"/>
              </a:solidFill>
            </a:endParaRPr>
          </a:p>
        </p:txBody>
      </p:sp>
      <p:sp>
        <p:nvSpPr>
          <p:cNvPr id="101" name="Rounded Rectangle 100"/>
          <p:cNvSpPr/>
          <p:nvPr/>
        </p:nvSpPr>
        <p:spPr>
          <a:xfrm>
            <a:off x="1201587" y="4153492"/>
            <a:ext cx="3554019" cy="5677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3D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Khi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nằm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trong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quả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bóng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,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khí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có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dạng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hình</a:t>
            </a:r>
            <a:r>
              <a:rPr lang="en-US" sz="18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tròn</a:t>
            </a:r>
            <a:endParaRPr lang="vi-VN" sz="1800" b="1" dirty="0">
              <a:solidFill>
                <a:srgbClr val="F95858"/>
              </a:solidFill>
            </a:endParaRPr>
          </a:p>
        </p:txBody>
      </p:sp>
      <p:grpSp>
        <p:nvGrpSpPr>
          <p:cNvPr id="97" name="Google Shape;7439;p105"/>
          <p:cNvGrpSpPr/>
          <p:nvPr/>
        </p:nvGrpSpPr>
        <p:grpSpPr>
          <a:xfrm>
            <a:off x="1745287" y="-175781"/>
            <a:ext cx="5930106" cy="1251496"/>
            <a:chOff x="1966944" y="49159"/>
            <a:chExt cx="5930106" cy="1251496"/>
          </a:xfrm>
        </p:grpSpPr>
        <p:sp>
          <p:nvSpPr>
            <p:cNvPr id="99" name="Google Shape;7440;p105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441;p105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442;p105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Title 1"/>
          <p:cNvSpPr>
            <a:spLocks noGrp="1"/>
          </p:cNvSpPr>
          <p:nvPr>
            <p:ph type="title" idx="4294967295"/>
          </p:nvPr>
        </p:nvSpPr>
        <p:spPr>
          <a:xfrm>
            <a:off x="2199167" y="143575"/>
            <a:ext cx="4969370" cy="4797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b="1" dirty="0" err="1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Hình</a:t>
            </a:r>
            <a:r>
              <a:rPr lang="en-US" sz="3200" b="1" dirty="0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dạng</a:t>
            </a:r>
            <a:r>
              <a:rPr lang="en-US" sz="3200" b="1" dirty="0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của</a:t>
            </a:r>
            <a:r>
              <a:rPr lang="en-US" sz="3200" b="1" dirty="0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không</a:t>
            </a:r>
            <a:r>
              <a:rPr lang="en-US" sz="3200" b="1" dirty="0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10000"/>
                  </a:schemeClr>
                </a:solidFill>
                <a:latin typeface="UVF Kewl Script" panose="02000505000000020002" pitchFamily="2" charset="0"/>
              </a:rPr>
              <a:t>khí</a:t>
            </a:r>
            <a:endParaRPr lang="vi-VN" sz="3200" b="1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6" grpId="0"/>
      <p:bldP spid="106" grpId="1"/>
      <p:bldP spid="7" grpId="0" animBg="1"/>
      <p:bldP spid="7" grpId="1" animBg="1"/>
      <p:bldP spid="100" grpId="0"/>
      <p:bldP spid="101" grpId="0" animBg="1"/>
      <p:bldP spid="1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0" t="26081" r="34070" b="38812"/>
          <a:stretch/>
        </p:blipFill>
        <p:spPr>
          <a:xfrm rot="708157">
            <a:off x="6088785" y="1193186"/>
            <a:ext cx="3201716" cy="2646802"/>
          </a:xfrm>
          <a:prstGeom prst="rect">
            <a:avLst/>
          </a:prstGeom>
        </p:spPr>
      </p:pic>
      <p:sp>
        <p:nvSpPr>
          <p:cNvPr id="4" name="Google Shape;1091;p46"/>
          <p:cNvSpPr/>
          <p:nvPr/>
        </p:nvSpPr>
        <p:spPr>
          <a:xfrm rot="5400000" flipH="1">
            <a:off x="4920495" y="-2728874"/>
            <a:ext cx="837182" cy="6438574"/>
          </a:xfrm>
          <a:prstGeom prst="wedgeRectCallout">
            <a:avLst>
              <a:gd name="adj1" fmla="val -35422"/>
              <a:gd name="adj2" fmla="val 53878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119799" y="175522"/>
            <a:ext cx="6408756" cy="4797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err="1">
                <a:latin typeface="UVF Kewl Script" panose="02000505000000020002" pitchFamily="2" charset="0"/>
              </a:rPr>
              <a:t>Không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khí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có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hình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dạng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nhất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định</a:t>
            </a:r>
            <a:r>
              <a:rPr lang="en-US" dirty="0">
                <a:latin typeface="UVF Kewl Script" panose="02000505000000020002" pitchFamily="2" charset="0"/>
              </a:rPr>
              <a:t> </a:t>
            </a:r>
            <a:r>
              <a:rPr lang="en-US" dirty="0" err="1">
                <a:latin typeface="UVF Kewl Script" panose="02000505000000020002" pitchFamily="2" charset="0"/>
              </a:rPr>
              <a:t>không</a:t>
            </a:r>
            <a:r>
              <a:rPr lang="en-US" dirty="0">
                <a:latin typeface="UVF Kewl Script" panose="02000505000000020002" pitchFamily="2" charset="0"/>
              </a:rPr>
              <a:t>?</a:t>
            </a:r>
            <a:endParaRPr lang="vi-V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474" y="2947685"/>
            <a:ext cx="2361091" cy="2195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21" y="2770369"/>
            <a:ext cx="2485983" cy="2485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68" y="1037849"/>
            <a:ext cx="1828804" cy="18288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4" y="724667"/>
            <a:ext cx="2310858" cy="31962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00" y="772136"/>
            <a:ext cx="2068069" cy="399646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idx="4294967295"/>
          </p:nvPr>
        </p:nvSpPr>
        <p:spPr>
          <a:xfrm>
            <a:off x="6391857" y="1730906"/>
            <a:ext cx="2519164" cy="106113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KHÔNG KHÍ</a:t>
            </a:r>
            <a:b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</a:br>
            <a:r>
              <a:rPr lang="en-US" sz="2600" b="1" dirty="0" err="1">
                <a:latin typeface="UTM Neo Sans Intel" panose="02040603050506020204" pitchFamily="18" charset="0"/>
              </a:rPr>
              <a:t>không</a:t>
            </a:r>
            <a:r>
              <a:rPr lang="en-US" sz="2600" b="1" dirty="0">
                <a:latin typeface="UTM Neo Sans Intel" panose="02040603050506020204" pitchFamily="18" charset="0"/>
              </a:rPr>
              <a:t> </a:t>
            </a:r>
            <a:r>
              <a:rPr lang="en-US" sz="2600" b="1" dirty="0" err="1">
                <a:latin typeface="UTM Neo Sans Intel" panose="02040603050506020204" pitchFamily="18" charset="0"/>
              </a:rPr>
              <a:t>có</a:t>
            </a:r>
            <a:r>
              <a:rPr lang="en-US" sz="2600" b="1" dirty="0">
                <a:latin typeface="UTM Neo Sans Intel" panose="02040603050506020204" pitchFamily="18" charset="0"/>
              </a:rPr>
              <a:t> </a:t>
            </a:r>
            <a:r>
              <a:rPr lang="en-US" sz="2600" b="1" dirty="0" err="1">
                <a:latin typeface="UTM Neo Sans Intel" panose="02040603050506020204" pitchFamily="18" charset="0"/>
              </a:rPr>
              <a:t>hình</a:t>
            </a:r>
            <a:r>
              <a:rPr lang="en-US" sz="2600" b="1" dirty="0">
                <a:latin typeface="UTM Neo Sans Intel" panose="02040603050506020204" pitchFamily="18" charset="0"/>
              </a:rPr>
              <a:t> </a:t>
            </a:r>
            <a:r>
              <a:rPr lang="en-US" sz="2600" b="1" dirty="0" err="1">
                <a:latin typeface="UTM Neo Sans Intel" panose="02040603050506020204" pitchFamily="18" charset="0"/>
              </a:rPr>
              <a:t>dạng</a:t>
            </a:r>
            <a:r>
              <a:rPr lang="en-US" sz="2600" b="1" dirty="0">
                <a:latin typeface="UTM Neo Sans Intel" panose="02040603050506020204" pitchFamily="18" charset="0"/>
              </a:rPr>
              <a:t> </a:t>
            </a:r>
            <a:r>
              <a:rPr lang="en-US" sz="2600" b="1" dirty="0" err="1">
                <a:latin typeface="UTM Neo Sans Intel" panose="02040603050506020204" pitchFamily="18" charset="0"/>
              </a:rPr>
              <a:t>nhất</a:t>
            </a:r>
            <a:r>
              <a:rPr lang="en-US" sz="2600" b="1" dirty="0">
                <a:latin typeface="UTM Neo Sans Intel" panose="02040603050506020204" pitchFamily="18" charset="0"/>
              </a:rPr>
              <a:t> </a:t>
            </a:r>
            <a:r>
              <a:rPr lang="en-US" sz="2600" b="1" dirty="0" err="1">
                <a:latin typeface="UTM Neo Sans Intel" panose="02040603050506020204" pitchFamily="18" charset="0"/>
              </a:rPr>
              <a:t>định</a:t>
            </a:r>
            <a:endParaRPr lang="vi-VN" sz="2600" b="1" dirty="0"/>
          </a:p>
        </p:txBody>
      </p:sp>
    </p:spTree>
    <p:extLst>
      <p:ext uri="{BB962C8B-B14F-4D97-AF65-F5344CB8AC3E}">
        <p14:creationId xmlns:p14="http://schemas.microsoft.com/office/powerpoint/2010/main" val="164184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50"/>
          <p:cNvSpPr/>
          <p:nvPr/>
        </p:nvSpPr>
        <p:spPr>
          <a:xfrm>
            <a:off x="2255338" y="374887"/>
            <a:ext cx="5438514" cy="625071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50"/>
          <p:cNvSpPr/>
          <p:nvPr/>
        </p:nvSpPr>
        <p:spPr>
          <a:xfrm rot="7791998">
            <a:off x="7058505" y="716709"/>
            <a:ext cx="882084" cy="29912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50"/>
          <p:cNvSpPr/>
          <p:nvPr/>
        </p:nvSpPr>
        <p:spPr>
          <a:xfrm rot="7791998">
            <a:off x="1923405" y="333984"/>
            <a:ext cx="882084" cy="29912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50"/>
          <p:cNvSpPr txBox="1">
            <a:spLocks noGrp="1"/>
          </p:cNvSpPr>
          <p:nvPr>
            <p:ph type="title"/>
          </p:nvPr>
        </p:nvSpPr>
        <p:spPr>
          <a:xfrm>
            <a:off x="1387373" y="272544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lt1"/>
                </a:solidFill>
                <a:latin typeface="UTM Neo Sans Intel" panose="02040603050506020204" pitchFamily="18" charset="0"/>
              </a:rPr>
              <a:t>ỨNG DỤNG</a:t>
            </a:r>
            <a:endParaRPr sz="4000" b="1" dirty="0">
              <a:solidFill>
                <a:schemeClr val="lt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1435" name="Google Shape;1435;p50"/>
          <p:cNvSpPr/>
          <p:nvPr/>
        </p:nvSpPr>
        <p:spPr>
          <a:xfrm rot="584684">
            <a:off x="981525" y="656012"/>
            <a:ext cx="752894" cy="687892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6" name="Google Shape;1436;p50"/>
          <p:cNvGrpSpPr/>
          <p:nvPr/>
        </p:nvGrpSpPr>
        <p:grpSpPr>
          <a:xfrm rot="-2123940">
            <a:off x="7799778" y="254652"/>
            <a:ext cx="670391" cy="838400"/>
            <a:chOff x="7086900" y="2742275"/>
            <a:chExt cx="1912041" cy="2352039"/>
          </a:xfrm>
        </p:grpSpPr>
        <p:sp>
          <p:nvSpPr>
            <p:cNvPr id="1437" name="Google Shape;1437;p50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0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0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0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0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0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0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 descr="Bán rối hơi quảng cáo để làm gì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02" y="1528912"/>
            <a:ext cx="2223003" cy="352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o thuê Cổng hơ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2" r="930" b="12725"/>
          <a:stretch/>
        </p:blipFill>
        <p:spPr bwMode="auto">
          <a:xfrm>
            <a:off x="2960497" y="3322688"/>
            <a:ext cx="3128045" cy="173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14546" b="27400"/>
          <a:stretch/>
        </p:blipFill>
        <p:spPr>
          <a:xfrm>
            <a:off x="2950223" y="1504201"/>
            <a:ext cx="3128045" cy="1818488"/>
          </a:xfrm>
          <a:prstGeom prst="rect">
            <a:avLst/>
          </a:prstGeom>
        </p:spPr>
      </p:pic>
      <p:pic>
        <p:nvPicPr>
          <p:cNvPr id="2058" name="Picture 10" descr="Colorful Birthday Balloon Bouquet at From You Flow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870" y="1505464"/>
            <a:ext cx="3004088" cy="363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9" grpId="0" animBg="1"/>
      <p:bldP spid="1430" grpId="0" animBg="1"/>
      <p:bldP spid="1431" grpId="0" animBg="1"/>
      <p:bldP spid="14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3024;p66"/>
          <p:cNvSpPr/>
          <p:nvPr/>
        </p:nvSpPr>
        <p:spPr>
          <a:xfrm>
            <a:off x="4866406" y="4342315"/>
            <a:ext cx="3356064" cy="625071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3024;p66"/>
          <p:cNvSpPr/>
          <p:nvPr/>
        </p:nvSpPr>
        <p:spPr>
          <a:xfrm>
            <a:off x="1168471" y="4433572"/>
            <a:ext cx="3356064" cy="625071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3" name="Google Shape;1933;p54"/>
          <p:cNvGrpSpPr/>
          <p:nvPr/>
        </p:nvGrpSpPr>
        <p:grpSpPr>
          <a:xfrm>
            <a:off x="1966944" y="49159"/>
            <a:ext cx="5930106" cy="1251496"/>
            <a:chOff x="1966944" y="49159"/>
            <a:chExt cx="5930106" cy="1251496"/>
          </a:xfrm>
        </p:grpSpPr>
        <p:sp>
          <p:nvSpPr>
            <p:cNvPr id="1934" name="Google Shape;1934;p54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4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4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7" name="Google Shape;1937;p54"/>
          <p:cNvSpPr txBox="1">
            <a:spLocks noGrp="1"/>
          </p:cNvSpPr>
          <p:nvPr>
            <p:ph type="title"/>
          </p:nvPr>
        </p:nvSpPr>
        <p:spPr>
          <a:xfrm>
            <a:off x="1440938" y="396121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bg1"/>
                </a:solidFill>
                <a:latin typeface="UVF Kewl Script" panose="02000505000000020002" pitchFamily="2" charset="0"/>
              </a:rPr>
              <a:t>Màu sắc của không khí</a:t>
            </a:r>
            <a:endParaRPr sz="3600" dirty="0">
              <a:solidFill>
                <a:schemeClr val="bg1"/>
              </a:solidFill>
              <a:latin typeface="UVF Kewl Script" panose="02000505000000020002" pitchFamily="2" charset="0"/>
            </a:endParaRPr>
          </a:p>
        </p:txBody>
      </p:sp>
      <p:grpSp>
        <p:nvGrpSpPr>
          <p:cNvPr id="1938" name="Google Shape;1938;p54"/>
          <p:cNvGrpSpPr/>
          <p:nvPr/>
        </p:nvGrpSpPr>
        <p:grpSpPr>
          <a:xfrm rot="432144">
            <a:off x="8092380" y="4123153"/>
            <a:ext cx="980725" cy="1069128"/>
            <a:chOff x="6562276" y="1844876"/>
            <a:chExt cx="1865009" cy="2464577"/>
          </a:xfrm>
        </p:grpSpPr>
        <p:sp>
          <p:nvSpPr>
            <p:cNvPr id="1939" name="Google Shape;1939;p54"/>
            <p:cNvSpPr/>
            <p:nvPr/>
          </p:nvSpPr>
          <p:spPr>
            <a:xfrm>
              <a:off x="6562276" y="1844876"/>
              <a:ext cx="1865009" cy="2464577"/>
            </a:xfrm>
            <a:custGeom>
              <a:avLst/>
              <a:gdLst/>
              <a:ahLst/>
              <a:cxnLst/>
              <a:rect l="l" t="t" r="r" b="b"/>
              <a:pathLst>
                <a:path w="56230" h="74307" extrusionOk="0">
                  <a:moveTo>
                    <a:pt x="35862" y="1"/>
                  </a:moveTo>
                  <a:cubicBezTo>
                    <a:pt x="25578" y="1"/>
                    <a:pt x="18090" y="8111"/>
                    <a:pt x="17779" y="8459"/>
                  </a:cubicBezTo>
                  <a:lnTo>
                    <a:pt x="17759" y="8476"/>
                  </a:lnTo>
                  <a:cubicBezTo>
                    <a:pt x="17556" y="8688"/>
                    <a:pt x="17361" y="8907"/>
                    <a:pt x="17169" y="9125"/>
                  </a:cubicBezTo>
                  <a:lnTo>
                    <a:pt x="15362" y="11117"/>
                  </a:lnTo>
                  <a:lnTo>
                    <a:pt x="15627" y="11180"/>
                  </a:lnTo>
                  <a:cubicBezTo>
                    <a:pt x="13755" y="14070"/>
                    <a:pt x="12728" y="17441"/>
                    <a:pt x="12684" y="20944"/>
                  </a:cubicBezTo>
                  <a:cubicBezTo>
                    <a:pt x="12604" y="27295"/>
                    <a:pt x="12740" y="33118"/>
                    <a:pt x="13092" y="38292"/>
                  </a:cubicBezTo>
                  <a:cubicBezTo>
                    <a:pt x="12067" y="37610"/>
                    <a:pt x="10868" y="37201"/>
                    <a:pt x="9586" y="37112"/>
                  </a:cubicBezTo>
                  <a:lnTo>
                    <a:pt x="9499" y="37106"/>
                  </a:lnTo>
                  <a:cubicBezTo>
                    <a:pt x="9330" y="37096"/>
                    <a:pt x="9158" y="37089"/>
                    <a:pt x="8985" y="37089"/>
                  </a:cubicBezTo>
                  <a:cubicBezTo>
                    <a:pt x="5518" y="37089"/>
                    <a:pt x="2168" y="39286"/>
                    <a:pt x="1353" y="42094"/>
                  </a:cubicBezTo>
                  <a:cubicBezTo>
                    <a:pt x="908" y="43615"/>
                    <a:pt x="991" y="44911"/>
                    <a:pt x="1316" y="45948"/>
                  </a:cubicBezTo>
                  <a:cubicBezTo>
                    <a:pt x="971" y="46333"/>
                    <a:pt x="699" y="46784"/>
                    <a:pt x="533" y="47271"/>
                  </a:cubicBezTo>
                  <a:cubicBezTo>
                    <a:pt x="0" y="48852"/>
                    <a:pt x="587" y="50486"/>
                    <a:pt x="2101" y="51643"/>
                  </a:cubicBezTo>
                  <a:cubicBezTo>
                    <a:pt x="2135" y="51666"/>
                    <a:pt x="2164" y="51689"/>
                    <a:pt x="2194" y="51712"/>
                  </a:cubicBezTo>
                  <a:cubicBezTo>
                    <a:pt x="1886" y="52638"/>
                    <a:pt x="1890" y="53724"/>
                    <a:pt x="2462" y="54908"/>
                  </a:cubicBezTo>
                  <a:cubicBezTo>
                    <a:pt x="3063" y="56147"/>
                    <a:pt x="4157" y="56989"/>
                    <a:pt x="5495" y="57284"/>
                  </a:cubicBezTo>
                  <a:lnTo>
                    <a:pt x="5893" y="58487"/>
                  </a:lnTo>
                  <a:lnTo>
                    <a:pt x="5959" y="58454"/>
                  </a:lnTo>
                  <a:cubicBezTo>
                    <a:pt x="6006" y="58573"/>
                    <a:pt x="6055" y="58686"/>
                    <a:pt x="6101" y="58795"/>
                  </a:cubicBezTo>
                  <a:cubicBezTo>
                    <a:pt x="6732" y="60257"/>
                    <a:pt x="7275" y="61036"/>
                    <a:pt x="7981" y="61483"/>
                  </a:cubicBezTo>
                  <a:cubicBezTo>
                    <a:pt x="8385" y="61742"/>
                    <a:pt x="8846" y="61878"/>
                    <a:pt x="9310" y="61878"/>
                  </a:cubicBezTo>
                  <a:cubicBezTo>
                    <a:pt x="10971" y="61878"/>
                    <a:pt x="11763" y="60274"/>
                    <a:pt x="12025" y="59747"/>
                  </a:cubicBezTo>
                  <a:lnTo>
                    <a:pt x="10620" y="59051"/>
                  </a:lnTo>
                  <a:lnTo>
                    <a:pt x="10646" y="59004"/>
                  </a:lnTo>
                  <a:lnTo>
                    <a:pt x="12052" y="59693"/>
                  </a:lnTo>
                  <a:cubicBezTo>
                    <a:pt x="12340" y="59104"/>
                    <a:pt x="12635" y="58351"/>
                    <a:pt x="12976" y="57324"/>
                  </a:cubicBezTo>
                  <a:cubicBezTo>
                    <a:pt x="13165" y="56764"/>
                    <a:pt x="13357" y="56134"/>
                    <a:pt x="13573" y="55382"/>
                  </a:cubicBezTo>
                  <a:lnTo>
                    <a:pt x="13586" y="55342"/>
                  </a:lnTo>
                  <a:lnTo>
                    <a:pt x="13606" y="55266"/>
                  </a:lnTo>
                  <a:cubicBezTo>
                    <a:pt x="13675" y="55027"/>
                    <a:pt x="13742" y="54785"/>
                    <a:pt x="13808" y="54547"/>
                  </a:cubicBezTo>
                  <a:cubicBezTo>
                    <a:pt x="13996" y="53867"/>
                    <a:pt x="14186" y="53135"/>
                    <a:pt x="14388" y="52335"/>
                  </a:cubicBezTo>
                  <a:cubicBezTo>
                    <a:pt x="14862" y="52260"/>
                    <a:pt x="15329" y="52190"/>
                    <a:pt x="15793" y="52130"/>
                  </a:cubicBezTo>
                  <a:cubicBezTo>
                    <a:pt x="16612" y="52985"/>
                    <a:pt x="17686" y="53568"/>
                    <a:pt x="18889" y="53777"/>
                  </a:cubicBezTo>
                  <a:cubicBezTo>
                    <a:pt x="20526" y="54065"/>
                    <a:pt x="22953" y="54420"/>
                    <a:pt x="25913" y="54639"/>
                  </a:cubicBezTo>
                  <a:cubicBezTo>
                    <a:pt x="25555" y="57542"/>
                    <a:pt x="25030" y="61878"/>
                    <a:pt x="24649" y="65534"/>
                  </a:cubicBezTo>
                  <a:cubicBezTo>
                    <a:pt x="24421" y="67708"/>
                    <a:pt x="25110" y="69902"/>
                    <a:pt x="26539" y="71553"/>
                  </a:cubicBezTo>
                  <a:cubicBezTo>
                    <a:pt x="27970" y="73207"/>
                    <a:pt x="30045" y="74207"/>
                    <a:pt x="32229" y="74294"/>
                  </a:cubicBezTo>
                  <a:lnTo>
                    <a:pt x="32411" y="74300"/>
                  </a:lnTo>
                  <a:cubicBezTo>
                    <a:pt x="32501" y="74304"/>
                    <a:pt x="32594" y="74307"/>
                    <a:pt x="32684" y="74307"/>
                  </a:cubicBezTo>
                  <a:cubicBezTo>
                    <a:pt x="34106" y="74307"/>
                    <a:pt x="35498" y="73926"/>
                    <a:pt x="36727" y="73200"/>
                  </a:cubicBezTo>
                  <a:cubicBezTo>
                    <a:pt x="39953" y="71861"/>
                    <a:pt x="41944" y="68550"/>
                    <a:pt x="41596" y="65076"/>
                  </a:cubicBezTo>
                  <a:cubicBezTo>
                    <a:pt x="41238" y="61550"/>
                    <a:pt x="40791" y="57192"/>
                    <a:pt x="40453" y="54258"/>
                  </a:cubicBezTo>
                  <a:cubicBezTo>
                    <a:pt x="41487" y="54122"/>
                    <a:pt x="42508" y="53963"/>
                    <a:pt x="43502" y="53781"/>
                  </a:cubicBezTo>
                  <a:cubicBezTo>
                    <a:pt x="43823" y="53721"/>
                    <a:pt x="44149" y="53632"/>
                    <a:pt x="44470" y="53509"/>
                  </a:cubicBezTo>
                  <a:cubicBezTo>
                    <a:pt x="44755" y="53409"/>
                    <a:pt x="46249" y="52883"/>
                    <a:pt x="47920" y="52054"/>
                  </a:cubicBezTo>
                  <a:lnTo>
                    <a:pt x="47920" y="52054"/>
                  </a:lnTo>
                  <a:cubicBezTo>
                    <a:pt x="47874" y="52355"/>
                    <a:pt x="47811" y="52647"/>
                    <a:pt x="47731" y="52919"/>
                  </a:cubicBezTo>
                  <a:cubicBezTo>
                    <a:pt x="46876" y="55915"/>
                    <a:pt x="46568" y="57148"/>
                    <a:pt x="46462" y="57990"/>
                  </a:cubicBezTo>
                  <a:cubicBezTo>
                    <a:pt x="46283" y="59425"/>
                    <a:pt x="46704" y="60429"/>
                    <a:pt x="47781" y="61149"/>
                  </a:cubicBezTo>
                  <a:cubicBezTo>
                    <a:pt x="48285" y="61483"/>
                    <a:pt x="48871" y="61662"/>
                    <a:pt x="49471" y="61662"/>
                  </a:cubicBezTo>
                  <a:cubicBezTo>
                    <a:pt x="50373" y="61662"/>
                    <a:pt x="51712" y="61275"/>
                    <a:pt x="52971" y="59422"/>
                  </a:cubicBezTo>
                  <a:cubicBezTo>
                    <a:pt x="55089" y="56313"/>
                    <a:pt x="56229" y="50085"/>
                    <a:pt x="53860" y="43585"/>
                  </a:cubicBezTo>
                  <a:cubicBezTo>
                    <a:pt x="54562" y="37954"/>
                    <a:pt x="55536" y="27471"/>
                    <a:pt x="54738" y="16931"/>
                  </a:cubicBezTo>
                  <a:cubicBezTo>
                    <a:pt x="54132" y="8933"/>
                    <a:pt x="48365" y="2350"/>
                    <a:pt x="40814" y="527"/>
                  </a:cubicBezTo>
                  <a:lnTo>
                    <a:pt x="41099" y="203"/>
                  </a:lnTo>
                  <a:lnTo>
                    <a:pt x="37771" y="63"/>
                  </a:lnTo>
                  <a:cubicBezTo>
                    <a:pt x="37732" y="60"/>
                    <a:pt x="37380" y="40"/>
                    <a:pt x="37241" y="33"/>
                  </a:cubicBezTo>
                  <a:cubicBezTo>
                    <a:pt x="37089" y="27"/>
                    <a:pt x="36939" y="24"/>
                    <a:pt x="36791" y="21"/>
                  </a:cubicBezTo>
                  <a:lnTo>
                    <a:pt x="36671" y="17"/>
                  </a:lnTo>
                  <a:cubicBezTo>
                    <a:pt x="36399" y="4"/>
                    <a:pt x="36130" y="1"/>
                    <a:pt x="358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14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54"/>
            <p:cNvSpPr/>
            <p:nvPr/>
          </p:nvSpPr>
          <p:spPr>
            <a:xfrm>
              <a:off x="7470669" y="3544495"/>
              <a:ext cx="412803" cy="678441"/>
            </a:xfrm>
            <a:custGeom>
              <a:avLst/>
              <a:gdLst/>
              <a:ahLst/>
              <a:cxnLst/>
              <a:rect l="l" t="t" r="r" b="b"/>
              <a:pathLst>
                <a:path w="12446" h="20455" extrusionOk="0">
                  <a:moveTo>
                    <a:pt x="2009" y="0"/>
                  </a:moveTo>
                  <a:cubicBezTo>
                    <a:pt x="2009" y="0"/>
                    <a:pt x="988" y="7926"/>
                    <a:pt x="351" y="14025"/>
                  </a:cubicBezTo>
                  <a:cubicBezTo>
                    <a:pt x="0" y="17369"/>
                    <a:pt x="2549" y="20309"/>
                    <a:pt x="5907" y="20444"/>
                  </a:cubicBezTo>
                  <a:cubicBezTo>
                    <a:pt x="5963" y="20444"/>
                    <a:pt x="6019" y="20448"/>
                    <a:pt x="6075" y="20451"/>
                  </a:cubicBezTo>
                  <a:cubicBezTo>
                    <a:pt x="6143" y="20453"/>
                    <a:pt x="6211" y="20455"/>
                    <a:pt x="6279" y="20455"/>
                  </a:cubicBezTo>
                  <a:cubicBezTo>
                    <a:pt x="9717" y="20455"/>
                    <a:pt x="12446" y="17500"/>
                    <a:pt x="12098" y="14048"/>
                  </a:cubicBezTo>
                  <a:cubicBezTo>
                    <a:pt x="11578" y="8914"/>
                    <a:pt x="10845" y="1850"/>
                    <a:pt x="10580" y="323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54"/>
            <p:cNvSpPr/>
            <p:nvPr/>
          </p:nvSpPr>
          <p:spPr>
            <a:xfrm>
              <a:off x="7438230" y="3560681"/>
              <a:ext cx="412836" cy="678408"/>
            </a:xfrm>
            <a:custGeom>
              <a:avLst/>
              <a:gdLst/>
              <a:ahLst/>
              <a:cxnLst/>
              <a:rect l="l" t="t" r="r" b="b"/>
              <a:pathLst>
                <a:path w="12447" h="20454" extrusionOk="0">
                  <a:moveTo>
                    <a:pt x="2009" y="0"/>
                  </a:moveTo>
                  <a:cubicBezTo>
                    <a:pt x="2009" y="0"/>
                    <a:pt x="988" y="7929"/>
                    <a:pt x="348" y="14027"/>
                  </a:cubicBezTo>
                  <a:cubicBezTo>
                    <a:pt x="1" y="17371"/>
                    <a:pt x="2549" y="20311"/>
                    <a:pt x="5907" y="20444"/>
                  </a:cubicBezTo>
                  <a:cubicBezTo>
                    <a:pt x="5963" y="20447"/>
                    <a:pt x="6019" y="20450"/>
                    <a:pt x="6072" y="20450"/>
                  </a:cubicBezTo>
                  <a:cubicBezTo>
                    <a:pt x="6141" y="20452"/>
                    <a:pt x="6209" y="20453"/>
                    <a:pt x="6276" y="20453"/>
                  </a:cubicBezTo>
                  <a:cubicBezTo>
                    <a:pt x="9718" y="20453"/>
                    <a:pt x="12446" y="17502"/>
                    <a:pt x="12098" y="14050"/>
                  </a:cubicBezTo>
                  <a:cubicBezTo>
                    <a:pt x="11578" y="8913"/>
                    <a:pt x="10845" y="1853"/>
                    <a:pt x="10580" y="321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54"/>
            <p:cNvSpPr/>
            <p:nvPr/>
          </p:nvSpPr>
          <p:spPr>
            <a:xfrm>
              <a:off x="7204058" y="1915162"/>
              <a:ext cx="571576" cy="275556"/>
            </a:xfrm>
            <a:custGeom>
              <a:avLst/>
              <a:gdLst/>
              <a:ahLst/>
              <a:cxnLst/>
              <a:rect l="l" t="t" r="r" b="b"/>
              <a:pathLst>
                <a:path w="17233" h="8308" extrusionOk="0">
                  <a:moveTo>
                    <a:pt x="16512" y="1"/>
                  </a:moveTo>
                  <a:cubicBezTo>
                    <a:pt x="7049" y="1"/>
                    <a:pt x="1" y="7765"/>
                    <a:pt x="1" y="7765"/>
                  </a:cubicBezTo>
                  <a:cubicBezTo>
                    <a:pt x="908" y="8143"/>
                    <a:pt x="1855" y="8308"/>
                    <a:pt x="2817" y="8308"/>
                  </a:cubicBezTo>
                  <a:cubicBezTo>
                    <a:pt x="9632" y="8308"/>
                    <a:pt x="17232" y="16"/>
                    <a:pt x="17232" y="16"/>
                  </a:cubicBezTo>
                  <a:cubicBezTo>
                    <a:pt x="16991" y="6"/>
                    <a:pt x="16751" y="1"/>
                    <a:pt x="165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54"/>
            <p:cNvSpPr/>
            <p:nvPr/>
          </p:nvSpPr>
          <p:spPr>
            <a:xfrm>
              <a:off x="7977157" y="3391618"/>
              <a:ext cx="269884" cy="162023"/>
            </a:xfrm>
            <a:custGeom>
              <a:avLst/>
              <a:gdLst/>
              <a:ahLst/>
              <a:cxnLst/>
              <a:rect l="l" t="t" r="r" b="b"/>
              <a:pathLst>
                <a:path w="8137" h="4885" extrusionOk="0">
                  <a:moveTo>
                    <a:pt x="3836" y="0"/>
                  </a:moveTo>
                  <a:cubicBezTo>
                    <a:pt x="3225" y="0"/>
                    <a:pt x="2637" y="76"/>
                    <a:pt x="2141" y="274"/>
                  </a:cubicBezTo>
                  <a:cubicBezTo>
                    <a:pt x="0" y="1133"/>
                    <a:pt x="1084" y="4885"/>
                    <a:pt x="1084" y="4885"/>
                  </a:cubicBezTo>
                  <a:cubicBezTo>
                    <a:pt x="1084" y="4885"/>
                    <a:pt x="6311" y="3112"/>
                    <a:pt x="8137" y="838"/>
                  </a:cubicBezTo>
                  <a:cubicBezTo>
                    <a:pt x="8137" y="838"/>
                    <a:pt x="5862" y="0"/>
                    <a:pt x="3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54"/>
            <p:cNvSpPr/>
            <p:nvPr/>
          </p:nvSpPr>
          <p:spPr>
            <a:xfrm>
              <a:off x="7231124" y="1915626"/>
              <a:ext cx="1106700" cy="1584942"/>
            </a:xfrm>
            <a:custGeom>
              <a:avLst/>
              <a:gdLst/>
              <a:ahLst/>
              <a:cxnLst/>
              <a:rect l="l" t="t" r="r" b="b"/>
              <a:pathLst>
                <a:path w="33367" h="47786" extrusionOk="0">
                  <a:moveTo>
                    <a:pt x="16214" y="1"/>
                  </a:moveTo>
                  <a:cubicBezTo>
                    <a:pt x="7425" y="1"/>
                    <a:pt x="216" y="7158"/>
                    <a:pt x="103" y="16044"/>
                  </a:cubicBezTo>
                  <a:cubicBezTo>
                    <a:pt x="0" y="24241"/>
                    <a:pt x="225" y="35128"/>
                    <a:pt x="1687" y="43862"/>
                  </a:cubicBezTo>
                  <a:cubicBezTo>
                    <a:pt x="1933" y="45340"/>
                    <a:pt x="3083" y="46497"/>
                    <a:pt x="4558" y="46755"/>
                  </a:cubicBezTo>
                  <a:cubicBezTo>
                    <a:pt x="7085" y="47201"/>
                    <a:pt x="11413" y="47786"/>
                    <a:pt x="16686" y="47786"/>
                  </a:cubicBezTo>
                  <a:cubicBezTo>
                    <a:pt x="20251" y="47786"/>
                    <a:pt x="24249" y="47518"/>
                    <a:pt x="28414" y="46759"/>
                  </a:cubicBezTo>
                  <a:cubicBezTo>
                    <a:pt x="29890" y="46491"/>
                    <a:pt x="31019" y="45297"/>
                    <a:pt x="31235" y="43815"/>
                  </a:cubicBezTo>
                  <a:cubicBezTo>
                    <a:pt x="31958" y="38831"/>
                    <a:pt x="33366" y="26952"/>
                    <a:pt x="32458" y="14960"/>
                  </a:cubicBezTo>
                  <a:cubicBezTo>
                    <a:pt x="31848" y="6926"/>
                    <a:pt x="25405" y="519"/>
                    <a:pt x="17365" y="42"/>
                  </a:cubicBezTo>
                  <a:cubicBezTo>
                    <a:pt x="17235" y="32"/>
                    <a:pt x="17106" y="25"/>
                    <a:pt x="16976" y="19"/>
                  </a:cubicBezTo>
                  <a:cubicBezTo>
                    <a:pt x="16721" y="7"/>
                    <a:pt x="16467" y="1"/>
                    <a:pt x="16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54"/>
            <p:cNvSpPr/>
            <p:nvPr/>
          </p:nvSpPr>
          <p:spPr>
            <a:xfrm>
              <a:off x="6802882" y="3413576"/>
              <a:ext cx="493765" cy="137446"/>
            </a:xfrm>
            <a:custGeom>
              <a:avLst/>
              <a:gdLst/>
              <a:ahLst/>
              <a:cxnLst/>
              <a:rect l="l" t="t" r="r" b="b"/>
              <a:pathLst>
                <a:path w="14887" h="4144" extrusionOk="0">
                  <a:moveTo>
                    <a:pt x="13419" y="0"/>
                  </a:moveTo>
                  <a:cubicBezTo>
                    <a:pt x="12519" y="0"/>
                    <a:pt x="4411" y="56"/>
                    <a:pt x="1" y="2042"/>
                  </a:cubicBezTo>
                  <a:lnTo>
                    <a:pt x="1111" y="4143"/>
                  </a:lnTo>
                  <a:cubicBezTo>
                    <a:pt x="1111" y="4143"/>
                    <a:pt x="7575" y="2333"/>
                    <a:pt x="13782" y="2333"/>
                  </a:cubicBezTo>
                  <a:cubicBezTo>
                    <a:pt x="14152" y="2333"/>
                    <a:pt x="14520" y="2340"/>
                    <a:pt x="14886" y="2353"/>
                  </a:cubicBezTo>
                  <a:lnTo>
                    <a:pt x="13501" y="0"/>
                  </a:lnTo>
                  <a:cubicBezTo>
                    <a:pt x="13501" y="0"/>
                    <a:pt x="13473" y="0"/>
                    <a:pt x="13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54"/>
            <p:cNvSpPr/>
            <p:nvPr/>
          </p:nvSpPr>
          <p:spPr>
            <a:xfrm>
              <a:off x="7050918" y="2008533"/>
              <a:ext cx="1105506" cy="1584909"/>
            </a:xfrm>
            <a:custGeom>
              <a:avLst/>
              <a:gdLst/>
              <a:ahLst/>
              <a:cxnLst/>
              <a:rect l="l" t="t" r="r" b="b"/>
              <a:pathLst>
                <a:path w="33331" h="47785" extrusionOk="0">
                  <a:moveTo>
                    <a:pt x="16177" y="0"/>
                  </a:moveTo>
                  <a:cubicBezTo>
                    <a:pt x="7392" y="0"/>
                    <a:pt x="186" y="7156"/>
                    <a:pt x="73" y="16037"/>
                  </a:cubicBezTo>
                  <a:cubicBezTo>
                    <a:pt x="0" y="21847"/>
                    <a:pt x="93" y="29003"/>
                    <a:pt x="673" y="35784"/>
                  </a:cubicBezTo>
                  <a:cubicBezTo>
                    <a:pt x="733" y="36523"/>
                    <a:pt x="803" y="37256"/>
                    <a:pt x="875" y="37982"/>
                  </a:cubicBezTo>
                  <a:cubicBezTo>
                    <a:pt x="1085" y="40011"/>
                    <a:pt x="1346" y="41983"/>
                    <a:pt x="1658" y="43858"/>
                  </a:cubicBezTo>
                  <a:cubicBezTo>
                    <a:pt x="1903" y="45337"/>
                    <a:pt x="3053" y="46497"/>
                    <a:pt x="4525" y="46755"/>
                  </a:cubicBezTo>
                  <a:cubicBezTo>
                    <a:pt x="7055" y="47198"/>
                    <a:pt x="11389" y="47785"/>
                    <a:pt x="16667" y="47785"/>
                  </a:cubicBezTo>
                  <a:cubicBezTo>
                    <a:pt x="20231" y="47785"/>
                    <a:pt x="24226" y="47517"/>
                    <a:pt x="28389" y="46758"/>
                  </a:cubicBezTo>
                  <a:cubicBezTo>
                    <a:pt x="29860" y="46490"/>
                    <a:pt x="30991" y="45293"/>
                    <a:pt x="31206" y="43812"/>
                  </a:cubicBezTo>
                  <a:cubicBezTo>
                    <a:pt x="31929" y="38827"/>
                    <a:pt x="33330" y="26948"/>
                    <a:pt x="32429" y="14957"/>
                  </a:cubicBezTo>
                  <a:cubicBezTo>
                    <a:pt x="31816" y="6922"/>
                    <a:pt x="25376" y="516"/>
                    <a:pt x="17335" y="38"/>
                  </a:cubicBezTo>
                  <a:cubicBezTo>
                    <a:pt x="17202" y="31"/>
                    <a:pt x="17077" y="22"/>
                    <a:pt x="16944" y="18"/>
                  </a:cubicBezTo>
                  <a:cubicBezTo>
                    <a:pt x="16687" y="6"/>
                    <a:pt x="16431" y="0"/>
                    <a:pt x="161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54"/>
            <p:cNvSpPr/>
            <p:nvPr/>
          </p:nvSpPr>
          <p:spPr>
            <a:xfrm>
              <a:off x="8163366" y="3253999"/>
              <a:ext cx="227496" cy="565771"/>
            </a:xfrm>
            <a:custGeom>
              <a:avLst/>
              <a:gdLst/>
              <a:ahLst/>
              <a:cxnLst/>
              <a:rect l="l" t="t" r="r" b="b"/>
              <a:pathLst>
                <a:path w="6859" h="17058" extrusionOk="0">
                  <a:moveTo>
                    <a:pt x="1968" y="0"/>
                  </a:moveTo>
                  <a:cubicBezTo>
                    <a:pt x="1796" y="0"/>
                    <a:pt x="1623" y="33"/>
                    <a:pt x="1455" y="101"/>
                  </a:cubicBezTo>
                  <a:cubicBezTo>
                    <a:pt x="796" y="373"/>
                    <a:pt x="464" y="1109"/>
                    <a:pt x="697" y="1785"/>
                  </a:cubicBezTo>
                  <a:cubicBezTo>
                    <a:pt x="1362" y="3731"/>
                    <a:pt x="2447" y="7721"/>
                    <a:pt x="1502" y="11019"/>
                  </a:cubicBezTo>
                  <a:cubicBezTo>
                    <a:pt x="0" y="16260"/>
                    <a:pt x="60" y="16482"/>
                    <a:pt x="686" y="16899"/>
                  </a:cubicBezTo>
                  <a:cubicBezTo>
                    <a:pt x="846" y="17006"/>
                    <a:pt x="1019" y="17058"/>
                    <a:pt x="1201" y="17058"/>
                  </a:cubicBezTo>
                  <a:cubicBezTo>
                    <a:pt x="3412" y="17058"/>
                    <a:pt x="6859" y="9399"/>
                    <a:pt x="3192" y="801"/>
                  </a:cubicBezTo>
                  <a:cubicBezTo>
                    <a:pt x="2978" y="298"/>
                    <a:pt x="2485" y="0"/>
                    <a:pt x="19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54"/>
            <p:cNvSpPr/>
            <p:nvPr/>
          </p:nvSpPr>
          <p:spPr>
            <a:xfrm>
              <a:off x="7449110" y="2228112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4" y="1"/>
                    <a:pt x="448" y="57"/>
                    <a:pt x="312" y="177"/>
                  </a:cubicBezTo>
                  <a:cubicBezTo>
                    <a:pt x="66" y="391"/>
                    <a:pt x="0" y="749"/>
                    <a:pt x="156" y="1038"/>
                  </a:cubicBezTo>
                  <a:lnTo>
                    <a:pt x="935" y="2493"/>
                  </a:lnTo>
                  <a:cubicBezTo>
                    <a:pt x="1068" y="2738"/>
                    <a:pt x="1310" y="2864"/>
                    <a:pt x="1558" y="2864"/>
                  </a:cubicBezTo>
                  <a:cubicBezTo>
                    <a:pt x="1767" y="2864"/>
                    <a:pt x="1976" y="2775"/>
                    <a:pt x="2119" y="2586"/>
                  </a:cubicBezTo>
                  <a:lnTo>
                    <a:pt x="2135" y="2563"/>
                  </a:lnTo>
                  <a:cubicBezTo>
                    <a:pt x="2304" y="2340"/>
                    <a:pt x="2327" y="2039"/>
                    <a:pt x="2191" y="1794"/>
                  </a:cubicBezTo>
                  <a:lnTo>
                    <a:pt x="1393" y="362"/>
                  </a:lnTo>
                  <a:cubicBezTo>
                    <a:pt x="1260" y="126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54"/>
            <p:cNvSpPr/>
            <p:nvPr/>
          </p:nvSpPr>
          <p:spPr>
            <a:xfrm>
              <a:off x="7473190" y="2838026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3" y="1"/>
                    <a:pt x="448" y="57"/>
                    <a:pt x="312" y="177"/>
                  </a:cubicBezTo>
                  <a:cubicBezTo>
                    <a:pt x="67" y="392"/>
                    <a:pt x="1" y="750"/>
                    <a:pt x="156" y="1039"/>
                  </a:cubicBezTo>
                  <a:lnTo>
                    <a:pt x="935" y="2494"/>
                  </a:lnTo>
                  <a:cubicBezTo>
                    <a:pt x="1067" y="2739"/>
                    <a:pt x="1313" y="2865"/>
                    <a:pt x="1558" y="2865"/>
                  </a:cubicBezTo>
                  <a:cubicBezTo>
                    <a:pt x="1767" y="2865"/>
                    <a:pt x="1976" y="2772"/>
                    <a:pt x="2118" y="2586"/>
                  </a:cubicBezTo>
                  <a:lnTo>
                    <a:pt x="2135" y="2563"/>
                  </a:lnTo>
                  <a:cubicBezTo>
                    <a:pt x="2304" y="2338"/>
                    <a:pt x="2327" y="2036"/>
                    <a:pt x="2191" y="1795"/>
                  </a:cubicBezTo>
                  <a:lnTo>
                    <a:pt x="1393" y="363"/>
                  </a:lnTo>
                  <a:cubicBezTo>
                    <a:pt x="1260" y="127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54"/>
            <p:cNvSpPr/>
            <p:nvPr/>
          </p:nvSpPr>
          <p:spPr>
            <a:xfrm>
              <a:off x="7815658" y="2270237"/>
              <a:ext cx="109917" cy="59270"/>
            </a:xfrm>
            <a:custGeom>
              <a:avLst/>
              <a:gdLst/>
              <a:ahLst/>
              <a:cxnLst/>
              <a:rect l="l" t="t" r="r" b="b"/>
              <a:pathLst>
                <a:path w="3314" h="1787" extrusionOk="0">
                  <a:moveTo>
                    <a:pt x="2423" y="0"/>
                  </a:moveTo>
                  <a:cubicBezTo>
                    <a:pt x="2370" y="0"/>
                    <a:pt x="2313" y="7"/>
                    <a:pt x="2260" y="20"/>
                  </a:cubicBezTo>
                  <a:lnTo>
                    <a:pt x="666" y="398"/>
                  </a:lnTo>
                  <a:cubicBezTo>
                    <a:pt x="228" y="501"/>
                    <a:pt x="0" y="981"/>
                    <a:pt x="192" y="1385"/>
                  </a:cubicBezTo>
                  <a:cubicBezTo>
                    <a:pt x="311" y="1634"/>
                    <a:pt x="563" y="1786"/>
                    <a:pt x="828" y="1786"/>
                  </a:cubicBezTo>
                  <a:cubicBezTo>
                    <a:pt x="878" y="1786"/>
                    <a:pt x="932" y="1783"/>
                    <a:pt x="981" y="1770"/>
                  </a:cubicBezTo>
                  <a:lnTo>
                    <a:pt x="2592" y="1416"/>
                  </a:lnTo>
                  <a:cubicBezTo>
                    <a:pt x="3092" y="1306"/>
                    <a:pt x="3314" y="712"/>
                    <a:pt x="3003" y="305"/>
                  </a:cubicBezTo>
                  <a:lnTo>
                    <a:pt x="2986" y="282"/>
                  </a:lnTo>
                  <a:cubicBezTo>
                    <a:pt x="2850" y="103"/>
                    <a:pt x="2642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54"/>
            <p:cNvSpPr/>
            <p:nvPr/>
          </p:nvSpPr>
          <p:spPr>
            <a:xfrm>
              <a:off x="7165019" y="2287385"/>
              <a:ext cx="75688" cy="97512"/>
            </a:xfrm>
            <a:custGeom>
              <a:avLst/>
              <a:gdLst/>
              <a:ahLst/>
              <a:cxnLst/>
              <a:rect l="l" t="t" r="r" b="b"/>
              <a:pathLst>
                <a:path w="2282" h="2940" extrusionOk="0">
                  <a:moveTo>
                    <a:pt x="1409" y="0"/>
                  </a:moveTo>
                  <a:lnTo>
                    <a:pt x="1380" y="4"/>
                  </a:lnTo>
                  <a:cubicBezTo>
                    <a:pt x="1098" y="16"/>
                    <a:pt x="853" y="192"/>
                    <a:pt x="753" y="454"/>
                  </a:cubicBezTo>
                  <a:lnTo>
                    <a:pt x="164" y="1982"/>
                  </a:lnTo>
                  <a:cubicBezTo>
                    <a:pt x="1" y="2400"/>
                    <a:pt x="266" y="2860"/>
                    <a:pt x="710" y="2930"/>
                  </a:cubicBezTo>
                  <a:cubicBezTo>
                    <a:pt x="747" y="2936"/>
                    <a:pt x="783" y="2940"/>
                    <a:pt x="820" y="2940"/>
                  </a:cubicBezTo>
                  <a:cubicBezTo>
                    <a:pt x="1102" y="2940"/>
                    <a:pt x="1363" y="2768"/>
                    <a:pt x="1472" y="2499"/>
                  </a:cubicBezTo>
                  <a:lnTo>
                    <a:pt x="2093" y="971"/>
                  </a:lnTo>
                  <a:cubicBezTo>
                    <a:pt x="2281" y="504"/>
                    <a:pt x="1937" y="0"/>
                    <a:pt x="1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54"/>
            <p:cNvSpPr/>
            <p:nvPr/>
          </p:nvSpPr>
          <p:spPr>
            <a:xfrm>
              <a:off x="7227144" y="2614101"/>
              <a:ext cx="91741" cy="88988"/>
            </a:xfrm>
            <a:custGeom>
              <a:avLst/>
              <a:gdLst/>
              <a:ahLst/>
              <a:cxnLst/>
              <a:rect l="l" t="t" r="r" b="b"/>
              <a:pathLst>
                <a:path w="2766" h="2683" extrusionOk="0">
                  <a:moveTo>
                    <a:pt x="1866" y="1"/>
                  </a:moveTo>
                  <a:cubicBezTo>
                    <a:pt x="1658" y="1"/>
                    <a:pt x="1456" y="94"/>
                    <a:pt x="1320" y="262"/>
                  </a:cubicBezTo>
                  <a:lnTo>
                    <a:pt x="286" y="1532"/>
                  </a:lnTo>
                  <a:cubicBezTo>
                    <a:pt x="1" y="1880"/>
                    <a:pt x="110" y="2401"/>
                    <a:pt x="511" y="2603"/>
                  </a:cubicBezTo>
                  <a:cubicBezTo>
                    <a:pt x="614" y="2655"/>
                    <a:pt x="723" y="2682"/>
                    <a:pt x="832" y="2682"/>
                  </a:cubicBezTo>
                  <a:cubicBezTo>
                    <a:pt x="1035" y="2682"/>
                    <a:pt x="1234" y="2592"/>
                    <a:pt x="1369" y="2430"/>
                  </a:cubicBezTo>
                  <a:lnTo>
                    <a:pt x="2434" y="1168"/>
                  </a:lnTo>
                  <a:cubicBezTo>
                    <a:pt x="2765" y="776"/>
                    <a:pt x="2579" y="173"/>
                    <a:pt x="2082" y="37"/>
                  </a:cubicBezTo>
                  <a:lnTo>
                    <a:pt x="2056" y="27"/>
                  </a:lnTo>
                  <a:cubicBezTo>
                    <a:pt x="1993" y="10"/>
                    <a:pt x="1930" y="1"/>
                    <a:pt x="18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54"/>
            <p:cNvSpPr/>
            <p:nvPr/>
          </p:nvSpPr>
          <p:spPr>
            <a:xfrm>
              <a:off x="7923257" y="2609689"/>
              <a:ext cx="86899" cy="87993"/>
            </a:xfrm>
            <a:custGeom>
              <a:avLst/>
              <a:gdLst/>
              <a:ahLst/>
              <a:cxnLst/>
              <a:rect l="l" t="t" r="r" b="b"/>
              <a:pathLst>
                <a:path w="2620" h="2653" extrusionOk="0">
                  <a:moveTo>
                    <a:pt x="763" y="1"/>
                  </a:moveTo>
                  <a:cubicBezTo>
                    <a:pt x="547" y="1"/>
                    <a:pt x="332" y="100"/>
                    <a:pt x="193" y="293"/>
                  </a:cubicBezTo>
                  <a:cubicBezTo>
                    <a:pt x="1" y="561"/>
                    <a:pt x="17" y="923"/>
                    <a:pt x="233" y="1171"/>
                  </a:cubicBezTo>
                  <a:lnTo>
                    <a:pt x="1320" y="2410"/>
                  </a:lnTo>
                  <a:cubicBezTo>
                    <a:pt x="1462" y="2573"/>
                    <a:pt x="1658" y="2653"/>
                    <a:pt x="1850" y="2653"/>
                  </a:cubicBezTo>
                  <a:cubicBezTo>
                    <a:pt x="2112" y="2653"/>
                    <a:pt x="2374" y="2507"/>
                    <a:pt x="2493" y="2235"/>
                  </a:cubicBezTo>
                  <a:lnTo>
                    <a:pt x="2506" y="2208"/>
                  </a:lnTo>
                  <a:cubicBezTo>
                    <a:pt x="2619" y="1953"/>
                    <a:pt x="2572" y="1655"/>
                    <a:pt x="2384" y="1446"/>
                  </a:cubicBezTo>
                  <a:lnTo>
                    <a:pt x="1287" y="233"/>
                  </a:lnTo>
                  <a:cubicBezTo>
                    <a:pt x="1144" y="77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54"/>
            <p:cNvSpPr/>
            <p:nvPr/>
          </p:nvSpPr>
          <p:spPr>
            <a:xfrm>
              <a:off x="7598170" y="2607733"/>
              <a:ext cx="86899" cy="92604"/>
            </a:xfrm>
            <a:custGeom>
              <a:avLst/>
              <a:gdLst/>
              <a:ahLst/>
              <a:cxnLst/>
              <a:rect l="l" t="t" r="r" b="b"/>
              <a:pathLst>
                <a:path w="2620" h="2792" extrusionOk="0">
                  <a:moveTo>
                    <a:pt x="1717" y="0"/>
                  </a:moveTo>
                  <a:cubicBezTo>
                    <a:pt x="1479" y="0"/>
                    <a:pt x="1257" y="123"/>
                    <a:pt x="1125" y="326"/>
                  </a:cubicBezTo>
                  <a:lnTo>
                    <a:pt x="243" y="1704"/>
                  </a:lnTo>
                  <a:cubicBezTo>
                    <a:pt x="1" y="2082"/>
                    <a:pt x="166" y="2589"/>
                    <a:pt x="588" y="2745"/>
                  </a:cubicBezTo>
                  <a:cubicBezTo>
                    <a:pt x="667" y="2775"/>
                    <a:pt x="753" y="2791"/>
                    <a:pt x="836" y="2791"/>
                  </a:cubicBezTo>
                  <a:cubicBezTo>
                    <a:pt x="1065" y="2791"/>
                    <a:pt x="1287" y="2675"/>
                    <a:pt x="1423" y="2476"/>
                  </a:cubicBezTo>
                  <a:lnTo>
                    <a:pt x="2334" y="1101"/>
                  </a:lnTo>
                  <a:cubicBezTo>
                    <a:pt x="2619" y="673"/>
                    <a:pt x="2364" y="93"/>
                    <a:pt x="1857" y="14"/>
                  </a:cubicBezTo>
                  <a:lnTo>
                    <a:pt x="1827" y="11"/>
                  </a:lnTo>
                  <a:cubicBezTo>
                    <a:pt x="1791" y="3"/>
                    <a:pt x="1754" y="0"/>
                    <a:pt x="17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54"/>
            <p:cNvSpPr/>
            <p:nvPr/>
          </p:nvSpPr>
          <p:spPr>
            <a:xfrm>
              <a:off x="7229797" y="3066096"/>
              <a:ext cx="774229" cy="192338"/>
            </a:xfrm>
            <a:custGeom>
              <a:avLst/>
              <a:gdLst/>
              <a:ahLst/>
              <a:cxnLst/>
              <a:rect l="l" t="t" r="r" b="b"/>
              <a:pathLst>
                <a:path w="23343" h="5799" extrusionOk="0">
                  <a:moveTo>
                    <a:pt x="2261" y="0"/>
                  </a:moveTo>
                  <a:cubicBezTo>
                    <a:pt x="1019" y="0"/>
                    <a:pt x="168" y="374"/>
                    <a:pt x="123" y="1517"/>
                  </a:cubicBezTo>
                  <a:cubicBezTo>
                    <a:pt x="1" y="4626"/>
                    <a:pt x="4316" y="5482"/>
                    <a:pt x="10424" y="5766"/>
                  </a:cubicBezTo>
                  <a:cubicBezTo>
                    <a:pt x="10892" y="5788"/>
                    <a:pt x="11364" y="5799"/>
                    <a:pt x="11837" y="5799"/>
                  </a:cubicBezTo>
                  <a:cubicBezTo>
                    <a:pt x="17538" y="5799"/>
                    <a:pt x="23342" y="4247"/>
                    <a:pt x="22482" y="1948"/>
                  </a:cubicBezTo>
                  <a:cubicBezTo>
                    <a:pt x="22084" y="886"/>
                    <a:pt x="21198" y="560"/>
                    <a:pt x="19944" y="560"/>
                  </a:cubicBezTo>
                  <a:cubicBezTo>
                    <a:pt x="18952" y="560"/>
                    <a:pt x="17729" y="764"/>
                    <a:pt x="16334" y="967"/>
                  </a:cubicBezTo>
                  <a:cubicBezTo>
                    <a:pt x="14934" y="1171"/>
                    <a:pt x="13363" y="1374"/>
                    <a:pt x="11677" y="1374"/>
                  </a:cubicBezTo>
                  <a:cubicBezTo>
                    <a:pt x="11139" y="1374"/>
                    <a:pt x="10589" y="1354"/>
                    <a:pt x="10030" y="1305"/>
                  </a:cubicBezTo>
                  <a:cubicBezTo>
                    <a:pt x="7682" y="1102"/>
                    <a:pt x="4394" y="0"/>
                    <a:pt x="2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54"/>
            <p:cNvSpPr/>
            <p:nvPr/>
          </p:nvSpPr>
          <p:spPr>
            <a:xfrm>
              <a:off x="7225486" y="3181293"/>
              <a:ext cx="495755" cy="340100"/>
            </a:xfrm>
            <a:custGeom>
              <a:avLst/>
              <a:gdLst/>
              <a:ahLst/>
              <a:cxnLst/>
              <a:rect l="l" t="t" r="r" b="b"/>
              <a:pathLst>
                <a:path w="14947" h="10254" extrusionOk="0">
                  <a:moveTo>
                    <a:pt x="6149" y="0"/>
                  </a:moveTo>
                  <a:cubicBezTo>
                    <a:pt x="5813" y="0"/>
                    <a:pt x="5426" y="57"/>
                    <a:pt x="4983" y="196"/>
                  </a:cubicBezTo>
                  <a:cubicBezTo>
                    <a:pt x="2450" y="984"/>
                    <a:pt x="1" y="6509"/>
                    <a:pt x="882" y="8438"/>
                  </a:cubicBezTo>
                  <a:cubicBezTo>
                    <a:pt x="1395" y="9556"/>
                    <a:pt x="3026" y="10253"/>
                    <a:pt x="4637" y="10253"/>
                  </a:cubicBezTo>
                  <a:cubicBezTo>
                    <a:pt x="5806" y="10253"/>
                    <a:pt x="6965" y="9886"/>
                    <a:pt x="7677" y="9045"/>
                  </a:cubicBezTo>
                  <a:cubicBezTo>
                    <a:pt x="8754" y="7776"/>
                    <a:pt x="10273" y="5625"/>
                    <a:pt x="11399" y="4086"/>
                  </a:cubicBezTo>
                  <a:cubicBezTo>
                    <a:pt x="12218" y="2973"/>
                    <a:pt x="13435" y="2220"/>
                    <a:pt x="14800" y="1989"/>
                  </a:cubicBezTo>
                  <a:cubicBezTo>
                    <a:pt x="14826" y="2071"/>
                    <a:pt x="14850" y="2107"/>
                    <a:pt x="14863" y="2107"/>
                  </a:cubicBezTo>
                  <a:cubicBezTo>
                    <a:pt x="14947" y="2107"/>
                    <a:pt x="14623" y="653"/>
                    <a:pt x="12162" y="196"/>
                  </a:cubicBezTo>
                  <a:cubicBezTo>
                    <a:pt x="11777" y="125"/>
                    <a:pt x="11423" y="94"/>
                    <a:pt x="11098" y="94"/>
                  </a:cubicBezTo>
                  <a:cubicBezTo>
                    <a:pt x="9089" y="94"/>
                    <a:pt x="8197" y="1262"/>
                    <a:pt x="8197" y="1262"/>
                  </a:cubicBezTo>
                  <a:cubicBezTo>
                    <a:pt x="8197" y="1262"/>
                    <a:pt x="7731" y="0"/>
                    <a:pt x="6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54"/>
            <p:cNvSpPr/>
            <p:nvPr/>
          </p:nvSpPr>
          <p:spPr>
            <a:xfrm>
              <a:off x="7355142" y="3223152"/>
              <a:ext cx="142255" cy="220232"/>
            </a:xfrm>
            <a:custGeom>
              <a:avLst/>
              <a:gdLst/>
              <a:ahLst/>
              <a:cxnLst/>
              <a:rect l="l" t="t" r="r" b="b"/>
              <a:pathLst>
                <a:path w="4289" h="6640" extrusionOk="0">
                  <a:moveTo>
                    <a:pt x="4288" y="0"/>
                  </a:moveTo>
                  <a:cubicBezTo>
                    <a:pt x="3689" y="315"/>
                    <a:pt x="3172" y="773"/>
                    <a:pt x="2711" y="1267"/>
                  </a:cubicBezTo>
                  <a:cubicBezTo>
                    <a:pt x="2247" y="1764"/>
                    <a:pt x="1849" y="2318"/>
                    <a:pt x="1488" y="2891"/>
                  </a:cubicBezTo>
                  <a:cubicBezTo>
                    <a:pt x="1137" y="3471"/>
                    <a:pt x="838" y="4080"/>
                    <a:pt x="586" y="4707"/>
                  </a:cubicBezTo>
                  <a:cubicBezTo>
                    <a:pt x="457" y="5019"/>
                    <a:pt x="361" y="5344"/>
                    <a:pt x="251" y="5662"/>
                  </a:cubicBezTo>
                  <a:cubicBezTo>
                    <a:pt x="162" y="5990"/>
                    <a:pt x="72" y="6312"/>
                    <a:pt x="0" y="6639"/>
                  </a:cubicBezTo>
                  <a:cubicBezTo>
                    <a:pt x="149" y="6338"/>
                    <a:pt x="271" y="6026"/>
                    <a:pt x="414" y="5725"/>
                  </a:cubicBezTo>
                  <a:cubicBezTo>
                    <a:pt x="560" y="5423"/>
                    <a:pt x="689" y="5119"/>
                    <a:pt x="842" y="4820"/>
                  </a:cubicBezTo>
                  <a:cubicBezTo>
                    <a:pt x="994" y="4525"/>
                    <a:pt x="1130" y="4224"/>
                    <a:pt x="1299" y="3935"/>
                  </a:cubicBezTo>
                  <a:cubicBezTo>
                    <a:pt x="1452" y="3643"/>
                    <a:pt x="1620" y="3358"/>
                    <a:pt x="1790" y="3077"/>
                  </a:cubicBezTo>
                  <a:cubicBezTo>
                    <a:pt x="2134" y="2509"/>
                    <a:pt x="2509" y="1966"/>
                    <a:pt x="2916" y="1446"/>
                  </a:cubicBezTo>
                  <a:cubicBezTo>
                    <a:pt x="3334" y="935"/>
                    <a:pt x="3768" y="428"/>
                    <a:pt x="4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54"/>
            <p:cNvSpPr/>
            <p:nvPr/>
          </p:nvSpPr>
          <p:spPr>
            <a:xfrm>
              <a:off x="7066308" y="2876999"/>
              <a:ext cx="180100" cy="217546"/>
            </a:xfrm>
            <a:custGeom>
              <a:avLst/>
              <a:gdLst/>
              <a:ahLst/>
              <a:cxnLst/>
              <a:rect l="l" t="t" r="r" b="b"/>
              <a:pathLst>
                <a:path w="5430" h="6559" extrusionOk="0">
                  <a:moveTo>
                    <a:pt x="1624" y="0"/>
                  </a:moveTo>
                  <a:cubicBezTo>
                    <a:pt x="1477" y="0"/>
                    <a:pt x="1337" y="95"/>
                    <a:pt x="1286" y="242"/>
                  </a:cubicBezTo>
                  <a:cubicBezTo>
                    <a:pt x="1154" y="643"/>
                    <a:pt x="1" y="4179"/>
                    <a:pt x="928" y="5773"/>
                  </a:cubicBezTo>
                  <a:cubicBezTo>
                    <a:pt x="1171" y="6184"/>
                    <a:pt x="1525" y="6439"/>
                    <a:pt x="1986" y="6526"/>
                  </a:cubicBezTo>
                  <a:cubicBezTo>
                    <a:pt x="2095" y="6546"/>
                    <a:pt x="2205" y="6559"/>
                    <a:pt x="2311" y="6559"/>
                  </a:cubicBezTo>
                  <a:cubicBezTo>
                    <a:pt x="2666" y="6559"/>
                    <a:pt x="3004" y="6442"/>
                    <a:pt x="3319" y="6217"/>
                  </a:cubicBezTo>
                  <a:cubicBezTo>
                    <a:pt x="4856" y="5120"/>
                    <a:pt x="5380" y="1570"/>
                    <a:pt x="5400" y="1421"/>
                  </a:cubicBezTo>
                  <a:cubicBezTo>
                    <a:pt x="5430" y="1226"/>
                    <a:pt x="5294" y="1047"/>
                    <a:pt x="5101" y="1021"/>
                  </a:cubicBezTo>
                  <a:cubicBezTo>
                    <a:pt x="5085" y="1018"/>
                    <a:pt x="5068" y="1017"/>
                    <a:pt x="5052" y="1017"/>
                  </a:cubicBezTo>
                  <a:cubicBezTo>
                    <a:pt x="4880" y="1017"/>
                    <a:pt x="4728" y="1143"/>
                    <a:pt x="4700" y="1319"/>
                  </a:cubicBezTo>
                  <a:cubicBezTo>
                    <a:pt x="4564" y="2263"/>
                    <a:pt x="3978" y="4879"/>
                    <a:pt x="2907" y="5644"/>
                  </a:cubicBezTo>
                  <a:cubicBezTo>
                    <a:pt x="2714" y="5781"/>
                    <a:pt x="2517" y="5848"/>
                    <a:pt x="2309" y="5848"/>
                  </a:cubicBezTo>
                  <a:cubicBezTo>
                    <a:pt x="2247" y="5848"/>
                    <a:pt x="2183" y="5842"/>
                    <a:pt x="2118" y="5830"/>
                  </a:cubicBezTo>
                  <a:cubicBezTo>
                    <a:pt x="1860" y="5783"/>
                    <a:pt x="1678" y="5651"/>
                    <a:pt x="1542" y="5415"/>
                  </a:cubicBezTo>
                  <a:cubicBezTo>
                    <a:pt x="889" y="4302"/>
                    <a:pt x="1621" y="1468"/>
                    <a:pt x="1956" y="470"/>
                  </a:cubicBezTo>
                  <a:cubicBezTo>
                    <a:pt x="2019" y="285"/>
                    <a:pt x="1920" y="83"/>
                    <a:pt x="1734" y="19"/>
                  </a:cubicBezTo>
                  <a:cubicBezTo>
                    <a:pt x="1698" y="6"/>
                    <a:pt x="1660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4"/>
            <p:cNvSpPr/>
            <p:nvPr/>
          </p:nvSpPr>
          <p:spPr>
            <a:xfrm>
              <a:off x="7936658" y="2887016"/>
              <a:ext cx="180100" cy="217413"/>
            </a:xfrm>
            <a:custGeom>
              <a:avLst/>
              <a:gdLst/>
              <a:ahLst/>
              <a:cxnLst/>
              <a:rect l="l" t="t" r="r" b="b"/>
              <a:pathLst>
                <a:path w="5430" h="6555" extrusionOk="0">
                  <a:moveTo>
                    <a:pt x="1623" y="0"/>
                  </a:moveTo>
                  <a:cubicBezTo>
                    <a:pt x="1475" y="0"/>
                    <a:pt x="1337" y="93"/>
                    <a:pt x="1287" y="241"/>
                  </a:cubicBezTo>
                  <a:cubicBezTo>
                    <a:pt x="1154" y="639"/>
                    <a:pt x="1" y="4179"/>
                    <a:pt x="932" y="5770"/>
                  </a:cubicBezTo>
                  <a:cubicBezTo>
                    <a:pt x="1171" y="6184"/>
                    <a:pt x="1526" y="6436"/>
                    <a:pt x="1986" y="6525"/>
                  </a:cubicBezTo>
                  <a:cubicBezTo>
                    <a:pt x="2096" y="6545"/>
                    <a:pt x="2205" y="6555"/>
                    <a:pt x="2315" y="6555"/>
                  </a:cubicBezTo>
                  <a:cubicBezTo>
                    <a:pt x="2666" y="6555"/>
                    <a:pt x="3004" y="6443"/>
                    <a:pt x="3322" y="6217"/>
                  </a:cubicBezTo>
                  <a:cubicBezTo>
                    <a:pt x="4856" y="5120"/>
                    <a:pt x="5381" y="1570"/>
                    <a:pt x="5404" y="1418"/>
                  </a:cubicBezTo>
                  <a:cubicBezTo>
                    <a:pt x="5430" y="1225"/>
                    <a:pt x="5294" y="1046"/>
                    <a:pt x="5102" y="1020"/>
                  </a:cubicBezTo>
                  <a:cubicBezTo>
                    <a:pt x="5084" y="1017"/>
                    <a:pt x="5066" y="1016"/>
                    <a:pt x="5048" y="1016"/>
                  </a:cubicBezTo>
                  <a:cubicBezTo>
                    <a:pt x="4877" y="1016"/>
                    <a:pt x="4728" y="1144"/>
                    <a:pt x="4701" y="1318"/>
                  </a:cubicBezTo>
                  <a:cubicBezTo>
                    <a:pt x="4568" y="2259"/>
                    <a:pt x="3981" y="4875"/>
                    <a:pt x="2911" y="5640"/>
                  </a:cubicBezTo>
                  <a:cubicBezTo>
                    <a:pt x="2715" y="5780"/>
                    <a:pt x="2517" y="5848"/>
                    <a:pt x="2310" y="5848"/>
                  </a:cubicBezTo>
                  <a:cubicBezTo>
                    <a:pt x="2247" y="5848"/>
                    <a:pt x="2184" y="5842"/>
                    <a:pt x="2119" y="5829"/>
                  </a:cubicBezTo>
                  <a:cubicBezTo>
                    <a:pt x="1864" y="5779"/>
                    <a:pt x="1678" y="5650"/>
                    <a:pt x="1542" y="5415"/>
                  </a:cubicBezTo>
                  <a:cubicBezTo>
                    <a:pt x="893" y="4301"/>
                    <a:pt x="1622" y="1464"/>
                    <a:pt x="1960" y="466"/>
                  </a:cubicBezTo>
                  <a:cubicBezTo>
                    <a:pt x="2020" y="281"/>
                    <a:pt x="1920" y="82"/>
                    <a:pt x="1738" y="19"/>
                  </a:cubicBezTo>
                  <a:cubicBezTo>
                    <a:pt x="1700" y="6"/>
                    <a:pt x="1661" y="0"/>
                    <a:pt x="16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4"/>
            <p:cNvSpPr/>
            <p:nvPr/>
          </p:nvSpPr>
          <p:spPr>
            <a:xfrm>
              <a:off x="7881166" y="3255724"/>
              <a:ext cx="206169" cy="94859"/>
            </a:xfrm>
            <a:custGeom>
              <a:avLst/>
              <a:gdLst/>
              <a:ahLst/>
              <a:cxnLst/>
              <a:rect l="l" t="t" r="r" b="b"/>
              <a:pathLst>
                <a:path w="6216" h="2860" extrusionOk="0">
                  <a:moveTo>
                    <a:pt x="3106" y="0"/>
                  </a:moveTo>
                  <a:cubicBezTo>
                    <a:pt x="1392" y="0"/>
                    <a:pt x="0" y="640"/>
                    <a:pt x="0" y="1428"/>
                  </a:cubicBezTo>
                  <a:cubicBezTo>
                    <a:pt x="0" y="2220"/>
                    <a:pt x="1392" y="2860"/>
                    <a:pt x="3106" y="2860"/>
                  </a:cubicBezTo>
                  <a:cubicBezTo>
                    <a:pt x="4823" y="2860"/>
                    <a:pt x="6215" y="2220"/>
                    <a:pt x="6215" y="1428"/>
                  </a:cubicBezTo>
                  <a:cubicBezTo>
                    <a:pt x="6215" y="640"/>
                    <a:pt x="4823" y="0"/>
                    <a:pt x="3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4"/>
            <p:cNvSpPr/>
            <p:nvPr/>
          </p:nvSpPr>
          <p:spPr>
            <a:xfrm>
              <a:off x="7073241" y="3187860"/>
              <a:ext cx="146700" cy="86103"/>
            </a:xfrm>
            <a:custGeom>
              <a:avLst/>
              <a:gdLst/>
              <a:ahLst/>
              <a:cxnLst/>
              <a:rect l="l" t="t" r="r" b="b"/>
              <a:pathLst>
                <a:path w="4423" h="2596" extrusionOk="0">
                  <a:moveTo>
                    <a:pt x="1594" y="1"/>
                  </a:moveTo>
                  <a:cubicBezTo>
                    <a:pt x="1005" y="1"/>
                    <a:pt x="458" y="84"/>
                    <a:pt x="0" y="229"/>
                  </a:cubicBezTo>
                  <a:cubicBezTo>
                    <a:pt x="60" y="968"/>
                    <a:pt x="130" y="1701"/>
                    <a:pt x="202" y="2427"/>
                  </a:cubicBezTo>
                  <a:cubicBezTo>
                    <a:pt x="614" y="2533"/>
                    <a:pt x="1088" y="2596"/>
                    <a:pt x="1594" y="2596"/>
                  </a:cubicBezTo>
                  <a:cubicBezTo>
                    <a:pt x="3156" y="2596"/>
                    <a:pt x="4422" y="2016"/>
                    <a:pt x="4422" y="1297"/>
                  </a:cubicBezTo>
                  <a:cubicBezTo>
                    <a:pt x="4422" y="584"/>
                    <a:pt x="3156" y="1"/>
                    <a:pt x="1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6742548" y="3444092"/>
              <a:ext cx="251443" cy="382720"/>
            </a:xfrm>
            <a:custGeom>
              <a:avLst/>
              <a:gdLst/>
              <a:ahLst/>
              <a:cxnLst/>
              <a:rect l="l" t="t" r="r" b="b"/>
              <a:pathLst>
                <a:path w="7581" h="11539" extrusionOk="0">
                  <a:moveTo>
                    <a:pt x="4219" y="0"/>
                  </a:moveTo>
                  <a:cubicBezTo>
                    <a:pt x="3037" y="0"/>
                    <a:pt x="1666" y="261"/>
                    <a:pt x="336" y="1122"/>
                  </a:cubicBezTo>
                  <a:cubicBezTo>
                    <a:pt x="328" y="1126"/>
                    <a:pt x="319" y="1135"/>
                    <a:pt x="309" y="1142"/>
                  </a:cubicBezTo>
                  <a:cubicBezTo>
                    <a:pt x="209" y="1205"/>
                    <a:pt x="103" y="1277"/>
                    <a:pt x="1" y="1354"/>
                  </a:cubicBezTo>
                  <a:cubicBezTo>
                    <a:pt x="1" y="1354"/>
                    <a:pt x="332" y="2686"/>
                    <a:pt x="819" y="4390"/>
                  </a:cubicBezTo>
                  <a:cubicBezTo>
                    <a:pt x="1078" y="5291"/>
                    <a:pt x="1379" y="6293"/>
                    <a:pt x="1697" y="7254"/>
                  </a:cubicBezTo>
                  <a:cubicBezTo>
                    <a:pt x="1993" y="8158"/>
                    <a:pt x="2308" y="9030"/>
                    <a:pt x="2615" y="9743"/>
                  </a:cubicBezTo>
                  <a:cubicBezTo>
                    <a:pt x="2993" y="10624"/>
                    <a:pt x="3362" y="11274"/>
                    <a:pt x="3683" y="11476"/>
                  </a:cubicBezTo>
                  <a:cubicBezTo>
                    <a:pt x="3749" y="11519"/>
                    <a:pt x="3813" y="11539"/>
                    <a:pt x="3875" y="11539"/>
                  </a:cubicBezTo>
                  <a:cubicBezTo>
                    <a:pt x="4124" y="11539"/>
                    <a:pt x="4402" y="11171"/>
                    <a:pt x="4697" y="10575"/>
                  </a:cubicBezTo>
                  <a:cubicBezTo>
                    <a:pt x="4969" y="10028"/>
                    <a:pt x="5248" y="9279"/>
                    <a:pt x="5529" y="8441"/>
                  </a:cubicBezTo>
                  <a:cubicBezTo>
                    <a:pt x="5728" y="7834"/>
                    <a:pt x="5927" y="7174"/>
                    <a:pt x="6119" y="6508"/>
                  </a:cubicBezTo>
                  <a:cubicBezTo>
                    <a:pt x="6189" y="6263"/>
                    <a:pt x="6262" y="6014"/>
                    <a:pt x="6328" y="5772"/>
                  </a:cubicBezTo>
                  <a:cubicBezTo>
                    <a:pt x="6689" y="4459"/>
                    <a:pt x="7004" y="3174"/>
                    <a:pt x="7229" y="2226"/>
                  </a:cubicBezTo>
                  <a:cubicBezTo>
                    <a:pt x="7448" y="1304"/>
                    <a:pt x="7581" y="701"/>
                    <a:pt x="7581" y="701"/>
                  </a:cubicBezTo>
                  <a:cubicBezTo>
                    <a:pt x="7581" y="701"/>
                    <a:pt x="6620" y="234"/>
                    <a:pt x="5225" y="61"/>
                  </a:cubicBezTo>
                  <a:cubicBezTo>
                    <a:pt x="4956" y="29"/>
                    <a:pt x="4668" y="5"/>
                    <a:pt x="4373" y="2"/>
                  </a:cubicBezTo>
                  <a:cubicBezTo>
                    <a:pt x="4322" y="1"/>
                    <a:pt x="4271" y="0"/>
                    <a:pt x="4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6829417" y="3659392"/>
              <a:ext cx="116219" cy="107861"/>
            </a:xfrm>
            <a:custGeom>
              <a:avLst/>
              <a:gdLst/>
              <a:ahLst/>
              <a:cxnLst/>
              <a:rect l="l" t="t" r="r" b="b"/>
              <a:pathLst>
                <a:path w="3504" h="3252" extrusionOk="0">
                  <a:moveTo>
                    <a:pt x="3504" y="1"/>
                  </a:moveTo>
                  <a:lnTo>
                    <a:pt x="3504" y="1"/>
                  </a:lnTo>
                  <a:cubicBezTo>
                    <a:pt x="3265" y="335"/>
                    <a:pt x="3016" y="643"/>
                    <a:pt x="2751" y="939"/>
                  </a:cubicBezTo>
                  <a:cubicBezTo>
                    <a:pt x="2473" y="1223"/>
                    <a:pt x="2191" y="1499"/>
                    <a:pt x="1890" y="1757"/>
                  </a:cubicBezTo>
                  <a:cubicBezTo>
                    <a:pt x="1289" y="2281"/>
                    <a:pt x="649" y="2755"/>
                    <a:pt x="0" y="3252"/>
                  </a:cubicBezTo>
                  <a:cubicBezTo>
                    <a:pt x="394" y="3132"/>
                    <a:pt x="762" y="2950"/>
                    <a:pt x="1117" y="2741"/>
                  </a:cubicBezTo>
                  <a:cubicBezTo>
                    <a:pt x="1475" y="2536"/>
                    <a:pt x="1806" y="2291"/>
                    <a:pt x="2121" y="2025"/>
                  </a:cubicBezTo>
                  <a:cubicBezTo>
                    <a:pt x="2430" y="1751"/>
                    <a:pt x="2718" y="1448"/>
                    <a:pt x="2963" y="1114"/>
                  </a:cubicBezTo>
                  <a:cubicBezTo>
                    <a:pt x="3202" y="772"/>
                    <a:pt x="3397" y="398"/>
                    <a:pt x="350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6798835" y="3517893"/>
              <a:ext cx="183516" cy="166799"/>
            </a:xfrm>
            <a:custGeom>
              <a:avLst/>
              <a:gdLst/>
              <a:ahLst/>
              <a:cxnLst/>
              <a:rect l="l" t="t" r="r" b="b"/>
              <a:pathLst>
                <a:path w="5533" h="5029" extrusionOk="0">
                  <a:moveTo>
                    <a:pt x="5532" y="1"/>
                  </a:moveTo>
                  <a:lnTo>
                    <a:pt x="5532" y="1"/>
                  </a:lnTo>
                  <a:cubicBezTo>
                    <a:pt x="5125" y="484"/>
                    <a:pt x="4684" y="919"/>
                    <a:pt x="4236" y="1350"/>
                  </a:cubicBezTo>
                  <a:cubicBezTo>
                    <a:pt x="3789" y="1781"/>
                    <a:pt x="3321" y="2191"/>
                    <a:pt x="2855" y="2599"/>
                  </a:cubicBezTo>
                  <a:cubicBezTo>
                    <a:pt x="2387" y="3010"/>
                    <a:pt x="1906" y="3408"/>
                    <a:pt x="1429" y="3813"/>
                  </a:cubicBezTo>
                  <a:cubicBezTo>
                    <a:pt x="952" y="4210"/>
                    <a:pt x="478" y="4618"/>
                    <a:pt x="0" y="5029"/>
                  </a:cubicBezTo>
                  <a:cubicBezTo>
                    <a:pt x="1108" y="4429"/>
                    <a:pt x="2128" y="3686"/>
                    <a:pt x="3086" y="2868"/>
                  </a:cubicBezTo>
                  <a:cubicBezTo>
                    <a:pt x="3557" y="2450"/>
                    <a:pt x="4021" y="2020"/>
                    <a:pt x="4435" y="1542"/>
                  </a:cubicBezTo>
                  <a:cubicBezTo>
                    <a:pt x="4856" y="1071"/>
                    <a:pt x="5241" y="561"/>
                    <a:pt x="553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6769713" y="3446115"/>
              <a:ext cx="146136" cy="143615"/>
            </a:xfrm>
            <a:custGeom>
              <a:avLst/>
              <a:gdLst/>
              <a:ahLst/>
              <a:cxnLst/>
              <a:rect l="l" t="t" r="r" b="b"/>
              <a:pathLst>
                <a:path w="4406" h="4330" extrusionOk="0">
                  <a:moveTo>
                    <a:pt x="4406" y="0"/>
                  </a:moveTo>
                  <a:cubicBezTo>
                    <a:pt x="4110" y="431"/>
                    <a:pt x="3752" y="799"/>
                    <a:pt x="3398" y="1167"/>
                  </a:cubicBezTo>
                  <a:cubicBezTo>
                    <a:pt x="3037" y="1531"/>
                    <a:pt x="2668" y="1886"/>
                    <a:pt x="2287" y="2231"/>
                  </a:cubicBezTo>
                  <a:cubicBezTo>
                    <a:pt x="1531" y="2934"/>
                    <a:pt x="753" y="3603"/>
                    <a:pt x="0" y="4329"/>
                  </a:cubicBezTo>
                  <a:cubicBezTo>
                    <a:pt x="918" y="3829"/>
                    <a:pt x="1753" y="3196"/>
                    <a:pt x="2526" y="2493"/>
                  </a:cubicBezTo>
                  <a:cubicBezTo>
                    <a:pt x="2910" y="2138"/>
                    <a:pt x="3278" y="1764"/>
                    <a:pt x="3603" y="1352"/>
                  </a:cubicBezTo>
                  <a:cubicBezTo>
                    <a:pt x="3931" y="942"/>
                    <a:pt x="4233" y="497"/>
                    <a:pt x="440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6887562" y="3444025"/>
              <a:ext cx="83350" cy="106998"/>
            </a:xfrm>
            <a:custGeom>
              <a:avLst/>
              <a:gdLst/>
              <a:ahLst/>
              <a:cxnLst/>
              <a:rect l="l" t="t" r="r" b="b"/>
              <a:pathLst>
                <a:path w="2513" h="3226" extrusionOk="0">
                  <a:moveTo>
                    <a:pt x="1" y="0"/>
                  </a:moveTo>
                  <a:lnTo>
                    <a:pt x="1" y="0"/>
                  </a:lnTo>
                  <a:cubicBezTo>
                    <a:pt x="93" y="338"/>
                    <a:pt x="236" y="657"/>
                    <a:pt x="401" y="961"/>
                  </a:cubicBezTo>
                  <a:cubicBezTo>
                    <a:pt x="564" y="1270"/>
                    <a:pt x="756" y="1558"/>
                    <a:pt x="965" y="1840"/>
                  </a:cubicBezTo>
                  <a:cubicBezTo>
                    <a:pt x="1385" y="2387"/>
                    <a:pt x="1893" y="2894"/>
                    <a:pt x="2513" y="3225"/>
                  </a:cubicBezTo>
                  <a:lnTo>
                    <a:pt x="1867" y="2427"/>
                  </a:lnTo>
                  <a:cubicBezTo>
                    <a:pt x="1658" y="2158"/>
                    <a:pt x="1445" y="1896"/>
                    <a:pt x="1246" y="1625"/>
                  </a:cubicBezTo>
                  <a:cubicBezTo>
                    <a:pt x="833" y="1088"/>
                    <a:pt x="441" y="540"/>
                    <a:pt x="1" y="0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6822916" y="3451157"/>
              <a:ext cx="129519" cy="184279"/>
            </a:xfrm>
            <a:custGeom>
              <a:avLst/>
              <a:gdLst/>
              <a:ahLst/>
              <a:cxnLst/>
              <a:rect l="l" t="t" r="r" b="b"/>
              <a:pathLst>
                <a:path w="3905" h="5556" extrusionOk="0">
                  <a:moveTo>
                    <a:pt x="1" y="1"/>
                  </a:moveTo>
                  <a:cubicBezTo>
                    <a:pt x="388" y="1081"/>
                    <a:pt x="945" y="2089"/>
                    <a:pt x="1578" y="3044"/>
                  </a:cubicBezTo>
                  <a:cubicBezTo>
                    <a:pt x="2225" y="3981"/>
                    <a:pt x="2967" y="4887"/>
                    <a:pt x="3905" y="5556"/>
                  </a:cubicBezTo>
                  <a:cubicBezTo>
                    <a:pt x="3530" y="5118"/>
                    <a:pt x="3186" y="4674"/>
                    <a:pt x="2844" y="4226"/>
                  </a:cubicBezTo>
                  <a:cubicBezTo>
                    <a:pt x="2513" y="3769"/>
                    <a:pt x="2185" y="3312"/>
                    <a:pt x="1870" y="2845"/>
                  </a:cubicBezTo>
                  <a:cubicBezTo>
                    <a:pt x="1237" y="1910"/>
                    <a:pt x="634" y="955"/>
                    <a:pt x="1" y="1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6753560" y="3481307"/>
              <a:ext cx="172405" cy="242753"/>
            </a:xfrm>
            <a:custGeom>
              <a:avLst/>
              <a:gdLst/>
              <a:ahLst/>
              <a:cxnLst/>
              <a:rect l="l" t="t" r="r" b="b"/>
              <a:pathLst>
                <a:path w="5198" h="7319" extrusionOk="0">
                  <a:moveTo>
                    <a:pt x="0" y="0"/>
                  </a:moveTo>
                  <a:lnTo>
                    <a:pt x="0" y="0"/>
                  </a:lnTo>
                  <a:cubicBezTo>
                    <a:pt x="268" y="709"/>
                    <a:pt x="600" y="1388"/>
                    <a:pt x="951" y="2058"/>
                  </a:cubicBezTo>
                  <a:cubicBezTo>
                    <a:pt x="1303" y="2728"/>
                    <a:pt x="1691" y="3377"/>
                    <a:pt x="2112" y="4007"/>
                  </a:cubicBezTo>
                  <a:cubicBezTo>
                    <a:pt x="2542" y="4630"/>
                    <a:pt x="2983" y="5250"/>
                    <a:pt x="3500" y="5810"/>
                  </a:cubicBezTo>
                  <a:cubicBezTo>
                    <a:pt x="4010" y="6370"/>
                    <a:pt x="4561" y="6904"/>
                    <a:pt x="5197" y="7319"/>
                  </a:cubicBezTo>
                  <a:cubicBezTo>
                    <a:pt x="5064" y="7183"/>
                    <a:pt x="4932" y="7047"/>
                    <a:pt x="4799" y="6917"/>
                  </a:cubicBezTo>
                  <a:cubicBezTo>
                    <a:pt x="4667" y="6785"/>
                    <a:pt x="4547" y="6635"/>
                    <a:pt x="4425" y="6496"/>
                  </a:cubicBezTo>
                  <a:cubicBezTo>
                    <a:pt x="4169" y="6225"/>
                    <a:pt x="3938" y="5930"/>
                    <a:pt x="3709" y="5635"/>
                  </a:cubicBezTo>
                  <a:cubicBezTo>
                    <a:pt x="3251" y="5044"/>
                    <a:pt x="2824" y="4431"/>
                    <a:pt x="2407" y="3811"/>
                  </a:cubicBezTo>
                  <a:cubicBezTo>
                    <a:pt x="1982" y="3195"/>
                    <a:pt x="1591" y="2555"/>
                    <a:pt x="1186" y="19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6802882" y="3696774"/>
              <a:ext cx="99536" cy="100398"/>
            </a:xfrm>
            <a:custGeom>
              <a:avLst/>
              <a:gdLst/>
              <a:ahLst/>
              <a:cxnLst/>
              <a:rect l="l" t="t" r="r" b="b"/>
              <a:pathLst>
                <a:path w="3001" h="3027" extrusionOk="0">
                  <a:moveTo>
                    <a:pt x="1" y="0"/>
                  </a:moveTo>
                  <a:lnTo>
                    <a:pt x="1" y="0"/>
                  </a:lnTo>
                  <a:cubicBezTo>
                    <a:pt x="147" y="335"/>
                    <a:pt x="339" y="644"/>
                    <a:pt x="548" y="938"/>
                  </a:cubicBezTo>
                  <a:cubicBezTo>
                    <a:pt x="757" y="1233"/>
                    <a:pt x="986" y="1511"/>
                    <a:pt x="1234" y="1777"/>
                  </a:cubicBezTo>
                  <a:cubicBezTo>
                    <a:pt x="1486" y="2039"/>
                    <a:pt x="1748" y="2290"/>
                    <a:pt x="2043" y="2506"/>
                  </a:cubicBezTo>
                  <a:cubicBezTo>
                    <a:pt x="2338" y="2721"/>
                    <a:pt x="2656" y="2914"/>
                    <a:pt x="3001" y="3026"/>
                  </a:cubicBezTo>
                  <a:cubicBezTo>
                    <a:pt x="2457" y="2546"/>
                    <a:pt x="1977" y="2052"/>
                    <a:pt x="1489" y="1535"/>
                  </a:cubicBezTo>
                  <a:cubicBezTo>
                    <a:pt x="1002" y="1025"/>
                    <a:pt x="531" y="497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6879004" y="3475470"/>
              <a:ext cx="109420" cy="318375"/>
            </a:xfrm>
            <a:custGeom>
              <a:avLst/>
              <a:gdLst/>
              <a:ahLst/>
              <a:cxnLst/>
              <a:rect l="l" t="t" r="r" b="b"/>
              <a:pathLst>
                <a:path w="3299" h="9599" extrusionOk="0">
                  <a:moveTo>
                    <a:pt x="1998" y="1"/>
                  </a:moveTo>
                  <a:cubicBezTo>
                    <a:pt x="1998" y="1"/>
                    <a:pt x="1849" y="339"/>
                    <a:pt x="1528" y="706"/>
                  </a:cubicBezTo>
                  <a:cubicBezTo>
                    <a:pt x="1720" y="968"/>
                    <a:pt x="1926" y="1220"/>
                    <a:pt x="2125" y="1479"/>
                  </a:cubicBezTo>
                  <a:lnTo>
                    <a:pt x="2506" y="1949"/>
                  </a:lnTo>
                  <a:cubicBezTo>
                    <a:pt x="2714" y="1734"/>
                    <a:pt x="2920" y="1512"/>
                    <a:pt x="3115" y="1280"/>
                  </a:cubicBezTo>
                  <a:lnTo>
                    <a:pt x="3115" y="1280"/>
                  </a:lnTo>
                  <a:cubicBezTo>
                    <a:pt x="3115" y="1280"/>
                    <a:pt x="3115" y="1280"/>
                    <a:pt x="3115" y="1280"/>
                  </a:cubicBezTo>
                  <a:cubicBezTo>
                    <a:pt x="3185" y="981"/>
                    <a:pt x="3248" y="716"/>
                    <a:pt x="3298" y="495"/>
                  </a:cubicBezTo>
                  <a:cubicBezTo>
                    <a:pt x="2791" y="448"/>
                    <a:pt x="2324" y="279"/>
                    <a:pt x="1998" y="1"/>
                  </a:cubicBezTo>
                  <a:close/>
                  <a:moveTo>
                    <a:pt x="3115" y="1280"/>
                  </a:moveTo>
                  <a:cubicBezTo>
                    <a:pt x="2970" y="1561"/>
                    <a:pt x="2801" y="1827"/>
                    <a:pt x="2615" y="2085"/>
                  </a:cubicBezTo>
                  <a:lnTo>
                    <a:pt x="2771" y="2277"/>
                  </a:lnTo>
                  <a:cubicBezTo>
                    <a:pt x="2697" y="2241"/>
                    <a:pt x="2628" y="2198"/>
                    <a:pt x="2562" y="2158"/>
                  </a:cubicBezTo>
                  <a:cubicBezTo>
                    <a:pt x="2390" y="2387"/>
                    <a:pt x="2207" y="2609"/>
                    <a:pt x="2018" y="2821"/>
                  </a:cubicBezTo>
                  <a:cubicBezTo>
                    <a:pt x="1776" y="3100"/>
                    <a:pt x="1518" y="3365"/>
                    <a:pt x="1250" y="3617"/>
                  </a:cubicBezTo>
                  <a:cubicBezTo>
                    <a:pt x="1561" y="4024"/>
                    <a:pt x="1876" y="4428"/>
                    <a:pt x="2214" y="4823"/>
                  </a:cubicBezTo>
                  <a:cubicBezTo>
                    <a:pt x="1793" y="4521"/>
                    <a:pt x="1409" y="4174"/>
                    <a:pt x="1057" y="3796"/>
                  </a:cubicBezTo>
                  <a:cubicBezTo>
                    <a:pt x="928" y="3915"/>
                    <a:pt x="799" y="4030"/>
                    <a:pt x="669" y="4147"/>
                  </a:cubicBezTo>
                  <a:lnTo>
                    <a:pt x="311" y="4445"/>
                  </a:lnTo>
                  <a:cubicBezTo>
                    <a:pt x="441" y="5104"/>
                    <a:pt x="464" y="5797"/>
                    <a:pt x="427" y="6430"/>
                  </a:cubicBezTo>
                  <a:cubicBezTo>
                    <a:pt x="497" y="6513"/>
                    <a:pt x="570" y="6593"/>
                    <a:pt x="643" y="6672"/>
                  </a:cubicBezTo>
                  <a:cubicBezTo>
                    <a:pt x="709" y="6745"/>
                    <a:pt x="772" y="6825"/>
                    <a:pt x="838" y="6898"/>
                  </a:cubicBezTo>
                  <a:cubicBezTo>
                    <a:pt x="978" y="6762"/>
                    <a:pt x="1117" y="6623"/>
                    <a:pt x="1256" y="6484"/>
                  </a:cubicBezTo>
                  <a:cubicBezTo>
                    <a:pt x="1521" y="6192"/>
                    <a:pt x="1767" y="5884"/>
                    <a:pt x="2009" y="5549"/>
                  </a:cubicBezTo>
                  <a:cubicBezTo>
                    <a:pt x="2078" y="5310"/>
                    <a:pt x="2148" y="5064"/>
                    <a:pt x="2214" y="4826"/>
                  </a:cubicBezTo>
                  <a:cubicBezTo>
                    <a:pt x="2575" y="3513"/>
                    <a:pt x="2890" y="2228"/>
                    <a:pt x="3115" y="1280"/>
                  </a:cubicBezTo>
                  <a:close/>
                  <a:moveTo>
                    <a:pt x="407" y="6689"/>
                  </a:moveTo>
                  <a:cubicBezTo>
                    <a:pt x="401" y="6768"/>
                    <a:pt x="395" y="6845"/>
                    <a:pt x="384" y="6918"/>
                  </a:cubicBezTo>
                  <a:cubicBezTo>
                    <a:pt x="368" y="7067"/>
                    <a:pt x="348" y="7216"/>
                    <a:pt x="328" y="7362"/>
                  </a:cubicBezTo>
                  <a:cubicBezTo>
                    <a:pt x="351" y="7342"/>
                    <a:pt x="371" y="7322"/>
                    <a:pt x="395" y="7302"/>
                  </a:cubicBezTo>
                  <a:cubicBezTo>
                    <a:pt x="514" y="7203"/>
                    <a:pt x="629" y="7097"/>
                    <a:pt x="742" y="6990"/>
                  </a:cubicBezTo>
                  <a:cubicBezTo>
                    <a:pt x="629" y="6894"/>
                    <a:pt x="517" y="6791"/>
                    <a:pt x="407" y="6689"/>
                  </a:cubicBezTo>
                  <a:close/>
                  <a:moveTo>
                    <a:pt x="1969" y="5681"/>
                  </a:moveTo>
                  <a:cubicBezTo>
                    <a:pt x="1859" y="6029"/>
                    <a:pt x="1680" y="6357"/>
                    <a:pt x="1468" y="6659"/>
                  </a:cubicBezTo>
                  <a:cubicBezTo>
                    <a:pt x="1345" y="6828"/>
                    <a:pt x="1210" y="6987"/>
                    <a:pt x="1067" y="7140"/>
                  </a:cubicBezTo>
                  <a:cubicBezTo>
                    <a:pt x="1183" y="7256"/>
                    <a:pt x="1299" y="7375"/>
                    <a:pt x="1415" y="7495"/>
                  </a:cubicBezTo>
                  <a:cubicBezTo>
                    <a:pt x="1604" y="6924"/>
                    <a:pt x="1790" y="6308"/>
                    <a:pt x="1969" y="5681"/>
                  </a:cubicBezTo>
                  <a:close/>
                  <a:moveTo>
                    <a:pt x="1007" y="7206"/>
                  </a:moveTo>
                  <a:cubicBezTo>
                    <a:pt x="885" y="7332"/>
                    <a:pt x="759" y="7455"/>
                    <a:pt x="626" y="7570"/>
                  </a:cubicBezTo>
                  <a:cubicBezTo>
                    <a:pt x="504" y="7677"/>
                    <a:pt x="375" y="7779"/>
                    <a:pt x="245" y="7876"/>
                  </a:cubicBezTo>
                  <a:cubicBezTo>
                    <a:pt x="176" y="8266"/>
                    <a:pt x="92" y="8651"/>
                    <a:pt x="0" y="9035"/>
                  </a:cubicBezTo>
                  <a:cubicBezTo>
                    <a:pt x="192" y="9225"/>
                    <a:pt x="391" y="9413"/>
                    <a:pt x="597" y="9599"/>
                  </a:cubicBezTo>
                  <a:cubicBezTo>
                    <a:pt x="865" y="9055"/>
                    <a:pt x="1140" y="8320"/>
                    <a:pt x="1415" y="7495"/>
                  </a:cubicBezTo>
                  <a:cubicBezTo>
                    <a:pt x="1276" y="7405"/>
                    <a:pt x="1140" y="7305"/>
                    <a:pt x="1007" y="720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6887131" y="3659492"/>
              <a:ext cx="58507" cy="77214"/>
            </a:xfrm>
            <a:custGeom>
              <a:avLst/>
              <a:gdLst/>
              <a:ahLst/>
              <a:cxnLst/>
              <a:rect l="l" t="t" r="r" b="b"/>
              <a:pathLst>
                <a:path w="1764" h="2328" extrusionOk="0">
                  <a:moveTo>
                    <a:pt x="1764" y="1"/>
                  </a:moveTo>
                  <a:lnTo>
                    <a:pt x="1764" y="1"/>
                  </a:lnTo>
                  <a:cubicBezTo>
                    <a:pt x="1522" y="336"/>
                    <a:pt x="1276" y="644"/>
                    <a:pt x="1011" y="936"/>
                  </a:cubicBezTo>
                  <a:cubicBezTo>
                    <a:pt x="872" y="1075"/>
                    <a:pt x="733" y="1214"/>
                    <a:pt x="593" y="1350"/>
                  </a:cubicBezTo>
                  <a:cubicBezTo>
                    <a:pt x="650" y="1416"/>
                    <a:pt x="710" y="1482"/>
                    <a:pt x="772" y="1545"/>
                  </a:cubicBezTo>
                  <a:cubicBezTo>
                    <a:pt x="789" y="1562"/>
                    <a:pt x="806" y="1575"/>
                    <a:pt x="822" y="1592"/>
                  </a:cubicBezTo>
                  <a:cubicBezTo>
                    <a:pt x="965" y="1439"/>
                    <a:pt x="1100" y="1280"/>
                    <a:pt x="1223" y="1111"/>
                  </a:cubicBezTo>
                  <a:cubicBezTo>
                    <a:pt x="1435" y="809"/>
                    <a:pt x="1614" y="481"/>
                    <a:pt x="1724" y="133"/>
                  </a:cubicBezTo>
                  <a:cubicBezTo>
                    <a:pt x="1737" y="93"/>
                    <a:pt x="1747" y="53"/>
                    <a:pt x="1760" y="14"/>
                  </a:cubicBezTo>
                  <a:cubicBezTo>
                    <a:pt x="1760" y="7"/>
                    <a:pt x="1764" y="4"/>
                    <a:pt x="1764" y="1"/>
                  </a:cubicBezTo>
                  <a:close/>
                  <a:moveTo>
                    <a:pt x="497" y="1442"/>
                  </a:moveTo>
                  <a:cubicBezTo>
                    <a:pt x="384" y="1549"/>
                    <a:pt x="269" y="1655"/>
                    <a:pt x="150" y="1754"/>
                  </a:cubicBezTo>
                  <a:cubicBezTo>
                    <a:pt x="126" y="1774"/>
                    <a:pt x="106" y="1794"/>
                    <a:pt x="83" y="1814"/>
                  </a:cubicBezTo>
                  <a:cubicBezTo>
                    <a:pt x="70" y="1903"/>
                    <a:pt x="57" y="1993"/>
                    <a:pt x="40" y="2082"/>
                  </a:cubicBezTo>
                  <a:cubicBezTo>
                    <a:pt x="26" y="2165"/>
                    <a:pt x="14" y="2245"/>
                    <a:pt x="0" y="2328"/>
                  </a:cubicBezTo>
                  <a:cubicBezTo>
                    <a:pt x="130" y="2231"/>
                    <a:pt x="259" y="2129"/>
                    <a:pt x="381" y="2022"/>
                  </a:cubicBezTo>
                  <a:cubicBezTo>
                    <a:pt x="514" y="1907"/>
                    <a:pt x="640" y="1784"/>
                    <a:pt x="762" y="1658"/>
                  </a:cubicBezTo>
                  <a:cubicBezTo>
                    <a:pt x="673" y="1589"/>
                    <a:pt x="583" y="1515"/>
                    <a:pt x="497" y="1442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6769813" y="3486250"/>
              <a:ext cx="188922" cy="124013"/>
            </a:xfrm>
            <a:custGeom>
              <a:avLst/>
              <a:gdLst/>
              <a:ahLst/>
              <a:cxnLst/>
              <a:rect l="l" t="t" r="r" b="b"/>
              <a:pathLst>
                <a:path w="5696" h="3739" extrusionOk="0">
                  <a:moveTo>
                    <a:pt x="398" y="0"/>
                  </a:moveTo>
                  <a:cubicBezTo>
                    <a:pt x="398" y="0"/>
                    <a:pt x="262" y="242"/>
                    <a:pt x="0" y="497"/>
                  </a:cubicBezTo>
                  <a:cubicBezTo>
                    <a:pt x="517" y="941"/>
                    <a:pt x="1177" y="1144"/>
                    <a:pt x="1793" y="1469"/>
                  </a:cubicBezTo>
                  <a:cubicBezTo>
                    <a:pt x="1877" y="1395"/>
                    <a:pt x="1960" y="1319"/>
                    <a:pt x="2042" y="1247"/>
                  </a:cubicBezTo>
                  <a:cubicBezTo>
                    <a:pt x="1804" y="1193"/>
                    <a:pt x="1598" y="1117"/>
                    <a:pt x="1423" y="1031"/>
                  </a:cubicBezTo>
                  <a:cubicBezTo>
                    <a:pt x="611" y="636"/>
                    <a:pt x="398" y="0"/>
                    <a:pt x="398" y="0"/>
                  </a:cubicBezTo>
                  <a:close/>
                  <a:moveTo>
                    <a:pt x="4571" y="636"/>
                  </a:moveTo>
                  <a:cubicBezTo>
                    <a:pt x="4230" y="948"/>
                    <a:pt x="3762" y="1233"/>
                    <a:pt x="3153" y="1313"/>
                  </a:cubicBezTo>
                  <a:cubicBezTo>
                    <a:pt x="3259" y="1472"/>
                    <a:pt x="3364" y="1628"/>
                    <a:pt x="3471" y="1787"/>
                  </a:cubicBezTo>
                  <a:cubicBezTo>
                    <a:pt x="3753" y="2204"/>
                    <a:pt x="4041" y="2612"/>
                    <a:pt x="4336" y="3020"/>
                  </a:cubicBezTo>
                  <a:cubicBezTo>
                    <a:pt x="4601" y="2784"/>
                    <a:pt x="4860" y="2549"/>
                    <a:pt x="5111" y="2304"/>
                  </a:cubicBezTo>
                  <a:cubicBezTo>
                    <a:pt x="5307" y="2114"/>
                    <a:pt x="5503" y="1923"/>
                    <a:pt x="5695" y="1730"/>
                  </a:cubicBezTo>
                  <a:cubicBezTo>
                    <a:pt x="5264" y="1432"/>
                    <a:pt x="4893" y="1048"/>
                    <a:pt x="4571" y="636"/>
                  </a:cubicBezTo>
                  <a:close/>
                  <a:moveTo>
                    <a:pt x="2483" y="1316"/>
                  </a:moveTo>
                  <a:cubicBezTo>
                    <a:pt x="2361" y="1429"/>
                    <a:pt x="2235" y="1542"/>
                    <a:pt x="2105" y="1651"/>
                  </a:cubicBezTo>
                  <a:cubicBezTo>
                    <a:pt x="2361" y="1813"/>
                    <a:pt x="2602" y="2012"/>
                    <a:pt x="2815" y="2274"/>
                  </a:cubicBezTo>
                  <a:cubicBezTo>
                    <a:pt x="3146" y="2688"/>
                    <a:pt x="3372" y="3195"/>
                    <a:pt x="3517" y="3739"/>
                  </a:cubicBezTo>
                  <a:cubicBezTo>
                    <a:pt x="3587" y="3676"/>
                    <a:pt x="3656" y="3616"/>
                    <a:pt x="3730" y="3553"/>
                  </a:cubicBezTo>
                  <a:cubicBezTo>
                    <a:pt x="3858" y="3440"/>
                    <a:pt x="3988" y="3328"/>
                    <a:pt x="4117" y="3212"/>
                  </a:cubicBezTo>
                  <a:cubicBezTo>
                    <a:pt x="3779" y="2824"/>
                    <a:pt x="3468" y="2406"/>
                    <a:pt x="3179" y="1986"/>
                  </a:cubicBezTo>
                  <a:cubicBezTo>
                    <a:pt x="3037" y="1770"/>
                    <a:pt x="2897" y="1554"/>
                    <a:pt x="2765" y="1336"/>
                  </a:cubicBezTo>
                  <a:cubicBezTo>
                    <a:pt x="2732" y="1332"/>
                    <a:pt x="2695" y="1332"/>
                    <a:pt x="2662" y="1329"/>
                  </a:cubicBezTo>
                  <a:cubicBezTo>
                    <a:pt x="2602" y="1326"/>
                    <a:pt x="2543" y="1323"/>
                    <a:pt x="2483" y="131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6886467" y="3517893"/>
              <a:ext cx="95887" cy="105008"/>
            </a:xfrm>
            <a:custGeom>
              <a:avLst/>
              <a:gdLst/>
              <a:ahLst/>
              <a:cxnLst/>
              <a:rect l="l" t="t" r="r" b="b"/>
              <a:pathLst>
                <a:path w="2891" h="3166" extrusionOk="0">
                  <a:moveTo>
                    <a:pt x="2890" y="1"/>
                  </a:moveTo>
                  <a:cubicBezTo>
                    <a:pt x="2695" y="233"/>
                    <a:pt x="2489" y="455"/>
                    <a:pt x="2281" y="670"/>
                  </a:cubicBezTo>
                  <a:lnTo>
                    <a:pt x="2390" y="806"/>
                  </a:lnTo>
                  <a:cubicBezTo>
                    <a:pt x="2576" y="548"/>
                    <a:pt x="2745" y="282"/>
                    <a:pt x="2890" y="1"/>
                  </a:cubicBezTo>
                  <a:close/>
                  <a:moveTo>
                    <a:pt x="2178" y="776"/>
                  </a:moveTo>
                  <a:cubicBezTo>
                    <a:pt x="1986" y="969"/>
                    <a:pt x="1790" y="1160"/>
                    <a:pt x="1594" y="1350"/>
                  </a:cubicBezTo>
                  <a:cubicBezTo>
                    <a:pt x="1343" y="1595"/>
                    <a:pt x="1084" y="1830"/>
                    <a:pt x="819" y="2066"/>
                  </a:cubicBezTo>
                  <a:cubicBezTo>
                    <a:pt x="855" y="2115"/>
                    <a:pt x="892" y="2165"/>
                    <a:pt x="928" y="2214"/>
                  </a:cubicBezTo>
                  <a:cubicBezTo>
                    <a:pt x="961" y="2254"/>
                    <a:pt x="991" y="2298"/>
                    <a:pt x="1025" y="2338"/>
                  </a:cubicBezTo>
                  <a:cubicBezTo>
                    <a:pt x="1293" y="2086"/>
                    <a:pt x="1551" y="1821"/>
                    <a:pt x="1793" y="1542"/>
                  </a:cubicBezTo>
                  <a:cubicBezTo>
                    <a:pt x="1982" y="1330"/>
                    <a:pt x="2165" y="1108"/>
                    <a:pt x="2337" y="879"/>
                  </a:cubicBezTo>
                  <a:cubicBezTo>
                    <a:pt x="2284" y="846"/>
                    <a:pt x="2231" y="810"/>
                    <a:pt x="2178" y="776"/>
                  </a:cubicBezTo>
                  <a:close/>
                  <a:moveTo>
                    <a:pt x="600" y="2258"/>
                  </a:moveTo>
                  <a:cubicBezTo>
                    <a:pt x="471" y="2374"/>
                    <a:pt x="341" y="2486"/>
                    <a:pt x="213" y="2599"/>
                  </a:cubicBezTo>
                  <a:cubicBezTo>
                    <a:pt x="139" y="2662"/>
                    <a:pt x="70" y="2722"/>
                    <a:pt x="0" y="2785"/>
                  </a:cubicBezTo>
                  <a:cubicBezTo>
                    <a:pt x="17" y="2848"/>
                    <a:pt x="30" y="2910"/>
                    <a:pt x="46" y="2977"/>
                  </a:cubicBezTo>
                  <a:cubicBezTo>
                    <a:pt x="60" y="3040"/>
                    <a:pt x="73" y="3103"/>
                    <a:pt x="86" y="3166"/>
                  </a:cubicBezTo>
                  <a:lnTo>
                    <a:pt x="444" y="2868"/>
                  </a:lnTo>
                  <a:cubicBezTo>
                    <a:pt x="574" y="2751"/>
                    <a:pt x="703" y="2636"/>
                    <a:pt x="832" y="2517"/>
                  </a:cubicBezTo>
                  <a:cubicBezTo>
                    <a:pt x="753" y="2430"/>
                    <a:pt x="676" y="2347"/>
                    <a:pt x="600" y="225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6829284" y="3527578"/>
              <a:ext cx="22919" cy="13433"/>
            </a:xfrm>
            <a:custGeom>
              <a:avLst/>
              <a:gdLst/>
              <a:ahLst/>
              <a:cxnLst/>
              <a:rect l="l" t="t" r="r" b="b"/>
              <a:pathLst>
                <a:path w="691" h="405" extrusionOk="0">
                  <a:moveTo>
                    <a:pt x="249" y="1"/>
                  </a:moveTo>
                  <a:cubicBezTo>
                    <a:pt x="167" y="73"/>
                    <a:pt x="84" y="149"/>
                    <a:pt x="0" y="223"/>
                  </a:cubicBezTo>
                  <a:cubicBezTo>
                    <a:pt x="54" y="252"/>
                    <a:pt x="107" y="282"/>
                    <a:pt x="159" y="312"/>
                  </a:cubicBezTo>
                  <a:cubicBezTo>
                    <a:pt x="213" y="342"/>
                    <a:pt x="263" y="371"/>
                    <a:pt x="312" y="405"/>
                  </a:cubicBezTo>
                  <a:cubicBezTo>
                    <a:pt x="442" y="296"/>
                    <a:pt x="568" y="183"/>
                    <a:pt x="690" y="70"/>
                  </a:cubicBezTo>
                  <a:cubicBezTo>
                    <a:pt x="531" y="57"/>
                    <a:pt x="385" y="30"/>
                    <a:pt x="24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6921427" y="3498887"/>
              <a:ext cx="49486" cy="52139"/>
            </a:xfrm>
            <a:custGeom>
              <a:avLst/>
              <a:gdLst/>
              <a:ahLst/>
              <a:cxnLst/>
              <a:rect l="l" t="t" r="r" b="b"/>
              <a:pathLst>
                <a:path w="1492" h="1572" extrusionOk="0">
                  <a:moveTo>
                    <a:pt x="249" y="0"/>
                  </a:moveTo>
                  <a:cubicBezTo>
                    <a:pt x="173" y="87"/>
                    <a:pt x="90" y="173"/>
                    <a:pt x="0" y="255"/>
                  </a:cubicBezTo>
                  <a:cubicBezTo>
                    <a:pt x="322" y="667"/>
                    <a:pt x="693" y="1051"/>
                    <a:pt x="1124" y="1349"/>
                  </a:cubicBezTo>
                  <a:cubicBezTo>
                    <a:pt x="1177" y="1383"/>
                    <a:pt x="1230" y="1419"/>
                    <a:pt x="1283" y="1452"/>
                  </a:cubicBezTo>
                  <a:cubicBezTo>
                    <a:pt x="1349" y="1492"/>
                    <a:pt x="1418" y="1535"/>
                    <a:pt x="1492" y="1571"/>
                  </a:cubicBezTo>
                  <a:lnTo>
                    <a:pt x="1336" y="1379"/>
                  </a:lnTo>
                  <a:lnTo>
                    <a:pt x="1227" y="1243"/>
                  </a:lnTo>
                  <a:lnTo>
                    <a:pt x="846" y="773"/>
                  </a:lnTo>
                  <a:cubicBezTo>
                    <a:pt x="647" y="514"/>
                    <a:pt x="441" y="262"/>
                    <a:pt x="24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4"/>
            <p:cNvSpPr/>
            <p:nvPr/>
          </p:nvSpPr>
          <p:spPr>
            <a:xfrm>
              <a:off x="6864675" y="3784075"/>
              <a:ext cx="33367" cy="42753"/>
            </a:xfrm>
            <a:custGeom>
              <a:avLst/>
              <a:gdLst/>
              <a:ahLst/>
              <a:cxnLst/>
              <a:rect l="l" t="t" r="r" b="b"/>
              <a:pathLst>
                <a:path w="1006" h="1289" extrusionOk="0">
                  <a:moveTo>
                    <a:pt x="362" y="0"/>
                  </a:moveTo>
                  <a:cubicBezTo>
                    <a:pt x="253" y="411"/>
                    <a:pt x="131" y="819"/>
                    <a:pt x="1" y="1226"/>
                  </a:cubicBezTo>
                  <a:cubicBezTo>
                    <a:pt x="67" y="1269"/>
                    <a:pt x="131" y="1289"/>
                    <a:pt x="193" y="1289"/>
                  </a:cubicBezTo>
                  <a:cubicBezTo>
                    <a:pt x="438" y="1289"/>
                    <a:pt x="714" y="931"/>
                    <a:pt x="1006" y="345"/>
                  </a:cubicBezTo>
                  <a:cubicBezTo>
                    <a:pt x="776" y="255"/>
                    <a:pt x="564" y="136"/>
                    <a:pt x="362" y="0"/>
                  </a:cubicBezTo>
                  <a:close/>
                </a:path>
              </a:pathLst>
            </a:custGeom>
            <a:solidFill>
              <a:srgbClr val="EF8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4"/>
            <p:cNvSpPr/>
            <p:nvPr/>
          </p:nvSpPr>
          <p:spPr>
            <a:xfrm>
              <a:off x="6861491" y="3529767"/>
              <a:ext cx="90945" cy="105672"/>
            </a:xfrm>
            <a:custGeom>
              <a:avLst/>
              <a:gdLst/>
              <a:ahLst/>
              <a:cxnLst/>
              <a:rect l="l" t="t" r="r" b="b"/>
              <a:pathLst>
                <a:path w="2742" h="3186" extrusionOk="0">
                  <a:moveTo>
                    <a:pt x="389" y="1"/>
                  </a:moveTo>
                  <a:cubicBezTo>
                    <a:pt x="282" y="14"/>
                    <a:pt x="170" y="24"/>
                    <a:pt x="54" y="24"/>
                  </a:cubicBezTo>
                  <a:lnTo>
                    <a:pt x="1" y="24"/>
                  </a:lnTo>
                  <a:cubicBezTo>
                    <a:pt x="133" y="242"/>
                    <a:pt x="273" y="458"/>
                    <a:pt x="415" y="674"/>
                  </a:cubicBezTo>
                  <a:cubicBezTo>
                    <a:pt x="704" y="1094"/>
                    <a:pt x="1015" y="1512"/>
                    <a:pt x="1353" y="1900"/>
                  </a:cubicBezTo>
                  <a:cubicBezTo>
                    <a:pt x="1429" y="1989"/>
                    <a:pt x="1506" y="2072"/>
                    <a:pt x="1585" y="2159"/>
                  </a:cubicBezTo>
                  <a:cubicBezTo>
                    <a:pt x="1937" y="2537"/>
                    <a:pt x="2321" y="2884"/>
                    <a:pt x="2742" y="3186"/>
                  </a:cubicBezTo>
                  <a:cubicBezTo>
                    <a:pt x="2404" y="2791"/>
                    <a:pt x="2089" y="2387"/>
                    <a:pt x="1778" y="1980"/>
                  </a:cubicBezTo>
                  <a:cubicBezTo>
                    <a:pt x="1744" y="1940"/>
                    <a:pt x="1714" y="1896"/>
                    <a:pt x="1681" y="1856"/>
                  </a:cubicBezTo>
                  <a:cubicBezTo>
                    <a:pt x="1645" y="1807"/>
                    <a:pt x="1608" y="1757"/>
                    <a:pt x="1572" y="1708"/>
                  </a:cubicBezTo>
                  <a:cubicBezTo>
                    <a:pt x="1277" y="1300"/>
                    <a:pt x="989" y="892"/>
                    <a:pt x="707" y="475"/>
                  </a:cubicBezTo>
                  <a:cubicBezTo>
                    <a:pt x="600" y="316"/>
                    <a:pt x="495" y="160"/>
                    <a:pt x="3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6892504" y="3688747"/>
              <a:ext cx="33466" cy="35323"/>
            </a:xfrm>
            <a:custGeom>
              <a:avLst/>
              <a:gdLst/>
              <a:ahLst/>
              <a:cxnLst/>
              <a:rect l="l" t="t" r="r" b="b"/>
              <a:pathLst>
                <a:path w="1009" h="1065" extrusionOk="0">
                  <a:moveTo>
                    <a:pt x="20" y="0"/>
                  </a:moveTo>
                  <a:cubicBezTo>
                    <a:pt x="17" y="46"/>
                    <a:pt x="14" y="93"/>
                    <a:pt x="11" y="139"/>
                  </a:cubicBezTo>
                  <a:cubicBezTo>
                    <a:pt x="7" y="179"/>
                    <a:pt x="4" y="219"/>
                    <a:pt x="0" y="259"/>
                  </a:cubicBezTo>
                  <a:cubicBezTo>
                    <a:pt x="110" y="361"/>
                    <a:pt x="222" y="464"/>
                    <a:pt x="335" y="560"/>
                  </a:cubicBezTo>
                  <a:cubicBezTo>
                    <a:pt x="421" y="633"/>
                    <a:pt x="511" y="707"/>
                    <a:pt x="600" y="776"/>
                  </a:cubicBezTo>
                  <a:cubicBezTo>
                    <a:pt x="733" y="875"/>
                    <a:pt x="869" y="975"/>
                    <a:pt x="1008" y="1065"/>
                  </a:cubicBezTo>
                  <a:cubicBezTo>
                    <a:pt x="892" y="945"/>
                    <a:pt x="776" y="826"/>
                    <a:pt x="660" y="710"/>
                  </a:cubicBezTo>
                  <a:cubicBezTo>
                    <a:pt x="644" y="693"/>
                    <a:pt x="627" y="680"/>
                    <a:pt x="610" y="663"/>
                  </a:cubicBezTo>
                  <a:cubicBezTo>
                    <a:pt x="548" y="600"/>
                    <a:pt x="488" y="534"/>
                    <a:pt x="431" y="468"/>
                  </a:cubicBezTo>
                  <a:cubicBezTo>
                    <a:pt x="365" y="395"/>
                    <a:pt x="302" y="315"/>
                    <a:pt x="236" y="242"/>
                  </a:cubicBezTo>
                  <a:cubicBezTo>
                    <a:pt x="163" y="163"/>
                    <a:pt x="90" y="83"/>
                    <a:pt x="2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6876683" y="3775153"/>
              <a:ext cx="22123" cy="20365"/>
            </a:xfrm>
            <a:custGeom>
              <a:avLst/>
              <a:gdLst/>
              <a:ahLst/>
              <a:cxnLst/>
              <a:rect l="l" t="t" r="r" b="b"/>
              <a:pathLst>
                <a:path w="667" h="614" extrusionOk="0">
                  <a:moveTo>
                    <a:pt x="70" y="0"/>
                  </a:moveTo>
                  <a:cubicBezTo>
                    <a:pt x="57" y="47"/>
                    <a:pt x="47" y="94"/>
                    <a:pt x="33" y="140"/>
                  </a:cubicBezTo>
                  <a:cubicBezTo>
                    <a:pt x="23" y="183"/>
                    <a:pt x="10" y="226"/>
                    <a:pt x="0" y="269"/>
                  </a:cubicBezTo>
                  <a:cubicBezTo>
                    <a:pt x="202" y="405"/>
                    <a:pt x="414" y="524"/>
                    <a:pt x="644" y="614"/>
                  </a:cubicBezTo>
                  <a:cubicBezTo>
                    <a:pt x="647" y="607"/>
                    <a:pt x="650" y="600"/>
                    <a:pt x="653" y="594"/>
                  </a:cubicBezTo>
                  <a:cubicBezTo>
                    <a:pt x="656" y="584"/>
                    <a:pt x="663" y="574"/>
                    <a:pt x="667" y="564"/>
                  </a:cubicBezTo>
                  <a:cubicBezTo>
                    <a:pt x="461" y="378"/>
                    <a:pt x="262" y="190"/>
                    <a:pt x="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6610105" y="3145437"/>
              <a:ext cx="483814" cy="385042"/>
            </a:xfrm>
            <a:custGeom>
              <a:avLst/>
              <a:gdLst/>
              <a:ahLst/>
              <a:cxnLst/>
              <a:rect l="l" t="t" r="r" b="b"/>
              <a:pathLst>
                <a:path w="14587" h="11609" extrusionOk="0">
                  <a:moveTo>
                    <a:pt x="7540" y="0"/>
                  </a:moveTo>
                  <a:cubicBezTo>
                    <a:pt x="5025" y="0"/>
                    <a:pt x="2506" y="1556"/>
                    <a:pt x="1949" y="3477"/>
                  </a:cubicBezTo>
                  <a:cubicBezTo>
                    <a:pt x="1127" y="6301"/>
                    <a:pt x="2850" y="7587"/>
                    <a:pt x="2850" y="7587"/>
                  </a:cubicBezTo>
                  <a:cubicBezTo>
                    <a:pt x="2774" y="7562"/>
                    <a:pt x="2692" y="7550"/>
                    <a:pt x="2607" y="7550"/>
                  </a:cubicBezTo>
                  <a:cubicBezTo>
                    <a:pt x="1582" y="7550"/>
                    <a:pt x="1" y="9257"/>
                    <a:pt x="1949" y="10746"/>
                  </a:cubicBezTo>
                  <a:cubicBezTo>
                    <a:pt x="2537" y="11195"/>
                    <a:pt x="3052" y="11357"/>
                    <a:pt x="3488" y="11357"/>
                  </a:cubicBezTo>
                  <a:cubicBezTo>
                    <a:pt x="4613" y="11357"/>
                    <a:pt x="5213" y="10275"/>
                    <a:pt x="5213" y="10275"/>
                  </a:cubicBezTo>
                  <a:cubicBezTo>
                    <a:pt x="5213" y="10275"/>
                    <a:pt x="5426" y="10911"/>
                    <a:pt x="6238" y="11306"/>
                  </a:cubicBezTo>
                  <a:cubicBezTo>
                    <a:pt x="6553" y="11462"/>
                    <a:pt x="6960" y="11578"/>
                    <a:pt x="7477" y="11604"/>
                  </a:cubicBezTo>
                  <a:cubicBezTo>
                    <a:pt x="7530" y="11607"/>
                    <a:pt x="7581" y="11609"/>
                    <a:pt x="7632" y="11609"/>
                  </a:cubicBezTo>
                  <a:cubicBezTo>
                    <a:pt x="9373" y="11609"/>
                    <a:pt x="10105" y="9951"/>
                    <a:pt x="10105" y="9951"/>
                  </a:cubicBezTo>
                  <a:cubicBezTo>
                    <a:pt x="10498" y="10289"/>
                    <a:pt x="11097" y="10461"/>
                    <a:pt x="11722" y="10461"/>
                  </a:cubicBezTo>
                  <a:cubicBezTo>
                    <a:pt x="12905" y="10461"/>
                    <a:pt x="14183" y="9844"/>
                    <a:pt x="14341" y="8565"/>
                  </a:cubicBezTo>
                  <a:cubicBezTo>
                    <a:pt x="14587" y="6606"/>
                    <a:pt x="12141" y="6606"/>
                    <a:pt x="12141" y="6606"/>
                  </a:cubicBezTo>
                  <a:cubicBezTo>
                    <a:pt x="12141" y="6606"/>
                    <a:pt x="13937" y="3676"/>
                    <a:pt x="10874" y="1147"/>
                  </a:cubicBezTo>
                  <a:cubicBezTo>
                    <a:pt x="10023" y="442"/>
                    <a:pt x="9019" y="93"/>
                    <a:pt x="7991" y="17"/>
                  </a:cubicBezTo>
                  <a:lnTo>
                    <a:pt x="7985" y="17"/>
                  </a:lnTo>
                  <a:cubicBezTo>
                    <a:pt x="7837" y="6"/>
                    <a:pt x="7688" y="0"/>
                    <a:pt x="75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6816979" y="3145968"/>
              <a:ext cx="269353" cy="384577"/>
            </a:xfrm>
            <a:custGeom>
              <a:avLst/>
              <a:gdLst/>
              <a:ahLst/>
              <a:cxnLst/>
              <a:rect l="l" t="t" r="r" b="b"/>
              <a:pathLst>
                <a:path w="8121" h="11595" extrusionOk="0">
                  <a:moveTo>
                    <a:pt x="1754" y="1"/>
                  </a:moveTo>
                  <a:cubicBezTo>
                    <a:pt x="2702" y="1105"/>
                    <a:pt x="3663" y="2159"/>
                    <a:pt x="3245" y="4253"/>
                  </a:cubicBezTo>
                  <a:cubicBezTo>
                    <a:pt x="3136" y="4816"/>
                    <a:pt x="2934" y="5370"/>
                    <a:pt x="2977" y="5944"/>
                  </a:cubicBezTo>
                  <a:cubicBezTo>
                    <a:pt x="3027" y="6640"/>
                    <a:pt x="3438" y="7282"/>
                    <a:pt x="3464" y="7982"/>
                  </a:cubicBezTo>
                  <a:cubicBezTo>
                    <a:pt x="3490" y="8559"/>
                    <a:pt x="3007" y="9205"/>
                    <a:pt x="2499" y="9205"/>
                  </a:cubicBezTo>
                  <a:cubicBezTo>
                    <a:pt x="2393" y="9205"/>
                    <a:pt x="2288" y="9179"/>
                    <a:pt x="2185" y="9112"/>
                  </a:cubicBezTo>
                  <a:lnTo>
                    <a:pt x="2185" y="9112"/>
                  </a:lnTo>
                  <a:cubicBezTo>
                    <a:pt x="2513" y="9762"/>
                    <a:pt x="1996" y="10557"/>
                    <a:pt x="1346" y="10886"/>
                  </a:cubicBezTo>
                  <a:cubicBezTo>
                    <a:pt x="928" y="11097"/>
                    <a:pt x="464" y="11191"/>
                    <a:pt x="1" y="11290"/>
                  </a:cubicBezTo>
                  <a:cubicBezTo>
                    <a:pt x="316" y="11446"/>
                    <a:pt x="723" y="11562"/>
                    <a:pt x="1240" y="11588"/>
                  </a:cubicBezTo>
                  <a:cubicBezTo>
                    <a:pt x="1293" y="11591"/>
                    <a:pt x="1343" y="11595"/>
                    <a:pt x="1396" y="11595"/>
                  </a:cubicBezTo>
                  <a:cubicBezTo>
                    <a:pt x="3136" y="11595"/>
                    <a:pt x="3868" y="9935"/>
                    <a:pt x="3868" y="9935"/>
                  </a:cubicBezTo>
                  <a:cubicBezTo>
                    <a:pt x="4263" y="10273"/>
                    <a:pt x="4859" y="10444"/>
                    <a:pt x="5486" y="10444"/>
                  </a:cubicBezTo>
                  <a:cubicBezTo>
                    <a:pt x="6669" y="10444"/>
                    <a:pt x="7945" y="9828"/>
                    <a:pt x="8104" y="8549"/>
                  </a:cubicBezTo>
                  <a:cubicBezTo>
                    <a:pt x="8118" y="8453"/>
                    <a:pt x="8121" y="8367"/>
                    <a:pt x="8121" y="8281"/>
                  </a:cubicBezTo>
                  <a:cubicBezTo>
                    <a:pt x="8121" y="6590"/>
                    <a:pt x="5904" y="6590"/>
                    <a:pt x="5904" y="6590"/>
                  </a:cubicBezTo>
                  <a:cubicBezTo>
                    <a:pt x="5904" y="6590"/>
                    <a:pt x="6427" y="5738"/>
                    <a:pt x="6427" y="4555"/>
                  </a:cubicBezTo>
                  <a:cubicBezTo>
                    <a:pt x="6427" y="3544"/>
                    <a:pt x="6046" y="2295"/>
                    <a:pt x="4637" y="1131"/>
                  </a:cubicBezTo>
                  <a:cubicBezTo>
                    <a:pt x="3786" y="426"/>
                    <a:pt x="2782" y="77"/>
                    <a:pt x="175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6864808" y="3318513"/>
              <a:ext cx="92537" cy="95058"/>
            </a:xfrm>
            <a:custGeom>
              <a:avLst/>
              <a:gdLst/>
              <a:ahLst/>
              <a:cxnLst/>
              <a:rect l="l" t="t" r="r" b="b"/>
              <a:pathLst>
                <a:path w="2790" h="2866" extrusionOk="0">
                  <a:moveTo>
                    <a:pt x="1223" y="0"/>
                  </a:moveTo>
                  <a:cubicBezTo>
                    <a:pt x="1193" y="0"/>
                    <a:pt x="1164" y="1"/>
                    <a:pt x="1134" y="3"/>
                  </a:cubicBezTo>
                  <a:cubicBezTo>
                    <a:pt x="262" y="56"/>
                    <a:pt x="0" y="1265"/>
                    <a:pt x="329" y="2091"/>
                  </a:cubicBezTo>
                  <a:cubicBezTo>
                    <a:pt x="495" y="2532"/>
                    <a:pt x="833" y="2866"/>
                    <a:pt x="1330" y="2866"/>
                  </a:cubicBezTo>
                  <a:cubicBezTo>
                    <a:pt x="1368" y="2866"/>
                    <a:pt x="1406" y="2864"/>
                    <a:pt x="1445" y="2860"/>
                  </a:cubicBezTo>
                  <a:cubicBezTo>
                    <a:pt x="1863" y="2816"/>
                    <a:pt x="2155" y="2582"/>
                    <a:pt x="2327" y="2263"/>
                  </a:cubicBezTo>
                  <a:cubicBezTo>
                    <a:pt x="2789" y="1422"/>
                    <a:pt x="2406" y="0"/>
                    <a:pt x="122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6875687" y="3379611"/>
              <a:ext cx="66302" cy="33964"/>
            </a:xfrm>
            <a:custGeom>
              <a:avLst/>
              <a:gdLst/>
              <a:ahLst/>
              <a:cxnLst/>
              <a:rect l="l" t="t" r="r" b="b"/>
              <a:pathLst>
                <a:path w="1999" h="1024" extrusionOk="0">
                  <a:moveTo>
                    <a:pt x="878" y="1"/>
                  </a:moveTo>
                  <a:cubicBezTo>
                    <a:pt x="538" y="1"/>
                    <a:pt x="236" y="110"/>
                    <a:pt x="1" y="249"/>
                  </a:cubicBezTo>
                  <a:cubicBezTo>
                    <a:pt x="167" y="690"/>
                    <a:pt x="505" y="1024"/>
                    <a:pt x="1002" y="1024"/>
                  </a:cubicBezTo>
                  <a:cubicBezTo>
                    <a:pt x="1040" y="1024"/>
                    <a:pt x="1078" y="1022"/>
                    <a:pt x="1117" y="1018"/>
                  </a:cubicBezTo>
                  <a:cubicBezTo>
                    <a:pt x="1535" y="974"/>
                    <a:pt x="1827" y="740"/>
                    <a:pt x="1999" y="421"/>
                  </a:cubicBezTo>
                  <a:cubicBezTo>
                    <a:pt x="1606" y="113"/>
                    <a:pt x="1222" y="1"/>
                    <a:pt x="87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6782350" y="3310188"/>
              <a:ext cx="34428" cy="56153"/>
            </a:xfrm>
            <a:custGeom>
              <a:avLst/>
              <a:gdLst/>
              <a:ahLst/>
              <a:cxnLst/>
              <a:rect l="l" t="t" r="r" b="b"/>
              <a:pathLst>
                <a:path w="1038" h="1693" extrusionOk="0">
                  <a:moveTo>
                    <a:pt x="475" y="1"/>
                  </a:moveTo>
                  <a:cubicBezTo>
                    <a:pt x="468" y="1"/>
                    <a:pt x="461" y="1"/>
                    <a:pt x="454" y="2"/>
                  </a:cubicBezTo>
                  <a:cubicBezTo>
                    <a:pt x="186" y="25"/>
                    <a:pt x="0" y="419"/>
                    <a:pt x="40" y="884"/>
                  </a:cubicBezTo>
                  <a:cubicBezTo>
                    <a:pt x="76" y="1338"/>
                    <a:pt x="309" y="1693"/>
                    <a:pt x="566" y="1693"/>
                  </a:cubicBezTo>
                  <a:cubicBezTo>
                    <a:pt x="573" y="1693"/>
                    <a:pt x="580" y="1692"/>
                    <a:pt x="587" y="1692"/>
                  </a:cubicBezTo>
                  <a:cubicBezTo>
                    <a:pt x="852" y="1669"/>
                    <a:pt x="1038" y="1274"/>
                    <a:pt x="1002" y="807"/>
                  </a:cubicBezTo>
                  <a:cubicBezTo>
                    <a:pt x="966" y="355"/>
                    <a:pt x="732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6964746" y="3290519"/>
              <a:ext cx="34428" cy="56053"/>
            </a:xfrm>
            <a:custGeom>
              <a:avLst/>
              <a:gdLst/>
              <a:ahLst/>
              <a:cxnLst/>
              <a:rect l="l" t="t" r="r" b="b"/>
              <a:pathLst>
                <a:path w="1038" h="1690" extrusionOk="0">
                  <a:moveTo>
                    <a:pt x="479" y="0"/>
                  </a:moveTo>
                  <a:cubicBezTo>
                    <a:pt x="471" y="0"/>
                    <a:pt x="463" y="0"/>
                    <a:pt x="455" y="1"/>
                  </a:cubicBezTo>
                  <a:cubicBezTo>
                    <a:pt x="186" y="21"/>
                    <a:pt x="0" y="416"/>
                    <a:pt x="40" y="883"/>
                  </a:cubicBezTo>
                  <a:cubicBezTo>
                    <a:pt x="76" y="1335"/>
                    <a:pt x="309" y="1689"/>
                    <a:pt x="566" y="1689"/>
                  </a:cubicBezTo>
                  <a:cubicBezTo>
                    <a:pt x="573" y="1689"/>
                    <a:pt x="580" y="1689"/>
                    <a:pt x="587" y="1688"/>
                  </a:cubicBezTo>
                  <a:cubicBezTo>
                    <a:pt x="852" y="1668"/>
                    <a:pt x="1038" y="1271"/>
                    <a:pt x="1001" y="807"/>
                  </a:cubicBezTo>
                  <a:cubicBezTo>
                    <a:pt x="966" y="353"/>
                    <a:pt x="734" y="0"/>
                    <a:pt x="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6742448" y="3388965"/>
              <a:ext cx="75788" cy="45970"/>
            </a:xfrm>
            <a:custGeom>
              <a:avLst/>
              <a:gdLst/>
              <a:ahLst/>
              <a:cxnLst/>
              <a:rect l="l" t="t" r="r" b="b"/>
              <a:pathLst>
                <a:path w="2285" h="1386" extrusionOk="0">
                  <a:moveTo>
                    <a:pt x="1140" y="0"/>
                  </a:moveTo>
                  <a:cubicBezTo>
                    <a:pt x="510" y="0"/>
                    <a:pt x="1" y="311"/>
                    <a:pt x="1" y="692"/>
                  </a:cubicBezTo>
                  <a:cubicBezTo>
                    <a:pt x="1" y="1074"/>
                    <a:pt x="510" y="1385"/>
                    <a:pt x="1140" y="1385"/>
                  </a:cubicBezTo>
                  <a:cubicBezTo>
                    <a:pt x="1774" y="1385"/>
                    <a:pt x="2284" y="1074"/>
                    <a:pt x="2284" y="692"/>
                  </a:cubicBezTo>
                  <a:cubicBezTo>
                    <a:pt x="2284" y="311"/>
                    <a:pt x="1774" y="0"/>
                    <a:pt x="11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6981993" y="3352777"/>
              <a:ext cx="72139" cy="43781"/>
            </a:xfrm>
            <a:custGeom>
              <a:avLst/>
              <a:gdLst/>
              <a:ahLst/>
              <a:cxnLst/>
              <a:rect l="l" t="t" r="r" b="b"/>
              <a:pathLst>
                <a:path w="2175" h="1320" extrusionOk="0">
                  <a:moveTo>
                    <a:pt x="1088" y="1"/>
                  </a:moveTo>
                  <a:cubicBezTo>
                    <a:pt x="487" y="1"/>
                    <a:pt x="1" y="296"/>
                    <a:pt x="1" y="660"/>
                  </a:cubicBezTo>
                  <a:cubicBezTo>
                    <a:pt x="1" y="1024"/>
                    <a:pt x="487" y="1319"/>
                    <a:pt x="1088" y="1319"/>
                  </a:cubicBezTo>
                  <a:cubicBezTo>
                    <a:pt x="1688" y="1319"/>
                    <a:pt x="2175" y="1024"/>
                    <a:pt x="2175" y="660"/>
                  </a:cubicBezTo>
                  <a:cubicBezTo>
                    <a:pt x="2175" y="296"/>
                    <a:pt x="1688" y="1"/>
                    <a:pt x="108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6745964" y="3268362"/>
              <a:ext cx="52902" cy="43748"/>
            </a:xfrm>
            <a:custGeom>
              <a:avLst/>
              <a:gdLst/>
              <a:ahLst/>
              <a:cxnLst/>
              <a:rect l="l" t="t" r="r" b="b"/>
              <a:pathLst>
                <a:path w="1595" h="1319" extrusionOk="0">
                  <a:moveTo>
                    <a:pt x="1359" y="1"/>
                  </a:moveTo>
                  <a:cubicBezTo>
                    <a:pt x="1343" y="1"/>
                    <a:pt x="1326" y="3"/>
                    <a:pt x="1310" y="6"/>
                  </a:cubicBezTo>
                  <a:cubicBezTo>
                    <a:pt x="219" y="282"/>
                    <a:pt x="34" y="1031"/>
                    <a:pt x="27" y="1060"/>
                  </a:cubicBezTo>
                  <a:cubicBezTo>
                    <a:pt x="0" y="1173"/>
                    <a:pt x="66" y="1286"/>
                    <a:pt x="179" y="1313"/>
                  </a:cubicBezTo>
                  <a:cubicBezTo>
                    <a:pt x="196" y="1316"/>
                    <a:pt x="213" y="1319"/>
                    <a:pt x="229" y="1319"/>
                  </a:cubicBezTo>
                  <a:cubicBezTo>
                    <a:pt x="325" y="1319"/>
                    <a:pt x="412" y="1256"/>
                    <a:pt x="435" y="1160"/>
                  </a:cubicBezTo>
                  <a:cubicBezTo>
                    <a:pt x="441" y="1137"/>
                    <a:pt x="583" y="623"/>
                    <a:pt x="1412" y="418"/>
                  </a:cubicBezTo>
                  <a:cubicBezTo>
                    <a:pt x="1525" y="387"/>
                    <a:pt x="1594" y="275"/>
                    <a:pt x="1568" y="162"/>
                  </a:cubicBezTo>
                  <a:cubicBezTo>
                    <a:pt x="1542" y="66"/>
                    <a:pt x="1456" y="1"/>
                    <a:pt x="1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6974630" y="3253834"/>
              <a:ext cx="38043" cy="43449"/>
            </a:xfrm>
            <a:custGeom>
              <a:avLst/>
              <a:gdLst/>
              <a:ahLst/>
              <a:cxnLst/>
              <a:rect l="l" t="t" r="r" b="b"/>
              <a:pathLst>
                <a:path w="1147" h="1310" extrusionOk="0">
                  <a:moveTo>
                    <a:pt x="234" y="1"/>
                  </a:moveTo>
                  <a:cubicBezTo>
                    <a:pt x="181" y="1"/>
                    <a:pt x="127" y="21"/>
                    <a:pt x="87" y="60"/>
                  </a:cubicBezTo>
                  <a:cubicBezTo>
                    <a:pt x="1" y="143"/>
                    <a:pt x="1" y="276"/>
                    <a:pt x="83" y="359"/>
                  </a:cubicBezTo>
                  <a:cubicBezTo>
                    <a:pt x="87" y="362"/>
                    <a:pt x="495" y="783"/>
                    <a:pt x="723" y="1200"/>
                  </a:cubicBezTo>
                  <a:cubicBezTo>
                    <a:pt x="759" y="1270"/>
                    <a:pt x="833" y="1310"/>
                    <a:pt x="908" y="1310"/>
                  </a:cubicBezTo>
                  <a:cubicBezTo>
                    <a:pt x="942" y="1310"/>
                    <a:pt x="975" y="1303"/>
                    <a:pt x="1008" y="1283"/>
                  </a:cubicBezTo>
                  <a:cubicBezTo>
                    <a:pt x="1111" y="1226"/>
                    <a:pt x="1147" y="1101"/>
                    <a:pt x="1091" y="998"/>
                  </a:cubicBezTo>
                  <a:cubicBezTo>
                    <a:pt x="836" y="530"/>
                    <a:pt x="402" y="83"/>
                    <a:pt x="382" y="63"/>
                  </a:cubicBezTo>
                  <a:cubicBezTo>
                    <a:pt x="341" y="22"/>
                    <a:pt x="28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4"/>
            <p:cNvSpPr/>
            <p:nvPr/>
          </p:nvSpPr>
          <p:spPr>
            <a:xfrm>
              <a:off x="6674817" y="3530331"/>
              <a:ext cx="180829" cy="148093"/>
            </a:xfrm>
            <a:custGeom>
              <a:avLst/>
              <a:gdLst/>
              <a:ahLst/>
              <a:cxnLst/>
              <a:rect l="l" t="t" r="r" b="b"/>
              <a:pathLst>
                <a:path w="5452" h="4465" extrusionOk="0">
                  <a:moveTo>
                    <a:pt x="2202" y="0"/>
                  </a:moveTo>
                  <a:cubicBezTo>
                    <a:pt x="2202" y="0"/>
                    <a:pt x="1" y="1147"/>
                    <a:pt x="982" y="3169"/>
                  </a:cubicBezTo>
                  <a:cubicBezTo>
                    <a:pt x="1422" y="4080"/>
                    <a:pt x="2315" y="4465"/>
                    <a:pt x="3182" y="4465"/>
                  </a:cubicBezTo>
                  <a:cubicBezTo>
                    <a:pt x="4242" y="4465"/>
                    <a:pt x="5262" y="3888"/>
                    <a:pt x="5364" y="2993"/>
                  </a:cubicBezTo>
                  <a:cubicBezTo>
                    <a:pt x="5452" y="2203"/>
                    <a:pt x="4887" y="2000"/>
                    <a:pt x="4280" y="2000"/>
                  </a:cubicBezTo>
                  <a:cubicBezTo>
                    <a:pt x="3634" y="2000"/>
                    <a:pt x="2941" y="2231"/>
                    <a:pt x="2941" y="2231"/>
                  </a:cubicBezTo>
                  <a:lnTo>
                    <a:pt x="22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3" name="Google Shape;1993;p54"/>
          <p:cNvSpPr/>
          <p:nvPr/>
        </p:nvSpPr>
        <p:spPr>
          <a:xfrm rot="333202">
            <a:off x="53472" y="59207"/>
            <a:ext cx="712003" cy="538298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4" name="Google Shape;1994;p54"/>
          <p:cNvGrpSpPr/>
          <p:nvPr/>
        </p:nvGrpSpPr>
        <p:grpSpPr>
          <a:xfrm rot="-302834">
            <a:off x="7896639" y="623831"/>
            <a:ext cx="470554" cy="601222"/>
            <a:chOff x="4257150" y="439500"/>
            <a:chExt cx="496378" cy="634217"/>
          </a:xfrm>
        </p:grpSpPr>
        <p:sp>
          <p:nvSpPr>
            <p:cNvPr id="1995" name="Google Shape;1995;p54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230" y="1031893"/>
            <a:ext cx="2666410" cy="3489361"/>
          </a:xfrm>
          <a:prstGeom prst="rect">
            <a:avLst/>
          </a:prstGeom>
        </p:spPr>
      </p:pic>
      <p:sp>
        <p:nvSpPr>
          <p:cNvPr id="73" name="Google Shape;1196;p47"/>
          <p:cNvSpPr txBox="1">
            <a:spLocks noGrp="1"/>
          </p:cNvSpPr>
          <p:nvPr>
            <p:ph type="subTitle" idx="1"/>
          </p:nvPr>
        </p:nvSpPr>
        <p:spPr>
          <a:xfrm flipH="1">
            <a:off x="1257310" y="4547534"/>
            <a:ext cx="3113985" cy="389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UTM Neo Sans Intel" panose="02040603050506020204" pitchFamily="18" charset="0"/>
              </a:rPr>
              <a:t>Không khí trong chai thuỷ tinh có màu gì?</a:t>
            </a:r>
            <a:endParaRPr b="1" dirty="0">
              <a:latin typeface="UTM Neo Sans Intel" panose="02040603050506020204" pitchFamily="18" charset="0"/>
            </a:endParaRPr>
          </a:p>
        </p:txBody>
      </p:sp>
      <p:pic>
        <p:nvPicPr>
          <p:cNvPr id="2050" name="Picture 2" descr="Materials: A Balloon 2 pieces of tape, each about 2 inches in length Small  needle or push pin (with adu… | Balloon pop, Blowing up balloons, Anime  scenery wallpap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702" y="1430121"/>
            <a:ext cx="333375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Google Shape;1196;p47"/>
          <p:cNvSpPr txBox="1">
            <a:spLocks noGrp="1"/>
          </p:cNvSpPr>
          <p:nvPr>
            <p:ph type="subTitle" idx="1"/>
          </p:nvPr>
        </p:nvSpPr>
        <p:spPr>
          <a:xfrm flipH="1">
            <a:off x="5033301" y="4467447"/>
            <a:ext cx="3113985" cy="389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UTM Neo Sans Intel" panose="02040603050506020204" pitchFamily="18" charset="0"/>
              </a:rPr>
              <a:t>Sau khi quả bóng bị bể, không khí tràn ra ngoài có màu gì?</a:t>
            </a:r>
            <a:endParaRPr b="1" dirty="0">
              <a:latin typeface="UTM Neo Sans Intel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49" y="1554946"/>
            <a:ext cx="2189292" cy="21892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81" y="216473"/>
            <a:ext cx="4517290" cy="4557905"/>
          </a:xfrm>
          <a:prstGeom prst="rect">
            <a:avLst/>
          </a:prstGeom>
        </p:spPr>
      </p:pic>
      <p:sp>
        <p:nvSpPr>
          <p:cNvPr id="76" name="Google Shape;1196;p47"/>
          <p:cNvSpPr txBox="1">
            <a:spLocks noGrp="1"/>
          </p:cNvSpPr>
          <p:nvPr>
            <p:ph type="subTitle" idx="1"/>
          </p:nvPr>
        </p:nvSpPr>
        <p:spPr>
          <a:xfrm flipH="1">
            <a:off x="2898343" y="2049499"/>
            <a:ext cx="3113985" cy="9142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chemeClr val="bg1">
                    <a:lumMod val="10000"/>
                  </a:schemeClr>
                </a:solidFill>
                <a:latin typeface="UTM Neo Sans Intel" panose="02040603050506020204" pitchFamily="18" charset="0"/>
              </a:rPr>
              <a:t>TRONG SUỐT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chemeClr val="bg1">
                    <a:lumMod val="10000"/>
                  </a:schemeClr>
                </a:solidFill>
                <a:latin typeface="UTM Neo Sans Intel" panose="02040603050506020204" pitchFamily="18" charset="0"/>
              </a:rPr>
              <a:t>KHÔNG MÀU</a:t>
            </a:r>
            <a:endParaRPr sz="3100" b="1" dirty="0">
              <a:solidFill>
                <a:schemeClr val="bg1">
                  <a:lumMod val="10000"/>
                </a:schemeClr>
              </a:solidFill>
              <a:latin typeface="UTM Neo Sans Intel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4" grpId="0" animBg="1"/>
      <p:bldP spid="73" grpId="0" build="p"/>
      <p:bldP spid="77" grpId="0" build="p"/>
      <p:bldP spid="7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47"/>
          <p:cNvSpPr/>
          <p:nvPr/>
        </p:nvSpPr>
        <p:spPr>
          <a:xfrm rot="10800000">
            <a:off x="1412775" y="1277981"/>
            <a:ext cx="6985437" cy="2484880"/>
          </a:xfrm>
          <a:custGeom>
            <a:avLst/>
            <a:gdLst/>
            <a:ahLst/>
            <a:cxnLst/>
            <a:rect l="l" t="t" r="r" b="b"/>
            <a:pathLst>
              <a:path w="21772" h="5352" extrusionOk="0">
                <a:moveTo>
                  <a:pt x="0" y="1"/>
                </a:moveTo>
                <a:lnTo>
                  <a:pt x="0" y="60"/>
                </a:lnTo>
                <a:lnTo>
                  <a:pt x="66" y="163"/>
                </a:lnTo>
                <a:lnTo>
                  <a:pt x="0" y="187"/>
                </a:lnTo>
                <a:lnTo>
                  <a:pt x="0" y="226"/>
                </a:lnTo>
                <a:lnTo>
                  <a:pt x="225" y="375"/>
                </a:lnTo>
                <a:lnTo>
                  <a:pt x="0" y="375"/>
                </a:lnTo>
                <a:lnTo>
                  <a:pt x="225" y="471"/>
                </a:lnTo>
                <a:lnTo>
                  <a:pt x="92" y="533"/>
                </a:lnTo>
                <a:lnTo>
                  <a:pt x="225" y="629"/>
                </a:lnTo>
                <a:lnTo>
                  <a:pt x="92" y="722"/>
                </a:lnTo>
                <a:lnTo>
                  <a:pt x="225" y="811"/>
                </a:lnTo>
                <a:cubicBezTo>
                  <a:pt x="225" y="811"/>
                  <a:pt x="73" y="841"/>
                  <a:pt x="92" y="871"/>
                </a:cubicBezTo>
                <a:cubicBezTo>
                  <a:pt x="112" y="904"/>
                  <a:pt x="225" y="1010"/>
                  <a:pt x="225" y="1010"/>
                </a:cubicBezTo>
                <a:lnTo>
                  <a:pt x="126" y="1040"/>
                </a:lnTo>
                <a:lnTo>
                  <a:pt x="172" y="1152"/>
                </a:lnTo>
                <a:lnTo>
                  <a:pt x="136" y="1251"/>
                </a:lnTo>
                <a:lnTo>
                  <a:pt x="188" y="1410"/>
                </a:lnTo>
                <a:lnTo>
                  <a:pt x="136" y="1667"/>
                </a:lnTo>
                <a:lnTo>
                  <a:pt x="225" y="1939"/>
                </a:lnTo>
                <a:lnTo>
                  <a:pt x="165" y="2197"/>
                </a:lnTo>
                <a:lnTo>
                  <a:pt x="225" y="2468"/>
                </a:lnTo>
                <a:lnTo>
                  <a:pt x="92" y="2957"/>
                </a:lnTo>
                <a:lnTo>
                  <a:pt x="225" y="3473"/>
                </a:lnTo>
                <a:lnTo>
                  <a:pt x="126" y="3790"/>
                </a:lnTo>
                <a:lnTo>
                  <a:pt x="179" y="4161"/>
                </a:lnTo>
                <a:lnTo>
                  <a:pt x="159" y="4472"/>
                </a:lnTo>
                <a:lnTo>
                  <a:pt x="225" y="4654"/>
                </a:lnTo>
                <a:cubicBezTo>
                  <a:pt x="225" y="4654"/>
                  <a:pt x="112" y="4683"/>
                  <a:pt x="136" y="4706"/>
                </a:cubicBezTo>
                <a:cubicBezTo>
                  <a:pt x="159" y="4726"/>
                  <a:pt x="248" y="4813"/>
                  <a:pt x="225" y="4842"/>
                </a:cubicBezTo>
                <a:cubicBezTo>
                  <a:pt x="202" y="4872"/>
                  <a:pt x="96" y="5159"/>
                  <a:pt x="96" y="5159"/>
                </a:cubicBezTo>
                <a:lnTo>
                  <a:pt x="228" y="5226"/>
                </a:lnTo>
                <a:lnTo>
                  <a:pt x="126" y="5272"/>
                </a:lnTo>
                <a:lnTo>
                  <a:pt x="142" y="5351"/>
                </a:lnTo>
                <a:lnTo>
                  <a:pt x="21735" y="5351"/>
                </a:lnTo>
                <a:lnTo>
                  <a:pt x="21421" y="5123"/>
                </a:lnTo>
                <a:lnTo>
                  <a:pt x="21580" y="4885"/>
                </a:lnTo>
                <a:lnTo>
                  <a:pt x="21272" y="4627"/>
                </a:lnTo>
                <a:lnTo>
                  <a:pt x="21626" y="4432"/>
                </a:lnTo>
                <a:lnTo>
                  <a:pt x="21272" y="4171"/>
                </a:lnTo>
                <a:cubicBezTo>
                  <a:pt x="21272" y="4171"/>
                  <a:pt x="21626" y="3867"/>
                  <a:pt x="21683" y="3821"/>
                </a:cubicBezTo>
                <a:cubicBezTo>
                  <a:pt x="21738" y="3774"/>
                  <a:pt x="21445" y="3503"/>
                  <a:pt x="21445" y="3503"/>
                </a:cubicBezTo>
                <a:lnTo>
                  <a:pt x="21669" y="3321"/>
                </a:lnTo>
                <a:lnTo>
                  <a:pt x="21365" y="2779"/>
                </a:lnTo>
                <a:lnTo>
                  <a:pt x="21772" y="2534"/>
                </a:lnTo>
                <a:lnTo>
                  <a:pt x="21772" y="1506"/>
                </a:lnTo>
                <a:lnTo>
                  <a:pt x="21365" y="1089"/>
                </a:lnTo>
                <a:lnTo>
                  <a:pt x="21772" y="745"/>
                </a:lnTo>
                <a:lnTo>
                  <a:pt x="21772" y="497"/>
                </a:lnTo>
                <a:lnTo>
                  <a:pt x="21365" y="497"/>
                </a:lnTo>
                <a:lnTo>
                  <a:pt x="217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42863" dist="19050" dir="193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47"/>
          <p:cNvSpPr txBox="1">
            <a:spLocks noGrp="1"/>
          </p:cNvSpPr>
          <p:nvPr>
            <p:ph type="subTitle" idx="1"/>
          </p:nvPr>
        </p:nvSpPr>
        <p:spPr>
          <a:xfrm flipH="1">
            <a:off x="1754312" y="1868669"/>
            <a:ext cx="6463472" cy="13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n>
                  <a:solidFill>
                    <a:srgbClr val="762C67"/>
                  </a:solidFill>
                </a:ln>
                <a:solidFill>
                  <a:srgbClr val="64BFC7"/>
                </a:solidFill>
                <a:latin typeface="UTM Neo Sans Intel" panose="02040603050506020204" pitchFamily="18" charset="0"/>
              </a:rPr>
              <a:t>Mắt ta không nhìn thấy màu sắc của không khí. Vì không khí trong suốt, không có màu</a:t>
            </a:r>
            <a:endParaRPr sz="3200" b="1" dirty="0">
              <a:ln>
                <a:solidFill>
                  <a:srgbClr val="762C67"/>
                </a:solidFill>
              </a:ln>
              <a:solidFill>
                <a:srgbClr val="64BFC7"/>
              </a:solidFill>
              <a:latin typeface="UTM Neo Sans Intel" panose="02040603050506020204" pitchFamily="18" charset="0"/>
            </a:endParaRPr>
          </a:p>
        </p:txBody>
      </p:sp>
      <p:grpSp>
        <p:nvGrpSpPr>
          <p:cNvPr id="1197" name="Google Shape;1197;p47"/>
          <p:cNvGrpSpPr/>
          <p:nvPr/>
        </p:nvGrpSpPr>
        <p:grpSpPr>
          <a:xfrm>
            <a:off x="7327206" y="984574"/>
            <a:ext cx="1398357" cy="971183"/>
            <a:chOff x="7806652" y="68103"/>
            <a:chExt cx="1173315" cy="814887"/>
          </a:xfrm>
        </p:grpSpPr>
        <p:grpSp>
          <p:nvGrpSpPr>
            <p:cNvPr id="1198" name="Google Shape;1198;p47"/>
            <p:cNvGrpSpPr/>
            <p:nvPr/>
          </p:nvGrpSpPr>
          <p:grpSpPr>
            <a:xfrm>
              <a:off x="7806652" y="68103"/>
              <a:ext cx="1173315" cy="814887"/>
              <a:chOff x="7806652" y="68103"/>
              <a:chExt cx="1173315" cy="814887"/>
            </a:xfrm>
          </p:grpSpPr>
          <p:sp>
            <p:nvSpPr>
              <p:cNvPr id="1199" name="Google Shape;1199;p47"/>
              <p:cNvSpPr/>
              <p:nvPr/>
            </p:nvSpPr>
            <p:spPr>
              <a:xfrm rot="1800087">
                <a:off x="7808909" y="378341"/>
                <a:ext cx="1248023" cy="26581"/>
              </a:xfrm>
              <a:custGeom>
                <a:avLst/>
                <a:gdLst/>
                <a:ahLst/>
                <a:cxnLst/>
                <a:rect l="l" t="t" r="r" b="b"/>
                <a:pathLst>
                  <a:path w="31786" h="677" extrusionOk="0">
                    <a:moveTo>
                      <a:pt x="26806" y="0"/>
                    </a:moveTo>
                    <a:cubicBezTo>
                      <a:pt x="20767" y="0"/>
                      <a:pt x="11672" y="54"/>
                      <a:pt x="5475" y="54"/>
                    </a:cubicBezTo>
                    <a:cubicBezTo>
                      <a:pt x="3124" y="54"/>
                      <a:pt x="1191" y="46"/>
                      <a:pt x="0" y="25"/>
                    </a:cubicBezTo>
                    <a:lnTo>
                      <a:pt x="0" y="25"/>
                    </a:lnTo>
                    <a:lnTo>
                      <a:pt x="624" y="551"/>
                    </a:lnTo>
                    <a:lnTo>
                      <a:pt x="6816" y="578"/>
                    </a:lnTo>
                    <a:cubicBezTo>
                      <a:pt x="11133" y="596"/>
                      <a:pt x="15460" y="614"/>
                      <a:pt x="19778" y="632"/>
                    </a:cubicBezTo>
                    <a:lnTo>
                      <a:pt x="30867" y="676"/>
                    </a:lnTo>
                    <a:lnTo>
                      <a:pt x="31786" y="25"/>
                    </a:lnTo>
                    <a:cubicBezTo>
                      <a:pt x="30678" y="7"/>
                      <a:pt x="28931" y="0"/>
                      <a:pt x="268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19320000" algn="bl" rotWithShape="0">
                  <a:srgbClr val="000000">
                    <a:alpha val="18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7"/>
              <p:cNvSpPr/>
              <p:nvPr/>
            </p:nvSpPr>
            <p:spPr>
              <a:xfrm rot="1800087">
                <a:off x="7745910" y="499543"/>
                <a:ext cx="1225603" cy="49629"/>
              </a:xfrm>
              <a:custGeom>
                <a:avLst/>
                <a:gdLst/>
                <a:ahLst/>
                <a:cxnLst/>
                <a:rect l="l" t="t" r="r" b="b"/>
                <a:pathLst>
                  <a:path w="31215" h="1264" extrusionOk="0">
                    <a:moveTo>
                      <a:pt x="13959" y="1"/>
                    </a:moveTo>
                    <a:cubicBezTo>
                      <a:pt x="13196" y="1"/>
                      <a:pt x="12433" y="2"/>
                      <a:pt x="11669" y="5"/>
                    </a:cubicBezTo>
                    <a:cubicBezTo>
                      <a:pt x="7788" y="14"/>
                      <a:pt x="3916" y="68"/>
                      <a:pt x="45" y="148"/>
                    </a:cubicBezTo>
                    <a:lnTo>
                      <a:pt x="0" y="184"/>
                    </a:lnTo>
                    <a:lnTo>
                      <a:pt x="1133" y="906"/>
                    </a:lnTo>
                    <a:lnTo>
                      <a:pt x="830" y="1263"/>
                    </a:lnTo>
                    <a:cubicBezTo>
                      <a:pt x="2435" y="1174"/>
                      <a:pt x="4041" y="1094"/>
                      <a:pt x="5647" y="1031"/>
                    </a:cubicBezTo>
                    <a:cubicBezTo>
                      <a:pt x="9765" y="877"/>
                      <a:pt x="13891" y="797"/>
                      <a:pt x="18010" y="797"/>
                    </a:cubicBezTo>
                    <a:cubicBezTo>
                      <a:pt x="18424" y="797"/>
                      <a:pt x="18838" y="798"/>
                      <a:pt x="19252" y="799"/>
                    </a:cubicBezTo>
                    <a:cubicBezTo>
                      <a:pt x="22981" y="817"/>
                      <a:pt x="26710" y="897"/>
                      <a:pt x="30430" y="1049"/>
                    </a:cubicBezTo>
                    <a:lnTo>
                      <a:pt x="30189" y="862"/>
                    </a:lnTo>
                    <a:lnTo>
                      <a:pt x="31215" y="228"/>
                    </a:lnTo>
                    <a:cubicBezTo>
                      <a:pt x="29145" y="175"/>
                      <a:pt x="27084" y="130"/>
                      <a:pt x="25015" y="95"/>
                    </a:cubicBezTo>
                    <a:cubicBezTo>
                      <a:pt x="21327" y="35"/>
                      <a:pt x="17645" y="1"/>
                      <a:pt x="139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19200000" algn="bl" rotWithShape="0">
                  <a:srgbClr val="000000">
                    <a:alpha val="1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7"/>
              <p:cNvSpPr/>
              <p:nvPr/>
            </p:nvSpPr>
            <p:spPr>
              <a:xfrm rot="1800087">
                <a:off x="7795490" y="415265"/>
                <a:ext cx="1237186" cy="39656"/>
              </a:xfrm>
              <a:custGeom>
                <a:avLst/>
                <a:gdLst/>
                <a:ahLst/>
                <a:cxnLst/>
                <a:rect l="l" t="t" r="r" b="b"/>
                <a:pathLst>
                  <a:path w="31510" h="1010" extrusionOk="0">
                    <a:moveTo>
                      <a:pt x="937" y="1"/>
                    </a:moveTo>
                    <a:lnTo>
                      <a:pt x="1009" y="55"/>
                    </a:lnTo>
                    <a:lnTo>
                      <a:pt x="1" y="848"/>
                    </a:lnTo>
                    <a:cubicBezTo>
                      <a:pt x="1990" y="857"/>
                      <a:pt x="3988" y="875"/>
                      <a:pt x="5978" y="884"/>
                    </a:cubicBezTo>
                    <a:cubicBezTo>
                      <a:pt x="10438" y="902"/>
                      <a:pt x="14890" y="929"/>
                      <a:pt x="19341" y="947"/>
                    </a:cubicBezTo>
                    <a:cubicBezTo>
                      <a:pt x="23329" y="973"/>
                      <a:pt x="27317" y="991"/>
                      <a:pt x="31305" y="1009"/>
                    </a:cubicBezTo>
                    <a:lnTo>
                      <a:pt x="31510" y="857"/>
                    </a:lnTo>
                    <a:lnTo>
                      <a:pt x="30573" y="126"/>
                    </a:lnTo>
                    <a:cubicBezTo>
                      <a:pt x="28753" y="117"/>
                      <a:pt x="26933" y="108"/>
                      <a:pt x="25122" y="99"/>
                    </a:cubicBezTo>
                    <a:cubicBezTo>
                      <a:pt x="20796" y="81"/>
                      <a:pt x="16478" y="63"/>
                      <a:pt x="12151" y="46"/>
                    </a:cubicBezTo>
                    <a:cubicBezTo>
                      <a:pt x="8413" y="28"/>
                      <a:pt x="4675" y="19"/>
                      <a:pt x="9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19200000" algn="bl" rotWithShape="0">
                  <a:srgbClr val="000000">
                    <a:alpha val="1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7"/>
              <p:cNvSpPr/>
              <p:nvPr/>
            </p:nvSpPr>
            <p:spPr>
              <a:xfrm rot="1800087">
                <a:off x="7790435" y="460786"/>
                <a:ext cx="1196588" cy="37850"/>
              </a:xfrm>
              <a:custGeom>
                <a:avLst/>
                <a:gdLst/>
                <a:ahLst/>
                <a:cxnLst/>
                <a:rect l="l" t="t" r="r" b="b"/>
                <a:pathLst>
                  <a:path w="30476" h="964" extrusionOk="0">
                    <a:moveTo>
                      <a:pt x="1" y="0"/>
                    </a:moveTo>
                    <a:lnTo>
                      <a:pt x="670" y="437"/>
                    </a:lnTo>
                    <a:lnTo>
                      <a:pt x="153" y="874"/>
                    </a:lnTo>
                    <a:cubicBezTo>
                      <a:pt x="1919" y="839"/>
                      <a:pt x="3676" y="812"/>
                      <a:pt x="5434" y="785"/>
                    </a:cubicBezTo>
                    <a:cubicBezTo>
                      <a:pt x="8105" y="753"/>
                      <a:pt x="10776" y="737"/>
                      <a:pt x="13447" y="737"/>
                    </a:cubicBezTo>
                    <a:cubicBezTo>
                      <a:pt x="15227" y="737"/>
                      <a:pt x="17008" y="744"/>
                      <a:pt x="18789" y="759"/>
                    </a:cubicBezTo>
                    <a:cubicBezTo>
                      <a:pt x="22687" y="794"/>
                      <a:pt x="26577" y="857"/>
                      <a:pt x="30475" y="964"/>
                    </a:cubicBezTo>
                    <a:lnTo>
                      <a:pt x="29726" y="455"/>
                    </a:lnTo>
                    <a:lnTo>
                      <a:pt x="30127" y="161"/>
                    </a:lnTo>
                    <a:cubicBezTo>
                      <a:pt x="28272" y="152"/>
                      <a:pt x="26425" y="143"/>
                      <a:pt x="24569" y="134"/>
                    </a:cubicBezTo>
                    <a:cubicBezTo>
                      <a:pt x="20109" y="107"/>
                      <a:pt x="15657" y="89"/>
                      <a:pt x="11206" y="63"/>
                    </a:cubicBezTo>
                    <a:cubicBezTo>
                      <a:pt x="7468" y="45"/>
                      <a:pt x="3739" y="27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19200000" algn="bl" rotWithShape="0">
                  <a:srgbClr val="000000">
                    <a:alpha val="1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7"/>
              <p:cNvSpPr/>
              <p:nvPr/>
            </p:nvSpPr>
            <p:spPr>
              <a:xfrm rot="1800087">
                <a:off x="7731509" y="548642"/>
                <a:ext cx="1229490" cy="28898"/>
              </a:xfrm>
              <a:custGeom>
                <a:avLst/>
                <a:gdLst/>
                <a:ahLst/>
                <a:cxnLst/>
                <a:rect l="l" t="t" r="r" b="b"/>
                <a:pathLst>
                  <a:path w="31314" h="736" extrusionOk="0">
                    <a:moveTo>
                      <a:pt x="17774" y="0"/>
                    </a:moveTo>
                    <a:cubicBezTo>
                      <a:pt x="15687" y="0"/>
                      <a:pt x="13600" y="20"/>
                      <a:pt x="11518" y="58"/>
                    </a:cubicBezTo>
                    <a:cubicBezTo>
                      <a:pt x="7744" y="138"/>
                      <a:pt x="3979" y="281"/>
                      <a:pt x="224" y="486"/>
                    </a:cubicBezTo>
                    <a:lnTo>
                      <a:pt x="1" y="736"/>
                    </a:lnTo>
                    <a:cubicBezTo>
                      <a:pt x="2155" y="674"/>
                      <a:pt x="6118" y="661"/>
                      <a:pt x="10570" y="661"/>
                    </a:cubicBezTo>
                    <a:cubicBezTo>
                      <a:pt x="13872" y="661"/>
                      <a:pt x="17442" y="668"/>
                      <a:pt x="20744" y="668"/>
                    </a:cubicBezTo>
                    <a:cubicBezTo>
                      <a:pt x="25196" y="668"/>
                      <a:pt x="29159" y="655"/>
                      <a:pt x="31313" y="593"/>
                    </a:cubicBezTo>
                    <a:lnTo>
                      <a:pt x="30912" y="281"/>
                    </a:lnTo>
                    <a:cubicBezTo>
                      <a:pt x="28940" y="191"/>
                      <a:pt x="26969" y="129"/>
                      <a:pt x="25006" y="84"/>
                    </a:cubicBezTo>
                    <a:cubicBezTo>
                      <a:pt x="22597" y="27"/>
                      <a:pt x="20185" y="0"/>
                      <a:pt x="1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19200000" algn="bl" rotWithShape="0">
                  <a:srgbClr val="000000">
                    <a:alpha val="1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4" name="Google Shape;1204;p47"/>
            <p:cNvSpPr/>
            <p:nvPr/>
          </p:nvSpPr>
          <p:spPr>
            <a:xfrm rot="1800087">
              <a:off x="7824078" y="394277"/>
              <a:ext cx="1187086" cy="23833"/>
            </a:xfrm>
            <a:custGeom>
              <a:avLst/>
              <a:gdLst/>
              <a:ahLst/>
              <a:cxnLst/>
              <a:rect l="l" t="t" r="r" b="b"/>
              <a:pathLst>
                <a:path w="30234" h="607" extrusionOk="0">
                  <a:moveTo>
                    <a:pt x="0" y="0"/>
                  </a:moveTo>
                  <a:lnTo>
                    <a:pt x="589" y="482"/>
                  </a:lnTo>
                  <a:cubicBezTo>
                    <a:pt x="4327" y="500"/>
                    <a:pt x="8065" y="509"/>
                    <a:pt x="11803" y="527"/>
                  </a:cubicBezTo>
                  <a:cubicBezTo>
                    <a:pt x="16130" y="544"/>
                    <a:pt x="20448" y="562"/>
                    <a:pt x="24774" y="580"/>
                  </a:cubicBezTo>
                  <a:cubicBezTo>
                    <a:pt x="26585" y="589"/>
                    <a:pt x="28405" y="598"/>
                    <a:pt x="30225" y="607"/>
                  </a:cubicBezTo>
                  <a:lnTo>
                    <a:pt x="29904" y="348"/>
                  </a:lnTo>
                  <a:lnTo>
                    <a:pt x="30234" y="125"/>
                  </a:lnTo>
                  <a:lnTo>
                    <a:pt x="19154" y="81"/>
                  </a:lnTo>
                  <a:cubicBezTo>
                    <a:pt x="14836" y="63"/>
                    <a:pt x="10509" y="45"/>
                    <a:pt x="6192" y="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7"/>
            <p:cNvSpPr/>
            <p:nvPr/>
          </p:nvSpPr>
          <p:spPr>
            <a:xfrm rot="1800087">
              <a:off x="7779393" y="442091"/>
              <a:ext cx="1232985" cy="25246"/>
            </a:xfrm>
            <a:custGeom>
              <a:avLst/>
              <a:gdLst/>
              <a:ahLst/>
              <a:cxnLst/>
              <a:rect l="l" t="t" r="r" b="b"/>
              <a:pathLst>
                <a:path w="31403" h="643" extrusionOk="0">
                  <a:moveTo>
                    <a:pt x="99" y="0"/>
                  </a:moveTo>
                  <a:lnTo>
                    <a:pt x="0" y="81"/>
                  </a:lnTo>
                  <a:lnTo>
                    <a:pt x="625" y="482"/>
                  </a:lnTo>
                  <a:cubicBezTo>
                    <a:pt x="4363" y="509"/>
                    <a:pt x="8092" y="527"/>
                    <a:pt x="11830" y="545"/>
                  </a:cubicBezTo>
                  <a:cubicBezTo>
                    <a:pt x="16281" y="571"/>
                    <a:pt x="20733" y="589"/>
                    <a:pt x="25193" y="616"/>
                  </a:cubicBezTo>
                  <a:cubicBezTo>
                    <a:pt x="27049" y="625"/>
                    <a:pt x="28896" y="634"/>
                    <a:pt x="30751" y="643"/>
                  </a:cubicBezTo>
                  <a:lnTo>
                    <a:pt x="31403" y="161"/>
                  </a:lnTo>
                  <a:cubicBezTo>
                    <a:pt x="27415" y="143"/>
                    <a:pt x="23427" y="125"/>
                    <a:pt x="19439" y="99"/>
                  </a:cubicBezTo>
                  <a:cubicBezTo>
                    <a:pt x="14988" y="81"/>
                    <a:pt x="10536" y="54"/>
                    <a:pt x="6076" y="36"/>
                  </a:cubicBezTo>
                  <a:cubicBezTo>
                    <a:pt x="4086" y="27"/>
                    <a:pt x="2088" y="9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7"/>
            <p:cNvSpPr/>
            <p:nvPr/>
          </p:nvSpPr>
          <p:spPr>
            <a:xfrm rot="1800087">
              <a:off x="7761784" y="487391"/>
              <a:ext cx="1232985" cy="27838"/>
            </a:xfrm>
            <a:custGeom>
              <a:avLst/>
              <a:gdLst/>
              <a:ahLst/>
              <a:cxnLst/>
              <a:rect l="l" t="t" r="r" b="b"/>
              <a:pathLst>
                <a:path w="31403" h="709" extrusionOk="0">
                  <a:moveTo>
                    <a:pt x="13866" y="0"/>
                  </a:moveTo>
                  <a:cubicBezTo>
                    <a:pt x="11195" y="0"/>
                    <a:pt x="8524" y="16"/>
                    <a:pt x="5853" y="48"/>
                  </a:cubicBezTo>
                  <a:cubicBezTo>
                    <a:pt x="4095" y="75"/>
                    <a:pt x="2338" y="102"/>
                    <a:pt x="572" y="137"/>
                  </a:cubicBezTo>
                  <a:lnTo>
                    <a:pt x="1" y="628"/>
                  </a:lnTo>
                  <a:cubicBezTo>
                    <a:pt x="3872" y="548"/>
                    <a:pt x="7744" y="494"/>
                    <a:pt x="11625" y="485"/>
                  </a:cubicBezTo>
                  <a:cubicBezTo>
                    <a:pt x="12389" y="482"/>
                    <a:pt x="13152" y="481"/>
                    <a:pt x="13915" y="481"/>
                  </a:cubicBezTo>
                  <a:cubicBezTo>
                    <a:pt x="17601" y="481"/>
                    <a:pt x="21283" y="515"/>
                    <a:pt x="24971" y="575"/>
                  </a:cubicBezTo>
                  <a:cubicBezTo>
                    <a:pt x="27040" y="610"/>
                    <a:pt x="29101" y="655"/>
                    <a:pt x="31171" y="708"/>
                  </a:cubicBezTo>
                  <a:lnTo>
                    <a:pt x="31403" y="566"/>
                  </a:lnTo>
                  <a:lnTo>
                    <a:pt x="30894" y="218"/>
                  </a:lnTo>
                  <a:cubicBezTo>
                    <a:pt x="26996" y="120"/>
                    <a:pt x="23106" y="48"/>
                    <a:pt x="19208" y="22"/>
                  </a:cubicBezTo>
                  <a:cubicBezTo>
                    <a:pt x="17427" y="7"/>
                    <a:pt x="15646" y="0"/>
                    <a:pt x="138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7"/>
            <p:cNvSpPr/>
            <p:nvPr/>
          </p:nvSpPr>
          <p:spPr>
            <a:xfrm rot="1800087">
              <a:off x="7747911" y="529923"/>
              <a:ext cx="1204951" cy="37968"/>
            </a:xfrm>
            <a:custGeom>
              <a:avLst/>
              <a:gdLst/>
              <a:ahLst/>
              <a:cxnLst/>
              <a:rect l="l" t="t" r="r" b="b"/>
              <a:pathLst>
                <a:path w="30689" h="967" extrusionOk="0">
                  <a:moveTo>
                    <a:pt x="17618" y="1"/>
                  </a:moveTo>
                  <a:cubicBezTo>
                    <a:pt x="13499" y="1"/>
                    <a:pt x="9373" y="81"/>
                    <a:pt x="5255" y="235"/>
                  </a:cubicBezTo>
                  <a:cubicBezTo>
                    <a:pt x="3649" y="298"/>
                    <a:pt x="2043" y="378"/>
                    <a:pt x="438" y="467"/>
                  </a:cubicBezTo>
                  <a:lnTo>
                    <a:pt x="1" y="967"/>
                  </a:lnTo>
                  <a:cubicBezTo>
                    <a:pt x="3756" y="762"/>
                    <a:pt x="7521" y="619"/>
                    <a:pt x="11295" y="539"/>
                  </a:cubicBezTo>
                  <a:cubicBezTo>
                    <a:pt x="13377" y="501"/>
                    <a:pt x="15464" y="481"/>
                    <a:pt x="17551" y="481"/>
                  </a:cubicBezTo>
                  <a:cubicBezTo>
                    <a:pt x="19962" y="481"/>
                    <a:pt x="22374" y="508"/>
                    <a:pt x="24783" y="565"/>
                  </a:cubicBezTo>
                  <a:cubicBezTo>
                    <a:pt x="26746" y="610"/>
                    <a:pt x="28717" y="672"/>
                    <a:pt x="30689" y="762"/>
                  </a:cubicBezTo>
                  <a:lnTo>
                    <a:pt x="30038" y="253"/>
                  </a:lnTo>
                  <a:cubicBezTo>
                    <a:pt x="26318" y="101"/>
                    <a:pt x="22589" y="21"/>
                    <a:pt x="18860" y="3"/>
                  </a:cubicBezTo>
                  <a:cubicBezTo>
                    <a:pt x="18446" y="2"/>
                    <a:pt x="18032" y="1"/>
                    <a:pt x="176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" name="Google Shape;1208;p47"/>
          <p:cNvGrpSpPr/>
          <p:nvPr/>
        </p:nvGrpSpPr>
        <p:grpSpPr>
          <a:xfrm>
            <a:off x="1146845" y="3014532"/>
            <a:ext cx="1290781" cy="1043601"/>
            <a:chOff x="1686428" y="3687792"/>
            <a:chExt cx="937931" cy="758320"/>
          </a:xfrm>
        </p:grpSpPr>
        <p:sp>
          <p:nvSpPr>
            <p:cNvPr id="1209" name="Google Shape;1209;p47"/>
            <p:cNvSpPr/>
            <p:nvPr/>
          </p:nvSpPr>
          <p:spPr>
            <a:xfrm rot="2184622">
              <a:off x="1639582" y="3976247"/>
              <a:ext cx="1031623" cy="181411"/>
            </a:xfrm>
            <a:custGeom>
              <a:avLst/>
              <a:gdLst/>
              <a:ahLst/>
              <a:cxnLst/>
              <a:rect l="l" t="t" r="r" b="b"/>
              <a:pathLst>
                <a:path w="31822" h="5596" extrusionOk="0">
                  <a:moveTo>
                    <a:pt x="21919" y="555"/>
                  </a:moveTo>
                  <a:cubicBezTo>
                    <a:pt x="21922" y="555"/>
                    <a:pt x="21925" y="555"/>
                    <a:pt x="21928" y="555"/>
                  </a:cubicBezTo>
                  <a:cubicBezTo>
                    <a:pt x="22383" y="564"/>
                    <a:pt x="22374" y="1268"/>
                    <a:pt x="21919" y="1268"/>
                  </a:cubicBezTo>
                  <a:cubicBezTo>
                    <a:pt x="21458" y="1260"/>
                    <a:pt x="21464" y="555"/>
                    <a:pt x="21919" y="555"/>
                  </a:cubicBezTo>
                  <a:close/>
                  <a:moveTo>
                    <a:pt x="26094" y="564"/>
                  </a:moveTo>
                  <a:cubicBezTo>
                    <a:pt x="26097" y="564"/>
                    <a:pt x="26100" y="564"/>
                    <a:pt x="26103" y="564"/>
                  </a:cubicBezTo>
                  <a:cubicBezTo>
                    <a:pt x="26558" y="573"/>
                    <a:pt x="26549" y="1277"/>
                    <a:pt x="26094" y="1277"/>
                  </a:cubicBezTo>
                  <a:cubicBezTo>
                    <a:pt x="25633" y="1268"/>
                    <a:pt x="25639" y="564"/>
                    <a:pt x="26094" y="564"/>
                  </a:cubicBezTo>
                  <a:close/>
                  <a:moveTo>
                    <a:pt x="6638" y="581"/>
                  </a:moveTo>
                  <a:cubicBezTo>
                    <a:pt x="6640" y="581"/>
                    <a:pt x="6643" y="581"/>
                    <a:pt x="6646" y="581"/>
                  </a:cubicBezTo>
                  <a:cubicBezTo>
                    <a:pt x="7101" y="581"/>
                    <a:pt x="7092" y="1295"/>
                    <a:pt x="6637" y="1295"/>
                  </a:cubicBezTo>
                  <a:cubicBezTo>
                    <a:pt x="6176" y="1286"/>
                    <a:pt x="6182" y="581"/>
                    <a:pt x="6638" y="581"/>
                  </a:cubicBezTo>
                  <a:close/>
                  <a:moveTo>
                    <a:pt x="10634" y="590"/>
                  </a:moveTo>
                  <a:cubicBezTo>
                    <a:pt x="10637" y="590"/>
                    <a:pt x="10640" y="590"/>
                    <a:pt x="10643" y="590"/>
                  </a:cubicBezTo>
                  <a:cubicBezTo>
                    <a:pt x="11107" y="590"/>
                    <a:pt x="11098" y="1304"/>
                    <a:pt x="10634" y="1304"/>
                  </a:cubicBezTo>
                  <a:cubicBezTo>
                    <a:pt x="10173" y="1295"/>
                    <a:pt x="10179" y="590"/>
                    <a:pt x="10634" y="590"/>
                  </a:cubicBezTo>
                  <a:close/>
                  <a:moveTo>
                    <a:pt x="3167" y="894"/>
                  </a:moveTo>
                  <a:cubicBezTo>
                    <a:pt x="3170" y="894"/>
                    <a:pt x="3173" y="894"/>
                    <a:pt x="3176" y="894"/>
                  </a:cubicBezTo>
                  <a:cubicBezTo>
                    <a:pt x="3640" y="894"/>
                    <a:pt x="3631" y="1607"/>
                    <a:pt x="3167" y="1607"/>
                  </a:cubicBezTo>
                  <a:cubicBezTo>
                    <a:pt x="2715" y="1599"/>
                    <a:pt x="2721" y="894"/>
                    <a:pt x="3167" y="894"/>
                  </a:cubicBezTo>
                  <a:close/>
                  <a:moveTo>
                    <a:pt x="18048" y="947"/>
                  </a:moveTo>
                  <a:cubicBezTo>
                    <a:pt x="18050" y="947"/>
                    <a:pt x="18053" y="947"/>
                    <a:pt x="18056" y="947"/>
                  </a:cubicBezTo>
                  <a:cubicBezTo>
                    <a:pt x="18517" y="956"/>
                    <a:pt x="18502" y="1661"/>
                    <a:pt x="18056" y="1661"/>
                  </a:cubicBezTo>
                  <a:cubicBezTo>
                    <a:pt x="18053" y="1661"/>
                    <a:pt x="18050" y="1661"/>
                    <a:pt x="18047" y="1661"/>
                  </a:cubicBezTo>
                  <a:cubicBezTo>
                    <a:pt x="17586" y="1652"/>
                    <a:pt x="17592" y="947"/>
                    <a:pt x="18048" y="947"/>
                  </a:cubicBezTo>
                  <a:close/>
                  <a:moveTo>
                    <a:pt x="14319" y="992"/>
                  </a:moveTo>
                  <a:cubicBezTo>
                    <a:pt x="14321" y="992"/>
                    <a:pt x="14324" y="992"/>
                    <a:pt x="14327" y="992"/>
                  </a:cubicBezTo>
                  <a:cubicBezTo>
                    <a:pt x="14782" y="992"/>
                    <a:pt x="14773" y="1706"/>
                    <a:pt x="14318" y="1706"/>
                  </a:cubicBezTo>
                  <a:cubicBezTo>
                    <a:pt x="13857" y="1697"/>
                    <a:pt x="13863" y="992"/>
                    <a:pt x="14319" y="992"/>
                  </a:cubicBezTo>
                  <a:close/>
                  <a:moveTo>
                    <a:pt x="28369" y="2366"/>
                  </a:moveTo>
                  <a:cubicBezTo>
                    <a:pt x="28372" y="2366"/>
                    <a:pt x="28375" y="2366"/>
                    <a:pt x="28378" y="2366"/>
                  </a:cubicBezTo>
                  <a:cubicBezTo>
                    <a:pt x="28830" y="2375"/>
                    <a:pt x="28824" y="3079"/>
                    <a:pt x="28377" y="3079"/>
                  </a:cubicBezTo>
                  <a:cubicBezTo>
                    <a:pt x="28375" y="3079"/>
                    <a:pt x="28372" y="3079"/>
                    <a:pt x="28369" y="3079"/>
                  </a:cubicBezTo>
                  <a:cubicBezTo>
                    <a:pt x="27908" y="3070"/>
                    <a:pt x="27914" y="2366"/>
                    <a:pt x="28369" y="2366"/>
                  </a:cubicBezTo>
                  <a:close/>
                  <a:moveTo>
                    <a:pt x="20215" y="2615"/>
                  </a:moveTo>
                  <a:cubicBezTo>
                    <a:pt x="20667" y="2624"/>
                    <a:pt x="20661" y="3329"/>
                    <a:pt x="20206" y="3329"/>
                  </a:cubicBezTo>
                  <a:cubicBezTo>
                    <a:pt x="20203" y="3329"/>
                    <a:pt x="20200" y="3329"/>
                    <a:pt x="20197" y="3329"/>
                  </a:cubicBezTo>
                  <a:cubicBezTo>
                    <a:pt x="19742" y="3329"/>
                    <a:pt x="19751" y="2615"/>
                    <a:pt x="20215" y="2615"/>
                  </a:cubicBezTo>
                  <a:close/>
                  <a:moveTo>
                    <a:pt x="4800" y="2642"/>
                  </a:moveTo>
                  <a:cubicBezTo>
                    <a:pt x="5252" y="2651"/>
                    <a:pt x="5246" y="3356"/>
                    <a:pt x="4799" y="3356"/>
                  </a:cubicBezTo>
                  <a:cubicBezTo>
                    <a:pt x="4796" y="3356"/>
                    <a:pt x="4793" y="3356"/>
                    <a:pt x="4791" y="3356"/>
                  </a:cubicBezTo>
                  <a:cubicBezTo>
                    <a:pt x="4327" y="3347"/>
                    <a:pt x="4336" y="2642"/>
                    <a:pt x="4800" y="2642"/>
                  </a:cubicBezTo>
                  <a:close/>
                  <a:moveTo>
                    <a:pt x="8832" y="2651"/>
                  </a:moveTo>
                  <a:cubicBezTo>
                    <a:pt x="8835" y="2651"/>
                    <a:pt x="8838" y="2651"/>
                    <a:pt x="8841" y="2651"/>
                  </a:cubicBezTo>
                  <a:cubicBezTo>
                    <a:pt x="9293" y="2660"/>
                    <a:pt x="9287" y="3365"/>
                    <a:pt x="8840" y="3365"/>
                  </a:cubicBezTo>
                  <a:cubicBezTo>
                    <a:pt x="8837" y="3365"/>
                    <a:pt x="8835" y="3365"/>
                    <a:pt x="8832" y="3365"/>
                  </a:cubicBezTo>
                  <a:cubicBezTo>
                    <a:pt x="8371" y="3356"/>
                    <a:pt x="8377" y="2651"/>
                    <a:pt x="8832" y="2651"/>
                  </a:cubicBezTo>
                  <a:close/>
                  <a:moveTo>
                    <a:pt x="12249" y="2740"/>
                  </a:moveTo>
                  <a:cubicBezTo>
                    <a:pt x="12252" y="2740"/>
                    <a:pt x="12255" y="2740"/>
                    <a:pt x="12258" y="2740"/>
                  </a:cubicBezTo>
                  <a:cubicBezTo>
                    <a:pt x="12719" y="2749"/>
                    <a:pt x="12713" y="3454"/>
                    <a:pt x="12257" y="3454"/>
                  </a:cubicBezTo>
                  <a:cubicBezTo>
                    <a:pt x="12254" y="3454"/>
                    <a:pt x="12251" y="3454"/>
                    <a:pt x="12249" y="3454"/>
                  </a:cubicBezTo>
                  <a:cubicBezTo>
                    <a:pt x="11796" y="3445"/>
                    <a:pt x="11802" y="2740"/>
                    <a:pt x="12249" y="2740"/>
                  </a:cubicBezTo>
                  <a:close/>
                  <a:moveTo>
                    <a:pt x="23936" y="2758"/>
                  </a:moveTo>
                  <a:cubicBezTo>
                    <a:pt x="23938" y="2758"/>
                    <a:pt x="23941" y="2758"/>
                    <a:pt x="23944" y="2758"/>
                  </a:cubicBezTo>
                  <a:cubicBezTo>
                    <a:pt x="24399" y="2758"/>
                    <a:pt x="24390" y="3472"/>
                    <a:pt x="23935" y="3472"/>
                  </a:cubicBezTo>
                  <a:cubicBezTo>
                    <a:pt x="23474" y="3463"/>
                    <a:pt x="23480" y="2758"/>
                    <a:pt x="23936" y="2758"/>
                  </a:cubicBezTo>
                  <a:close/>
                  <a:moveTo>
                    <a:pt x="16076" y="3097"/>
                  </a:moveTo>
                  <a:cubicBezTo>
                    <a:pt x="16528" y="3106"/>
                    <a:pt x="16522" y="3811"/>
                    <a:pt x="16075" y="3811"/>
                  </a:cubicBezTo>
                  <a:cubicBezTo>
                    <a:pt x="16072" y="3811"/>
                    <a:pt x="16070" y="3811"/>
                    <a:pt x="16067" y="3811"/>
                  </a:cubicBezTo>
                  <a:cubicBezTo>
                    <a:pt x="15603" y="3811"/>
                    <a:pt x="15612" y="3097"/>
                    <a:pt x="16076" y="3097"/>
                  </a:cubicBezTo>
                  <a:close/>
                  <a:moveTo>
                    <a:pt x="14105" y="3918"/>
                  </a:moveTo>
                  <a:cubicBezTo>
                    <a:pt x="14107" y="3918"/>
                    <a:pt x="14110" y="3918"/>
                    <a:pt x="14113" y="3918"/>
                  </a:cubicBezTo>
                  <a:cubicBezTo>
                    <a:pt x="14565" y="3927"/>
                    <a:pt x="14559" y="4632"/>
                    <a:pt x="14113" y="4632"/>
                  </a:cubicBezTo>
                  <a:cubicBezTo>
                    <a:pt x="14110" y="4632"/>
                    <a:pt x="14107" y="4632"/>
                    <a:pt x="14104" y="4632"/>
                  </a:cubicBezTo>
                  <a:cubicBezTo>
                    <a:pt x="13643" y="4623"/>
                    <a:pt x="13649" y="3918"/>
                    <a:pt x="14105" y="3918"/>
                  </a:cubicBezTo>
                  <a:close/>
                  <a:moveTo>
                    <a:pt x="10375" y="4177"/>
                  </a:moveTo>
                  <a:cubicBezTo>
                    <a:pt x="10836" y="4185"/>
                    <a:pt x="10821" y="4890"/>
                    <a:pt x="10375" y="4890"/>
                  </a:cubicBezTo>
                  <a:cubicBezTo>
                    <a:pt x="10372" y="4890"/>
                    <a:pt x="10369" y="4890"/>
                    <a:pt x="10366" y="4890"/>
                  </a:cubicBezTo>
                  <a:cubicBezTo>
                    <a:pt x="9902" y="4890"/>
                    <a:pt x="9911" y="4177"/>
                    <a:pt x="10375" y="4177"/>
                  </a:cubicBezTo>
                  <a:close/>
                  <a:moveTo>
                    <a:pt x="26228" y="4248"/>
                  </a:moveTo>
                  <a:cubicBezTo>
                    <a:pt x="26689" y="4257"/>
                    <a:pt x="26683" y="4962"/>
                    <a:pt x="26228" y="4962"/>
                  </a:cubicBezTo>
                  <a:cubicBezTo>
                    <a:pt x="26225" y="4962"/>
                    <a:pt x="26222" y="4962"/>
                    <a:pt x="26219" y="4962"/>
                  </a:cubicBezTo>
                  <a:cubicBezTo>
                    <a:pt x="25764" y="4962"/>
                    <a:pt x="25773" y="4248"/>
                    <a:pt x="26228" y="4248"/>
                  </a:cubicBezTo>
                  <a:close/>
                  <a:moveTo>
                    <a:pt x="2855" y="4266"/>
                  </a:moveTo>
                  <a:cubicBezTo>
                    <a:pt x="2858" y="4266"/>
                    <a:pt x="2861" y="4266"/>
                    <a:pt x="2864" y="4266"/>
                  </a:cubicBezTo>
                  <a:cubicBezTo>
                    <a:pt x="3328" y="4266"/>
                    <a:pt x="3319" y="4980"/>
                    <a:pt x="2855" y="4980"/>
                  </a:cubicBezTo>
                  <a:cubicBezTo>
                    <a:pt x="2403" y="4971"/>
                    <a:pt x="2409" y="4266"/>
                    <a:pt x="2855" y="4266"/>
                  </a:cubicBezTo>
                  <a:close/>
                  <a:moveTo>
                    <a:pt x="22187" y="4328"/>
                  </a:moveTo>
                  <a:cubicBezTo>
                    <a:pt x="22648" y="4337"/>
                    <a:pt x="22642" y="5042"/>
                    <a:pt x="22186" y="5042"/>
                  </a:cubicBezTo>
                  <a:cubicBezTo>
                    <a:pt x="22183" y="5042"/>
                    <a:pt x="22181" y="5042"/>
                    <a:pt x="22178" y="5042"/>
                  </a:cubicBezTo>
                  <a:cubicBezTo>
                    <a:pt x="21723" y="5042"/>
                    <a:pt x="21732" y="4328"/>
                    <a:pt x="22187" y="4328"/>
                  </a:cubicBezTo>
                  <a:close/>
                  <a:moveTo>
                    <a:pt x="6718" y="4355"/>
                  </a:moveTo>
                  <a:cubicBezTo>
                    <a:pt x="6721" y="4355"/>
                    <a:pt x="6724" y="4355"/>
                    <a:pt x="6726" y="4355"/>
                  </a:cubicBezTo>
                  <a:cubicBezTo>
                    <a:pt x="7188" y="4364"/>
                    <a:pt x="7182" y="5069"/>
                    <a:pt x="6726" y="5069"/>
                  </a:cubicBezTo>
                  <a:cubicBezTo>
                    <a:pt x="6723" y="5069"/>
                    <a:pt x="6720" y="5069"/>
                    <a:pt x="6718" y="5069"/>
                  </a:cubicBezTo>
                  <a:cubicBezTo>
                    <a:pt x="6265" y="5060"/>
                    <a:pt x="6271" y="4355"/>
                    <a:pt x="6718" y="4355"/>
                  </a:cubicBezTo>
                  <a:close/>
                  <a:moveTo>
                    <a:pt x="18360" y="4417"/>
                  </a:moveTo>
                  <a:cubicBezTo>
                    <a:pt x="18363" y="4417"/>
                    <a:pt x="18366" y="4417"/>
                    <a:pt x="18368" y="4417"/>
                  </a:cubicBezTo>
                  <a:cubicBezTo>
                    <a:pt x="18821" y="4426"/>
                    <a:pt x="18815" y="5131"/>
                    <a:pt x="18368" y="5131"/>
                  </a:cubicBezTo>
                  <a:cubicBezTo>
                    <a:pt x="18365" y="5131"/>
                    <a:pt x="18362" y="5131"/>
                    <a:pt x="18360" y="5131"/>
                  </a:cubicBezTo>
                  <a:cubicBezTo>
                    <a:pt x="17899" y="5122"/>
                    <a:pt x="17904" y="4417"/>
                    <a:pt x="18360" y="4417"/>
                  </a:cubicBezTo>
                  <a:close/>
                  <a:moveTo>
                    <a:pt x="28682" y="4774"/>
                  </a:moveTo>
                  <a:cubicBezTo>
                    <a:pt x="28684" y="4774"/>
                    <a:pt x="28687" y="4774"/>
                    <a:pt x="28690" y="4774"/>
                  </a:cubicBezTo>
                  <a:cubicBezTo>
                    <a:pt x="29154" y="4774"/>
                    <a:pt x="29145" y="5488"/>
                    <a:pt x="28681" y="5488"/>
                  </a:cubicBezTo>
                  <a:cubicBezTo>
                    <a:pt x="28220" y="5479"/>
                    <a:pt x="28235" y="4774"/>
                    <a:pt x="28682" y="4774"/>
                  </a:cubicBezTo>
                  <a:close/>
                  <a:moveTo>
                    <a:pt x="26552" y="0"/>
                  </a:moveTo>
                  <a:cubicBezTo>
                    <a:pt x="20432" y="0"/>
                    <a:pt x="11339" y="57"/>
                    <a:pt x="5225" y="57"/>
                  </a:cubicBezTo>
                  <a:cubicBezTo>
                    <a:pt x="2987" y="57"/>
                    <a:pt x="1148" y="49"/>
                    <a:pt x="0" y="28"/>
                  </a:cubicBezTo>
                  <a:lnTo>
                    <a:pt x="0" y="28"/>
                  </a:lnTo>
                  <a:lnTo>
                    <a:pt x="1285" y="1090"/>
                  </a:lnTo>
                  <a:lnTo>
                    <a:pt x="178" y="1955"/>
                  </a:lnTo>
                  <a:lnTo>
                    <a:pt x="928" y="2446"/>
                  </a:lnTo>
                  <a:cubicBezTo>
                    <a:pt x="981" y="2330"/>
                    <a:pt x="1088" y="2241"/>
                    <a:pt x="1249" y="2241"/>
                  </a:cubicBezTo>
                  <a:cubicBezTo>
                    <a:pt x="1695" y="2250"/>
                    <a:pt x="1695" y="2910"/>
                    <a:pt x="1294" y="2954"/>
                  </a:cubicBezTo>
                  <a:lnTo>
                    <a:pt x="339" y="3766"/>
                  </a:lnTo>
                  <a:lnTo>
                    <a:pt x="1472" y="4489"/>
                  </a:lnTo>
                  <a:lnTo>
                    <a:pt x="509" y="5595"/>
                  </a:lnTo>
                  <a:cubicBezTo>
                    <a:pt x="2681" y="5529"/>
                    <a:pt x="6695" y="5516"/>
                    <a:pt x="11194" y="5516"/>
                  </a:cubicBezTo>
                  <a:cubicBezTo>
                    <a:pt x="14425" y="5516"/>
                    <a:pt x="17905" y="5523"/>
                    <a:pt x="21136" y="5523"/>
                  </a:cubicBezTo>
                  <a:cubicBezTo>
                    <a:pt x="25635" y="5523"/>
                    <a:pt x="29648" y="5509"/>
                    <a:pt x="31821" y="5443"/>
                  </a:cubicBezTo>
                  <a:lnTo>
                    <a:pt x="30528" y="4435"/>
                  </a:lnTo>
                  <a:lnTo>
                    <a:pt x="30751" y="4302"/>
                  </a:lnTo>
                  <a:cubicBezTo>
                    <a:pt x="30653" y="4087"/>
                    <a:pt x="30760" y="3775"/>
                    <a:pt x="31072" y="3775"/>
                  </a:cubicBezTo>
                  <a:cubicBezTo>
                    <a:pt x="31206" y="3784"/>
                    <a:pt x="31295" y="3847"/>
                    <a:pt x="31349" y="3936"/>
                  </a:cubicBezTo>
                  <a:lnTo>
                    <a:pt x="31786" y="3668"/>
                  </a:lnTo>
                  <a:lnTo>
                    <a:pt x="30528" y="2821"/>
                  </a:lnTo>
                  <a:lnTo>
                    <a:pt x="31786" y="1893"/>
                  </a:lnTo>
                  <a:lnTo>
                    <a:pt x="30599" y="956"/>
                  </a:lnTo>
                  <a:cubicBezTo>
                    <a:pt x="30555" y="1090"/>
                    <a:pt x="30448" y="1197"/>
                    <a:pt x="30269" y="1197"/>
                  </a:cubicBezTo>
                  <a:cubicBezTo>
                    <a:pt x="29808" y="1188"/>
                    <a:pt x="29814" y="483"/>
                    <a:pt x="30269" y="483"/>
                  </a:cubicBezTo>
                  <a:cubicBezTo>
                    <a:pt x="30272" y="483"/>
                    <a:pt x="30275" y="483"/>
                    <a:pt x="30278" y="483"/>
                  </a:cubicBezTo>
                  <a:cubicBezTo>
                    <a:pt x="30510" y="483"/>
                    <a:pt x="30617" y="662"/>
                    <a:pt x="30617" y="840"/>
                  </a:cubicBezTo>
                  <a:lnTo>
                    <a:pt x="31786" y="28"/>
                  </a:lnTo>
                  <a:cubicBezTo>
                    <a:pt x="30634" y="8"/>
                    <a:pt x="28792" y="0"/>
                    <a:pt x="26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192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7"/>
            <p:cNvSpPr/>
            <p:nvPr/>
          </p:nvSpPr>
          <p:spPr>
            <a:xfrm rot="2184622">
              <a:off x="1837936" y="3769959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53" y="1"/>
                  </a:moveTo>
                  <a:cubicBezTo>
                    <a:pt x="7" y="1"/>
                    <a:pt x="1" y="706"/>
                    <a:pt x="453" y="714"/>
                  </a:cubicBezTo>
                  <a:cubicBezTo>
                    <a:pt x="917" y="714"/>
                    <a:pt x="926" y="1"/>
                    <a:pt x="462" y="1"/>
                  </a:cubicBezTo>
                  <a:cubicBezTo>
                    <a:pt x="459" y="1"/>
                    <a:pt x="456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7"/>
            <p:cNvSpPr/>
            <p:nvPr/>
          </p:nvSpPr>
          <p:spPr>
            <a:xfrm rot="2184622">
              <a:off x="1846343" y="3846608"/>
              <a:ext cx="30020" cy="23146"/>
            </a:xfrm>
            <a:custGeom>
              <a:avLst/>
              <a:gdLst/>
              <a:ahLst/>
              <a:cxnLst/>
              <a:rect l="l" t="t" r="r" b="b"/>
              <a:pathLst>
                <a:path w="926" h="714" extrusionOk="0">
                  <a:moveTo>
                    <a:pt x="474" y="0"/>
                  </a:moveTo>
                  <a:cubicBezTo>
                    <a:pt x="10" y="0"/>
                    <a:pt x="1" y="705"/>
                    <a:pt x="465" y="714"/>
                  </a:cubicBezTo>
                  <a:cubicBezTo>
                    <a:pt x="467" y="714"/>
                    <a:pt x="470" y="714"/>
                    <a:pt x="473" y="714"/>
                  </a:cubicBezTo>
                  <a:cubicBezTo>
                    <a:pt x="920" y="714"/>
                    <a:pt x="926" y="9"/>
                    <a:pt x="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7"/>
            <p:cNvSpPr/>
            <p:nvPr/>
          </p:nvSpPr>
          <p:spPr>
            <a:xfrm rot="2184622">
              <a:off x="1934264" y="3828437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62" y="0"/>
                  </a:moveTo>
                  <a:cubicBezTo>
                    <a:pt x="6" y="0"/>
                    <a:pt x="0" y="705"/>
                    <a:pt x="461" y="714"/>
                  </a:cubicBezTo>
                  <a:cubicBezTo>
                    <a:pt x="916" y="714"/>
                    <a:pt x="925" y="0"/>
                    <a:pt x="470" y="0"/>
                  </a:cubicBezTo>
                  <a:cubicBezTo>
                    <a:pt x="467" y="0"/>
                    <a:pt x="464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7"/>
            <p:cNvSpPr/>
            <p:nvPr/>
          </p:nvSpPr>
          <p:spPr>
            <a:xfrm rot="2184622">
              <a:off x="1951687" y="3924630"/>
              <a:ext cx="29922" cy="23146"/>
            </a:xfrm>
            <a:custGeom>
              <a:avLst/>
              <a:gdLst/>
              <a:ahLst/>
              <a:cxnLst/>
              <a:rect l="l" t="t" r="r" b="b"/>
              <a:pathLst>
                <a:path w="923" h="714" extrusionOk="0">
                  <a:moveTo>
                    <a:pt x="462" y="0"/>
                  </a:moveTo>
                  <a:cubicBezTo>
                    <a:pt x="7" y="0"/>
                    <a:pt x="1" y="705"/>
                    <a:pt x="462" y="714"/>
                  </a:cubicBezTo>
                  <a:cubicBezTo>
                    <a:pt x="465" y="714"/>
                    <a:pt x="467" y="714"/>
                    <a:pt x="470" y="714"/>
                  </a:cubicBezTo>
                  <a:cubicBezTo>
                    <a:pt x="917" y="714"/>
                    <a:pt x="923" y="9"/>
                    <a:pt x="471" y="0"/>
                  </a:cubicBezTo>
                  <a:cubicBezTo>
                    <a:pt x="468" y="0"/>
                    <a:pt x="465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7"/>
            <p:cNvSpPr/>
            <p:nvPr/>
          </p:nvSpPr>
          <p:spPr>
            <a:xfrm rot="2184622">
              <a:off x="1863984" y="3928549"/>
              <a:ext cx="29922" cy="23179"/>
            </a:xfrm>
            <a:custGeom>
              <a:avLst/>
              <a:gdLst/>
              <a:ahLst/>
              <a:cxnLst/>
              <a:rect l="l" t="t" r="r" b="b"/>
              <a:pathLst>
                <a:path w="923" h="715" extrusionOk="0">
                  <a:moveTo>
                    <a:pt x="453" y="1"/>
                  </a:moveTo>
                  <a:cubicBezTo>
                    <a:pt x="6" y="1"/>
                    <a:pt x="0" y="706"/>
                    <a:pt x="453" y="715"/>
                  </a:cubicBezTo>
                  <a:cubicBezTo>
                    <a:pt x="455" y="715"/>
                    <a:pt x="458" y="715"/>
                    <a:pt x="461" y="715"/>
                  </a:cubicBezTo>
                  <a:cubicBezTo>
                    <a:pt x="917" y="715"/>
                    <a:pt x="923" y="10"/>
                    <a:pt x="461" y="1"/>
                  </a:cubicBezTo>
                  <a:cubicBezTo>
                    <a:pt x="459" y="1"/>
                    <a:pt x="456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7"/>
            <p:cNvSpPr/>
            <p:nvPr/>
          </p:nvSpPr>
          <p:spPr>
            <a:xfrm rot="2184622">
              <a:off x="1764901" y="3851922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53" y="1"/>
                  </a:moveTo>
                  <a:cubicBezTo>
                    <a:pt x="7" y="1"/>
                    <a:pt x="1" y="706"/>
                    <a:pt x="453" y="715"/>
                  </a:cubicBezTo>
                  <a:cubicBezTo>
                    <a:pt x="917" y="715"/>
                    <a:pt x="926" y="1"/>
                    <a:pt x="462" y="1"/>
                  </a:cubicBezTo>
                  <a:cubicBezTo>
                    <a:pt x="459" y="1"/>
                    <a:pt x="456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7"/>
            <p:cNvSpPr/>
            <p:nvPr/>
          </p:nvSpPr>
          <p:spPr>
            <a:xfrm rot="2184622">
              <a:off x="1765887" y="3769202"/>
              <a:ext cx="24930" cy="23179"/>
            </a:xfrm>
            <a:custGeom>
              <a:avLst/>
              <a:gdLst/>
              <a:ahLst/>
              <a:cxnLst/>
              <a:rect l="l" t="t" r="r" b="b"/>
              <a:pathLst>
                <a:path w="769" h="715" extrusionOk="0">
                  <a:moveTo>
                    <a:pt x="322" y="1"/>
                  </a:moveTo>
                  <a:cubicBezTo>
                    <a:pt x="161" y="1"/>
                    <a:pt x="54" y="90"/>
                    <a:pt x="1" y="206"/>
                  </a:cubicBezTo>
                  <a:lnTo>
                    <a:pt x="545" y="554"/>
                  </a:lnTo>
                  <a:lnTo>
                    <a:pt x="367" y="714"/>
                  </a:lnTo>
                  <a:cubicBezTo>
                    <a:pt x="768" y="670"/>
                    <a:pt x="768" y="10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7"/>
            <p:cNvSpPr/>
            <p:nvPr/>
          </p:nvSpPr>
          <p:spPr>
            <a:xfrm rot="2184622">
              <a:off x="2038318" y="3905651"/>
              <a:ext cx="30311" cy="23179"/>
            </a:xfrm>
            <a:custGeom>
              <a:avLst/>
              <a:gdLst/>
              <a:ahLst/>
              <a:cxnLst/>
              <a:rect l="l" t="t" r="r" b="b"/>
              <a:pathLst>
                <a:path w="935" h="715" extrusionOk="0">
                  <a:moveTo>
                    <a:pt x="462" y="0"/>
                  </a:moveTo>
                  <a:cubicBezTo>
                    <a:pt x="7" y="0"/>
                    <a:pt x="1" y="705"/>
                    <a:pt x="462" y="714"/>
                  </a:cubicBezTo>
                  <a:cubicBezTo>
                    <a:pt x="917" y="714"/>
                    <a:pt x="935" y="0"/>
                    <a:pt x="471" y="0"/>
                  </a:cubicBezTo>
                  <a:cubicBezTo>
                    <a:pt x="468" y="0"/>
                    <a:pt x="465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7"/>
            <p:cNvSpPr/>
            <p:nvPr/>
          </p:nvSpPr>
          <p:spPr>
            <a:xfrm rot="2184622">
              <a:off x="2039349" y="3992874"/>
              <a:ext cx="29922" cy="23179"/>
            </a:xfrm>
            <a:custGeom>
              <a:avLst/>
              <a:gdLst/>
              <a:ahLst/>
              <a:cxnLst/>
              <a:rect l="l" t="t" r="r" b="b"/>
              <a:pathLst>
                <a:path w="923" h="715" extrusionOk="0">
                  <a:moveTo>
                    <a:pt x="453" y="0"/>
                  </a:moveTo>
                  <a:cubicBezTo>
                    <a:pt x="6" y="0"/>
                    <a:pt x="0" y="705"/>
                    <a:pt x="453" y="714"/>
                  </a:cubicBezTo>
                  <a:cubicBezTo>
                    <a:pt x="455" y="714"/>
                    <a:pt x="458" y="714"/>
                    <a:pt x="461" y="714"/>
                  </a:cubicBezTo>
                  <a:cubicBezTo>
                    <a:pt x="917" y="714"/>
                    <a:pt x="923" y="9"/>
                    <a:pt x="462" y="0"/>
                  </a:cubicBezTo>
                  <a:cubicBezTo>
                    <a:pt x="459" y="0"/>
                    <a:pt x="456" y="0"/>
                    <a:pt x="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7"/>
            <p:cNvSpPr/>
            <p:nvPr/>
          </p:nvSpPr>
          <p:spPr>
            <a:xfrm rot="2184622">
              <a:off x="2126770" y="3986934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62" y="1"/>
                  </a:moveTo>
                  <a:cubicBezTo>
                    <a:pt x="6" y="1"/>
                    <a:pt x="0" y="706"/>
                    <a:pt x="461" y="715"/>
                  </a:cubicBezTo>
                  <a:cubicBezTo>
                    <a:pt x="916" y="715"/>
                    <a:pt x="925" y="1"/>
                    <a:pt x="470" y="1"/>
                  </a:cubicBezTo>
                  <a:cubicBezTo>
                    <a:pt x="467" y="1"/>
                    <a:pt x="464" y="1"/>
                    <a:pt x="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7"/>
            <p:cNvSpPr/>
            <p:nvPr/>
          </p:nvSpPr>
          <p:spPr>
            <a:xfrm rot="2184622">
              <a:off x="2131777" y="4075456"/>
              <a:ext cx="30020" cy="23146"/>
            </a:xfrm>
            <a:custGeom>
              <a:avLst/>
              <a:gdLst/>
              <a:ahLst/>
              <a:cxnLst/>
              <a:rect l="l" t="t" r="r" b="b"/>
              <a:pathLst>
                <a:path w="926" h="714" extrusionOk="0">
                  <a:moveTo>
                    <a:pt x="474" y="0"/>
                  </a:moveTo>
                  <a:cubicBezTo>
                    <a:pt x="10" y="0"/>
                    <a:pt x="1" y="714"/>
                    <a:pt x="465" y="714"/>
                  </a:cubicBezTo>
                  <a:cubicBezTo>
                    <a:pt x="468" y="714"/>
                    <a:pt x="470" y="714"/>
                    <a:pt x="473" y="714"/>
                  </a:cubicBezTo>
                  <a:cubicBezTo>
                    <a:pt x="920" y="714"/>
                    <a:pt x="926" y="9"/>
                    <a:pt x="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7"/>
            <p:cNvSpPr/>
            <p:nvPr/>
          </p:nvSpPr>
          <p:spPr>
            <a:xfrm rot="2184622">
              <a:off x="2224898" y="4057603"/>
              <a:ext cx="30214" cy="23146"/>
            </a:xfrm>
            <a:custGeom>
              <a:avLst/>
              <a:gdLst/>
              <a:ahLst/>
              <a:cxnLst/>
              <a:rect l="l" t="t" r="r" b="b"/>
              <a:pathLst>
                <a:path w="932" h="714" extrusionOk="0">
                  <a:moveTo>
                    <a:pt x="462" y="0"/>
                  </a:moveTo>
                  <a:cubicBezTo>
                    <a:pt x="6" y="0"/>
                    <a:pt x="0" y="705"/>
                    <a:pt x="461" y="714"/>
                  </a:cubicBezTo>
                  <a:cubicBezTo>
                    <a:pt x="464" y="714"/>
                    <a:pt x="467" y="714"/>
                    <a:pt x="470" y="714"/>
                  </a:cubicBezTo>
                  <a:cubicBezTo>
                    <a:pt x="916" y="714"/>
                    <a:pt x="931" y="9"/>
                    <a:pt x="470" y="0"/>
                  </a:cubicBezTo>
                  <a:cubicBezTo>
                    <a:pt x="467" y="0"/>
                    <a:pt x="464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7"/>
            <p:cNvSpPr/>
            <p:nvPr/>
          </p:nvSpPr>
          <p:spPr>
            <a:xfrm rot="2184622">
              <a:off x="2249056" y="4142543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73" y="0"/>
                  </a:moveTo>
                  <a:cubicBezTo>
                    <a:pt x="9" y="0"/>
                    <a:pt x="0" y="714"/>
                    <a:pt x="455" y="714"/>
                  </a:cubicBezTo>
                  <a:cubicBezTo>
                    <a:pt x="458" y="714"/>
                    <a:pt x="461" y="714"/>
                    <a:pt x="464" y="714"/>
                  </a:cubicBezTo>
                  <a:cubicBezTo>
                    <a:pt x="919" y="714"/>
                    <a:pt x="925" y="9"/>
                    <a:pt x="4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7"/>
            <p:cNvSpPr/>
            <p:nvPr/>
          </p:nvSpPr>
          <p:spPr>
            <a:xfrm rot="2184622">
              <a:off x="2333494" y="4121787"/>
              <a:ext cx="29987" cy="23179"/>
            </a:xfrm>
            <a:custGeom>
              <a:avLst/>
              <a:gdLst/>
              <a:ahLst/>
              <a:cxnLst/>
              <a:rect l="l" t="t" r="r" b="b"/>
              <a:pathLst>
                <a:path w="925" h="715" extrusionOk="0">
                  <a:moveTo>
                    <a:pt x="461" y="1"/>
                  </a:moveTo>
                  <a:cubicBezTo>
                    <a:pt x="6" y="1"/>
                    <a:pt x="0" y="706"/>
                    <a:pt x="461" y="714"/>
                  </a:cubicBezTo>
                  <a:cubicBezTo>
                    <a:pt x="916" y="714"/>
                    <a:pt x="925" y="10"/>
                    <a:pt x="470" y="1"/>
                  </a:cubicBezTo>
                  <a:cubicBezTo>
                    <a:pt x="467" y="1"/>
                    <a:pt x="464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7"/>
            <p:cNvSpPr/>
            <p:nvPr/>
          </p:nvSpPr>
          <p:spPr>
            <a:xfrm rot="2184622">
              <a:off x="2343682" y="4218089"/>
              <a:ext cx="30020" cy="23146"/>
            </a:xfrm>
            <a:custGeom>
              <a:avLst/>
              <a:gdLst/>
              <a:ahLst/>
              <a:cxnLst/>
              <a:rect l="l" t="t" r="r" b="b"/>
              <a:pathLst>
                <a:path w="926" h="714" extrusionOk="0">
                  <a:moveTo>
                    <a:pt x="462" y="0"/>
                  </a:moveTo>
                  <a:cubicBezTo>
                    <a:pt x="6" y="0"/>
                    <a:pt x="0" y="705"/>
                    <a:pt x="461" y="714"/>
                  </a:cubicBezTo>
                  <a:cubicBezTo>
                    <a:pt x="916" y="714"/>
                    <a:pt x="925" y="0"/>
                    <a:pt x="470" y="0"/>
                  </a:cubicBezTo>
                  <a:cubicBezTo>
                    <a:pt x="467" y="0"/>
                    <a:pt x="464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7"/>
            <p:cNvSpPr/>
            <p:nvPr/>
          </p:nvSpPr>
          <p:spPr>
            <a:xfrm rot="2184622">
              <a:off x="2442246" y="4202359"/>
              <a:ext cx="29987" cy="23179"/>
            </a:xfrm>
            <a:custGeom>
              <a:avLst/>
              <a:gdLst/>
              <a:ahLst/>
              <a:cxnLst/>
              <a:rect l="l" t="t" r="r" b="b"/>
              <a:pathLst>
                <a:path w="925" h="715" extrusionOk="0">
                  <a:moveTo>
                    <a:pt x="461" y="1"/>
                  </a:moveTo>
                  <a:cubicBezTo>
                    <a:pt x="6" y="1"/>
                    <a:pt x="0" y="705"/>
                    <a:pt x="461" y="714"/>
                  </a:cubicBezTo>
                  <a:cubicBezTo>
                    <a:pt x="916" y="714"/>
                    <a:pt x="925" y="10"/>
                    <a:pt x="470" y="1"/>
                  </a:cubicBezTo>
                  <a:cubicBezTo>
                    <a:pt x="467" y="1"/>
                    <a:pt x="464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7"/>
            <p:cNvSpPr/>
            <p:nvPr/>
          </p:nvSpPr>
          <p:spPr>
            <a:xfrm rot="2184622">
              <a:off x="2466902" y="4293107"/>
              <a:ext cx="29922" cy="23179"/>
            </a:xfrm>
            <a:custGeom>
              <a:avLst/>
              <a:gdLst/>
              <a:ahLst/>
              <a:cxnLst/>
              <a:rect l="l" t="t" r="r" b="b"/>
              <a:pathLst>
                <a:path w="923" h="715" extrusionOk="0">
                  <a:moveTo>
                    <a:pt x="462" y="1"/>
                  </a:moveTo>
                  <a:cubicBezTo>
                    <a:pt x="7" y="1"/>
                    <a:pt x="1" y="705"/>
                    <a:pt x="462" y="714"/>
                  </a:cubicBezTo>
                  <a:cubicBezTo>
                    <a:pt x="465" y="714"/>
                    <a:pt x="468" y="714"/>
                    <a:pt x="470" y="714"/>
                  </a:cubicBezTo>
                  <a:cubicBezTo>
                    <a:pt x="917" y="714"/>
                    <a:pt x="923" y="10"/>
                    <a:pt x="471" y="1"/>
                  </a:cubicBezTo>
                  <a:cubicBezTo>
                    <a:pt x="468" y="1"/>
                    <a:pt x="465" y="1"/>
                    <a:pt x="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7"/>
            <p:cNvSpPr/>
            <p:nvPr/>
          </p:nvSpPr>
          <p:spPr>
            <a:xfrm rot="2184622">
              <a:off x="2553085" y="4279506"/>
              <a:ext cx="26259" cy="23146"/>
            </a:xfrm>
            <a:custGeom>
              <a:avLst/>
              <a:gdLst/>
              <a:ahLst/>
              <a:cxnLst/>
              <a:rect l="l" t="t" r="r" b="b"/>
              <a:pathLst>
                <a:path w="810" h="714" extrusionOk="0">
                  <a:moveTo>
                    <a:pt x="461" y="0"/>
                  </a:moveTo>
                  <a:cubicBezTo>
                    <a:pt x="6" y="0"/>
                    <a:pt x="0" y="705"/>
                    <a:pt x="461" y="714"/>
                  </a:cubicBezTo>
                  <a:cubicBezTo>
                    <a:pt x="640" y="714"/>
                    <a:pt x="747" y="607"/>
                    <a:pt x="791" y="473"/>
                  </a:cubicBezTo>
                  <a:lnTo>
                    <a:pt x="720" y="420"/>
                  </a:lnTo>
                  <a:lnTo>
                    <a:pt x="809" y="357"/>
                  </a:lnTo>
                  <a:cubicBezTo>
                    <a:pt x="809" y="179"/>
                    <a:pt x="702" y="0"/>
                    <a:pt x="470" y="0"/>
                  </a:cubicBezTo>
                  <a:cubicBezTo>
                    <a:pt x="467" y="0"/>
                    <a:pt x="464" y="0"/>
                    <a:pt x="4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7"/>
            <p:cNvSpPr/>
            <p:nvPr/>
          </p:nvSpPr>
          <p:spPr>
            <a:xfrm rot="2184622">
              <a:off x="2513908" y="4381132"/>
              <a:ext cx="22596" cy="17084"/>
            </a:xfrm>
            <a:custGeom>
              <a:avLst/>
              <a:gdLst/>
              <a:ahLst/>
              <a:cxnLst/>
              <a:rect l="l" t="t" r="r" b="b"/>
              <a:pathLst>
                <a:path w="697" h="527" extrusionOk="0">
                  <a:moveTo>
                    <a:pt x="411" y="0"/>
                  </a:moveTo>
                  <a:cubicBezTo>
                    <a:pt x="108" y="0"/>
                    <a:pt x="1" y="312"/>
                    <a:pt x="99" y="527"/>
                  </a:cubicBezTo>
                  <a:lnTo>
                    <a:pt x="697" y="161"/>
                  </a:lnTo>
                  <a:cubicBezTo>
                    <a:pt x="643" y="72"/>
                    <a:pt x="554" y="9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7"/>
            <p:cNvSpPr/>
            <p:nvPr/>
          </p:nvSpPr>
          <p:spPr>
            <a:xfrm rot="2184622">
              <a:off x="2428682" y="4362084"/>
              <a:ext cx="30279" cy="23146"/>
            </a:xfrm>
            <a:custGeom>
              <a:avLst/>
              <a:gdLst/>
              <a:ahLst/>
              <a:cxnLst/>
              <a:rect l="l" t="t" r="r" b="b"/>
              <a:pathLst>
                <a:path w="934" h="714" extrusionOk="0">
                  <a:moveTo>
                    <a:pt x="462" y="0"/>
                  </a:moveTo>
                  <a:cubicBezTo>
                    <a:pt x="15" y="0"/>
                    <a:pt x="0" y="705"/>
                    <a:pt x="461" y="714"/>
                  </a:cubicBezTo>
                  <a:cubicBezTo>
                    <a:pt x="925" y="714"/>
                    <a:pt x="934" y="0"/>
                    <a:pt x="470" y="0"/>
                  </a:cubicBezTo>
                  <a:cubicBezTo>
                    <a:pt x="467" y="0"/>
                    <a:pt x="464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7"/>
            <p:cNvSpPr/>
            <p:nvPr/>
          </p:nvSpPr>
          <p:spPr>
            <a:xfrm rot="2184622">
              <a:off x="2374766" y="4300986"/>
              <a:ext cx="29987" cy="23179"/>
            </a:xfrm>
            <a:custGeom>
              <a:avLst/>
              <a:gdLst/>
              <a:ahLst/>
              <a:cxnLst/>
              <a:rect l="l" t="t" r="r" b="b"/>
              <a:pathLst>
                <a:path w="925" h="715" extrusionOk="0">
                  <a:moveTo>
                    <a:pt x="464" y="1"/>
                  </a:moveTo>
                  <a:cubicBezTo>
                    <a:pt x="9" y="1"/>
                    <a:pt x="0" y="715"/>
                    <a:pt x="455" y="715"/>
                  </a:cubicBezTo>
                  <a:cubicBezTo>
                    <a:pt x="458" y="715"/>
                    <a:pt x="461" y="715"/>
                    <a:pt x="464" y="715"/>
                  </a:cubicBezTo>
                  <a:cubicBezTo>
                    <a:pt x="919" y="715"/>
                    <a:pt x="925" y="10"/>
                    <a:pt x="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7"/>
            <p:cNvSpPr/>
            <p:nvPr/>
          </p:nvSpPr>
          <p:spPr>
            <a:xfrm rot="2184622">
              <a:off x="2267748" y="4225331"/>
              <a:ext cx="30020" cy="23179"/>
            </a:xfrm>
            <a:custGeom>
              <a:avLst/>
              <a:gdLst/>
              <a:ahLst/>
              <a:cxnLst/>
              <a:rect l="l" t="t" r="r" b="b"/>
              <a:pathLst>
                <a:path w="926" h="715" extrusionOk="0">
                  <a:moveTo>
                    <a:pt x="465" y="0"/>
                  </a:moveTo>
                  <a:cubicBezTo>
                    <a:pt x="10" y="0"/>
                    <a:pt x="1" y="714"/>
                    <a:pt x="456" y="714"/>
                  </a:cubicBezTo>
                  <a:cubicBezTo>
                    <a:pt x="459" y="714"/>
                    <a:pt x="461" y="714"/>
                    <a:pt x="464" y="714"/>
                  </a:cubicBezTo>
                  <a:cubicBezTo>
                    <a:pt x="920" y="714"/>
                    <a:pt x="926" y="9"/>
                    <a:pt x="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7"/>
            <p:cNvSpPr/>
            <p:nvPr/>
          </p:nvSpPr>
          <p:spPr>
            <a:xfrm rot="2184622">
              <a:off x="2166276" y="4154040"/>
              <a:ext cx="29922" cy="23179"/>
            </a:xfrm>
            <a:custGeom>
              <a:avLst/>
              <a:gdLst/>
              <a:ahLst/>
              <a:cxnLst/>
              <a:rect l="l" t="t" r="r" b="b"/>
              <a:pathLst>
                <a:path w="923" h="715" extrusionOk="0">
                  <a:moveTo>
                    <a:pt x="462" y="0"/>
                  </a:moveTo>
                  <a:cubicBezTo>
                    <a:pt x="6" y="0"/>
                    <a:pt x="1" y="705"/>
                    <a:pt x="462" y="714"/>
                  </a:cubicBezTo>
                  <a:cubicBezTo>
                    <a:pt x="464" y="714"/>
                    <a:pt x="467" y="714"/>
                    <a:pt x="470" y="714"/>
                  </a:cubicBezTo>
                  <a:cubicBezTo>
                    <a:pt x="917" y="714"/>
                    <a:pt x="923" y="9"/>
                    <a:pt x="470" y="0"/>
                  </a:cubicBezTo>
                  <a:cubicBezTo>
                    <a:pt x="468" y="0"/>
                    <a:pt x="465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7"/>
            <p:cNvSpPr/>
            <p:nvPr/>
          </p:nvSpPr>
          <p:spPr>
            <a:xfrm rot="2184622">
              <a:off x="2064886" y="4059120"/>
              <a:ext cx="29922" cy="23179"/>
            </a:xfrm>
            <a:custGeom>
              <a:avLst/>
              <a:gdLst/>
              <a:ahLst/>
              <a:cxnLst/>
              <a:rect l="l" t="t" r="r" b="b"/>
              <a:pathLst>
                <a:path w="923" h="715" extrusionOk="0">
                  <a:moveTo>
                    <a:pt x="462" y="1"/>
                  </a:moveTo>
                  <a:cubicBezTo>
                    <a:pt x="6" y="1"/>
                    <a:pt x="0" y="706"/>
                    <a:pt x="461" y="715"/>
                  </a:cubicBezTo>
                  <a:cubicBezTo>
                    <a:pt x="464" y="715"/>
                    <a:pt x="467" y="715"/>
                    <a:pt x="470" y="715"/>
                  </a:cubicBezTo>
                  <a:cubicBezTo>
                    <a:pt x="916" y="715"/>
                    <a:pt x="922" y="10"/>
                    <a:pt x="470" y="1"/>
                  </a:cubicBezTo>
                  <a:cubicBezTo>
                    <a:pt x="467" y="1"/>
                    <a:pt x="464" y="1"/>
                    <a:pt x="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7"/>
            <p:cNvSpPr/>
            <p:nvPr/>
          </p:nvSpPr>
          <p:spPr>
            <a:xfrm rot="2184622">
              <a:off x="1962261" y="3994006"/>
              <a:ext cx="30311" cy="23179"/>
            </a:xfrm>
            <a:custGeom>
              <a:avLst/>
              <a:gdLst/>
              <a:ahLst/>
              <a:cxnLst/>
              <a:rect l="l" t="t" r="r" b="b"/>
              <a:pathLst>
                <a:path w="935" h="715" extrusionOk="0">
                  <a:moveTo>
                    <a:pt x="473" y="1"/>
                  </a:moveTo>
                  <a:cubicBezTo>
                    <a:pt x="9" y="1"/>
                    <a:pt x="0" y="714"/>
                    <a:pt x="464" y="714"/>
                  </a:cubicBezTo>
                  <a:cubicBezTo>
                    <a:pt x="467" y="714"/>
                    <a:pt x="470" y="714"/>
                    <a:pt x="473" y="714"/>
                  </a:cubicBezTo>
                  <a:cubicBezTo>
                    <a:pt x="919" y="714"/>
                    <a:pt x="934" y="9"/>
                    <a:pt x="4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" name="Google Shape;1235;p47"/>
          <p:cNvGrpSpPr/>
          <p:nvPr/>
        </p:nvGrpSpPr>
        <p:grpSpPr>
          <a:xfrm rot="1069140">
            <a:off x="1315529" y="872868"/>
            <a:ext cx="600974" cy="642800"/>
            <a:chOff x="1469225" y="2025250"/>
            <a:chExt cx="336575" cy="360000"/>
          </a:xfrm>
        </p:grpSpPr>
        <p:sp>
          <p:nvSpPr>
            <p:cNvPr id="1236" name="Google Shape;1236;p47"/>
            <p:cNvSpPr/>
            <p:nvPr/>
          </p:nvSpPr>
          <p:spPr>
            <a:xfrm>
              <a:off x="1469225" y="2025250"/>
              <a:ext cx="336575" cy="360000"/>
            </a:xfrm>
            <a:custGeom>
              <a:avLst/>
              <a:gdLst/>
              <a:ahLst/>
              <a:cxnLst/>
              <a:rect l="l" t="t" r="r" b="b"/>
              <a:pathLst>
                <a:path w="13463" h="14400" extrusionOk="0">
                  <a:moveTo>
                    <a:pt x="6727" y="1"/>
                  </a:moveTo>
                  <a:cubicBezTo>
                    <a:pt x="4880" y="1"/>
                    <a:pt x="3149" y="1009"/>
                    <a:pt x="1883" y="2829"/>
                  </a:cubicBezTo>
                  <a:cubicBezTo>
                    <a:pt x="669" y="4559"/>
                    <a:pt x="0" y="6843"/>
                    <a:pt x="0" y="9261"/>
                  </a:cubicBezTo>
                  <a:cubicBezTo>
                    <a:pt x="0" y="10492"/>
                    <a:pt x="179" y="11482"/>
                    <a:pt x="527" y="12285"/>
                  </a:cubicBezTo>
                  <a:lnTo>
                    <a:pt x="535" y="12312"/>
                  </a:lnTo>
                  <a:cubicBezTo>
                    <a:pt x="990" y="13248"/>
                    <a:pt x="1874" y="13356"/>
                    <a:pt x="2462" y="13427"/>
                  </a:cubicBezTo>
                  <a:cubicBezTo>
                    <a:pt x="2926" y="13489"/>
                    <a:pt x="3140" y="13525"/>
                    <a:pt x="3265" y="13686"/>
                  </a:cubicBezTo>
                  <a:cubicBezTo>
                    <a:pt x="3756" y="14274"/>
                    <a:pt x="4318" y="14399"/>
                    <a:pt x="4693" y="14399"/>
                  </a:cubicBezTo>
                  <a:cubicBezTo>
                    <a:pt x="5469" y="14399"/>
                    <a:pt x="6120" y="13926"/>
                    <a:pt x="6753" y="13472"/>
                  </a:cubicBezTo>
                  <a:cubicBezTo>
                    <a:pt x="6852" y="13400"/>
                    <a:pt x="6941" y="13329"/>
                    <a:pt x="7039" y="13266"/>
                  </a:cubicBezTo>
                  <a:cubicBezTo>
                    <a:pt x="7164" y="13177"/>
                    <a:pt x="7244" y="13159"/>
                    <a:pt x="7333" y="13159"/>
                  </a:cubicBezTo>
                  <a:cubicBezTo>
                    <a:pt x="7574" y="13159"/>
                    <a:pt x="7940" y="13293"/>
                    <a:pt x="8368" y="13454"/>
                  </a:cubicBezTo>
                  <a:cubicBezTo>
                    <a:pt x="8752" y="13596"/>
                    <a:pt x="9225" y="13766"/>
                    <a:pt x="9787" y="13918"/>
                  </a:cubicBezTo>
                  <a:cubicBezTo>
                    <a:pt x="9983" y="13971"/>
                    <a:pt x="10170" y="13989"/>
                    <a:pt x="10358" y="13989"/>
                  </a:cubicBezTo>
                  <a:cubicBezTo>
                    <a:pt x="12347" y="13989"/>
                    <a:pt x="13185" y="11384"/>
                    <a:pt x="13328" y="10858"/>
                  </a:cubicBezTo>
                  <a:lnTo>
                    <a:pt x="13346" y="10804"/>
                  </a:lnTo>
                  <a:lnTo>
                    <a:pt x="13355" y="10751"/>
                  </a:lnTo>
                  <a:cubicBezTo>
                    <a:pt x="13426" y="10296"/>
                    <a:pt x="13462" y="9796"/>
                    <a:pt x="13462" y="9261"/>
                  </a:cubicBezTo>
                  <a:cubicBezTo>
                    <a:pt x="13462" y="6843"/>
                    <a:pt x="12793" y="4559"/>
                    <a:pt x="11580" y="2829"/>
                  </a:cubicBezTo>
                  <a:cubicBezTo>
                    <a:pt x="10313" y="1009"/>
                    <a:pt x="8582" y="1"/>
                    <a:pt x="6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8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7"/>
            <p:cNvSpPr/>
            <p:nvPr/>
          </p:nvSpPr>
          <p:spPr>
            <a:xfrm>
              <a:off x="1490400" y="2046450"/>
              <a:ext cx="294200" cy="317775"/>
            </a:xfrm>
            <a:custGeom>
              <a:avLst/>
              <a:gdLst/>
              <a:ahLst/>
              <a:cxnLst/>
              <a:rect l="l" t="t" r="r" b="b"/>
              <a:pathLst>
                <a:path w="11768" h="12711" extrusionOk="0">
                  <a:moveTo>
                    <a:pt x="5880" y="0"/>
                  </a:moveTo>
                  <a:cubicBezTo>
                    <a:pt x="2632" y="0"/>
                    <a:pt x="1" y="3765"/>
                    <a:pt x="1" y="8413"/>
                  </a:cubicBezTo>
                  <a:cubicBezTo>
                    <a:pt x="1" y="9564"/>
                    <a:pt x="161" y="10438"/>
                    <a:pt x="456" y="11098"/>
                  </a:cubicBezTo>
                  <a:cubicBezTo>
                    <a:pt x="928" y="12097"/>
                    <a:pt x="2329" y="11401"/>
                    <a:pt x="3070" y="12302"/>
                  </a:cubicBezTo>
                  <a:cubicBezTo>
                    <a:pt x="3315" y="12595"/>
                    <a:pt x="3576" y="12710"/>
                    <a:pt x="3848" y="12710"/>
                  </a:cubicBezTo>
                  <a:cubicBezTo>
                    <a:pt x="4437" y="12710"/>
                    <a:pt x="5075" y="12171"/>
                    <a:pt x="5710" y="11731"/>
                  </a:cubicBezTo>
                  <a:cubicBezTo>
                    <a:pt x="5973" y="11545"/>
                    <a:pt x="6225" y="11471"/>
                    <a:pt x="6492" y="11471"/>
                  </a:cubicBezTo>
                  <a:cubicBezTo>
                    <a:pt x="7159" y="11471"/>
                    <a:pt x="7918" y="11933"/>
                    <a:pt x="9154" y="12258"/>
                  </a:cubicBezTo>
                  <a:cubicBezTo>
                    <a:pt x="9276" y="12289"/>
                    <a:pt x="9395" y="12304"/>
                    <a:pt x="9508" y="12304"/>
                  </a:cubicBezTo>
                  <a:cubicBezTo>
                    <a:pt x="10935" y="12304"/>
                    <a:pt x="11620" y="9984"/>
                    <a:pt x="11669" y="9778"/>
                  </a:cubicBezTo>
                  <a:cubicBezTo>
                    <a:pt x="11732" y="9376"/>
                    <a:pt x="11768" y="8921"/>
                    <a:pt x="11768" y="8413"/>
                  </a:cubicBezTo>
                  <a:cubicBezTo>
                    <a:pt x="11768" y="3765"/>
                    <a:pt x="9136" y="0"/>
                    <a:pt x="58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7"/>
            <p:cNvSpPr/>
            <p:nvPr/>
          </p:nvSpPr>
          <p:spPr>
            <a:xfrm>
              <a:off x="1586975" y="2067850"/>
              <a:ext cx="101050" cy="122025"/>
            </a:xfrm>
            <a:custGeom>
              <a:avLst/>
              <a:gdLst/>
              <a:ahLst/>
              <a:cxnLst/>
              <a:rect l="l" t="t" r="r" b="b"/>
              <a:pathLst>
                <a:path w="4042" h="4881" extrusionOk="0">
                  <a:moveTo>
                    <a:pt x="2017" y="1"/>
                  </a:moveTo>
                  <a:cubicBezTo>
                    <a:pt x="902" y="1"/>
                    <a:pt x="0" y="1089"/>
                    <a:pt x="0" y="2436"/>
                  </a:cubicBezTo>
                  <a:cubicBezTo>
                    <a:pt x="0" y="3783"/>
                    <a:pt x="902" y="4881"/>
                    <a:pt x="2017" y="4881"/>
                  </a:cubicBezTo>
                  <a:cubicBezTo>
                    <a:pt x="3141" y="4881"/>
                    <a:pt x="4042" y="3783"/>
                    <a:pt x="4042" y="2436"/>
                  </a:cubicBezTo>
                  <a:cubicBezTo>
                    <a:pt x="4042" y="1089"/>
                    <a:pt x="3141" y="1"/>
                    <a:pt x="20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7"/>
            <p:cNvSpPr/>
            <p:nvPr/>
          </p:nvSpPr>
          <p:spPr>
            <a:xfrm>
              <a:off x="1617525" y="2110900"/>
              <a:ext cx="39725" cy="35850"/>
            </a:xfrm>
            <a:custGeom>
              <a:avLst/>
              <a:gdLst/>
              <a:ahLst/>
              <a:cxnLst/>
              <a:rect l="l" t="t" r="r" b="b"/>
              <a:pathLst>
                <a:path w="1589" h="1434" extrusionOk="0">
                  <a:moveTo>
                    <a:pt x="802" y="0"/>
                  </a:moveTo>
                  <a:cubicBezTo>
                    <a:pt x="738" y="0"/>
                    <a:pt x="672" y="9"/>
                    <a:pt x="607" y="27"/>
                  </a:cubicBezTo>
                  <a:cubicBezTo>
                    <a:pt x="224" y="134"/>
                    <a:pt x="1" y="527"/>
                    <a:pt x="108" y="910"/>
                  </a:cubicBezTo>
                  <a:cubicBezTo>
                    <a:pt x="198" y="1225"/>
                    <a:pt x="489" y="1433"/>
                    <a:pt x="808" y="1433"/>
                  </a:cubicBezTo>
                  <a:cubicBezTo>
                    <a:pt x="868" y="1433"/>
                    <a:pt x="930" y="1426"/>
                    <a:pt x="991" y="1410"/>
                  </a:cubicBezTo>
                  <a:cubicBezTo>
                    <a:pt x="1375" y="1303"/>
                    <a:pt x="1589" y="910"/>
                    <a:pt x="1490" y="527"/>
                  </a:cubicBezTo>
                  <a:cubicBezTo>
                    <a:pt x="1402" y="208"/>
                    <a:pt x="1116" y="0"/>
                    <a:pt x="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7"/>
            <p:cNvSpPr/>
            <p:nvPr/>
          </p:nvSpPr>
          <p:spPr>
            <a:xfrm>
              <a:off x="1555975" y="2220700"/>
              <a:ext cx="152800" cy="79400"/>
            </a:xfrm>
            <a:custGeom>
              <a:avLst/>
              <a:gdLst/>
              <a:ahLst/>
              <a:cxnLst/>
              <a:rect l="l" t="t" r="r" b="b"/>
              <a:pathLst>
                <a:path w="6112" h="3176" extrusionOk="0">
                  <a:moveTo>
                    <a:pt x="2482" y="0"/>
                  </a:moveTo>
                  <a:cubicBezTo>
                    <a:pt x="1208" y="0"/>
                    <a:pt x="261" y="336"/>
                    <a:pt x="152" y="908"/>
                  </a:cubicBezTo>
                  <a:cubicBezTo>
                    <a:pt x="0" y="1710"/>
                    <a:pt x="1517" y="2674"/>
                    <a:pt x="3533" y="3058"/>
                  </a:cubicBezTo>
                  <a:cubicBezTo>
                    <a:pt x="3954" y="3139"/>
                    <a:pt x="4295" y="3176"/>
                    <a:pt x="4571" y="3176"/>
                  </a:cubicBezTo>
                  <a:cubicBezTo>
                    <a:pt x="5625" y="3176"/>
                    <a:pt x="5750" y="2641"/>
                    <a:pt x="5871" y="2005"/>
                  </a:cubicBezTo>
                  <a:cubicBezTo>
                    <a:pt x="6022" y="1202"/>
                    <a:pt x="6111" y="551"/>
                    <a:pt x="4086" y="158"/>
                  </a:cubicBezTo>
                  <a:cubicBezTo>
                    <a:pt x="3522" y="51"/>
                    <a:pt x="2977" y="0"/>
                    <a:pt x="2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7"/>
            <p:cNvSpPr/>
            <p:nvPr/>
          </p:nvSpPr>
          <p:spPr>
            <a:xfrm>
              <a:off x="1574250" y="2221525"/>
              <a:ext cx="27250" cy="28575"/>
            </a:xfrm>
            <a:custGeom>
              <a:avLst/>
              <a:gdLst/>
              <a:ahLst/>
              <a:cxnLst/>
              <a:rect l="l" t="t" r="r" b="b"/>
              <a:pathLst>
                <a:path w="1090" h="1143" extrusionOk="0">
                  <a:moveTo>
                    <a:pt x="1089" y="0"/>
                  </a:moveTo>
                  <a:cubicBezTo>
                    <a:pt x="661" y="45"/>
                    <a:pt x="286" y="134"/>
                    <a:pt x="1" y="268"/>
                  </a:cubicBezTo>
                  <a:lnTo>
                    <a:pt x="1" y="776"/>
                  </a:lnTo>
                  <a:cubicBezTo>
                    <a:pt x="1" y="973"/>
                    <a:pt x="162" y="1142"/>
                    <a:pt x="358" y="1142"/>
                  </a:cubicBezTo>
                  <a:lnTo>
                    <a:pt x="733" y="1142"/>
                  </a:lnTo>
                  <a:cubicBezTo>
                    <a:pt x="929" y="1142"/>
                    <a:pt x="1089" y="973"/>
                    <a:pt x="1089" y="776"/>
                  </a:cubicBezTo>
                  <a:lnTo>
                    <a:pt x="10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7"/>
            <p:cNvSpPr/>
            <p:nvPr/>
          </p:nvSpPr>
          <p:spPr>
            <a:xfrm>
              <a:off x="1515375" y="2083800"/>
              <a:ext cx="114675" cy="152450"/>
            </a:xfrm>
            <a:custGeom>
              <a:avLst/>
              <a:gdLst/>
              <a:ahLst/>
              <a:cxnLst/>
              <a:rect l="l" t="t" r="r" b="b"/>
              <a:pathLst>
                <a:path w="4587" h="6098" extrusionOk="0">
                  <a:moveTo>
                    <a:pt x="3425" y="0"/>
                  </a:moveTo>
                  <a:cubicBezTo>
                    <a:pt x="2643" y="0"/>
                    <a:pt x="1590" y="932"/>
                    <a:pt x="875" y="2324"/>
                  </a:cubicBezTo>
                  <a:cubicBezTo>
                    <a:pt x="45" y="3966"/>
                    <a:pt x="1" y="5607"/>
                    <a:pt x="786" y="6009"/>
                  </a:cubicBezTo>
                  <a:cubicBezTo>
                    <a:pt x="902" y="6068"/>
                    <a:pt x="1031" y="6097"/>
                    <a:pt x="1167" y="6097"/>
                  </a:cubicBezTo>
                  <a:cubicBezTo>
                    <a:pt x="1948" y="6097"/>
                    <a:pt x="2998" y="5160"/>
                    <a:pt x="3712" y="3770"/>
                  </a:cubicBezTo>
                  <a:cubicBezTo>
                    <a:pt x="4542" y="2137"/>
                    <a:pt x="4586" y="487"/>
                    <a:pt x="3801" y="85"/>
                  </a:cubicBezTo>
                  <a:cubicBezTo>
                    <a:pt x="3686" y="28"/>
                    <a:pt x="3559" y="0"/>
                    <a:pt x="3425" y="0"/>
                  </a:cubicBezTo>
                  <a:close/>
                </a:path>
              </a:pathLst>
            </a:custGeom>
            <a:solidFill>
              <a:srgbClr val="FE95BA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3" name="Google Shape;1243;p47"/>
          <p:cNvSpPr/>
          <p:nvPr/>
        </p:nvSpPr>
        <p:spPr>
          <a:xfrm rot="-936015">
            <a:off x="7844595" y="3617162"/>
            <a:ext cx="362556" cy="370264"/>
          </a:xfrm>
          <a:prstGeom prst="heart">
            <a:avLst/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186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47"/>
          <p:cNvSpPr/>
          <p:nvPr/>
        </p:nvSpPr>
        <p:spPr>
          <a:xfrm>
            <a:off x="5991200" y="409650"/>
            <a:ext cx="502500" cy="477600"/>
          </a:xfrm>
          <a:prstGeom prst="star5">
            <a:avLst>
              <a:gd name="adj" fmla="val 20729"/>
              <a:gd name="hf" fmla="val 105146"/>
              <a:gd name="vf" fmla="val 110557"/>
            </a:avLst>
          </a:prstGeom>
          <a:solidFill>
            <a:schemeClr val="accent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1932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roup 51"/>
          <p:cNvGrpSpPr/>
          <p:nvPr/>
        </p:nvGrpSpPr>
        <p:grpSpPr>
          <a:xfrm>
            <a:off x="4394751" y="3433468"/>
            <a:ext cx="855758" cy="860095"/>
            <a:chOff x="1435793" y="3743346"/>
            <a:chExt cx="855758" cy="860095"/>
          </a:xfrm>
        </p:grpSpPr>
        <p:sp>
          <p:nvSpPr>
            <p:cNvPr id="53" name="Google Shape;7467;p105"/>
            <p:cNvSpPr/>
            <p:nvPr/>
          </p:nvSpPr>
          <p:spPr>
            <a:xfrm>
              <a:off x="1435793" y="3743346"/>
              <a:ext cx="855758" cy="860095"/>
            </a:xfrm>
            <a:custGeom>
              <a:avLst/>
              <a:gdLst/>
              <a:ahLst/>
              <a:cxnLst/>
              <a:rect l="l" t="t" r="r" b="b"/>
              <a:pathLst>
                <a:path w="14007" h="14078" extrusionOk="0">
                  <a:moveTo>
                    <a:pt x="1651" y="0"/>
                  </a:moveTo>
                  <a:cubicBezTo>
                    <a:pt x="732" y="0"/>
                    <a:pt x="0" y="741"/>
                    <a:pt x="0" y="1659"/>
                  </a:cubicBezTo>
                  <a:lnTo>
                    <a:pt x="0" y="12418"/>
                  </a:lnTo>
                  <a:cubicBezTo>
                    <a:pt x="0" y="13337"/>
                    <a:pt x="732" y="14077"/>
                    <a:pt x="1651" y="14077"/>
                  </a:cubicBezTo>
                  <a:lnTo>
                    <a:pt x="12347" y="14077"/>
                  </a:lnTo>
                  <a:cubicBezTo>
                    <a:pt x="13266" y="14077"/>
                    <a:pt x="14006" y="13337"/>
                    <a:pt x="14006" y="12418"/>
                  </a:cubicBezTo>
                  <a:lnTo>
                    <a:pt x="14006" y="1659"/>
                  </a:lnTo>
                  <a:cubicBezTo>
                    <a:pt x="14006" y="741"/>
                    <a:pt x="13266" y="0"/>
                    <a:pt x="12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87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8;p105"/>
            <p:cNvSpPr/>
            <p:nvPr/>
          </p:nvSpPr>
          <p:spPr>
            <a:xfrm>
              <a:off x="1486441" y="3796193"/>
              <a:ext cx="753851" cy="754401"/>
            </a:xfrm>
            <a:custGeom>
              <a:avLst/>
              <a:gdLst/>
              <a:ahLst/>
              <a:cxnLst/>
              <a:rect l="l" t="t" r="r" b="b"/>
              <a:pathLst>
                <a:path w="12339" h="12348" extrusionOk="0">
                  <a:moveTo>
                    <a:pt x="1455" y="0"/>
                  </a:moveTo>
                  <a:cubicBezTo>
                    <a:pt x="652" y="0"/>
                    <a:pt x="1" y="652"/>
                    <a:pt x="1" y="1463"/>
                  </a:cubicBezTo>
                  <a:lnTo>
                    <a:pt x="1" y="10893"/>
                  </a:lnTo>
                  <a:cubicBezTo>
                    <a:pt x="1" y="11696"/>
                    <a:pt x="652" y="12347"/>
                    <a:pt x="1455" y="12347"/>
                  </a:cubicBezTo>
                  <a:lnTo>
                    <a:pt x="10885" y="12347"/>
                  </a:lnTo>
                  <a:cubicBezTo>
                    <a:pt x="11687" y="12347"/>
                    <a:pt x="12339" y="11696"/>
                    <a:pt x="12339" y="10893"/>
                  </a:cubicBezTo>
                  <a:lnTo>
                    <a:pt x="12339" y="1463"/>
                  </a:lnTo>
                  <a:cubicBezTo>
                    <a:pt x="12339" y="652"/>
                    <a:pt x="11687" y="0"/>
                    <a:pt x="108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9;p105"/>
            <p:cNvSpPr/>
            <p:nvPr/>
          </p:nvSpPr>
          <p:spPr>
            <a:xfrm>
              <a:off x="1560610" y="3870301"/>
              <a:ext cx="605574" cy="606123"/>
            </a:xfrm>
            <a:custGeom>
              <a:avLst/>
              <a:gdLst/>
              <a:ahLst/>
              <a:cxnLst/>
              <a:rect l="l" t="t" r="r" b="b"/>
              <a:pathLst>
                <a:path w="9912" h="9921" extrusionOk="0">
                  <a:moveTo>
                    <a:pt x="1169" y="1"/>
                  </a:moveTo>
                  <a:cubicBezTo>
                    <a:pt x="527" y="1"/>
                    <a:pt x="0" y="527"/>
                    <a:pt x="0" y="1169"/>
                  </a:cubicBezTo>
                  <a:lnTo>
                    <a:pt x="0" y="8752"/>
                  </a:lnTo>
                  <a:cubicBezTo>
                    <a:pt x="0" y="9394"/>
                    <a:pt x="527" y="9921"/>
                    <a:pt x="1169" y="9921"/>
                  </a:cubicBezTo>
                  <a:lnTo>
                    <a:pt x="8743" y="9921"/>
                  </a:lnTo>
                  <a:cubicBezTo>
                    <a:pt x="9394" y="9921"/>
                    <a:pt x="9911" y="9394"/>
                    <a:pt x="9911" y="8752"/>
                  </a:cubicBezTo>
                  <a:lnTo>
                    <a:pt x="9911" y="1169"/>
                  </a:lnTo>
                  <a:cubicBezTo>
                    <a:pt x="9911" y="527"/>
                    <a:pt x="9394" y="1"/>
                    <a:pt x="8743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70;p105"/>
            <p:cNvSpPr/>
            <p:nvPr/>
          </p:nvSpPr>
          <p:spPr>
            <a:xfrm>
              <a:off x="1526275" y="3834317"/>
              <a:ext cx="225135" cy="438845"/>
            </a:xfrm>
            <a:custGeom>
              <a:avLst/>
              <a:gdLst/>
              <a:ahLst/>
              <a:cxnLst/>
              <a:rect l="l" t="t" r="r" b="b"/>
              <a:pathLst>
                <a:path w="3685" h="7183" extrusionOk="0">
                  <a:moveTo>
                    <a:pt x="2320" y="1"/>
                  </a:moveTo>
                  <a:cubicBezTo>
                    <a:pt x="741" y="1"/>
                    <a:pt x="89" y="161"/>
                    <a:pt x="89" y="625"/>
                  </a:cubicBezTo>
                  <a:cubicBezTo>
                    <a:pt x="89" y="625"/>
                    <a:pt x="0" y="2338"/>
                    <a:pt x="89" y="3311"/>
                  </a:cubicBezTo>
                  <a:cubicBezTo>
                    <a:pt x="106" y="3516"/>
                    <a:pt x="230" y="3910"/>
                    <a:pt x="485" y="3910"/>
                  </a:cubicBezTo>
                  <a:cubicBezTo>
                    <a:pt x="495" y="3910"/>
                    <a:pt x="506" y="3910"/>
                    <a:pt x="518" y="3908"/>
                  </a:cubicBezTo>
                  <a:cubicBezTo>
                    <a:pt x="848" y="3864"/>
                    <a:pt x="1017" y="3435"/>
                    <a:pt x="1097" y="3168"/>
                  </a:cubicBezTo>
                  <a:cubicBezTo>
                    <a:pt x="1142" y="3034"/>
                    <a:pt x="1178" y="2900"/>
                    <a:pt x="1213" y="2766"/>
                  </a:cubicBezTo>
                  <a:cubicBezTo>
                    <a:pt x="1258" y="2552"/>
                    <a:pt x="1285" y="2356"/>
                    <a:pt x="1383" y="2151"/>
                  </a:cubicBezTo>
                  <a:cubicBezTo>
                    <a:pt x="1472" y="1972"/>
                    <a:pt x="1606" y="1812"/>
                    <a:pt x="1775" y="1696"/>
                  </a:cubicBezTo>
                  <a:cubicBezTo>
                    <a:pt x="2079" y="1482"/>
                    <a:pt x="2445" y="1473"/>
                    <a:pt x="2792" y="1384"/>
                  </a:cubicBezTo>
                  <a:cubicBezTo>
                    <a:pt x="3015" y="1330"/>
                    <a:pt x="3265" y="1259"/>
                    <a:pt x="3417" y="1080"/>
                  </a:cubicBezTo>
                  <a:cubicBezTo>
                    <a:pt x="3685" y="777"/>
                    <a:pt x="3542" y="286"/>
                    <a:pt x="3176" y="144"/>
                  </a:cubicBezTo>
                  <a:cubicBezTo>
                    <a:pt x="2917" y="37"/>
                    <a:pt x="2596" y="1"/>
                    <a:pt x="2320" y="1"/>
                  </a:cubicBezTo>
                  <a:close/>
                  <a:moveTo>
                    <a:pt x="634" y="4408"/>
                  </a:moveTo>
                  <a:cubicBezTo>
                    <a:pt x="312" y="4408"/>
                    <a:pt x="45" y="5032"/>
                    <a:pt x="45" y="5800"/>
                  </a:cubicBezTo>
                  <a:cubicBezTo>
                    <a:pt x="45" y="6558"/>
                    <a:pt x="312" y="7182"/>
                    <a:pt x="634" y="7182"/>
                  </a:cubicBezTo>
                  <a:cubicBezTo>
                    <a:pt x="964" y="7182"/>
                    <a:pt x="1222" y="6558"/>
                    <a:pt x="1222" y="5800"/>
                  </a:cubicBezTo>
                  <a:cubicBezTo>
                    <a:pt x="1222" y="5032"/>
                    <a:pt x="964" y="4408"/>
                    <a:pt x="634" y="4408"/>
                  </a:cubicBezTo>
                  <a:close/>
                </a:path>
              </a:pathLst>
            </a:custGeom>
            <a:solidFill>
              <a:srgbClr val="FFFFFF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71;p105"/>
            <p:cNvSpPr/>
            <p:nvPr/>
          </p:nvSpPr>
          <p:spPr>
            <a:xfrm>
              <a:off x="1647243" y="3932679"/>
              <a:ext cx="215360" cy="251895"/>
            </a:xfrm>
            <a:custGeom>
              <a:avLst/>
              <a:gdLst/>
              <a:ahLst/>
              <a:cxnLst/>
              <a:rect l="l" t="t" r="r" b="b"/>
              <a:pathLst>
                <a:path w="3525" h="4123" extrusionOk="0">
                  <a:moveTo>
                    <a:pt x="2031" y="1"/>
                  </a:moveTo>
                  <a:cubicBezTo>
                    <a:pt x="1315" y="1"/>
                    <a:pt x="587" y="677"/>
                    <a:pt x="313" y="1656"/>
                  </a:cubicBezTo>
                  <a:cubicBezTo>
                    <a:pt x="1" y="2771"/>
                    <a:pt x="402" y="3859"/>
                    <a:pt x="1205" y="4082"/>
                  </a:cubicBezTo>
                  <a:cubicBezTo>
                    <a:pt x="1303" y="4110"/>
                    <a:pt x="1403" y="4123"/>
                    <a:pt x="1503" y="4123"/>
                  </a:cubicBezTo>
                  <a:cubicBezTo>
                    <a:pt x="2219" y="4123"/>
                    <a:pt x="2947" y="3447"/>
                    <a:pt x="3221" y="2468"/>
                  </a:cubicBezTo>
                  <a:cubicBezTo>
                    <a:pt x="3524" y="1353"/>
                    <a:pt x="3132" y="264"/>
                    <a:pt x="2329" y="41"/>
                  </a:cubicBezTo>
                  <a:cubicBezTo>
                    <a:pt x="2231" y="14"/>
                    <a:pt x="2131" y="1"/>
                    <a:pt x="20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72;p105"/>
            <p:cNvSpPr/>
            <p:nvPr/>
          </p:nvSpPr>
          <p:spPr>
            <a:xfrm>
              <a:off x="1720801" y="4000556"/>
              <a:ext cx="129277" cy="116203"/>
            </a:xfrm>
            <a:custGeom>
              <a:avLst/>
              <a:gdLst/>
              <a:ahLst/>
              <a:cxnLst/>
              <a:rect l="l" t="t" r="r" b="b"/>
              <a:pathLst>
                <a:path w="2116" h="1902" extrusionOk="0">
                  <a:moveTo>
                    <a:pt x="1053" y="0"/>
                  </a:moveTo>
                  <a:cubicBezTo>
                    <a:pt x="638" y="0"/>
                    <a:pt x="262" y="275"/>
                    <a:pt x="144" y="697"/>
                  </a:cubicBezTo>
                  <a:cubicBezTo>
                    <a:pt x="1" y="1205"/>
                    <a:pt x="295" y="1723"/>
                    <a:pt x="804" y="1865"/>
                  </a:cubicBezTo>
                  <a:cubicBezTo>
                    <a:pt x="891" y="1890"/>
                    <a:pt x="978" y="1901"/>
                    <a:pt x="1063" y="1901"/>
                  </a:cubicBezTo>
                  <a:cubicBezTo>
                    <a:pt x="1478" y="1901"/>
                    <a:pt x="1854" y="1627"/>
                    <a:pt x="1973" y="1205"/>
                  </a:cubicBezTo>
                  <a:cubicBezTo>
                    <a:pt x="2115" y="706"/>
                    <a:pt x="1821" y="179"/>
                    <a:pt x="1312" y="36"/>
                  </a:cubicBezTo>
                  <a:cubicBezTo>
                    <a:pt x="1226" y="12"/>
                    <a:pt x="1138" y="0"/>
                    <a:pt x="1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73;p105"/>
            <p:cNvSpPr/>
            <p:nvPr/>
          </p:nvSpPr>
          <p:spPr>
            <a:xfrm>
              <a:off x="1864191" y="3932679"/>
              <a:ext cx="215360" cy="251895"/>
            </a:xfrm>
            <a:custGeom>
              <a:avLst/>
              <a:gdLst/>
              <a:ahLst/>
              <a:cxnLst/>
              <a:rect l="l" t="t" r="r" b="b"/>
              <a:pathLst>
                <a:path w="3525" h="4123" extrusionOk="0">
                  <a:moveTo>
                    <a:pt x="1494" y="1"/>
                  </a:moveTo>
                  <a:cubicBezTo>
                    <a:pt x="1394" y="1"/>
                    <a:pt x="1294" y="14"/>
                    <a:pt x="1196" y="41"/>
                  </a:cubicBezTo>
                  <a:cubicBezTo>
                    <a:pt x="393" y="264"/>
                    <a:pt x="0" y="1353"/>
                    <a:pt x="312" y="2468"/>
                  </a:cubicBezTo>
                  <a:cubicBezTo>
                    <a:pt x="579" y="3447"/>
                    <a:pt x="1312" y="4123"/>
                    <a:pt x="2031" y="4123"/>
                  </a:cubicBezTo>
                  <a:cubicBezTo>
                    <a:pt x="2131" y="4123"/>
                    <a:pt x="2230" y="4110"/>
                    <a:pt x="2329" y="4082"/>
                  </a:cubicBezTo>
                  <a:cubicBezTo>
                    <a:pt x="3131" y="3859"/>
                    <a:pt x="3524" y="2771"/>
                    <a:pt x="3212" y="1656"/>
                  </a:cubicBezTo>
                  <a:cubicBezTo>
                    <a:pt x="2946" y="677"/>
                    <a:pt x="2212" y="1"/>
                    <a:pt x="14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74;p105"/>
            <p:cNvSpPr/>
            <p:nvPr/>
          </p:nvSpPr>
          <p:spPr>
            <a:xfrm>
              <a:off x="1877266" y="4000556"/>
              <a:ext cx="128666" cy="116203"/>
            </a:xfrm>
            <a:custGeom>
              <a:avLst/>
              <a:gdLst/>
              <a:ahLst/>
              <a:cxnLst/>
              <a:rect l="l" t="t" r="r" b="b"/>
              <a:pathLst>
                <a:path w="2106" h="1902" extrusionOk="0">
                  <a:moveTo>
                    <a:pt x="1054" y="0"/>
                  </a:moveTo>
                  <a:cubicBezTo>
                    <a:pt x="968" y="0"/>
                    <a:pt x="881" y="12"/>
                    <a:pt x="794" y="36"/>
                  </a:cubicBezTo>
                  <a:cubicBezTo>
                    <a:pt x="295" y="179"/>
                    <a:pt x="0" y="706"/>
                    <a:pt x="134" y="1205"/>
                  </a:cubicBezTo>
                  <a:cubicBezTo>
                    <a:pt x="252" y="1627"/>
                    <a:pt x="635" y="1901"/>
                    <a:pt x="1052" y="1901"/>
                  </a:cubicBezTo>
                  <a:cubicBezTo>
                    <a:pt x="1138" y="1901"/>
                    <a:pt x="1225" y="1890"/>
                    <a:pt x="1312" y="1865"/>
                  </a:cubicBezTo>
                  <a:cubicBezTo>
                    <a:pt x="1811" y="1723"/>
                    <a:pt x="2106" y="1205"/>
                    <a:pt x="1972" y="697"/>
                  </a:cubicBezTo>
                  <a:cubicBezTo>
                    <a:pt x="1853" y="275"/>
                    <a:pt x="1471" y="0"/>
                    <a:pt x="1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75;p105"/>
            <p:cNvSpPr/>
            <p:nvPr/>
          </p:nvSpPr>
          <p:spPr>
            <a:xfrm>
              <a:off x="1755137" y="4199726"/>
              <a:ext cx="216460" cy="220003"/>
            </a:xfrm>
            <a:custGeom>
              <a:avLst/>
              <a:gdLst/>
              <a:ahLst/>
              <a:cxnLst/>
              <a:rect l="l" t="t" r="r" b="b"/>
              <a:pathLst>
                <a:path w="3543" h="3601" extrusionOk="0">
                  <a:moveTo>
                    <a:pt x="1645" y="0"/>
                  </a:moveTo>
                  <a:cubicBezTo>
                    <a:pt x="1522" y="0"/>
                    <a:pt x="1399" y="16"/>
                    <a:pt x="1277" y="50"/>
                  </a:cubicBezTo>
                  <a:cubicBezTo>
                    <a:pt x="447" y="282"/>
                    <a:pt x="1" y="1255"/>
                    <a:pt x="269" y="2227"/>
                  </a:cubicBezTo>
                  <a:cubicBezTo>
                    <a:pt x="504" y="3046"/>
                    <a:pt x="1184" y="3601"/>
                    <a:pt x="1892" y="3601"/>
                  </a:cubicBezTo>
                  <a:cubicBezTo>
                    <a:pt x="2017" y="3601"/>
                    <a:pt x="2143" y="3584"/>
                    <a:pt x="2267" y="3548"/>
                  </a:cubicBezTo>
                  <a:cubicBezTo>
                    <a:pt x="3097" y="3316"/>
                    <a:pt x="3543" y="2343"/>
                    <a:pt x="3275" y="1380"/>
                  </a:cubicBezTo>
                  <a:cubicBezTo>
                    <a:pt x="3039" y="550"/>
                    <a:pt x="2355" y="0"/>
                    <a:pt x="1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6;p105"/>
            <p:cNvSpPr/>
            <p:nvPr/>
          </p:nvSpPr>
          <p:spPr>
            <a:xfrm>
              <a:off x="1792221" y="4324298"/>
              <a:ext cx="160863" cy="95491"/>
            </a:xfrm>
            <a:custGeom>
              <a:avLst/>
              <a:gdLst/>
              <a:ahLst/>
              <a:cxnLst/>
              <a:rect l="l" t="t" r="r" b="b"/>
              <a:pathLst>
                <a:path w="2633" h="1563" extrusionOk="0">
                  <a:moveTo>
                    <a:pt x="1410" y="1"/>
                  </a:moveTo>
                  <a:cubicBezTo>
                    <a:pt x="804" y="1"/>
                    <a:pt x="268" y="349"/>
                    <a:pt x="1" y="866"/>
                  </a:cubicBezTo>
                  <a:cubicBezTo>
                    <a:pt x="320" y="1299"/>
                    <a:pt x="797" y="1562"/>
                    <a:pt x="1284" y="1562"/>
                  </a:cubicBezTo>
                  <a:cubicBezTo>
                    <a:pt x="1410" y="1562"/>
                    <a:pt x="1536" y="1545"/>
                    <a:pt x="1660" y="1509"/>
                  </a:cubicBezTo>
                  <a:cubicBezTo>
                    <a:pt x="2115" y="1384"/>
                    <a:pt x="2463" y="1027"/>
                    <a:pt x="2632" y="572"/>
                  </a:cubicBezTo>
                  <a:cubicBezTo>
                    <a:pt x="2338" y="224"/>
                    <a:pt x="1901" y="1"/>
                    <a:pt x="1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 tmFilter="0,0; .5, 1; 1, 1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4" grpId="0" animBg="1"/>
      <p:bldP spid="119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024;p66"/>
          <p:cNvSpPr/>
          <p:nvPr/>
        </p:nvSpPr>
        <p:spPr>
          <a:xfrm>
            <a:off x="905341" y="4215955"/>
            <a:ext cx="4955757" cy="625071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674;p53"/>
          <p:cNvGrpSpPr/>
          <p:nvPr/>
        </p:nvGrpSpPr>
        <p:grpSpPr>
          <a:xfrm>
            <a:off x="1966944" y="49159"/>
            <a:ext cx="5930106" cy="1251496"/>
            <a:chOff x="1966944" y="49159"/>
            <a:chExt cx="5930106" cy="1251496"/>
          </a:xfrm>
        </p:grpSpPr>
        <p:sp>
          <p:nvSpPr>
            <p:cNvPr id="5" name="Google Shape;1675;p5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676;p5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77;p5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37" t="51993" r="4157"/>
          <a:stretch/>
        </p:blipFill>
        <p:spPr>
          <a:xfrm>
            <a:off x="3142891" y="1802470"/>
            <a:ext cx="2508693" cy="25901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4" t="2122" r="30501" b="59401"/>
          <a:stretch/>
        </p:blipFill>
        <p:spPr>
          <a:xfrm>
            <a:off x="905341" y="1545819"/>
            <a:ext cx="2237550" cy="2648533"/>
          </a:xfrm>
          <a:prstGeom prst="rect">
            <a:avLst/>
          </a:prstGeom>
        </p:spPr>
      </p:pic>
      <p:sp>
        <p:nvSpPr>
          <p:cNvPr id="11" name="Google Shape;1196;p47"/>
          <p:cNvSpPr txBox="1">
            <a:spLocks noGrp="1"/>
          </p:cNvSpPr>
          <p:nvPr>
            <p:ph type="subTitle" idx="1"/>
          </p:nvPr>
        </p:nvSpPr>
        <p:spPr>
          <a:xfrm flipH="1">
            <a:off x="409951" y="1156582"/>
            <a:ext cx="3113985" cy="389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UTM Neo Sans Intel" panose="02040603050506020204" pitchFamily="18" charset="0"/>
              </a:rPr>
              <a:t>Dùng mũi ngửi</a:t>
            </a:r>
            <a:endParaRPr sz="2000" dirty="0">
              <a:latin typeface="UTM Neo Sans Intel" panose="02040603050506020204" pitchFamily="18" charset="0"/>
            </a:endParaRPr>
          </a:p>
        </p:txBody>
      </p:sp>
      <p:sp>
        <p:nvSpPr>
          <p:cNvPr id="12" name="Google Shape;1196;p47"/>
          <p:cNvSpPr txBox="1">
            <a:spLocks/>
          </p:cNvSpPr>
          <p:nvPr/>
        </p:nvSpPr>
        <p:spPr>
          <a:xfrm flipH="1">
            <a:off x="3402403" y="1131067"/>
            <a:ext cx="2165944" cy="38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2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vi-VN" sz="2000" dirty="0" err="1"/>
              <a:t>Dùng</a:t>
            </a:r>
            <a:r>
              <a:rPr lang="vi-VN" sz="2000" dirty="0"/>
              <a:t> </a:t>
            </a:r>
            <a:r>
              <a:rPr lang="en-US" sz="2000" dirty="0" err="1">
                <a:latin typeface="UTM Neo Sans Intel" panose="02040603050506020204" pitchFamily="18" charset="0"/>
              </a:rPr>
              <a:t>lưỡi</a:t>
            </a:r>
            <a:r>
              <a:rPr lang="en-US" sz="2000" dirty="0">
                <a:latin typeface="UTM Neo Sans Intel" panose="02040603050506020204" pitchFamily="18" charset="0"/>
              </a:rPr>
              <a:t> </a:t>
            </a:r>
            <a:r>
              <a:rPr lang="en-US" sz="2000" dirty="0" err="1">
                <a:latin typeface="UTM Neo Sans Intel" panose="02040603050506020204" pitchFamily="18" charset="0"/>
              </a:rPr>
              <a:t>nếm</a:t>
            </a:r>
            <a:endParaRPr lang="vi-VN" sz="2000" dirty="0"/>
          </a:p>
        </p:txBody>
      </p:sp>
      <p:sp>
        <p:nvSpPr>
          <p:cNvPr id="13" name="Google Shape;1196;p47"/>
          <p:cNvSpPr txBox="1">
            <a:spLocks/>
          </p:cNvSpPr>
          <p:nvPr/>
        </p:nvSpPr>
        <p:spPr>
          <a:xfrm flipH="1">
            <a:off x="905341" y="4284324"/>
            <a:ext cx="4884311" cy="556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2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b="1" dirty="0" err="1">
                <a:latin typeface="UTM Neo Sans Intel" panose="02040603050506020204" pitchFamily="18" charset="0"/>
              </a:rPr>
              <a:t>Không</a:t>
            </a:r>
            <a:r>
              <a:rPr lang="en-US" b="1" dirty="0"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latin typeface="UTM Neo Sans Intel" panose="02040603050506020204" pitchFamily="18" charset="0"/>
              </a:rPr>
              <a:t>khí</a:t>
            </a:r>
            <a:r>
              <a:rPr lang="en-US" b="1" dirty="0"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latin typeface="UTM Neo Sans Intel" panose="02040603050506020204" pitchFamily="18" charset="0"/>
              </a:rPr>
              <a:t>có</a:t>
            </a:r>
            <a:r>
              <a:rPr lang="en-US" b="1" dirty="0"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mùi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vị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latin typeface="UTM Neo Sans Intel" panose="02040603050506020204" pitchFamily="18" charset="0"/>
              </a:rPr>
              <a:t>như</a:t>
            </a:r>
            <a:r>
              <a:rPr lang="en-US" b="1" dirty="0"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latin typeface="UTM Neo Sans Intel" panose="02040603050506020204" pitchFamily="18" charset="0"/>
              </a:rPr>
              <a:t>thế</a:t>
            </a:r>
            <a:r>
              <a:rPr lang="en-US" b="1" dirty="0"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latin typeface="UTM Neo Sans Intel" panose="02040603050506020204" pitchFamily="18" charset="0"/>
              </a:rPr>
              <a:t>nào</a:t>
            </a:r>
            <a:r>
              <a:rPr lang="en-US" b="1" dirty="0">
                <a:latin typeface="UTM Neo Sans Intel" panose="02040603050506020204" pitchFamily="18" charset="0"/>
              </a:rPr>
              <a:t>?</a:t>
            </a:r>
            <a:endParaRPr lang="vi-VN" b="1" dirty="0"/>
          </a:p>
        </p:txBody>
      </p:sp>
      <p:sp>
        <p:nvSpPr>
          <p:cNvPr id="15" name="Title 1"/>
          <p:cNvSpPr>
            <a:spLocks noGrp="1"/>
          </p:cNvSpPr>
          <p:nvPr>
            <p:ph type="title" idx="4294967295"/>
          </p:nvPr>
        </p:nvSpPr>
        <p:spPr>
          <a:xfrm>
            <a:off x="2354436" y="357316"/>
            <a:ext cx="4996229" cy="4797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b="1" dirty="0" err="1">
                <a:latin typeface="UVF Kewl Script" panose="02000505000000020002" pitchFamily="2" charset="0"/>
              </a:rPr>
              <a:t>Mùi</a:t>
            </a:r>
            <a:r>
              <a:rPr lang="en-US" sz="3600" b="1" dirty="0">
                <a:latin typeface="UVF Kewl Script" panose="02000505000000020002" pitchFamily="2" charset="0"/>
              </a:rPr>
              <a:t> </a:t>
            </a:r>
            <a:r>
              <a:rPr lang="en-US" sz="3600" b="1" dirty="0" err="1">
                <a:latin typeface="UVF Kewl Script" panose="02000505000000020002" pitchFamily="2" charset="0"/>
              </a:rPr>
              <a:t>vị</a:t>
            </a:r>
            <a:r>
              <a:rPr lang="en-US" sz="3600" b="1" dirty="0">
                <a:latin typeface="UVF Kewl Script" panose="02000505000000020002" pitchFamily="2" charset="0"/>
              </a:rPr>
              <a:t> </a:t>
            </a:r>
            <a:r>
              <a:rPr lang="en-US" sz="3600" b="1" dirty="0" err="1">
                <a:latin typeface="UVF Kewl Script" panose="02000505000000020002" pitchFamily="2" charset="0"/>
              </a:rPr>
              <a:t>của</a:t>
            </a:r>
            <a:r>
              <a:rPr lang="en-US" sz="3600" b="1" dirty="0">
                <a:latin typeface="UVF Kewl Script" panose="02000505000000020002" pitchFamily="2" charset="0"/>
              </a:rPr>
              <a:t> </a:t>
            </a:r>
            <a:r>
              <a:rPr lang="en-US" sz="3600" b="1" dirty="0" err="1">
                <a:latin typeface="UVF Kewl Script" panose="02000505000000020002" pitchFamily="2" charset="0"/>
              </a:rPr>
              <a:t>không</a:t>
            </a:r>
            <a:r>
              <a:rPr lang="en-US" sz="3600" b="1" dirty="0">
                <a:latin typeface="UVF Kewl Script" panose="02000505000000020002" pitchFamily="2" charset="0"/>
              </a:rPr>
              <a:t> </a:t>
            </a:r>
            <a:r>
              <a:rPr lang="en-US" sz="3600" b="1" dirty="0" err="1">
                <a:latin typeface="UVF Kewl Script" panose="02000505000000020002" pitchFamily="2" charset="0"/>
              </a:rPr>
              <a:t>khí</a:t>
            </a:r>
            <a:endParaRPr lang="vi-VN" sz="36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32" y="1135726"/>
            <a:ext cx="4105025" cy="2951903"/>
          </a:xfrm>
          <a:prstGeom prst="rect">
            <a:avLst/>
          </a:prstGeom>
        </p:spPr>
      </p:pic>
      <p:sp>
        <p:nvSpPr>
          <p:cNvPr id="14" name="Google Shape;1196;p47"/>
          <p:cNvSpPr txBox="1">
            <a:spLocks/>
          </p:cNvSpPr>
          <p:nvPr/>
        </p:nvSpPr>
        <p:spPr>
          <a:xfrm flipH="1">
            <a:off x="6252136" y="2360377"/>
            <a:ext cx="2242360" cy="646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2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KHÔNG KHÍ</a:t>
            </a:r>
          </a:p>
          <a:p>
            <a:pPr marL="0" indent="0"/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không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có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mùi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, </a:t>
            </a:r>
          </a:p>
          <a:p>
            <a:pPr marL="0" indent="0"/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không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có</a:t>
            </a:r>
            <a:r>
              <a:rPr lang="en-US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vị</a:t>
            </a:r>
            <a:endParaRPr lang="vi-VN" b="1" dirty="0">
              <a:solidFill>
                <a:srgbClr val="F95858"/>
              </a:solidFill>
            </a:endParaRPr>
          </a:p>
        </p:txBody>
      </p:sp>
      <p:grpSp>
        <p:nvGrpSpPr>
          <p:cNvPr id="18" name="Google Shape;7222;p104"/>
          <p:cNvGrpSpPr/>
          <p:nvPr/>
        </p:nvGrpSpPr>
        <p:grpSpPr>
          <a:xfrm>
            <a:off x="7643927" y="3657809"/>
            <a:ext cx="1266911" cy="1489541"/>
            <a:chOff x="6397475" y="2933033"/>
            <a:chExt cx="1266911" cy="1489541"/>
          </a:xfrm>
        </p:grpSpPr>
        <p:sp>
          <p:nvSpPr>
            <p:cNvPr id="19" name="Google Shape;7223;p104"/>
            <p:cNvSpPr/>
            <p:nvPr/>
          </p:nvSpPr>
          <p:spPr>
            <a:xfrm>
              <a:off x="6397475" y="2933033"/>
              <a:ext cx="1266911" cy="1489541"/>
            </a:xfrm>
            <a:custGeom>
              <a:avLst/>
              <a:gdLst/>
              <a:ahLst/>
              <a:cxnLst/>
              <a:rect l="l" t="t" r="r" b="b"/>
              <a:pathLst>
                <a:path w="31788" h="37374" extrusionOk="0">
                  <a:moveTo>
                    <a:pt x="20056" y="19948"/>
                  </a:moveTo>
                  <a:cubicBezTo>
                    <a:pt x="20114" y="20116"/>
                    <a:pt x="20149" y="20287"/>
                    <a:pt x="20160" y="20462"/>
                  </a:cubicBezTo>
                  <a:cubicBezTo>
                    <a:pt x="20223" y="21389"/>
                    <a:pt x="19567" y="22292"/>
                    <a:pt x="18984" y="23092"/>
                  </a:cubicBezTo>
                  <a:cubicBezTo>
                    <a:pt x="18573" y="23660"/>
                    <a:pt x="17970" y="24494"/>
                    <a:pt x="18005" y="25337"/>
                  </a:cubicBezTo>
                  <a:cubicBezTo>
                    <a:pt x="16777" y="26467"/>
                    <a:pt x="15438" y="27042"/>
                    <a:pt x="14011" y="27042"/>
                  </a:cubicBezTo>
                  <a:cubicBezTo>
                    <a:pt x="12260" y="27042"/>
                    <a:pt x="11231" y="26450"/>
                    <a:pt x="10548" y="25703"/>
                  </a:cubicBezTo>
                  <a:lnTo>
                    <a:pt x="10548" y="25703"/>
                  </a:lnTo>
                  <a:cubicBezTo>
                    <a:pt x="10820" y="25756"/>
                    <a:pt x="11113" y="25787"/>
                    <a:pt x="11423" y="25798"/>
                  </a:cubicBezTo>
                  <a:cubicBezTo>
                    <a:pt x="11486" y="25799"/>
                    <a:pt x="11548" y="25800"/>
                    <a:pt x="11609" y="25800"/>
                  </a:cubicBezTo>
                  <a:cubicBezTo>
                    <a:pt x="14489" y="25800"/>
                    <a:pt x="16047" y="23906"/>
                    <a:pt x="17300" y="22380"/>
                  </a:cubicBezTo>
                  <a:cubicBezTo>
                    <a:pt x="18168" y="21326"/>
                    <a:pt x="18936" y="20388"/>
                    <a:pt x="20056" y="19948"/>
                  </a:cubicBezTo>
                  <a:close/>
                  <a:moveTo>
                    <a:pt x="18472" y="1"/>
                  </a:moveTo>
                  <a:cubicBezTo>
                    <a:pt x="12536" y="1"/>
                    <a:pt x="8210" y="3777"/>
                    <a:pt x="6834" y="5154"/>
                  </a:cubicBezTo>
                  <a:cubicBezTo>
                    <a:pt x="5832" y="6158"/>
                    <a:pt x="4775" y="6734"/>
                    <a:pt x="4081" y="7114"/>
                  </a:cubicBezTo>
                  <a:cubicBezTo>
                    <a:pt x="3366" y="7505"/>
                    <a:pt x="2753" y="7843"/>
                    <a:pt x="2634" y="8656"/>
                  </a:cubicBezTo>
                  <a:cubicBezTo>
                    <a:pt x="2568" y="9123"/>
                    <a:pt x="2724" y="9583"/>
                    <a:pt x="3059" y="9921"/>
                  </a:cubicBezTo>
                  <a:cubicBezTo>
                    <a:pt x="3192" y="10055"/>
                    <a:pt x="3331" y="10155"/>
                    <a:pt x="3474" y="10229"/>
                  </a:cubicBezTo>
                  <a:cubicBezTo>
                    <a:pt x="3474" y="10591"/>
                    <a:pt x="3582" y="10971"/>
                    <a:pt x="3925" y="11310"/>
                  </a:cubicBezTo>
                  <a:cubicBezTo>
                    <a:pt x="4152" y="11536"/>
                    <a:pt x="4434" y="11683"/>
                    <a:pt x="4741" y="11732"/>
                  </a:cubicBezTo>
                  <a:cubicBezTo>
                    <a:pt x="4783" y="11791"/>
                    <a:pt x="4828" y="11850"/>
                    <a:pt x="4880" y="11906"/>
                  </a:cubicBezTo>
                  <a:cubicBezTo>
                    <a:pt x="5159" y="12210"/>
                    <a:pt x="5557" y="12384"/>
                    <a:pt x="5968" y="12384"/>
                  </a:cubicBezTo>
                  <a:cubicBezTo>
                    <a:pt x="6098" y="12384"/>
                    <a:pt x="6307" y="12384"/>
                    <a:pt x="6544" y="12286"/>
                  </a:cubicBezTo>
                  <a:lnTo>
                    <a:pt x="6544" y="12286"/>
                  </a:lnTo>
                  <a:cubicBezTo>
                    <a:pt x="6523" y="12823"/>
                    <a:pt x="6565" y="13374"/>
                    <a:pt x="6676" y="13939"/>
                  </a:cubicBezTo>
                  <a:cubicBezTo>
                    <a:pt x="7368" y="17471"/>
                    <a:pt x="9886" y="18224"/>
                    <a:pt x="12169" y="18224"/>
                  </a:cubicBezTo>
                  <a:cubicBezTo>
                    <a:pt x="12902" y="18224"/>
                    <a:pt x="13611" y="18146"/>
                    <a:pt x="14227" y="18058"/>
                  </a:cubicBezTo>
                  <a:lnTo>
                    <a:pt x="14227" y="18058"/>
                  </a:lnTo>
                  <a:cubicBezTo>
                    <a:pt x="13593" y="18847"/>
                    <a:pt x="13104" y="19639"/>
                    <a:pt x="12794" y="20301"/>
                  </a:cubicBezTo>
                  <a:cubicBezTo>
                    <a:pt x="12616" y="20677"/>
                    <a:pt x="12365" y="20919"/>
                    <a:pt x="12138" y="20925"/>
                  </a:cubicBezTo>
                  <a:cubicBezTo>
                    <a:pt x="12131" y="20926"/>
                    <a:pt x="12125" y="20926"/>
                    <a:pt x="12118" y="20926"/>
                  </a:cubicBezTo>
                  <a:cubicBezTo>
                    <a:pt x="11886" y="20926"/>
                    <a:pt x="11503" y="20683"/>
                    <a:pt x="11123" y="20022"/>
                  </a:cubicBezTo>
                  <a:cubicBezTo>
                    <a:pt x="10272" y="18525"/>
                    <a:pt x="8368" y="16939"/>
                    <a:pt x="5477" y="16632"/>
                  </a:cubicBezTo>
                  <a:cubicBezTo>
                    <a:pt x="5372" y="16336"/>
                    <a:pt x="5190" y="16025"/>
                    <a:pt x="4846" y="15802"/>
                  </a:cubicBezTo>
                  <a:cubicBezTo>
                    <a:pt x="4601" y="15643"/>
                    <a:pt x="4317" y="15560"/>
                    <a:pt x="4029" y="15560"/>
                  </a:cubicBezTo>
                  <a:cubicBezTo>
                    <a:pt x="3905" y="15560"/>
                    <a:pt x="3781" y="15575"/>
                    <a:pt x="3659" y="15607"/>
                  </a:cubicBezTo>
                  <a:cubicBezTo>
                    <a:pt x="3321" y="15694"/>
                    <a:pt x="3043" y="15868"/>
                    <a:pt x="2829" y="16126"/>
                  </a:cubicBezTo>
                  <a:cubicBezTo>
                    <a:pt x="2780" y="16124"/>
                    <a:pt x="2730" y="16123"/>
                    <a:pt x="2680" y="16123"/>
                  </a:cubicBezTo>
                  <a:cubicBezTo>
                    <a:pt x="2138" y="16123"/>
                    <a:pt x="1530" y="16278"/>
                    <a:pt x="1173" y="16939"/>
                  </a:cubicBezTo>
                  <a:cubicBezTo>
                    <a:pt x="1068" y="17131"/>
                    <a:pt x="1009" y="17347"/>
                    <a:pt x="995" y="17563"/>
                  </a:cubicBezTo>
                  <a:cubicBezTo>
                    <a:pt x="765" y="17881"/>
                    <a:pt x="720" y="18232"/>
                    <a:pt x="720" y="18449"/>
                  </a:cubicBezTo>
                  <a:cubicBezTo>
                    <a:pt x="720" y="18791"/>
                    <a:pt x="817" y="19283"/>
                    <a:pt x="1295" y="19639"/>
                  </a:cubicBezTo>
                  <a:cubicBezTo>
                    <a:pt x="1368" y="19861"/>
                    <a:pt x="1494" y="20074"/>
                    <a:pt x="1668" y="20246"/>
                  </a:cubicBezTo>
                  <a:cubicBezTo>
                    <a:pt x="2030" y="20607"/>
                    <a:pt x="2447" y="20694"/>
                    <a:pt x="2842" y="20694"/>
                  </a:cubicBezTo>
                  <a:cubicBezTo>
                    <a:pt x="3037" y="20694"/>
                    <a:pt x="3226" y="20673"/>
                    <a:pt x="3402" y="20653"/>
                  </a:cubicBezTo>
                  <a:cubicBezTo>
                    <a:pt x="3642" y="20627"/>
                    <a:pt x="3928" y="20596"/>
                    <a:pt x="4235" y="20596"/>
                  </a:cubicBezTo>
                  <a:cubicBezTo>
                    <a:pt x="4744" y="20596"/>
                    <a:pt x="5312" y="20681"/>
                    <a:pt x="5829" y="21016"/>
                  </a:cubicBezTo>
                  <a:cubicBezTo>
                    <a:pt x="6177" y="21239"/>
                    <a:pt x="6481" y="21759"/>
                    <a:pt x="6795" y="22324"/>
                  </a:cubicBezTo>
                  <a:cubicBezTo>
                    <a:pt x="6638" y="22387"/>
                    <a:pt x="6505" y="22467"/>
                    <a:pt x="6391" y="22557"/>
                  </a:cubicBezTo>
                  <a:cubicBezTo>
                    <a:pt x="6077" y="22392"/>
                    <a:pt x="5724" y="22269"/>
                    <a:pt x="5355" y="22269"/>
                  </a:cubicBezTo>
                  <a:cubicBezTo>
                    <a:pt x="5008" y="22269"/>
                    <a:pt x="4648" y="22377"/>
                    <a:pt x="4294" y="22659"/>
                  </a:cubicBezTo>
                  <a:cubicBezTo>
                    <a:pt x="3838" y="23021"/>
                    <a:pt x="3656" y="23468"/>
                    <a:pt x="3632" y="23924"/>
                  </a:cubicBezTo>
                  <a:cubicBezTo>
                    <a:pt x="3444" y="23942"/>
                    <a:pt x="3241" y="23995"/>
                    <a:pt x="3035" y="24096"/>
                  </a:cubicBezTo>
                  <a:cubicBezTo>
                    <a:pt x="2484" y="24357"/>
                    <a:pt x="2209" y="24779"/>
                    <a:pt x="2093" y="25254"/>
                  </a:cubicBezTo>
                  <a:cubicBezTo>
                    <a:pt x="1797" y="25275"/>
                    <a:pt x="1494" y="25365"/>
                    <a:pt x="1190" y="25529"/>
                  </a:cubicBezTo>
                  <a:cubicBezTo>
                    <a:pt x="284" y="26017"/>
                    <a:pt x="1" y="27193"/>
                    <a:pt x="395" y="28832"/>
                  </a:cubicBezTo>
                  <a:cubicBezTo>
                    <a:pt x="622" y="29774"/>
                    <a:pt x="1427" y="32184"/>
                    <a:pt x="4012" y="34249"/>
                  </a:cubicBezTo>
                  <a:cubicBezTo>
                    <a:pt x="6499" y="36233"/>
                    <a:pt x="9823" y="37283"/>
                    <a:pt x="13889" y="37370"/>
                  </a:cubicBezTo>
                  <a:cubicBezTo>
                    <a:pt x="14063" y="37373"/>
                    <a:pt x="14238" y="37373"/>
                    <a:pt x="14409" y="37373"/>
                  </a:cubicBezTo>
                  <a:cubicBezTo>
                    <a:pt x="20045" y="37373"/>
                    <a:pt x="24341" y="35396"/>
                    <a:pt x="27191" y="31490"/>
                  </a:cubicBezTo>
                  <a:cubicBezTo>
                    <a:pt x="29440" y="30070"/>
                    <a:pt x="31788" y="24033"/>
                    <a:pt x="31432" y="18467"/>
                  </a:cubicBezTo>
                  <a:cubicBezTo>
                    <a:pt x="31300" y="16363"/>
                    <a:pt x="30606" y="14246"/>
                    <a:pt x="29420" y="12304"/>
                  </a:cubicBezTo>
                  <a:cubicBezTo>
                    <a:pt x="30026" y="9981"/>
                    <a:pt x="29786" y="7442"/>
                    <a:pt x="28743" y="5391"/>
                  </a:cubicBezTo>
                  <a:cubicBezTo>
                    <a:pt x="27617" y="3173"/>
                    <a:pt x="25572" y="1544"/>
                    <a:pt x="22831" y="683"/>
                  </a:cubicBezTo>
                  <a:cubicBezTo>
                    <a:pt x="21303" y="203"/>
                    <a:pt x="19844" y="1"/>
                    <a:pt x="184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224;p104"/>
            <p:cNvSpPr/>
            <p:nvPr/>
          </p:nvSpPr>
          <p:spPr>
            <a:xfrm>
              <a:off x="6434898" y="3793478"/>
              <a:ext cx="1127099" cy="572995"/>
            </a:xfrm>
            <a:custGeom>
              <a:avLst/>
              <a:gdLst/>
              <a:ahLst/>
              <a:cxnLst/>
              <a:rect l="l" t="t" r="r" b="b"/>
              <a:pathLst>
                <a:path w="28280" h="14377" extrusionOk="0">
                  <a:moveTo>
                    <a:pt x="24854" y="0"/>
                  </a:moveTo>
                  <a:cubicBezTo>
                    <a:pt x="22943" y="0"/>
                    <a:pt x="20822" y="662"/>
                    <a:pt x="20627" y="1243"/>
                  </a:cubicBezTo>
                  <a:cubicBezTo>
                    <a:pt x="20627" y="1243"/>
                    <a:pt x="18108" y="6862"/>
                    <a:pt x="13072" y="6862"/>
                  </a:cubicBezTo>
                  <a:cubicBezTo>
                    <a:pt x="8032" y="6862"/>
                    <a:pt x="7467" y="2750"/>
                    <a:pt x="6749" y="2157"/>
                  </a:cubicBezTo>
                  <a:cubicBezTo>
                    <a:pt x="6635" y="2063"/>
                    <a:pt x="6541" y="2023"/>
                    <a:pt x="6464" y="2023"/>
                  </a:cubicBezTo>
                  <a:cubicBezTo>
                    <a:pt x="6094" y="2023"/>
                    <a:pt x="6105" y="2939"/>
                    <a:pt x="5978" y="3063"/>
                  </a:cubicBezTo>
                  <a:cubicBezTo>
                    <a:pt x="5970" y="3072"/>
                    <a:pt x="5960" y="3076"/>
                    <a:pt x="5947" y="3076"/>
                  </a:cubicBezTo>
                  <a:cubicBezTo>
                    <a:pt x="5847" y="3076"/>
                    <a:pt x="5605" y="2831"/>
                    <a:pt x="5322" y="2586"/>
                  </a:cubicBezTo>
                  <a:cubicBezTo>
                    <a:pt x="5039" y="2342"/>
                    <a:pt x="4714" y="2097"/>
                    <a:pt x="4450" y="2097"/>
                  </a:cubicBezTo>
                  <a:cubicBezTo>
                    <a:pt x="4371" y="2097"/>
                    <a:pt x="4296" y="2119"/>
                    <a:pt x="4230" y="2171"/>
                  </a:cubicBezTo>
                  <a:cubicBezTo>
                    <a:pt x="3610" y="2663"/>
                    <a:pt x="5364" y="4686"/>
                    <a:pt x="4827" y="5059"/>
                  </a:cubicBezTo>
                  <a:cubicBezTo>
                    <a:pt x="4778" y="5093"/>
                    <a:pt x="4726" y="5109"/>
                    <a:pt x="4671" y="5109"/>
                  </a:cubicBezTo>
                  <a:cubicBezTo>
                    <a:pt x="4413" y="5109"/>
                    <a:pt x="4095" y="4767"/>
                    <a:pt x="3770" y="4427"/>
                  </a:cubicBezTo>
                  <a:cubicBezTo>
                    <a:pt x="3448" y="4084"/>
                    <a:pt x="3121" y="3744"/>
                    <a:pt x="2841" y="3744"/>
                  </a:cubicBezTo>
                  <a:cubicBezTo>
                    <a:pt x="2794" y="3744"/>
                    <a:pt x="2747" y="3754"/>
                    <a:pt x="2703" y="3775"/>
                  </a:cubicBezTo>
                  <a:cubicBezTo>
                    <a:pt x="2089" y="4068"/>
                    <a:pt x="2999" y="6210"/>
                    <a:pt x="2836" y="6318"/>
                  </a:cubicBezTo>
                  <a:cubicBezTo>
                    <a:pt x="2816" y="6332"/>
                    <a:pt x="2795" y="6339"/>
                    <a:pt x="2773" y="6339"/>
                  </a:cubicBezTo>
                  <a:cubicBezTo>
                    <a:pt x="2622" y="6339"/>
                    <a:pt x="2435" y="6025"/>
                    <a:pt x="2194" y="5711"/>
                  </a:cubicBezTo>
                  <a:cubicBezTo>
                    <a:pt x="1951" y="5396"/>
                    <a:pt x="1654" y="5081"/>
                    <a:pt x="1282" y="5081"/>
                  </a:cubicBezTo>
                  <a:cubicBezTo>
                    <a:pt x="1168" y="5081"/>
                    <a:pt x="1046" y="5111"/>
                    <a:pt x="917" y="5180"/>
                  </a:cubicBezTo>
                  <a:cubicBezTo>
                    <a:pt x="0" y="5676"/>
                    <a:pt x="1468" y="14127"/>
                    <a:pt x="12978" y="14371"/>
                  </a:cubicBezTo>
                  <a:cubicBezTo>
                    <a:pt x="13140" y="14375"/>
                    <a:pt x="13301" y="14376"/>
                    <a:pt x="13459" y="14376"/>
                  </a:cubicBezTo>
                  <a:cubicBezTo>
                    <a:pt x="24565" y="14376"/>
                    <a:pt x="27159" y="6074"/>
                    <a:pt x="27909" y="2401"/>
                  </a:cubicBezTo>
                  <a:cubicBezTo>
                    <a:pt x="28280" y="591"/>
                    <a:pt x="26661" y="0"/>
                    <a:pt x="24854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225;p104"/>
            <p:cNvSpPr/>
            <p:nvPr/>
          </p:nvSpPr>
          <p:spPr>
            <a:xfrm>
              <a:off x="6934187" y="4365620"/>
              <a:ext cx="1395" cy="199"/>
            </a:xfrm>
            <a:custGeom>
              <a:avLst/>
              <a:gdLst/>
              <a:ahLst/>
              <a:cxnLst/>
              <a:rect l="l" t="t" r="r" b="b"/>
              <a:pathLst>
                <a:path w="35" h="5" extrusionOk="0">
                  <a:moveTo>
                    <a:pt x="0" y="1"/>
                  </a:moveTo>
                  <a:cubicBezTo>
                    <a:pt x="10" y="1"/>
                    <a:pt x="24" y="1"/>
                    <a:pt x="34" y="4"/>
                  </a:cubicBezTo>
                  <a:cubicBezTo>
                    <a:pt x="24" y="1"/>
                    <a:pt x="14" y="1"/>
                    <a:pt x="0" y="1"/>
                  </a:cubicBezTo>
                  <a:close/>
                </a:path>
              </a:pathLst>
            </a:custGeom>
            <a:solidFill>
              <a:srgbClr val="F9B2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226;p104"/>
            <p:cNvSpPr/>
            <p:nvPr/>
          </p:nvSpPr>
          <p:spPr>
            <a:xfrm>
              <a:off x="6459328" y="3992827"/>
              <a:ext cx="984060" cy="373680"/>
            </a:xfrm>
            <a:custGeom>
              <a:avLst/>
              <a:gdLst/>
              <a:ahLst/>
              <a:cxnLst/>
              <a:rect l="l" t="t" r="r" b="b"/>
              <a:pathLst>
                <a:path w="24691" h="9376" extrusionOk="0">
                  <a:moveTo>
                    <a:pt x="23347" y="1"/>
                  </a:moveTo>
                  <a:cubicBezTo>
                    <a:pt x="23006" y="1"/>
                    <a:pt x="22591" y="374"/>
                    <a:pt x="22182" y="743"/>
                  </a:cubicBezTo>
                  <a:cubicBezTo>
                    <a:pt x="21775" y="1117"/>
                    <a:pt x="21377" y="1487"/>
                    <a:pt x="21067" y="1487"/>
                  </a:cubicBezTo>
                  <a:cubicBezTo>
                    <a:pt x="21031" y="1487"/>
                    <a:pt x="21000" y="1483"/>
                    <a:pt x="20973" y="1476"/>
                  </a:cubicBezTo>
                  <a:cubicBezTo>
                    <a:pt x="18290" y="3573"/>
                    <a:pt x="14893" y="4661"/>
                    <a:pt x="11416" y="4661"/>
                  </a:cubicBezTo>
                  <a:cubicBezTo>
                    <a:pt x="11091" y="4661"/>
                    <a:pt x="10768" y="4650"/>
                    <a:pt x="10443" y="4632"/>
                  </a:cubicBezTo>
                  <a:cubicBezTo>
                    <a:pt x="6659" y="4413"/>
                    <a:pt x="2714" y="3045"/>
                    <a:pt x="238" y="238"/>
                  </a:cubicBezTo>
                  <a:lnTo>
                    <a:pt x="238" y="238"/>
                  </a:lnTo>
                  <a:cubicBezTo>
                    <a:pt x="22" y="486"/>
                    <a:pt x="1" y="1308"/>
                    <a:pt x="340" y="2359"/>
                  </a:cubicBezTo>
                  <a:lnTo>
                    <a:pt x="340" y="2362"/>
                  </a:lnTo>
                  <a:lnTo>
                    <a:pt x="340" y="2366"/>
                  </a:lnTo>
                  <a:cubicBezTo>
                    <a:pt x="1180" y="4988"/>
                    <a:pt x="4221" y="9041"/>
                    <a:pt x="11915" y="9355"/>
                  </a:cubicBezTo>
                  <a:cubicBezTo>
                    <a:pt x="11929" y="9355"/>
                    <a:pt x="11939" y="9355"/>
                    <a:pt x="11949" y="9358"/>
                  </a:cubicBezTo>
                  <a:lnTo>
                    <a:pt x="12033" y="9358"/>
                  </a:lnTo>
                  <a:cubicBezTo>
                    <a:pt x="12037" y="9362"/>
                    <a:pt x="12041" y="9362"/>
                    <a:pt x="12047" y="9362"/>
                  </a:cubicBezTo>
                  <a:lnTo>
                    <a:pt x="12134" y="9362"/>
                  </a:lnTo>
                  <a:cubicBezTo>
                    <a:pt x="12138" y="9362"/>
                    <a:pt x="12142" y="9365"/>
                    <a:pt x="12145" y="9365"/>
                  </a:cubicBezTo>
                  <a:lnTo>
                    <a:pt x="12260" y="9365"/>
                  </a:lnTo>
                  <a:cubicBezTo>
                    <a:pt x="12263" y="9365"/>
                    <a:pt x="12263" y="9369"/>
                    <a:pt x="12268" y="9369"/>
                  </a:cubicBezTo>
                  <a:lnTo>
                    <a:pt x="12365" y="9369"/>
                  </a:lnTo>
                  <a:cubicBezTo>
                    <a:pt x="12393" y="9369"/>
                    <a:pt x="12417" y="9369"/>
                    <a:pt x="12442" y="9372"/>
                  </a:cubicBezTo>
                  <a:cubicBezTo>
                    <a:pt x="12577" y="9372"/>
                    <a:pt x="12714" y="9376"/>
                    <a:pt x="12849" y="9376"/>
                  </a:cubicBezTo>
                  <a:cubicBezTo>
                    <a:pt x="19093" y="9376"/>
                    <a:pt x="22643" y="6749"/>
                    <a:pt x="24690" y="3799"/>
                  </a:cubicBezTo>
                  <a:lnTo>
                    <a:pt x="24690" y="3799"/>
                  </a:lnTo>
                  <a:cubicBezTo>
                    <a:pt x="24659" y="3806"/>
                    <a:pt x="24631" y="3809"/>
                    <a:pt x="24603" y="3809"/>
                  </a:cubicBezTo>
                  <a:cubicBezTo>
                    <a:pt x="24561" y="3809"/>
                    <a:pt x="24526" y="3803"/>
                    <a:pt x="24492" y="3792"/>
                  </a:cubicBezTo>
                  <a:cubicBezTo>
                    <a:pt x="23421" y="3394"/>
                    <a:pt x="24307" y="524"/>
                    <a:pt x="23574" y="67"/>
                  </a:cubicBezTo>
                  <a:cubicBezTo>
                    <a:pt x="23505" y="22"/>
                    <a:pt x="23428" y="1"/>
                    <a:pt x="2334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227;p104"/>
            <p:cNvSpPr/>
            <p:nvPr/>
          </p:nvSpPr>
          <p:spPr>
            <a:xfrm>
              <a:off x="6762895" y="4188749"/>
              <a:ext cx="52609" cy="63848"/>
            </a:xfrm>
            <a:custGeom>
              <a:avLst/>
              <a:gdLst/>
              <a:ahLst/>
              <a:cxnLst/>
              <a:rect l="l" t="t" r="r" b="b"/>
              <a:pathLst>
                <a:path w="1320" h="1602" extrusionOk="0">
                  <a:moveTo>
                    <a:pt x="1011" y="0"/>
                  </a:moveTo>
                  <a:cubicBezTo>
                    <a:pt x="939" y="0"/>
                    <a:pt x="869" y="25"/>
                    <a:pt x="824" y="83"/>
                  </a:cubicBezTo>
                  <a:cubicBezTo>
                    <a:pt x="549" y="431"/>
                    <a:pt x="305" y="801"/>
                    <a:pt x="78" y="1181"/>
                  </a:cubicBezTo>
                  <a:cubicBezTo>
                    <a:pt x="1" y="1307"/>
                    <a:pt x="43" y="1495"/>
                    <a:pt x="179" y="1565"/>
                  </a:cubicBezTo>
                  <a:cubicBezTo>
                    <a:pt x="224" y="1590"/>
                    <a:pt x="273" y="1602"/>
                    <a:pt x="321" y="1602"/>
                  </a:cubicBezTo>
                  <a:cubicBezTo>
                    <a:pt x="417" y="1602"/>
                    <a:pt x="509" y="1554"/>
                    <a:pt x="562" y="1464"/>
                  </a:cubicBezTo>
                  <a:cubicBezTo>
                    <a:pt x="783" y="1108"/>
                    <a:pt x="1023" y="766"/>
                    <a:pt x="1271" y="428"/>
                  </a:cubicBezTo>
                  <a:cubicBezTo>
                    <a:pt x="1312" y="376"/>
                    <a:pt x="1319" y="271"/>
                    <a:pt x="1302" y="208"/>
                  </a:cubicBezTo>
                  <a:cubicBezTo>
                    <a:pt x="1281" y="149"/>
                    <a:pt x="1250" y="100"/>
                    <a:pt x="1198" y="62"/>
                  </a:cubicBezTo>
                  <a:cubicBezTo>
                    <a:pt x="1148" y="23"/>
                    <a:pt x="1079" y="0"/>
                    <a:pt x="10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228;p104"/>
            <p:cNvSpPr/>
            <p:nvPr/>
          </p:nvSpPr>
          <p:spPr>
            <a:xfrm>
              <a:off x="6671988" y="4132236"/>
              <a:ext cx="54840" cy="26623"/>
            </a:xfrm>
            <a:custGeom>
              <a:avLst/>
              <a:gdLst/>
              <a:ahLst/>
              <a:cxnLst/>
              <a:rect l="l" t="t" r="r" b="b"/>
              <a:pathLst>
                <a:path w="1376" h="668" extrusionOk="0">
                  <a:moveTo>
                    <a:pt x="1101" y="0"/>
                  </a:moveTo>
                  <a:cubicBezTo>
                    <a:pt x="1096" y="0"/>
                    <a:pt x="1091" y="1"/>
                    <a:pt x="1086" y="1"/>
                  </a:cubicBezTo>
                  <a:cubicBezTo>
                    <a:pt x="821" y="22"/>
                    <a:pt x="559" y="49"/>
                    <a:pt x="298" y="81"/>
                  </a:cubicBezTo>
                  <a:cubicBezTo>
                    <a:pt x="218" y="88"/>
                    <a:pt x="151" y="106"/>
                    <a:pt x="92" y="165"/>
                  </a:cubicBezTo>
                  <a:cubicBezTo>
                    <a:pt x="39" y="217"/>
                    <a:pt x="1" y="301"/>
                    <a:pt x="5" y="374"/>
                  </a:cubicBezTo>
                  <a:cubicBezTo>
                    <a:pt x="8" y="447"/>
                    <a:pt x="33" y="527"/>
                    <a:pt x="92" y="580"/>
                  </a:cubicBezTo>
                  <a:cubicBezTo>
                    <a:pt x="140" y="625"/>
                    <a:pt x="211" y="668"/>
                    <a:pt x="283" y="668"/>
                  </a:cubicBezTo>
                  <a:cubicBezTo>
                    <a:pt x="288" y="668"/>
                    <a:pt x="293" y="668"/>
                    <a:pt x="298" y="667"/>
                  </a:cubicBezTo>
                  <a:cubicBezTo>
                    <a:pt x="587" y="635"/>
                    <a:pt x="873" y="604"/>
                    <a:pt x="1163" y="566"/>
                  </a:cubicBezTo>
                  <a:cubicBezTo>
                    <a:pt x="1225" y="556"/>
                    <a:pt x="1302" y="489"/>
                    <a:pt x="1333" y="434"/>
                  </a:cubicBezTo>
                  <a:cubicBezTo>
                    <a:pt x="1361" y="374"/>
                    <a:pt x="1375" y="315"/>
                    <a:pt x="1365" y="252"/>
                  </a:cubicBezTo>
                  <a:cubicBezTo>
                    <a:pt x="1348" y="125"/>
                    <a:pt x="1237" y="0"/>
                    <a:pt x="1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229;p104"/>
            <p:cNvSpPr/>
            <p:nvPr/>
          </p:nvSpPr>
          <p:spPr>
            <a:xfrm>
              <a:off x="6921912" y="4219556"/>
              <a:ext cx="58427" cy="51373"/>
            </a:xfrm>
            <a:custGeom>
              <a:avLst/>
              <a:gdLst/>
              <a:ahLst/>
              <a:cxnLst/>
              <a:rect l="l" t="t" r="r" b="b"/>
              <a:pathLst>
                <a:path w="1466" h="1289" extrusionOk="0">
                  <a:moveTo>
                    <a:pt x="1016" y="548"/>
                  </a:moveTo>
                  <a:lnTo>
                    <a:pt x="1016" y="548"/>
                  </a:lnTo>
                  <a:cubicBezTo>
                    <a:pt x="1025" y="554"/>
                    <a:pt x="1032" y="560"/>
                    <a:pt x="1040" y="566"/>
                  </a:cubicBezTo>
                  <a:lnTo>
                    <a:pt x="1040" y="566"/>
                  </a:lnTo>
                  <a:cubicBezTo>
                    <a:pt x="1032" y="560"/>
                    <a:pt x="1024" y="554"/>
                    <a:pt x="1016" y="548"/>
                  </a:cubicBezTo>
                  <a:close/>
                  <a:moveTo>
                    <a:pt x="322" y="1"/>
                  </a:moveTo>
                  <a:cubicBezTo>
                    <a:pt x="244" y="1"/>
                    <a:pt x="167" y="30"/>
                    <a:pt x="116" y="88"/>
                  </a:cubicBezTo>
                  <a:cubicBezTo>
                    <a:pt x="1" y="210"/>
                    <a:pt x="8" y="377"/>
                    <a:pt x="116" y="499"/>
                  </a:cubicBezTo>
                  <a:cubicBezTo>
                    <a:pt x="371" y="785"/>
                    <a:pt x="664" y="1039"/>
                    <a:pt x="988" y="1249"/>
                  </a:cubicBezTo>
                  <a:cubicBezTo>
                    <a:pt x="1030" y="1276"/>
                    <a:pt x="1080" y="1289"/>
                    <a:pt x="1131" y="1289"/>
                  </a:cubicBezTo>
                  <a:cubicBezTo>
                    <a:pt x="1234" y="1289"/>
                    <a:pt x="1340" y="1235"/>
                    <a:pt x="1389" y="1144"/>
                  </a:cubicBezTo>
                  <a:cubicBezTo>
                    <a:pt x="1466" y="994"/>
                    <a:pt x="1421" y="834"/>
                    <a:pt x="1284" y="743"/>
                  </a:cubicBezTo>
                  <a:cubicBezTo>
                    <a:pt x="1203" y="689"/>
                    <a:pt x="1127" y="632"/>
                    <a:pt x="1051" y="575"/>
                  </a:cubicBezTo>
                  <a:lnTo>
                    <a:pt x="1051" y="575"/>
                  </a:lnTo>
                  <a:cubicBezTo>
                    <a:pt x="865" y="426"/>
                    <a:pt x="688" y="265"/>
                    <a:pt x="527" y="88"/>
                  </a:cubicBezTo>
                  <a:cubicBezTo>
                    <a:pt x="477" y="30"/>
                    <a:pt x="399" y="1"/>
                    <a:pt x="3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230;p104"/>
            <p:cNvSpPr/>
            <p:nvPr/>
          </p:nvSpPr>
          <p:spPr>
            <a:xfrm>
              <a:off x="7088342" y="4180379"/>
              <a:ext cx="46152" cy="63330"/>
            </a:xfrm>
            <a:custGeom>
              <a:avLst/>
              <a:gdLst/>
              <a:ahLst/>
              <a:cxnLst/>
              <a:rect l="l" t="t" r="r" b="b"/>
              <a:pathLst>
                <a:path w="1158" h="1589" extrusionOk="0">
                  <a:moveTo>
                    <a:pt x="856" y="1"/>
                  </a:moveTo>
                  <a:cubicBezTo>
                    <a:pt x="790" y="1"/>
                    <a:pt x="723" y="24"/>
                    <a:pt x="680" y="76"/>
                  </a:cubicBezTo>
                  <a:cubicBezTo>
                    <a:pt x="607" y="167"/>
                    <a:pt x="527" y="258"/>
                    <a:pt x="464" y="359"/>
                  </a:cubicBezTo>
                  <a:cubicBezTo>
                    <a:pt x="411" y="443"/>
                    <a:pt x="366" y="533"/>
                    <a:pt x="317" y="624"/>
                  </a:cubicBezTo>
                  <a:cubicBezTo>
                    <a:pt x="219" y="819"/>
                    <a:pt x="132" y="1022"/>
                    <a:pt x="52" y="1227"/>
                  </a:cubicBezTo>
                  <a:cubicBezTo>
                    <a:pt x="0" y="1367"/>
                    <a:pt x="111" y="1548"/>
                    <a:pt x="255" y="1579"/>
                  </a:cubicBezTo>
                  <a:cubicBezTo>
                    <a:pt x="281" y="1586"/>
                    <a:pt x="306" y="1589"/>
                    <a:pt x="330" y="1589"/>
                  </a:cubicBezTo>
                  <a:cubicBezTo>
                    <a:pt x="458" y="1589"/>
                    <a:pt x="557" y="1507"/>
                    <a:pt x="607" y="1378"/>
                  </a:cubicBezTo>
                  <a:cubicBezTo>
                    <a:pt x="624" y="1336"/>
                    <a:pt x="635" y="1273"/>
                    <a:pt x="662" y="1238"/>
                  </a:cubicBezTo>
                  <a:lnTo>
                    <a:pt x="662" y="1238"/>
                  </a:lnTo>
                  <a:cubicBezTo>
                    <a:pt x="652" y="1262"/>
                    <a:pt x="648" y="1273"/>
                    <a:pt x="648" y="1273"/>
                  </a:cubicBezTo>
                  <a:cubicBezTo>
                    <a:pt x="648" y="1273"/>
                    <a:pt x="651" y="1267"/>
                    <a:pt x="656" y="1256"/>
                  </a:cubicBezTo>
                  <a:cubicBezTo>
                    <a:pt x="662" y="1245"/>
                    <a:pt x="666" y="1231"/>
                    <a:pt x="670" y="1220"/>
                  </a:cubicBezTo>
                  <a:cubicBezTo>
                    <a:pt x="680" y="1203"/>
                    <a:pt x="686" y="1185"/>
                    <a:pt x="694" y="1168"/>
                  </a:cubicBezTo>
                  <a:cubicBezTo>
                    <a:pt x="736" y="1081"/>
                    <a:pt x="778" y="994"/>
                    <a:pt x="823" y="906"/>
                  </a:cubicBezTo>
                  <a:cubicBezTo>
                    <a:pt x="865" y="823"/>
                    <a:pt x="913" y="739"/>
                    <a:pt x="963" y="659"/>
                  </a:cubicBezTo>
                  <a:cubicBezTo>
                    <a:pt x="1011" y="575"/>
                    <a:pt x="1050" y="485"/>
                    <a:pt x="1095" y="398"/>
                  </a:cubicBezTo>
                  <a:cubicBezTo>
                    <a:pt x="1158" y="282"/>
                    <a:pt x="1133" y="139"/>
                    <a:pt x="1025" y="55"/>
                  </a:cubicBezTo>
                  <a:cubicBezTo>
                    <a:pt x="980" y="20"/>
                    <a:pt x="918" y="1"/>
                    <a:pt x="8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231;p104"/>
            <p:cNvSpPr/>
            <p:nvPr/>
          </p:nvSpPr>
          <p:spPr>
            <a:xfrm>
              <a:off x="7198538" y="4098719"/>
              <a:ext cx="64525" cy="27062"/>
            </a:xfrm>
            <a:custGeom>
              <a:avLst/>
              <a:gdLst/>
              <a:ahLst/>
              <a:cxnLst/>
              <a:rect l="l" t="t" r="r" b="b"/>
              <a:pathLst>
                <a:path w="1619" h="679" extrusionOk="0">
                  <a:moveTo>
                    <a:pt x="279" y="1"/>
                  </a:moveTo>
                  <a:cubicBezTo>
                    <a:pt x="212" y="1"/>
                    <a:pt x="133" y="43"/>
                    <a:pt x="88" y="85"/>
                  </a:cubicBezTo>
                  <a:cubicBezTo>
                    <a:pt x="39" y="134"/>
                    <a:pt x="1" y="217"/>
                    <a:pt x="4" y="288"/>
                  </a:cubicBezTo>
                  <a:cubicBezTo>
                    <a:pt x="7" y="364"/>
                    <a:pt x="32" y="441"/>
                    <a:pt x="88" y="493"/>
                  </a:cubicBezTo>
                  <a:cubicBezTo>
                    <a:pt x="147" y="546"/>
                    <a:pt x="213" y="567"/>
                    <a:pt x="294" y="577"/>
                  </a:cubicBezTo>
                  <a:cubicBezTo>
                    <a:pt x="639" y="615"/>
                    <a:pt x="984" y="660"/>
                    <a:pt x="1332" y="678"/>
                  </a:cubicBezTo>
                  <a:cubicBezTo>
                    <a:pt x="1338" y="678"/>
                    <a:pt x="1344" y="679"/>
                    <a:pt x="1350" y="679"/>
                  </a:cubicBezTo>
                  <a:cubicBezTo>
                    <a:pt x="1479" y="679"/>
                    <a:pt x="1584" y="564"/>
                    <a:pt x="1601" y="441"/>
                  </a:cubicBezTo>
                  <a:cubicBezTo>
                    <a:pt x="1619" y="315"/>
                    <a:pt x="1542" y="158"/>
                    <a:pt x="1406" y="137"/>
                  </a:cubicBezTo>
                  <a:cubicBezTo>
                    <a:pt x="1036" y="74"/>
                    <a:pt x="663" y="40"/>
                    <a:pt x="294" y="2"/>
                  </a:cubicBezTo>
                  <a:cubicBezTo>
                    <a:pt x="289" y="1"/>
                    <a:pt x="284" y="1"/>
                    <a:pt x="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32;p104"/>
            <p:cNvSpPr/>
            <p:nvPr/>
          </p:nvSpPr>
          <p:spPr>
            <a:xfrm>
              <a:off x="6857150" y="4092223"/>
              <a:ext cx="42565" cy="52369"/>
            </a:xfrm>
            <a:custGeom>
              <a:avLst/>
              <a:gdLst/>
              <a:ahLst/>
              <a:cxnLst/>
              <a:rect l="l" t="t" r="r" b="b"/>
              <a:pathLst>
                <a:path w="1068" h="1314" extrusionOk="0">
                  <a:moveTo>
                    <a:pt x="318" y="0"/>
                  </a:moveTo>
                  <a:cubicBezTo>
                    <a:pt x="270" y="0"/>
                    <a:pt x="223" y="12"/>
                    <a:pt x="182" y="39"/>
                  </a:cubicBezTo>
                  <a:cubicBezTo>
                    <a:pt x="50" y="126"/>
                    <a:pt x="0" y="293"/>
                    <a:pt x="81" y="433"/>
                  </a:cubicBezTo>
                  <a:cubicBezTo>
                    <a:pt x="221" y="681"/>
                    <a:pt x="353" y="932"/>
                    <a:pt x="507" y="1172"/>
                  </a:cubicBezTo>
                  <a:cubicBezTo>
                    <a:pt x="544" y="1235"/>
                    <a:pt x="604" y="1284"/>
                    <a:pt x="678" y="1305"/>
                  </a:cubicBezTo>
                  <a:cubicBezTo>
                    <a:pt x="700" y="1311"/>
                    <a:pt x="725" y="1314"/>
                    <a:pt x="750" y="1314"/>
                  </a:cubicBezTo>
                  <a:cubicBezTo>
                    <a:pt x="801" y="1314"/>
                    <a:pt x="854" y="1301"/>
                    <a:pt x="894" y="1274"/>
                  </a:cubicBezTo>
                  <a:cubicBezTo>
                    <a:pt x="1030" y="1187"/>
                    <a:pt x="1068" y="1029"/>
                    <a:pt x="998" y="886"/>
                  </a:cubicBezTo>
                  <a:cubicBezTo>
                    <a:pt x="866" y="632"/>
                    <a:pt x="716" y="391"/>
                    <a:pt x="576" y="144"/>
                  </a:cubicBezTo>
                  <a:cubicBezTo>
                    <a:pt x="524" y="56"/>
                    <a:pt x="420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233;p104"/>
            <p:cNvSpPr/>
            <p:nvPr/>
          </p:nvSpPr>
          <p:spPr>
            <a:xfrm>
              <a:off x="6577495" y="4089792"/>
              <a:ext cx="31446" cy="57152"/>
            </a:xfrm>
            <a:custGeom>
              <a:avLst/>
              <a:gdLst/>
              <a:ahLst/>
              <a:cxnLst/>
              <a:rect l="l" t="t" r="r" b="b"/>
              <a:pathLst>
                <a:path w="789" h="1434" extrusionOk="0">
                  <a:moveTo>
                    <a:pt x="319" y="0"/>
                  </a:moveTo>
                  <a:cubicBezTo>
                    <a:pt x="292" y="0"/>
                    <a:pt x="266" y="4"/>
                    <a:pt x="242" y="13"/>
                  </a:cubicBezTo>
                  <a:cubicBezTo>
                    <a:pt x="81" y="65"/>
                    <a:pt x="0" y="211"/>
                    <a:pt x="36" y="375"/>
                  </a:cubicBezTo>
                  <a:cubicBezTo>
                    <a:pt x="95" y="658"/>
                    <a:pt x="144" y="940"/>
                    <a:pt x="216" y="1219"/>
                  </a:cubicBezTo>
                  <a:cubicBezTo>
                    <a:pt x="248" y="1341"/>
                    <a:pt x="372" y="1434"/>
                    <a:pt x="497" y="1434"/>
                  </a:cubicBezTo>
                  <a:cubicBezTo>
                    <a:pt x="522" y="1434"/>
                    <a:pt x="547" y="1430"/>
                    <a:pt x="572" y="1422"/>
                  </a:cubicBezTo>
                  <a:cubicBezTo>
                    <a:pt x="642" y="1401"/>
                    <a:pt x="709" y="1356"/>
                    <a:pt x="747" y="1289"/>
                  </a:cubicBezTo>
                  <a:cubicBezTo>
                    <a:pt x="786" y="1216"/>
                    <a:pt x="789" y="1146"/>
                    <a:pt x="775" y="1066"/>
                  </a:cubicBezTo>
                  <a:cubicBezTo>
                    <a:pt x="730" y="784"/>
                    <a:pt x="663" y="501"/>
                    <a:pt x="604" y="219"/>
                  </a:cubicBezTo>
                  <a:cubicBezTo>
                    <a:pt x="578" y="92"/>
                    <a:pt x="445" y="0"/>
                    <a:pt x="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234;p104"/>
            <p:cNvSpPr/>
            <p:nvPr/>
          </p:nvSpPr>
          <p:spPr>
            <a:xfrm>
              <a:off x="6547326" y="2989426"/>
              <a:ext cx="1023636" cy="488463"/>
            </a:xfrm>
            <a:custGeom>
              <a:avLst/>
              <a:gdLst/>
              <a:ahLst/>
              <a:cxnLst/>
              <a:rect l="l" t="t" r="r" b="b"/>
              <a:pathLst>
                <a:path w="25684" h="12256" extrusionOk="0">
                  <a:moveTo>
                    <a:pt x="14741" y="1"/>
                  </a:moveTo>
                  <a:cubicBezTo>
                    <a:pt x="9590" y="1"/>
                    <a:pt x="5657" y="3147"/>
                    <a:pt x="4070" y="4733"/>
                  </a:cubicBezTo>
                  <a:cubicBezTo>
                    <a:pt x="2100" y="6703"/>
                    <a:pt x="1" y="7212"/>
                    <a:pt x="297" y="7509"/>
                  </a:cubicBezTo>
                  <a:cubicBezTo>
                    <a:pt x="386" y="7600"/>
                    <a:pt x="514" y="7628"/>
                    <a:pt x="654" y="7628"/>
                  </a:cubicBezTo>
                  <a:cubicBezTo>
                    <a:pt x="772" y="7628"/>
                    <a:pt x="899" y="7608"/>
                    <a:pt x="1019" y="7589"/>
                  </a:cubicBezTo>
                  <a:cubicBezTo>
                    <a:pt x="1136" y="7570"/>
                    <a:pt x="1246" y="7550"/>
                    <a:pt x="1332" y="7550"/>
                  </a:cubicBezTo>
                  <a:cubicBezTo>
                    <a:pt x="1399" y="7550"/>
                    <a:pt x="1451" y="7561"/>
                    <a:pt x="1483" y="7593"/>
                  </a:cubicBezTo>
                  <a:cubicBezTo>
                    <a:pt x="1643" y="7753"/>
                    <a:pt x="963" y="8702"/>
                    <a:pt x="1158" y="8901"/>
                  </a:cubicBezTo>
                  <a:cubicBezTo>
                    <a:pt x="1178" y="8921"/>
                    <a:pt x="1202" y="8930"/>
                    <a:pt x="1227" y="8930"/>
                  </a:cubicBezTo>
                  <a:cubicBezTo>
                    <a:pt x="1454" y="8930"/>
                    <a:pt x="1882" y="8238"/>
                    <a:pt x="2076" y="8238"/>
                  </a:cubicBezTo>
                  <a:cubicBezTo>
                    <a:pt x="2292" y="8238"/>
                    <a:pt x="1940" y="9560"/>
                    <a:pt x="2208" y="9560"/>
                  </a:cubicBezTo>
                  <a:cubicBezTo>
                    <a:pt x="2480" y="9560"/>
                    <a:pt x="2589" y="8455"/>
                    <a:pt x="2801" y="8455"/>
                  </a:cubicBezTo>
                  <a:cubicBezTo>
                    <a:pt x="2993" y="8455"/>
                    <a:pt x="3208" y="9135"/>
                    <a:pt x="3405" y="9135"/>
                  </a:cubicBezTo>
                  <a:cubicBezTo>
                    <a:pt x="3429" y="9135"/>
                    <a:pt x="3454" y="9124"/>
                    <a:pt x="3478" y="9100"/>
                  </a:cubicBezTo>
                  <a:cubicBezTo>
                    <a:pt x="3690" y="8886"/>
                    <a:pt x="3422" y="8130"/>
                    <a:pt x="3719" y="7617"/>
                  </a:cubicBezTo>
                  <a:cubicBezTo>
                    <a:pt x="4004" y="7126"/>
                    <a:pt x="8845" y="2803"/>
                    <a:pt x="14018" y="2803"/>
                  </a:cubicBezTo>
                  <a:cubicBezTo>
                    <a:pt x="14214" y="2803"/>
                    <a:pt x="14410" y="2809"/>
                    <a:pt x="14607" y="2822"/>
                  </a:cubicBezTo>
                  <a:cubicBezTo>
                    <a:pt x="19999" y="3170"/>
                    <a:pt x="21698" y="7052"/>
                    <a:pt x="21077" y="9424"/>
                  </a:cubicBezTo>
                  <a:lnTo>
                    <a:pt x="23609" y="12256"/>
                  </a:lnTo>
                  <a:cubicBezTo>
                    <a:pt x="25147" y="9693"/>
                    <a:pt x="25684" y="2822"/>
                    <a:pt x="18649" y="611"/>
                  </a:cubicBezTo>
                  <a:cubicBezTo>
                    <a:pt x="17287" y="182"/>
                    <a:pt x="15979" y="1"/>
                    <a:pt x="14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235;p104"/>
            <p:cNvSpPr/>
            <p:nvPr/>
          </p:nvSpPr>
          <p:spPr>
            <a:xfrm>
              <a:off x="7355881" y="3213644"/>
              <a:ext cx="34913" cy="90750"/>
            </a:xfrm>
            <a:custGeom>
              <a:avLst/>
              <a:gdLst/>
              <a:ahLst/>
              <a:cxnLst/>
              <a:rect l="l" t="t" r="r" b="b"/>
              <a:pathLst>
                <a:path w="876" h="2277" extrusionOk="0">
                  <a:moveTo>
                    <a:pt x="0" y="0"/>
                  </a:moveTo>
                  <a:cubicBezTo>
                    <a:pt x="502" y="733"/>
                    <a:pt x="785" y="1524"/>
                    <a:pt x="876" y="2277"/>
                  </a:cubicBezTo>
                  <a:lnTo>
                    <a:pt x="876" y="2277"/>
                  </a:lnTo>
                  <a:cubicBezTo>
                    <a:pt x="785" y="1524"/>
                    <a:pt x="502" y="733"/>
                    <a:pt x="0" y="0"/>
                  </a:cubicBezTo>
                  <a:close/>
                </a:path>
              </a:pathLst>
            </a:custGeom>
            <a:solidFill>
              <a:srgbClr val="BDAE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236;p104"/>
            <p:cNvSpPr/>
            <p:nvPr/>
          </p:nvSpPr>
          <p:spPr>
            <a:xfrm>
              <a:off x="7355881" y="3211811"/>
              <a:ext cx="179905" cy="220079"/>
            </a:xfrm>
            <a:custGeom>
              <a:avLst/>
              <a:gdLst/>
              <a:ahLst/>
              <a:cxnLst/>
              <a:rect l="l" t="t" r="r" b="b"/>
              <a:pathLst>
                <a:path w="4514" h="5522" extrusionOk="0">
                  <a:moveTo>
                    <a:pt x="3844" y="0"/>
                  </a:moveTo>
                  <a:lnTo>
                    <a:pt x="3844" y="0"/>
                  </a:lnTo>
                  <a:cubicBezTo>
                    <a:pt x="3118" y="84"/>
                    <a:pt x="2390" y="130"/>
                    <a:pt x="1661" y="130"/>
                  </a:cubicBezTo>
                  <a:cubicBezTo>
                    <a:pt x="1106" y="130"/>
                    <a:pt x="552" y="101"/>
                    <a:pt x="0" y="46"/>
                  </a:cubicBezTo>
                  <a:lnTo>
                    <a:pt x="0" y="46"/>
                  </a:lnTo>
                  <a:cubicBezTo>
                    <a:pt x="502" y="779"/>
                    <a:pt x="785" y="1570"/>
                    <a:pt x="876" y="2323"/>
                  </a:cubicBezTo>
                  <a:cubicBezTo>
                    <a:pt x="2023" y="3227"/>
                    <a:pt x="3031" y="4318"/>
                    <a:pt x="3841" y="5521"/>
                  </a:cubicBezTo>
                  <a:cubicBezTo>
                    <a:pt x="4343" y="4029"/>
                    <a:pt x="4514" y="1957"/>
                    <a:pt x="384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237;p104"/>
            <p:cNvSpPr/>
            <p:nvPr/>
          </p:nvSpPr>
          <p:spPr>
            <a:xfrm>
              <a:off x="7174068" y="3019715"/>
              <a:ext cx="159061" cy="50656"/>
            </a:xfrm>
            <a:custGeom>
              <a:avLst/>
              <a:gdLst/>
              <a:ahLst/>
              <a:cxnLst/>
              <a:rect l="l" t="t" r="r" b="b"/>
              <a:pathLst>
                <a:path w="3991" h="1271" extrusionOk="0">
                  <a:moveTo>
                    <a:pt x="304" y="0"/>
                  </a:moveTo>
                  <a:cubicBezTo>
                    <a:pt x="84" y="0"/>
                    <a:pt x="0" y="342"/>
                    <a:pt x="235" y="377"/>
                  </a:cubicBezTo>
                  <a:cubicBezTo>
                    <a:pt x="1381" y="548"/>
                    <a:pt x="2553" y="729"/>
                    <a:pt x="3604" y="1246"/>
                  </a:cubicBezTo>
                  <a:cubicBezTo>
                    <a:pt x="3635" y="1263"/>
                    <a:pt x="3667" y="1270"/>
                    <a:pt x="3694" y="1270"/>
                  </a:cubicBezTo>
                  <a:cubicBezTo>
                    <a:pt x="3872" y="1270"/>
                    <a:pt x="3991" y="1012"/>
                    <a:pt x="3799" y="914"/>
                  </a:cubicBezTo>
                  <a:cubicBezTo>
                    <a:pt x="2721" y="370"/>
                    <a:pt x="1521" y="179"/>
                    <a:pt x="335" y="4"/>
                  </a:cubicBezTo>
                  <a:cubicBezTo>
                    <a:pt x="325" y="0"/>
                    <a:pt x="314" y="0"/>
                    <a:pt x="3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238;p104"/>
            <p:cNvSpPr/>
            <p:nvPr/>
          </p:nvSpPr>
          <p:spPr>
            <a:xfrm>
              <a:off x="7340737" y="3070449"/>
              <a:ext cx="43004" cy="36985"/>
            </a:xfrm>
            <a:custGeom>
              <a:avLst/>
              <a:gdLst/>
              <a:ahLst/>
              <a:cxnLst/>
              <a:rect l="l" t="t" r="r" b="b"/>
              <a:pathLst>
                <a:path w="1079" h="928" extrusionOk="0">
                  <a:moveTo>
                    <a:pt x="203" y="1"/>
                  </a:moveTo>
                  <a:cubicBezTo>
                    <a:pt x="140" y="1"/>
                    <a:pt x="77" y="28"/>
                    <a:pt x="45" y="91"/>
                  </a:cubicBezTo>
                  <a:cubicBezTo>
                    <a:pt x="0" y="175"/>
                    <a:pt x="21" y="297"/>
                    <a:pt x="112" y="345"/>
                  </a:cubicBezTo>
                  <a:cubicBezTo>
                    <a:pt x="178" y="377"/>
                    <a:pt x="238" y="412"/>
                    <a:pt x="301" y="454"/>
                  </a:cubicBezTo>
                  <a:cubicBezTo>
                    <a:pt x="325" y="471"/>
                    <a:pt x="353" y="489"/>
                    <a:pt x="377" y="509"/>
                  </a:cubicBezTo>
                  <a:cubicBezTo>
                    <a:pt x="384" y="513"/>
                    <a:pt x="391" y="520"/>
                    <a:pt x="394" y="524"/>
                  </a:cubicBezTo>
                  <a:cubicBezTo>
                    <a:pt x="409" y="534"/>
                    <a:pt x="422" y="548"/>
                    <a:pt x="436" y="559"/>
                  </a:cubicBezTo>
                  <a:cubicBezTo>
                    <a:pt x="489" y="604"/>
                    <a:pt x="541" y="656"/>
                    <a:pt x="589" y="705"/>
                  </a:cubicBezTo>
                  <a:cubicBezTo>
                    <a:pt x="615" y="730"/>
                    <a:pt x="639" y="757"/>
                    <a:pt x="663" y="785"/>
                  </a:cubicBezTo>
                  <a:cubicBezTo>
                    <a:pt x="673" y="796"/>
                    <a:pt x="684" y="810"/>
                    <a:pt x="694" y="820"/>
                  </a:cubicBezTo>
                  <a:cubicBezTo>
                    <a:pt x="698" y="827"/>
                    <a:pt x="702" y="834"/>
                    <a:pt x="708" y="841"/>
                  </a:cubicBezTo>
                  <a:cubicBezTo>
                    <a:pt x="736" y="879"/>
                    <a:pt x="768" y="910"/>
                    <a:pt x="816" y="925"/>
                  </a:cubicBezTo>
                  <a:cubicBezTo>
                    <a:pt x="831" y="928"/>
                    <a:pt x="848" y="928"/>
                    <a:pt x="866" y="928"/>
                  </a:cubicBezTo>
                  <a:cubicBezTo>
                    <a:pt x="897" y="928"/>
                    <a:pt x="932" y="921"/>
                    <a:pt x="956" y="904"/>
                  </a:cubicBezTo>
                  <a:cubicBezTo>
                    <a:pt x="1036" y="855"/>
                    <a:pt x="1078" y="740"/>
                    <a:pt x="1022" y="656"/>
                  </a:cubicBezTo>
                  <a:cubicBezTo>
                    <a:pt x="932" y="520"/>
                    <a:pt x="827" y="398"/>
                    <a:pt x="705" y="293"/>
                  </a:cubicBezTo>
                  <a:cubicBezTo>
                    <a:pt x="579" y="189"/>
                    <a:pt x="447" y="94"/>
                    <a:pt x="301" y="21"/>
                  </a:cubicBezTo>
                  <a:cubicBezTo>
                    <a:pt x="269" y="7"/>
                    <a:pt x="238" y="1"/>
                    <a:pt x="20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239;p104"/>
            <p:cNvSpPr/>
            <p:nvPr/>
          </p:nvSpPr>
          <p:spPr>
            <a:xfrm>
              <a:off x="6482284" y="3570974"/>
              <a:ext cx="774701" cy="334184"/>
            </a:xfrm>
            <a:custGeom>
              <a:avLst/>
              <a:gdLst/>
              <a:ahLst/>
              <a:cxnLst/>
              <a:rect l="l" t="t" r="r" b="b"/>
              <a:pathLst>
                <a:path w="19438" h="8385" extrusionOk="0">
                  <a:moveTo>
                    <a:pt x="17798" y="1"/>
                  </a:moveTo>
                  <a:cubicBezTo>
                    <a:pt x="15088" y="311"/>
                    <a:pt x="12796" y="3073"/>
                    <a:pt x="11938" y="4894"/>
                  </a:cubicBezTo>
                  <a:cubicBezTo>
                    <a:pt x="11507" y="5812"/>
                    <a:pt x="10777" y="6327"/>
                    <a:pt x="9997" y="6327"/>
                  </a:cubicBezTo>
                  <a:cubicBezTo>
                    <a:pt x="9227" y="6327"/>
                    <a:pt x="8407" y="5825"/>
                    <a:pt x="7774" y="4712"/>
                  </a:cubicBezTo>
                  <a:cubicBezTo>
                    <a:pt x="6498" y="2473"/>
                    <a:pt x="3823" y="1979"/>
                    <a:pt x="2333" y="1979"/>
                  </a:cubicBezTo>
                  <a:cubicBezTo>
                    <a:pt x="2053" y="1979"/>
                    <a:pt x="2139" y="960"/>
                    <a:pt x="1903" y="960"/>
                  </a:cubicBezTo>
                  <a:cubicBezTo>
                    <a:pt x="1896" y="960"/>
                    <a:pt x="1888" y="961"/>
                    <a:pt x="1881" y="963"/>
                  </a:cubicBezTo>
                  <a:cubicBezTo>
                    <a:pt x="1612" y="1033"/>
                    <a:pt x="1696" y="1552"/>
                    <a:pt x="1504" y="1629"/>
                  </a:cubicBezTo>
                  <a:cubicBezTo>
                    <a:pt x="1493" y="1634"/>
                    <a:pt x="1477" y="1635"/>
                    <a:pt x="1456" y="1635"/>
                  </a:cubicBezTo>
                  <a:cubicBezTo>
                    <a:pt x="1373" y="1635"/>
                    <a:pt x="1218" y="1605"/>
                    <a:pt x="1047" y="1577"/>
                  </a:cubicBezTo>
                  <a:cubicBezTo>
                    <a:pt x="876" y="1547"/>
                    <a:pt x="689" y="1517"/>
                    <a:pt x="541" y="1517"/>
                  </a:cubicBezTo>
                  <a:cubicBezTo>
                    <a:pt x="414" y="1517"/>
                    <a:pt x="317" y="1539"/>
                    <a:pt x="283" y="1602"/>
                  </a:cubicBezTo>
                  <a:cubicBezTo>
                    <a:pt x="168" y="1814"/>
                    <a:pt x="1050" y="2027"/>
                    <a:pt x="1050" y="2184"/>
                  </a:cubicBezTo>
                  <a:cubicBezTo>
                    <a:pt x="1050" y="2338"/>
                    <a:pt x="1" y="2156"/>
                    <a:pt x="1" y="2442"/>
                  </a:cubicBezTo>
                  <a:cubicBezTo>
                    <a:pt x="1" y="2728"/>
                    <a:pt x="970" y="2616"/>
                    <a:pt x="1089" y="2735"/>
                  </a:cubicBezTo>
                  <a:cubicBezTo>
                    <a:pt x="1203" y="2850"/>
                    <a:pt x="329" y="3035"/>
                    <a:pt x="534" y="3244"/>
                  </a:cubicBezTo>
                  <a:cubicBezTo>
                    <a:pt x="562" y="3271"/>
                    <a:pt x="620" y="3281"/>
                    <a:pt x="703" y="3281"/>
                  </a:cubicBezTo>
                  <a:cubicBezTo>
                    <a:pt x="834" y="3281"/>
                    <a:pt x="1029" y="3256"/>
                    <a:pt x="1270" y="3230"/>
                  </a:cubicBezTo>
                  <a:cubicBezTo>
                    <a:pt x="1510" y="3205"/>
                    <a:pt x="1794" y="3181"/>
                    <a:pt x="2109" y="3181"/>
                  </a:cubicBezTo>
                  <a:cubicBezTo>
                    <a:pt x="2810" y="3181"/>
                    <a:pt x="3658" y="3304"/>
                    <a:pt x="4468" y="3827"/>
                  </a:cubicBezTo>
                  <a:cubicBezTo>
                    <a:pt x="6236" y="4974"/>
                    <a:pt x="6212" y="8298"/>
                    <a:pt x="9337" y="8382"/>
                  </a:cubicBezTo>
                  <a:cubicBezTo>
                    <a:pt x="9386" y="8383"/>
                    <a:pt x="9436" y="8384"/>
                    <a:pt x="9484" y="8384"/>
                  </a:cubicBezTo>
                  <a:cubicBezTo>
                    <a:pt x="14075" y="8384"/>
                    <a:pt x="14181" y="2264"/>
                    <a:pt x="19438" y="2264"/>
                  </a:cubicBezTo>
                  <a:lnTo>
                    <a:pt x="177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240;p104"/>
            <p:cNvSpPr/>
            <p:nvPr/>
          </p:nvSpPr>
          <p:spPr>
            <a:xfrm>
              <a:off x="7126841" y="3663435"/>
              <a:ext cx="96648" cy="40054"/>
            </a:xfrm>
            <a:custGeom>
              <a:avLst/>
              <a:gdLst/>
              <a:ahLst/>
              <a:cxnLst/>
              <a:rect l="l" t="t" r="r" b="b"/>
              <a:pathLst>
                <a:path w="2425" h="1005" extrusionOk="0">
                  <a:moveTo>
                    <a:pt x="2424" y="0"/>
                  </a:moveTo>
                  <a:cubicBezTo>
                    <a:pt x="1444" y="136"/>
                    <a:pt x="666" y="506"/>
                    <a:pt x="0" y="1001"/>
                  </a:cubicBezTo>
                  <a:lnTo>
                    <a:pt x="0" y="1005"/>
                  </a:lnTo>
                  <a:cubicBezTo>
                    <a:pt x="666" y="509"/>
                    <a:pt x="1447" y="136"/>
                    <a:pt x="2424" y="0"/>
                  </a:cubicBezTo>
                  <a:close/>
                </a:path>
              </a:pathLst>
            </a:custGeom>
            <a:solidFill>
              <a:srgbClr val="BDAE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241;p104"/>
            <p:cNvSpPr/>
            <p:nvPr/>
          </p:nvSpPr>
          <p:spPr>
            <a:xfrm>
              <a:off x="7037847" y="3597397"/>
              <a:ext cx="185645" cy="105974"/>
            </a:xfrm>
            <a:custGeom>
              <a:avLst/>
              <a:gdLst/>
              <a:ahLst/>
              <a:cxnLst/>
              <a:rect l="l" t="t" r="r" b="b"/>
              <a:pathLst>
                <a:path w="4658" h="2659" extrusionOk="0">
                  <a:moveTo>
                    <a:pt x="1877" y="1"/>
                  </a:moveTo>
                  <a:cubicBezTo>
                    <a:pt x="1190" y="381"/>
                    <a:pt x="556" y="889"/>
                    <a:pt x="1" y="1448"/>
                  </a:cubicBezTo>
                  <a:cubicBezTo>
                    <a:pt x="803" y="1758"/>
                    <a:pt x="1546" y="2166"/>
                    <a:pt x="2233" y="2658"/>
                  </a:cubicBezTo>
                  <a:cubicBezTo>
                    <a:pt x="2899" y="2163"/>
                    <a:pt x="3677" y="1793"/>
                    <a:pt x="4657" y="1657"/>
                  </a:cubicBezTo>
                  <a:cubicBezTo>
                    <a:pt x="4015" y="889"/>
                    <a:pt x="3042" y="304"/>
                    <a:pt x="187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242;p104"/>
            <p:cNvSpPr/>
            <p:nvPr/>
          </p:nvSpPr>
          <p:spPr>
            <a:xfrm>
              <a:off x="6741215" y="3779210"/>
              <a:ext cx="57072" cy="69946"/>
            </a:xfrm>
            <a:custGeom>
              <a:avLst/>
              <a:gdLst/>
              <a:ahLst/>
              <a:cxnLst/>
              <a:rect l="l" t="t" r="r" b="b"/>
              <a:pathLst>
                <a:path w="1432" h="1755" extrusionOk="0">
                  <a:moveTo>
                    <a:pt x="203" y="0"/>
                  </a:moveTo>
                  <a:cubicBezTo>
                    <a:pt x="172" y="0"/>
                    <a:pt x="140" y="7"/>
                    <a:pt x="113" y="25"/>
                  </a:cubicBezTo>
                  <a:cubicBezTo>
                    <a:pt x="18" y="77"/>
                    <a:pt x="1" y="189"/>
                    <a:pt x="47" y="279"/>
                  </a:cubicBezTo>
                  <a:cubicBezTo>
                    <a:pt x="308" y="809"/>
                    <a:pt x="664" y="1336"/>
                    <a:pt x="1131" y="1709"/>
                  </a:cubicBezTo>
                  <a:cubicBezTo>
                    <a:pt x="1166" y="1737"/>
                    <a:pt x="1211" y="1755"/>
                    <a:pt x="1253" y="1755"/>
                  </a:cubicBezTo>
                  <a:cubicBezTo>
                    <a:pt x="1291" y="1755"/>
                    <a:pt x="1333" y="1741"/>
                    <a:pt x="1365" y="1709"/>
                  </a:cubicBezTo>
                  <a:cubicBezTo>
                    <a:pt x="1431" y="1643"/>
                    <a:pt x="1424" y="1541"/>
                    <a:pt x="1365" y="1472"/>
                  </a:cubicBezTo>
                  <a:cubicBezTo>
                    <a:pt x="1177" y="1263"/>
                    <a:pt x="988" y="1053"/>
                    <a:pt x="821" y="830"/>
                  </a:cubicBezTo>
                  <a:cubicBezTo>
                    <a:pt x="646" y="596"/>
                    <a:pt x="496" y="349"/>
                    <a:pt x="367" y="91"/>
                  </a:cubicBezTo>
                  <a:cubicBezTo>
                    <a:pt x="335" y="31"/>
                    <a:pt x="269" y="0"/>
                    <a:pt x="20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243;p104"/>
            <p:cNvSpPr/>
            <p:nvPr/>
          </p:nvSpPr>
          <p:spPr>
            <a:xfrm>
              <a:off x="6808368" y="3855491"/>
              <a:ext cx="50217" cy="21601"/>
            </a:xfrm>
            <a:custGeom>
              <a:avLst/>
              <a:gdLst/>
              <a:ahLst/>
              <a:cxnLst/>
              <a:rect l="l" t="t" r="r" b="b"/>
              <a:pathLst>
                <a:path w="1260" h="542" extrusionOk="0">
                  <a:moveTo>
                    <a:pt x="207" y="1"/>
                  </a:moveTo>
                  <a:cubicBezTo>
                    <a:pt x="140" y="1"/>
                    <a:pt x="81" y="29"/>
                    <a:pt x="46" y="92"/>
                  </a:cubicBezTo>
                  <a:cubicBezTo>
                    <a:pt x="1" y="179"/>
                    <a:pt x="18" y="305"/>
                    <a:pt x="115" y="353"/>
                  </a:cubicBezTo>
                  <a:cubicBezTo>
                    <a:pt x="360" y="472"/>
                    <a:pt x="622" y="542"/>
                    <a:pt x="894" y="542"/>
                  </a:cubicBezTo>
                  <a:cubicBezTo>
                    <a:pt x="952" y="542"/>
                    <a:pt x="1012" y="538"/>
                    <a:pt x="1071" y="531"/>
                  </a:cubicBezTo>
                  <a:cubicBezTo>
                    <a:pt x="1166" y="521"/>
                    <a:pt x="1260" y="454"/>
                    <a:pt x="1253" y="346"/>
                  </a:cubicBezTo>
                  <a:cubicBezTo>
                    <a:pt x="1249" y="255"/>
                    <a:pt x="1176" y="165"/>
                    <a:pt x="1078" y="165"/>
                  </a:cubicBezTo>
                  <a:lnTo>
                    <a:pt x="998" y="165"/>
                  </a:lnTo>
                  <a:cubicBezTo>
                    <a:pt x="949" y="165"/>
                    <a:pt x="900" y="165"/>
                    <a:pt x="852" y="161"/>
                  </a:cubicBezTo>
                  <a:cubicBezTo>
                    <a:pt x="817" y="158"/>
                    <a:pt x="782" y="155"/>
                    <a:pt x="743" y="151"/>
                  </a:cubicBezTo>
                  <a:cubicBezTo>
                    <a:pt x="743" y="151"/>
                    <a:pt x="743" y="147"/>
                    <a:pt x="740" y="147"/>
                  </a:cubicBezTo>
                  <a:lnTo>
                    <a:pt x="733" y="147"/>
                  </a:lnTo>
                  <a:cubicBezTo>
                    <a:pt x="715" y="144"/>
                    <a:pt x="698" y="141"/>
                    <a:pt x="680" y="141"/>
                  </a:cubicBezTo>
                  <a:cubicBezTo>
                    <a:pt x="611" y="126"/>
                    <a:pt x="545" y="109"/>
                    <a:pt x="479" y="88"/>
                  </a:cubicBezTo>
                  <a:cubicBezTo>
                    <a:pt x="443" y="78"/>
                    <a:pt x="408" y="67"/>
                    <a:pt x="374" y="54"/>
                  </a:cubicBezTo>
                  <a:cubicBezTo>
                    <a:pt x="360" y="50"/>
                    <a:pt x="345" y="43"/>
                    <a:pt x="332" y="36"/>
                  </a:cubicBezTo>
                  <a:lnTo>
                    <a:pt x="332" y="36"/>
                  </a:lnTo>
                  <a:cubicBezTo>
                    <a:pt x="335" y="38"/>
                    <a:pt x="337" y="39"/>
                    <a:pt x="339" y="40"/>
                  </a:cubicBezTo>
                  <a:lnTo>
                    <a:pt x="339" y="40"/>
                  </a:lnTo>
                  <a:cubicBezTo>
                    <a:pt x="328" y="36"/>
                    <a:pt x="309" y="28"/>
                    <a:pt x="304" y="25"/>
                  </a:cubicBezTo>
                  <a:cubicBezTo>
                    <a:pt x="273" y="12"/>
                    <a:pt x="238" y="1"/>
                    <a:pt x="20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244;p104"/>
            <p:cNvSpPr/>
            <p:nvPr/>
          </p:nvSpPr>
          <p:spPr>
            <a:xfrm>
              <a:off x="6693031" y="3195232"/>
              <a:ext cx="917183" cy="949545"/>
            </a:xfrm>
            <a:custGeom>
              <a:avLst/>
              <a:gdLst/>
              <a:ahLst/>
              <a:cxnLst/>
              <a:rect l="l" t="t" r="r" b="b"/>
              <a:pathLst>
                <a:path w="23013" h="23825" extrusionOk="0">
                  <a:moveTo>
                    <a:pt x="10006" y="1"/>
                  </a:moveTo>
                  <a:cubicBezTo>
                    <a:pt x="9665" y="1"/>
                    <a:pt x="9322" y="17"/>
                    <a:pt x="8977" y="50"/>
                  </a:cubicBezTo>
                  <a:cubicBezTo>
                    <a:pt x="2089" y="709"/>
                    <a:pt x="0" y="3824"/>
                    <a:pt x="641" y="7092"/>
                  </a:cubicBezTo>
                  <a:cubicBezTo>
                    <a:pt x="1111" y="9482"/>
                    <a:pt x="2563" y="10227"/>
                    <a:pt x="4722" y="10227"/>
                  </a:cubicBezTo>
                  <a:cubicBezTo>
                    <a:pt x="5511" y="10227"/>
                    <a:pt x="6394" y="10128"/>
                    <a:pt x="7359" y="9973"/>
                  </a:cubicBezTo>
                  <a:cubicBezTo>
                    <a:pt x="7813" y="9899"/>
                    <a:pt x="8257" y="9864"/>
                    <a:pt x="8688" y="9864"/>
                  </a:cubicBezTo>
                  <a:cubicBezTo>
                    <a:pt x="11676" y="9864"/>
                    <a:pt x="13997" y="11548"/>
                    <a:pt x="14150" y="13788"/>
                  </a:cubicBezTo>
                  <a:cubicBezTo>
                    <a:pt x="14320" y="16355"/>
                    <a:pt x="11391" y="18187"/>
                    <a:pt x="12123" y="18919"/>
                  </a:cubicBezTo>
                  <a:cubicBezTo>
                    <a:pt x="12217" y="19014"/>
                    <a:pt x="12329" y="19054"/>
                    <a:pt x="12454" y="19054"/>
                  </a:cubicBezTo>
                  <a:cubicBezTo>
                    <a:pt x="12774" y="19054"/>
                    <a:pt x="13179" y="18792"/>
                    <a:pt x="13581" y="18531"/>
                  </a:cubicBezTo>
                  <a:cubicBezTo>
                    <a:pt x="13981" y="18270"/>
                    <a:pt x="14379" y="18009"/>
                    <a:pt x="14685" y="18009"/>
                  </a:cubicBezTo>
                  <a:cubicBezTo>
                    <a:pt x="14763" y="18009"/>
                    <a:pt x="14835" y="18026"/>
                    <a:pt x="14900" y="18064"/>
                  </a:cubicBezTo>
                  <a:cubicBezTo>
                    <a:pt x="15573" y="18462"/>
                    <a:pt x="14383" y="21147"/>
                    <a:pt x="15053" y="21468"/>
                  </a:cubicBezTo>
                  <a:cubicBezTo>
                    <a:pt x="15100" y="21490"/>
                    <a:pt x="15150" y="21501"/>
                    <a:pt x="15202" y="21501"/>
                  </a:cubicBezTo>
                  <a:cubicBezTo>
                    <a:pt x="15514" y="21501"/>
                    <a:pt x="15913" y="21130"/>
                    <a:pt x="16318" y="20756"/>
                  </a:cubicBezTo>
                  <a:cubicBezTo>
                    <a:pt x="16726" y="20386"/>
                    <a:pt x="17141" y="20015"/>
                    <a:pt x="17484" y="20015"/>
                  </a:cubicBezTo>
                  <a:cubicBezTo>
                    <a:pt x="17563" y="20015"/>
                    <a:pt x="17639" y="20035"/>
                    <a:pt x="17710" y="20080"/>
                  </a:cubicBezTo>
                  <a:cubicBezTo>
                    <a:pt x="18443" y="20537"/>
                    <a:pt x="17557" y="23407"/>
                    <a:pt x="18628" y="23805"/>
                  </a:cubicBezTo>
                  <a:cubicBezTo>
                    <a:pt x="18662" y="23818"/>
                    <a:pt x="18699" y="23824"/>
                    <a:pt x="18739" y="23824"/>
                  </a:cubicBezTo>
                  <a:cubicBezTo>
                    <a:pt x="19907" y="23824"/>
                    <a:pt x="23012" y="18228"/>
                    <a:pt x="22610" y="11975"/>
                  </a:cubicBezTo>
                  <a:cubicBezTo>
                    <a:pt x="22219" y="5838"/>
                    <a:pt x="16484" y="1"/>
                    <a:pt x="10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245;p104"/>
            <p:cNvSpPr/>
            <p:nvPr/>
          </p:nvSpPr>
          <p:spPr>
            <a:xfrm>
              <a:off x="6876877" y="3329380"/>
              <a:ext cx="135029" cy="70822"/>
            </a:xfrm>
            <a:custGeom>
              <a:avLst/>
              <a:gdLst/>
              <a:ahLst/>
              <a:cxnLst/>
              <a:rect l="l" t="t" r="r" b="b"/>
              <a:pathLst>
                <a:path w="3388" h="1777" extrusionOk="0">
                  <a:moveTo>
                    <a:pt x="2937" y="0"/>
                  </a:moveTo>
                  <a:cubicBezTo>
                    <a:pt x="2443" y="0"/>
                    <a:pt x="1952" y="57"/>
                    <a:pt x="1469" y="172"/>
                  </a:cubicBezTo>
                  <a:cubicBezTo>
                    <a:pt x="1236" y="228"/>
                    <a:pt x="1005" y="290"/>
                    <a:pt x="782" y="382"/>
                  </a:cubicBezTo>
                  <a:cubicBezTo>
                    <a:pt x="563" y="469"/>
                    <a:pt x="311" y="591"/>
                    <a:pt x="175" y="796"/>
                  </a:cubicBezTo>
                  <a:cubicBezTo>
                    <a:pt x="1" y="1061"/>
                    <a:pt x="168" y="1330"/>
                    <a:pt x="399" y="1476"/>
                  </a:cubicBezTo>
                  <a:cubicBezTo>
                    <a:pt x="601" y="1605"/>
                    <a:pt x="845" y="1658"/>
                    <a:pt x="1075" y="1696"/>
                  </a:cubicBezTo>
                  <a:cubicBezTo>
                    <a:pt x="1438" y="1756"/>
                    <a:pt x="1803" y="1777"/>
                    <a:pt x="2168" y="1777"/>
                  </a:cubicBezTo>
                  <a:cubicBezTo>
                    <a:pt x="2332" y="1777"/>
                    <a:pt x="2497" y="1773"/>
                    <a:pt x="2662" y="1766"/>
                  </a:cubicBezTo>
                  <a:cubicBezTo>
                    <a:pt x="3032" y="1752"/>
                    <a:pt x="3035" y="1193"/>
                    <a:pt x="2662" y="1190"/>
                  </a:cubicBezTo>
                  <a:cubicBezTo>
                    <a:pt x="2251" y="1183"/>
                    <a:pt x="1839" y="1190"/>
                    <a:pt x="1427" y="1148"/>
                  </a:cubicBezTo>
                  <a:cubicBezTo>
                    <a:pt x="1239" y="1127"/>
                    <a:pt x="1047" y="1100"/>
                    <a:pt x="866" y="1040"/>
                  </a:cubicBezTo>
                  <a:cubicBezTo>
                    <a:pt x="844" y="1035"/>
                    <a:pt x="824" y="1027"/>
                    <a:pt x="805" y="1019"/>
                  </a:cubicBezTo>
                  <a:lnTo>
                    <a:pt x="805" y="1019"/>
                  </a:lnTo>
                  <a:cubicBezTo>
                    <a:pt x="1107" y="844"/>
                    <a:pt x="1483" y="766"/>
                    <a:pt x="1818" y="695"/>
                  </a:cubicBezTo>
                  <a:cubicBezTo>
                    <a:pt x="2216" y="615"/>
                    <a:pt x="2617" y="573"/>
                    <a:pt x="3021" y="566"/>
                  </a:cubicBezTo>
                  <a:cubicBezTo>
                    <a:pt x="3384" y="559"/>
                    <a:pt x="3388" y="5"/>
                    <a:pt x="3021" y="1"/>
                  </a:cubicBezTo>
                  <a:cubicBezTo>
                    <a:pt x="2993" y="0"/>
                    <a:pt x="2965" y="0"/>
                    <a:pt x="2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246;p104"/>
            <p:cNvSpPr/>
            <p:nvPr/>
          </p:nvSpPr>
          <p:spPr>
            <a:xfrm>
              <a:off x="6892341" y="3451293"/>
              <a:ext cx="113148" cy="75964"/>
            </a:xfrm>
            <a:custGeom>
              <a:avLst/>
              <a:gdLst/>
              <a:ahLst/>
              <a:cxnLst/>
              <a:rect l="l" t="t" r="r" b="b"/>
              <a:pathLst>
                <a:path w="2839" h="1906" extrusionOk="0">
                  <a:moveTo>
                    <a:pt x="656" y="1217"/>
                  </a:moveTo>
                  <a:cubicBezTo>
                    <a:pt x="656" y="1217"/>
                    <a:pt x="658" y="1220"/>
                    <a:pt x="664" y="1226"/>
                  </a:cubicBezTo>
                  <a:lnTo>
                    <a:pt x="664" y="1226"/>
                  </a:lnTo>
                  <a:cubicBezTo>
                    <a:pt x="658" y="1220"/>
                    <a:pt x="655" y="1217"/>
                    <a:pt x="656" y="1217"/>
                  </a:cubicBezTo>
                  <a:close/>
                  <a:moveTo>
                    <a:pt x="664" y="1214"/>
                  </a:moveTo>
                  <a:lnTo>
                    <a:pt x="664" y="1214"/>
                  </a:lnTo>
                  <a:cubicBezTo>
                    <a:pt x="664" y="1214"/>
                    <a:pt x="666" y="1219"/>
                    <a:pt x="669" y="1228"/>
                  </a:cubicBezTo>
                  <a:lnTo>
                    <a:pt x="669" y="1228"/>
                  </a:lnTo>
                  <a:cubicBezTo>
                    <a:pt x="667" y="1227"/>
                    <a:pt x="666" y="1227"/>
                    <a:pt x="666" y="1226"/>
                  </a:cubicBezTo>
                  <a:lnTo>
                    <a:pt x="666" y="1226"/>
                  </a:lnTo>
                  <a:cubicBezTo>
                    <a:pt x="664" y="1218"/>
                    <a:pt x="664" y="1214"/>
                    <a:pt x="664" y="1214"/>
                  </a:cubicBezTo>
                  <a:close/>
                  <a:moveTo>
                    <a:pt x="2212" y="1"/>
                  </a:moveTo>
                  <a:cubicBezTo>
                    <a:pt x="2190" y="1"/>
                    <a:pt x="2167" y="3"/>
                    <a:pt x="2145" y="8"/>
                  </a:cubicBezTo>
                  <a:cubicBezTo>
                    <a:pt x="1814" y="81"/>
                    <a:pt x="1482" y="154"/>
                    <a:pt x="1161" y="266"/>
                  </a:cubicBezTo>
                  <a:cubicBezTo>
                    <a:pt x="862" y="370"/>
                    <a:pt x="492" y="503"/>
                    <a:pt x="273" y="750"/>
                  </a:cubicBezTo>
                  <a:cubicBezTo>
                    <a:pt x="11" y="1047"/>
                    <a:pt x="0" y="1518"/>
                    <a:pt x="366" y="1738"/>
                  </a:cubicBezTo>
                  <a:cubicBezTo>
                    <a:pt x="592" y="1870"/>
                    <a:pt x="879" y="1906"/>
                    <a:pt x="1148" y="1906"/>
                  </a:cubicBezTo>
                  <a:cubicBezTo>
                    <a:pt x="1228" y="1906"/>
                    <a:pt x="1307" y="1903"/>
                    <a:pt x="1382" y="1898"/>
                  </a:cubicBezTo>
                  <a:cubicBezTo>
                    <a:pt x="1772" y="1870"/>
                    <a:pt x="2159" y="1790"/>
                    <a:pt x="2549" y="1772"/>
                  </a:cubicBezTo>
                  <a:cubicBezTo>
                    <a:pt x="2707" y="1766"/>
                    <a:pt x="2839" y="1647"/>
                    <a:pt x="2839" y="1487"/>
                  </a:cubicBezTo>
                  <a:cubicBezTo>
                    <a:pt x="2839" y="1331"/>
                    <a:pt x="2710" y="1197"/>
                    <a:pt x="2555" y="1197"/>
                  </a:cubicBezTo>
                  <a:cubicBezTo>
                    <a:pt x="2553" y="1197"/>
                    <a:pt x="2551" y="1197"/>
                    <a:pt x="2549" y="1197"/>
                  </a:cubicBezTo>
                  <a:cubicBezTo>
                    <a:pt x="2183" y="1197"/>
                    <a:pt x="1824" y="1278"/>
                    <a:pt x="1458" y="1309"/>
                  </a:cubicBezTo>
                  <a:cubicBezTo>
                    <a:pt x="1366" y="1315"/>
                    <a:pt x="1267" y="1321"/>
                    <a:pt x="1171" y="1321"/>
                  </a:cubicBezTo>
                  <a:cubicBezTo>
                    <a:pt x="1099" y="1321"/>
                    <a:pt x="1028" y="1317"/>
                    <a:pt x="963" y="1309"/>
                  </a:cubicBezTo>
                  <a:cubicBezTo>
                    <a:pt x="875" y="1294"/>
                    <a:pt x="788" y="1273"/>
                    <a:pt x="708" y="1246"/>
                  </a:cubicBezTo>
                  <a:cubicBezTo>
                    <a:pt x="698" y="1243"/>
                    <a:pt x="691" y="1241"/>
                    <a:pt x="686" y="1239"/>
                  </a:cubicBezTo>
                  <a:lnTo>
                    <a:pt x="686" y="1239"/>
                  </a:lnTo>
                  <a:cubicBezTo>
                    <a:pt x="679" y="1234"/>
                    <a:pt x="674" y="1230"/>
                    <a:pt x="670" y="1228"/>
                  </a:cubicBezTo>
                  <a:lnTo>
                    <a:pt x="670" y="1228"/>
                  </a:lnTo>
                  <a:lnTo>
                    <a:pt x="670" y="1222"/>
                  </a:lnTo>
                  <a:cubicBezTo>
                    <a:pt x="673" y="1212"/>
                    <a:pt x="675" y="1205"/>
                    <a:pt x="676" y="1200"/>
                  </a:cubicBezTo>
                  <a:lnTo>
                    <a:pt x="676" y="1200"/>
                  </a:lnTo>
                  <a:cubicBezTo>
                    <a:pt x="689" y="1183"/>
                    <a:pt x="694" y="1175"/>
                    <a:pt x="693" y="1175"/>
                  </a:cubicBezTo>
                  <a:lnTo>
                    <a:pt x="693" y="1175"/>
                  </a:lnTo>
                  <a:cubicBezTo>
                    <a:pt x="692" y="1175"/>
                    <a:pt x="690" y="1176"/>
                    <a:pt x="687" y="1180"/>
                  </a:cubicBezTo>
                  <a:cubicBezTo>
                    <a:pt x="722" y="1141"/>
                    <a:pt x="771" y="1099"/>
                    <a:pt x="812" y="1072"/>
                  </a:cubicBezTo>
                  <a:cubicBezTo>
                    <a:pt x="949" y="985"/>
                    <a:pt x="1095" y="911"/>
                    <a:pt x="1245" y="855"/>
                  </a:cubicBezTo>
                  <a:cubicBezTo>
                    <a:pt x="1587" y="723"/>
                    <a:pt x="1942" y="639"/>
                    <a:pt x="2295" y="552"/>
                  </a:cubicBezTo>
                  <a:cubicBezTo>
                    <a:pt x="2445" y="517"/>
                    <a:pt x="2533" y="349"/>
                    <a:pt x="2494" y="206"/>
                  </a:cubicBezTo>
                  <a:cubicBezTo>
                    <a:pt x="2458" y="76"/>
                    <a:pt x="2339" y="1"/>
                    <a:pt x="2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247;p104"/>
            <p:cNvSpPr/>
            <p:nvPr/>
          </p:nvSpPr>
          <p:spPr>
            <a:xfrm>
              <a:off x="7054665" y="3392947"/>
              <a:ext cx="58268" cy="71101"/>
            </a:xfrm>
            <a:custGeom>
              <a:avLst/>
              <a:gdLst/>
              <a:ahLst/>
              <a:cxnLst/>
              <a:rect l="l" t="t" r="r" b="b"/>
              <a:pathLst>
                <a:path w="1462" h="1784" extrusionOk="0">
                  <a:moveTo>
                    <a:pt x="627" y="607"/>
                  </a:moveTo>
                  <a:lnTo>
                    <a:pt x="627" y="607"/>
                  </a:lnTo>
                  <a:cubicBezTo>
                    <a:pt x="634" y="610"/>
                    <a:pt x="642" y="614"/>
                    <a:pt x="645" y="614"/>
                  </a:cubicBezTo>
                  <a:cubicBezTo>
                    <a:pt x="645" y="614"/>
                    <a:pt x="646" y="614"/>
                    <a:pt x="646" y="614"/>
                  </a:cubicBezTo>
                  <a:cubicBezTo>
                    <a:pt x="646" y="614"/>
                    <a:pt x="638" y="611"/>
                    <a:pt x="627" y="607"/>
                  </a:cubicBezTo>
                  <a:close/>
                  <a:moveTo>
                    <a:pt x="785" y="727"/>
                  </a:moveTo>
                  <a:cubicBezTo>
                    <a:pt x="785" y="728"/>
                    <a:pt x="785" y="728"/>
                    <a:pt x="786" y="728"/>
                  </a:cubicBezTo>
                  <a:cubicBezTo>
                    <a:pt x="785" y="728"/>
                    <a:pt x="785" y="728"/>
                    <a:pt x="785" y="727"/>
                  </a:cubicBezTo>
                  <a:close/>
                  <a:moveTo>
                    <a:pt x="838" y="858"/>
                  </a:moveTo>
                  <a:cubicBezTo>
                    <a:pt x="839" y="861"/>
                    <a:pt x="839" y="865"/>
                    <a:pt x="840" y="868"/>
                  </a:cubicBezTo>
                  <a:lnTo>
                    <a:pt x="840" y="868"/>
                  </a:lnTo>
                  <a:cubicBezTo>
                    <a:pt x="839" y="865"/>
                    <a:pt x="838" y="862"/>
                    <a:pt x="838" y="858"/>
                  </a:cubicBezTo>
                  <a:close/>
                  <a:moveTo>
                    <a:pt x="841" y="946"/>
                  </a:moveTo>
                  <a:lnTo>
                    <a:pt x="841" y="952"/>
                  </a:lnTo>
                  <a:cubicBezTo>
                    <a:pt x="840" y="960"/>
                    <a:pt x="839" y="965"/>
                    <a:pt x="839" y="965"/>
                  </a:cubicBezTo>
                  <a:cubicBezTo>
                    <a:pt x="839" y="965"/>
                    <a:pt x="839" y="958"/>
                    <a:pt x="841" y="946"/>
                  </a:cubicBezTo>
                  <a:close/>
                  <a:moveTo>
                    <a:pt x="418" y="1179"/>
                  </a:moveTo>
                  <a:cubicBezTo>
                    <a:pt x="418" y="1179"/>
                    <a:pt x="416" y="1179"/>
                    <a:pt x="413" y="1180"/>
                  </a:cubicBezTo>
                  <a:lnTo>
                    <a:pt x="413" y="1180"/>
                  </a:lnTo>
                  <a:cubicBezTo>
                    <a:pt x="416" y="1179"/>
                    <a:pt x="418" y="1179"/>
                    <a:pt x="418" y="1179"/>
                  </a:cubicBezTo>
                  <a:close/>
                  <a:moveTo>
                    <a:pt x="442" y="0"/>
                  </a:moveTo>
                  <a:cubicBezTo>
                    <a:pt x="413" y="0"/>
                    <a:pt x="384" y="1"/>
                    <a:pt x="356" y="4"/>
                  </a:cubicBezTo>
                  <a:cubicBezTo>
                    <a:pt x="210" y="14"/>
                    <a:pt x="71" y="126"/>
                    <a:pt x="78" y="282"/>
                  </a:cubicBezTo>
                  <a:cubicBezTo>
                    <a:pt x="81" y="425"/>
                    <a:pt x="194" y="561"/>
                    <a:pt x="344" y="561"/>
                  </a:cubicBezTo>
                  <a:cubicBezTo>
                    <a:pt x="348" y="561"/>
                    <a:pt x="352" y="561"/>
                    <a:pt x="356" y="561"/>
                  </a:cubicBezTo>
                  <a:lnTo>
                    <a:pt x="430" y="561"/>
                  </a:lnTo>
                  <a:cubicBezTo>
                    <a:pt x="438" y="561"/>
                    <a:pt x="479" y="570"/>
                    <a:pt x="497" y="570"/>
                  </a:cubicBezTo>
                  <a:cubicBezTo>
                    <a:pt x="498" y="570"/>
                    <a:pt x="499" y="570"/>
                    <a:pt x="499" y="570"/>
                  </a:cubicBezTo>
                  <a:lnTo>
                    <a:pt x="499" y="570"/>
                  </a:lnTo>
                  <a:cubicBezTo>
                    <a:pt x="500" y="571"/>
                    <a:pt x="502" y="571"/>
                    <a:pt x="503" y="572"/>
                  </a:cubicBezTo>
                  <a:cubicBezTo>
                    <a:pt x="527" y="575"/>
                    <a:pt x="552" y="582"/>
                    <a:pt x="576" y="590"/>
                  </a:cubicBezTo>
                  <a:cubicBezTo>
                    <a:pt x="579" y="590"/>
                    <a:pt x="607" y="600"/>
                    <a:pt x="627" y="607"/>
                  </a:cubicBezTo>
                  <a:lnTo>
                    <a:pt x="627" y="607"/>
                  </a:lnTo>
                  <a:cubicBezTo>
                    <a:pt x="620" y="604"/>
                    <a:pt x="615" y="600"/>
                    <a:pt x="616" y="600"/>
                  </a:cubicBezTo>
                  <a:lnTo>
                    <a:pt x="616" y="600"/>
                  </a:lnTo>
                  <a:cubicBezTo>
                    <a:pt x="617" y="600"/>
                    <a:pt x="625" y="604"/>
                    <a:pt x="646" y="614"/>
                  </a:cubicBezTo>
                  <a:cubicBezTo>
                    <a:pt x="667" y="628"/>
                    <a:pt x="688" y="638"/>
                    <a:pt x="709" y="652"/>
                  </a:cubicBezTo>
                  <a:cubicBezTo>
                    <a:pt x="709" y="652"/>
                    <a:pt x="709" y="652"/>
                    <a:pt x="709" y="652"/>
                  </a:cubicBezTo>
                  <a:lnTo>
                    <a:pt x="709" y="652"/>
                  </a:lnTo>
                  <a:cubicBezTo>
                    <a:pt x="708" y="653"/>
                    <a:pt x="713" y="658"/>
                    <a:pt x="720" y="663"/>
                  </a:cubicBezTo>
                  <a:lnTo>
                    <a:pt x="720" y="663"/>
                  </a:lnTo>
                  <a:cubicBezTo>
                    <a:pt x="713" y="657"/>
                    <a:pt x="709" y="652"/>
                    <a:pt x="709" y="652"/>
                  </a:cubicBezTo>
                  <a:lnTo>
                    <a:pt x="709" y="652"/>
                  </a:lnTo>
                  <a:cubicBezTo>
                    <a:pt x="729" y="667"/>
                    <a:pt x="735" y="672"/>
                    <a:pt x="734" y="672"/>
                  </a:cubicBezTo>
                  <a:cubicBezTo>
                    <a:pt x="733" y="672"/>
                    <a:pt x="726" y="667"/>
                    <a:pt x="720" y="663"/>
                  </a:cubicBezTo>
                  <a:lnTo>
                    <a:pt x="720" y="663"/>
                  </a:lnTo>
                  <a:cubicBezTo>
                    <a:pt x="735" y="676"/>
                    <a:pt x="759" y="699"/>
                    <a:pt x="761" y="701"/>
                  </a:cubicBezTo>
                  <a:cubicBezTo>
                    <a:pt x="765" y="705"/>
                    <a:pt x="768" y="708"/>
                    <a:pt x="771" y="711"/>
                  </a:cubicBezTo>
                  <a:lnTo>
                    <a:pt x="771" y="711"/>
                  </a:lnTo>
                  <a:cubicBezTo>
                    <a:pt x="771" y="712"/>
                    <a:pt x="771" y="712"/>
                    <a:pt x="771" y="712"/>
                  </a:cubicBezTo>
                  <a:cubicBezTo>
                    <a:pt x="782" y="725"/>
                    <a:pt x="792" y="739"/>
                    <a:pt x="799" y="757"/>
                  </a:cubicBezTo>
                  <a:cubicBezTo>
                    <a:pt x="803" y="762"/>
                    <a:pt x="807" y="768"/>
                    <a:pt x="810" y="773"/>
                  </a:cubicBezTo>
                  <a:lnTo>
                    <a:pt x="810" y="773"/>
                  </a:lnTo>
                  <a:cubicBezTo>
                    <a:pt x="811" y="789"/>
                    <a:pt x="828" y="818"/>
                    <a:pt x="831" y="833"/>
                  </a:cubicBezTo>
                  <a:cubicBezTo>
                    <a:pt x="834" y="851"/>
                    <a:pt x="838" y="868"/>
                    <a:pt x="841" y="886"/>
                  </a:cubicBezTo>
                  <a:lnTo>
                    <a:pt x="841" y="886"/>
                  </a:lnTo>
                  <a:cubicBezTo>
                    <a:pt x="841" y="888"/>
                    <a:pt x="841" y="890"/>
                    <a:pt x="841" y="893"/>
                  </a:cubicBezTo>
                  <a:lnTo>
                    <a:pt x="841" y="935"/>
                  </a:lnTo>
                  <a:lnTo>
                    <a:pt x="841" y="935"/>
                  </a:lnTo>
                  <a:cubicBezTo>
                    <a:pt x="840" y="941"/>
                    <a:pt x="839" y="947"/>
                    <a:pt x="838" y="952"/>
                  </a:cubicBezTo>
                  <a:cubicBezTo>
                    <a:pt x="834" y="963"/>
                    <a:pt x="831" y="973"/>
                    <a:pt x="828" y="984"/>
                  </a:cubicBezTo>
                  <a:cubicBezTo>
                    <a:pt x="827" y="984"/>
                    <a:pt x="827" y="984"/>
                    <a:pt x="827" y="985"/>
                  </a:cubicBezTo>
                  <a:lnTo>
                    <a:pt x="827" y="985"/>
                  </a:lnTo>
                  <a:cubicBezTo>
                    <a:pt x="823" y="993"/>
                    <a:pt x="819" y="1001"/>
                    <a:pt x="813" y="1008"/>
                  </a:cubicBezTo>
                  <a:cubicBezTo>
                    <a:pt x="812" y="1013"/>
                    <a:pt x="809" y="1019"/>
                    <a:pt x="806" y="1023"/>
                  </a:cubicBezTo>
                  <a:lnTo>
                    <a:pt x="806" y="1023"/>
                  </a:lnTo>
                  <a:cubicBezTo>
                    <a:pt x="819" y="1008"/>
                    <a:pt x="825" y="1001"/>
                    <a:pt x="825" y="1001"/>
                  </a:cubicBezTo>
                  <a:lnTo>
                    <a:pt x="825" y="1001"/>
                  </a:lnTo>
                  <a:cubicBezTo>
                    <a:pt x="825" y="1001"/>
                    <a:pt x="821" y="1005"/>
                    <a:pt x="813" y="1015"/>
                  </a:cubicBezTo>
                  <a:cubicBezTo>
                    <a:pt x="811" y="1018"/>
                    <a:pt x="808" y="1021"/>
                    <a:pt x="805" y="1024"/>
                  </a:cubicBezTo>
                  <a:lnTo>
                    <a:pt x="805" y="1024"/>
                  </a:lnTo>
                  <a:cubicBezTo>
                    <a:pt x="805" y="1024"/>
                    <a:pt x="806" y="1024"/>
                    <a:pt x="806" y="1023"/>
                  </a:cubicBezTo>
                  <a:lnTo>
                    <a:pt x="806" y="1023"/>
                  </a:lnTo>
                  <a:cubicBezTo>
                    <a:pt x="804" y="1025"/>
                    <a:pt x="803" y="1027"/>
                    <a:pt x="801" y="1029"/>
                  </a:cubicBezTo>
                  <a:lnTo>
                    <a:pt x="801" y="1029"/>
                  </a:lnTo>
                  <a:cubicBezTo>
                    <a:pt x="803" y="1027"/>
                    <a:pt x="804" y="1026"/>
                    <a:pt x="805" y="1024"/>
                  </a:cubicBezTo>
                  <a:lnTo>
                    <a:pt x="805" y="1024"/>
                  </a:lnTo>
                  <a:cubicBezTo>
                    <a:pt x="802" y="1029"/>
                    <a:pt x="799" y="1033"/>
                    <a:pt x="796" y="1036"/>
                  </a:cubicBezTo>
                  <a:cubicBezTo>
                    <a:pt x="798" y="1033"/>
                    <a:pt x="800" y="1031"/>
                    <a:pt x="801" y="1029"/>
                  </a:cubicBezTo>
                  <a:lnTo>
                    <a:pt x="801" y="1029"/>
                  </a:lnTo>
                  <a:cubicBezTo>
                    <a:pt x="791" y="1040"/>
                    <a:pt x="781" y="1050"/>
                    <a:pt x="768" y="1060"/>
                  </a:cubicBezTo>
                  <a:lnTo>
                    <a:pt x="766" y="1062"/>
                  </a:lnTo>
                  <a:lnTo>
                    <a:pt x="766" y="1062"/>
                  </a:lnTo>
                  <a:cubicBezTo>
                    <a:pt x="735" y="1077"/>
                    <a:pt x="704" y="1101"/>
                    <a:pt x="674" y="1116"/>
                  </a:cubicBezTo>
                  <a:cubicBezTo>
                    <a:pt x="653" y="1123"/>
                    <a:pt x="632" y="1134"/>
                    <a:pt x="611" y="1140"/>
                  </a:cubicBezTo>
                  <a:cubicBezTo>
                    <a:pt x="573" y="1151"/>
                    <a:pt x="535" y="1161"/>
                    <a:pt x="496" y="1168"/>
                  </a:cubicBezTo>
                  <a:cubicBezTo>
                    <a:pt x="456" y="1178"/>
                    <a:pt x="419" y="1179"/>
                    <a:pt x="379" y="1188"/>
                  </a:cubicBezTo>
                  <a:lnTo>
                    <a:pt x="379" y="1188"/>
                  </a:lnTo>
                  <a:cubicBezTo>
                    <a:pt x="396" y="1184"/>
                    <a:pt x="407" y="1181"/>
                    <a:pt x="413" y="1180"/>
                  </a:cubicBezTo>
                  <a:lnTo>
                    <a:pt x="413" y="1180"/>
                  </a:lnTo>
                  <a:cubicBezTo>
                    <a:pt x="402" y="1182"/>
                    <a:pt x="379" y="1187"/>
                    <a:pt x="367" y="1189"/>
                  </a:cubicBezTo>
                  <a:cubicBezTo>
                    <a:pt x="346" y="1193"/>
                    <a:pt x="322" y="1196"/>
                    <a:pt x="301" y="1196"/>
                  </a:cubicBezTo>
                  <a:cubicBezTo>
                    <a:pt x="147" y="1210"/>
                    <a:pt x="1" y="1322"/>
                    <a:pt x="8" y="1489"/>
                  </a:cubicBezTo>
                  <a:cubicBezTo>
                    <a:pt x="14" y="1633"/>
                    <a:pt x="127" y="1783"/>
                    <a:pt x="281" y="1783"/>
                  </a:cubicBezTo>
                  <a:cubicBezTo>
                    <a:pt x="288" y="1783"/>
                    <a:pt x="294" y="1783"/>
                    <a:pt x="301" y="1782"/>
                  </a:cubicBezTo>
                  <a:cubicBezTo>
                    <a:pt x="684" y="1754"/>
                    <a:pt x="1092" y="1667"/>
                    <a:pt x="1316" y="1322"/>
                  </a:cubicBezTo>
                  <a:cubicBezTo>
                    <a:pt x="1438" y="1137"/>
                    <a:pt x="1462" y="893"/>
                    <a:pt x="1406" y="683"/>
                  </a:cubicBezTo>
                  <a:cubicBezTo>
                    <a:pt x="1347" y="467"/>
                    <a:pt x="1201" y="286"/>
                    <a:pt x="1016" y="163"/>
                  </a:cubicBezTo>
                  <a:cubicBezTo>
                    <a:pt x="848" y="54"/>
                    <a:pt x="641" y="0"/>
                    <a:pt x="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248;p104"/>
            <p:cNvSpPr/>
            <p:nvPr/>
          </p:nvSpPr>
          <p:spPr>
            <a:xfrm>
              <a:off x="7297654" y="3323402"/>
              <a:ext cx="184768" cy="176478"/>
            </a:xfrm>
            <a:custGeom>
              <a:avLst/>
              <a:gdLst/>
              <a:ahLst/>
              <a:cxnLst/>
              <a:rect l="l" t="t" r="r" b="b"/>
              <a:pathLst>
                <a:path w="4636" h="4428" extrusionOk="0">
                  <a:moveTo>
                    <a:pt x="457" y="1"/>
                  </a:moveTo>
                  <a:cubicBezTo>
                    <a:pt x="321" y="1"/>
                    <a:pt x="178" y="81"/>
                    <a:pt x="112" y="193"/>
                  </a:cubicBezTo>
                  <a:cubicBezTo>
                    <a:pt x="1" y="388"/>
                    <a:pt x="84" y="594"/>
                    <a:pt x="252" y="716"/>
                  </a:cubicBezTo>
                  <a:cubicBezTo>
                    <a:pt x="1636" y="1745"/>
                    <a:pt x="2790" y="2987"/>
                    <a:pt x="3882" y="4312"/>
                  </a:cubicBezTo>
                  <a:cubicBezTo>
                    <a:pt x="3948" y="4392"/>
                    <a:pt x="4032" y="4427"/>
                    <a:pt x="4115" y="4427"/>
                  </a:cubicBezTo>
                  <a:cubicBezTo>
                    <a:pt x="4370" y="4427"/>
                    <a:pt x="4635" y="4123"/>
                    <a:pt x="4458" y="3869"/>
                  </a:cubicBezTo>
                  <a:cubicBezTo>
                    <a:pt x="3436" y="2386"/>
                    <a:pt x="2079" y="1121"/>
                    <a:pt x="635" y="57"/>
                  </a:cubicBezTo>
                  <a:cubicBezTo>
                    <a:pt x="582" y="18"/>
                    <a:pt x="524" y="1"/>
                    <a:pt x="45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249;p104"/>
            <p:cNvSpPr/>
            <p:nvPr/>
          </p:nvSpPr>
          <p:spPr>
            <a:xfrm>
              <a:off x="7476120" y="3519124"/>
              <a:ext cx="59264" cy="88717"/>
            </a:xfrm>
            <a:custGeom>
              <a:avLst/>
              <a:gdLst/>
              <a:ahLst/>
              <a:cxnLst/>
              <a:rect l="l" t="t" r="r" b="b"/>
              <a:pathLst>
                <a:path w="1487" h="2226" extrusionOk="0">
                  <a:moveTo>
                    <a:pt x="444" y="1"/>
                  </a:moveTo>
                  <a:cubicBezTo>
                    <a:pt x="373" y="1"/>
                    <a:pt x="304" y="18"/>
                    <a:pt x="252" y="49"/>
                  </a:cubicBezTo>
                  <a:cubicBezTo>
                    <a:pt x="91" y="154"/>
                    <a:pt x="1" y="392"/>
                    <a:pt x="115" y="562"/>
                  </a:cubicBezTo>
                  <a:cubicBezTo>
                    <a:pt x="269" y="789"/>
                    <a:pt x="398" y="1030"/>
                    <a:pt x="510" y="1277"/>
                  </a:cubicBezTo>
                  <a:cubicBezTo>
                    <a:pt x="524" y="1308"/>
                    <a:pt x="534" y="1343"/>
                    <a:pt x="552" y="1375"/>
                  </a:cubicBezTo>
                  <a:cubicBezTo>
                    <a:pt x="555" y="1385"/>
                    <a:pt x="558" y="1396"/>
                    <a:pt x="562" y="1406"/>
                  </a:cubicBezTo>
                  <a:cubicBezTo>
                    <a:pt x="587" y="1462"/>
                    <a:pt x="608" y="1518"/>
                    <a:pt x="629" y="1574"/>
                  </a:cubicBezTo>
                  <a:cubicBezTo>
                    <a:pt x="653" y="1640"/>
                    <a:pt x="674" y="1710"/>
                    <a:pt x="695" y="1776"/>
                  </a:cubicBezTo>
                  <a:cubicBezTo>
                    <a:pt x="713" y="1825"/>
                    <a:pt x="736" y="1868"/>
                    <a:pt x="756" y="1916"/>
                  </a:cubicBezTo>
                  <a:lnTo>
                    <a:pt x="756" y="1916"/>
                  </a:lnTo>
                  <a:cubicBezTo>
                    <a:pt x="763" y="1934"/>
                    <a:pt x="772" y="1962"/>
                    <a:pt x="775" y="1971"/>
                  </a:cubicBezTo>
                  <a:cubicBezTo>
                    <a:pt x="834" y="2121"/>
                    <a:pt x="952" y="2226"/>
                    <a:pt x="1113" y="2226"/>
                  </a:cubicBezTo>
                  <a:cubicBezTo>
                    <a:pt x="1127" y="2226"/>
                    <a:pt x="1144" y="2226"/>
                    <a:pt x="1162" y="2222"/>
                  </a:cubicBezTo>
                  <a:cubicBezTo>
                    <a:pt x="1322" y="2201"/>
                    <a:pt x="1487" y="2052"/>
                    <a:pt x="1469" y="1877"/>
                  </a:cubicBezTo>
                  <a:cubicBezTo>
                    <a:pt x="1451" y="1713"/>
                    <a:pt x="1427" y="1556"/>
                    <a:pt x="1378" y="1396"/>
                  </a:cubicBezTo>
                  <a:cubicBezTo>
                    <a:pt x="1326" y="1235"/>
                    <a:pt x="1266" y="1075"/>
                    <a:pt x="1194" y="922"/>
                  </a:cubicBezTo>
                  <a:cubicBezTo>
                    <a:pt x="1075" y="664"/>
                    <a:pt x="932" y="416"/>
                    <a:pt x="764" y="186"/>
                  </a:cubicBezTo>
                  <a:cubicBezTo>
                    <a:pt x="705" y="105"/>
                    <a:pt x="639" y="39"/>
                    <a:pt x="541" y="11"/>
                  </a:cubicBezTo>
                  <a:cubicBezTo>
                    <a:pt x="510" y="4"/>
                    <a:pt x="478" y="1"/>
                    <a:pt x="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3233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build="p"/>
      <p:bldP spid="12" grpId="0"/>
      <p:bldP spid="13" grpId="0"/>
      <p:bldP spid="15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7102;p104"/>
          <p:cNvGrpSpPr/>
          <p:nvPr/>
        </p:nvGrpSpPr>
        <p:grpSpPr>
          <a:xfrm>
            <a:off x="1212190" y="-29253"/>
            <a:ext cx="7413578" cy="1427816"/>
            <a:chOff x="1793969" y="186788"/>
            <a:chExt cx="5578958" cy="1120524"/>
          </a:xfrm>
        </p:grpSpPr>
        <p:sp>
          <p:nvSpPr>
            <p:cNvPr id="9" name="Google Shape;7103;p104"/>
            <p:cNvSpPr/>
            <p:nvPr/>
          </p:nvSpPr>
          <p:spPr>
            <a:xfrm>
              <a:off x="193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104;p104"/>
            <p:cNvSpPr/>
            <p:nvPr/>
          </p:nvSpPr>
          <p:spPr>
            <a:xfrm rot="7791998">
              <a:off x="6737580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105;p104"/>
            <p:cNvSpPr/>
            <p:nvPr/>
          </p:nvSpPr>
          <p:spPr>
            <a:xfrm rot="7791998">
              <a:off x="1517325" y="463432"/>
              <a:ext cx="852410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779358" y="187718"/>
            <a:ext cx="6465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Đôi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ngửi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thấy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mùi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hương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thơm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hay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một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mùi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khó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chịu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đó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phải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mùi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không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khí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không</a:t>
            </a:r>
            <a:r>
              <a:rPr lang="en-US" sz="2200" b="1" kern="1200" dirty="0">
                <a:solidFill>
                  <a:schemeClr val="tx1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? </a:t>
            </a:r>
          </a:p>
        </p:txBody>
      </p:sp>
      <p:pic>
        <p:nvPicPr>
          <p:cNvPr id="1026" name="Picture 2" descr="Delicious vietnamese food including pho ga, noodles, spring rolls on white table Fre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6" y="1594425"/>
            <a:ext cx="4806843" cy="3202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rty trash bags and rotten food on the floor Free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/>
          <a:stretch/>
        </p:blipFill>
        <p:spPr bwMode="auto">
          <a:xfrm>
            <a:off x="5702156" y="1594425"/>
            <a:ext cx="3267421" cy="3202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779358" y="210430"/>
            <a:ext cx="6465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Đó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không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phải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mùi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không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khí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mà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thể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mùi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hương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các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vật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xung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200" b="1" kern="1200" dirty="0" err="1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quanh</a:t>
            </a:r>
            <a:r>
              <a:rPr lang="en-US" sz="2200" b="1" kern="1200" dirty="0">
                <a:solidFill>
                  <a:srgbClr val="F95858"/>
                </a:solidFill>
                <a:latin typeface="UTM Neo Sans Intel" panose="02040603050506020204" pitchFamily="18" charset="0"/>
                <a:ea typeface="+mn-ea"/>
                <a:cs typeface="Times New Roman" pitchFamily="18" charset="0"/>
              </a:rPr>
              <a:t> ta</a:t>
            </a:r>
          </a:p>
        </p:txBody>
      </p:sp>
    </p:spTree>
    <p:extLst>
      <p:ext uri="{BB962C8B-B14F-4D97-AF65-F5344CB8AC3E}">
        <p14:creationId xmlns:p14="http://schemas.microsoft.com/office/powerpoint/2010/main" val="182615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46675" y="1291975"/>
            <a:ext cx="1977483" cy="2550861"/>
            <a:chOff x="846675" y="1291975"/>
            <a:chExt cx="1977483" cy="2550861"/>
          </a:xfrm>
        </p:grpSpPr>
        <p:grpSp>
          <p:nvGrpSpPr>
            <p:cNvPr id="3028" name="Google Shape;3028;p66"/>
            <p:cNvGrpSpPr/>
            <p:nvPr/>
          </p:nvGrpSpPr>
          <p:grpSpPr>
            <a:xfrm rot="-438800">
              <a:off x="846675" y="1291975"/>
              <a:ext cx="1977483" cy="2045827"/>
              <a:chOff x="1646025" y="1811100"/>
              <a:chExt cx="2792400" cy="2792400"/>
            </a:xfrm>
          </p:grpSpPr>
          <p:sp>
            <p:nvSpPr>
              <p:cNvPr id="3029" name="Google Shape;3029;p66"/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66"/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031" name="Google Shape;3031;p66"/>
              <p:cNvCxnSpPr/>
              <p:nvPr/>
            </p:nvCxnSpPr>
            <p:spPr>
              <a:xfrm>
                <a:off x="1908700" y="3291142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2" name="Google Shape;3032;p66"/>
              <p:cNvCxnSpPr/>
              <p:nvPr/>
            </p:nvCxnSpPr>
            <p:spPr>
              <a:xfrm>
                <a:off x="1908700" y="353487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3" name="Google Shape;3033;p66"/>
              <p:cNvCxnSpPr/>
              <p:nvPr/>
            </p:nvCxnSpPr>
            <p:spPr>
              <a:xfrm>
                <a:off x="1908700" y="3770196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4" name="Google Shape;3034;p66"/>
              <p:cNvCxnSpPr/>
              <p:nvPr/>
            </p:nvCxnSpPr>
            <p:spPr>
              <a:xfrm>
                <a:off x="1908700" y="400552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5" name="Google Shape;3035;p66"/>
              <p:cNvCxnSpPr/>
              <p:nvPr/>
            </p:nvCxnSpPr>
            <p:spPr>
              <a:xfrm>
                <a:off x="1908700" y="3031829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5" t="21374" r="65864" b="41673"/>
            <a:stretch/>
          </p:blipFill>
          <p:spPr>
            <a:xfrm>
              <a:off x="957525" y="3214058"/>
              <a:ext cx="652570" cy="62877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2515033" y="2804759"/>
            <a:ext cx="2525099" cy="2196610"/>
            <a:chOff x="2515033" y="2804759"/>
            <a:chExt cx="2525099" cy="2196610"/>
          </a:xfrm>
        </p:grpSpPr>
        <p:grpSp>
          <p:nvGrpSpPr>
            <p:cNvPr id="3015" name="Google Shape;3015;p66"/>
            <p:cNvGrpSpPr/>
            <p:nvPr/>
          </p:nvGrpSpPr>
          <p:grpSpPr>
            <a:xfrm rot="472784">
              <a:off x="2924227" y="2804759"/>
              <a:ext cx="1995087" cy="1995087"/>
              <a:chOff x="1646025" y="1811100"/>
              <a:chExt cx="2792400" cy="2792400"/>
            </a:xfrm>
          </p:grpSpPr>
          <p:sp>
            <p:nvSpPr>
              <p:cNvPr id="3016" name="Google Shape;3016;p66"/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66"/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018" name="Google Shape;3018;p66"/>
              <p:cNvCxnSpPr/>
              <p:nvPr/>
            </p:nvCxnSpPr>
            <p:spPr>
              <a:xfrm>
                <a:off x="1908700" y="3291142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9" name="Google Shape;3019;p66"/>
              <p:cNvCxnSpPr/>
              <p:nvPr/>
            </p:nvCxnSpPr>
            <p:spPr>
              <a:xfrm>
                <a:off x="1908700" y="353487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0" name="Google Shape;3020;p66"/>
              <p:cNvCxnSpPr/>
              <p:nvPr/>
            </p:nvCxnSpPr>
            <p:spPr>
              <a:xfrm>
                <a:off x="1908700" y="3770196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1" name="Google Shape;3021;p66"/>
              <p:cNvCxnSpPr/>
              <p:nvPr/>
            </p:nvCxnSpPr>
            <p:spPr>
              <a:xfrm>
                <a:off x="1908700" y="400552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2" name="Google Shape;3022;p66"/>
              <p:cNvCxnSpPr/>
              <p:nvPr/>
            </p:nvCxnSpPr>
            <p:spPr>
              <a:xfrm>
                <a:off x="1908700" y="3031829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0" name="Google Shape;3037;p66"/>
            <p:cNvSpPr txBox="1">
              <a:spLocks/>
            </p:cNvSpPr>
            <p:nvPr/>
          </p:nvSpPr>
          <p:spPr>
            <a:xfrm rot="448109" flipH="1">
              <a:off x="2928057" y="2889227"/>
              <a:ext cx="2112075" cy="435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9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Roboto Condensed"/>
                <a:buNone/>
                <a:defRPr sz="2400" b="1" i="0" u="none" strike="noStrike" cap="none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defRPr>
              </a:lvl9pPr>
            </a:lstStyle>
            <a:p>
              <a:pPr marL="0" indent="0"/>
              <a:r>
                <a:rPr lang="en" sz="3000" dirty="0">
                  <a:solidFill>
                    <a:schemeClr val="lt1"/>
                  </a:solidFill>
                </a:rPr>
                <a:t>02.</a:t>
              </a:r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5" t="21374" r="65864" b="41673"/>
            <a:stretch/>
          </p:blipFill>
          <p:spPr>
            <a:xfrm>
              <a:off x="2515033" y="4372591"/>
              <a:ext cx="652570" cy="62877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785457" y="1180017"/>
            <a:ext cx="2184225" cy="1995087"/>
            <a:chOff x="4785457" y="1180017"/>
            <a:chExt cx="2184225" cy="1995087"/>
          </a:xfrm>
        </p:grpSpPr>
        <p:grpSp>
          <p:nvGrpSpPr>
            <p:cNvPr id="51" name="Google Shape;3015;p66"/>
            <p:cNvGrpSpPr/>
            <p:nvPr/>
          </p:nvGrpSpPr>
          <p:grpSpPr>
            <a:xfrm>
              <a:off x="4974595" y="1180017"/>
              <a:ext cx="1995087" cy="1995087"/>
              <a:chOff x="1646025" y="1811100"/>
              <a:chExt cx="2792400" cy="2792400"/>
            </a:xfrm>
          </p:grpSpPr>
          <p:sp>
            <p:nvSpPr>
              <p:cNvPr id="52" name="Google Shape;3016;p66"/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017;p66"/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4" name="Google Shape;3018;p66"/>
              <p:cNvCxnSpPr/>
              <p:nvPr/>
            </p:nvCxnSpPr>
            <p:spPr>
              <a:xfrm>
                <a:off x="1908700" y="3291142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3019;p66"/>
              <p:cNvCxnSpPr/>
              <p:nvPr/>
            </p:nvCxnSpPr>
            <p:spPr>
              <a:xfrm>
                <a:off x="1908700" y="353487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3020;p66"/>
              <p:cNvCxnSpPr/>
              <p:nvPr/>
            </p:nvCxnSpPr>
            <p:spPr>
              <a:xfrm>
                <a:off x="1908700" y="3770196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3021;p66"/>
              <p:cNvCxnSpPr/>
              <p:nvPr/>
            </p:nvCxnSpPr>
            <p:spPr>
              <a:xfrm>
                <a:off x="1908700" y="400552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3022;p66"/>
              <p:cNvCxnSpPr/>
              <p:nvPr/>
            </p:nvCxnSpPr>
            <p:spPr>
              <a:xfrm>
                <a:off x="1908700" y="3031829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pic>
          <p:nvPicPr>
            <p:cNvPr id="87" name="Picture 8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49" t="22582" r="4217" b="40136"/>
            <a:stretch/>
          </p:blipFill>
          <p:spPr>
            <a:xfrm>
              <a:off x="4785457" y="2437234"/>
              <a:ext cx="680272" cy="634379"/>
            </a:xfrm>
            <a:prstGeom prst="rect">
              <a:avLst/>
            </a:prstGeom>
          </p:spPr>
        </p:pic>
      </p:grpSp>
      <p:grpSp>
        <p:nvGrpSpPr>
          <p:cNvPr id="3023" name="Google Shape;3023;p66"/>
          <p:cNvGrpSpPr/>
          <p:nvPr/>
        </p:nvGrpSpPr>
        <p:grpSpPr>
          <a:xfrm>
            <a:off x="1547561" y="-103546"/>
            <a:ext cx="6627351" cy="1251496"/>
            <a:chOff x="1966944" y="49159"/>
            <a:chExt cx="5930106" cy="1251496"/>
          </a:xfrm>
        </p:grpSpPr>
        <p:sp>
          <p:nvSpPr>
            <p:cNvPr id="3024" name="Google Shape;3024;p66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66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66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7" name="Google Shape;3027;p66"/>
          <p:cNvSpPr txBox="1">
            <a:spLocks noGrp="1"/>
          </p:cNvSpPr>
          <p:nvPr>
            <p:ph type="title"/>
          </p:nvPr>
        </p:nvSpPr>
        <p:spPr>
          <a:xfrm>
            <a:off x="1448217" y="294483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Tính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chất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cơ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bản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của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không</a:t>
            </a:r>
            <a:r>
              <a:rPr lang="en-US" b="1" dirty="0">
                <a:solidFill>
                  <a:schemeClr val="tx1"/>
                </a:solidFill>
                <a:latin typeface="UVF Kewl Script" panose="02000505000000020002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VF Kewl Script" panose="02000505000000020002" pitchFamily="2" charset="0"/>
              </a:rPr>
              <a:t>khí</a:t>
            </a:r>
            <a:endParaRPr b="1" dirty="0">
              <a:solidFill>
                <a:schemeClr val="tx1"/>
              </a:solidFill>
              <a:latin typeface="UVF Kewl Script" panose="02000505000000020002" pitchFamily="2" charset="0"/>
            </a:endParaRPr>
          </a:p>
        </p:txBody>
      </p:sp>
      <p:sp>
        <p:nvSpPr>
          <p:cNvPr id="3036" name="Google Shape;3036;p66"/>
          <p:cNvSpPr txBox="1">
            <a:spLocks noGrp="1"/>
          </p:cNvSpPr>
          <p:nvPr>
            <p:ph type="subTitle" idx="1"/>
          </p:nvPr>
        </p:nvSpPr>
        <p:spPr>
          <a:xfrm rot="-438706" flipH="1">
            <a:off x="831894" y="1931878"/>
            <a:ext cx="2112075" cy="1022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2">
                    <a:lumMod val="75000"/>
                  </a:schemeClr>
                </a:solidFill>
                <a:latin typeface="UTM Neo Sans Intel" panose="02040603050506020204" pitchFamily="18" charset="0"/>
              </a:rPr>
              <a:t>Không khí không có hình dạng nhất định</a:t>
            </a:r>
            <a:endParaRPr sz="2000" b="1" dirty="0">
              <a:solidFill>
                <a:schemeClr val="tx2">
                  <a:lumMod val="75000"/>
                </a:schemeClr>
              </a:solidFill>
              <a:latin typeface="UTM Neo Sans Intel" panose="02040603050506020204" pitchFamily="18" charset="0"/>
            </a:endParaRPr>
          </a:p>
        </p:txBody>
      </p:sp>
      <p:sp>
        <p:nvSpPr>
          <p:cNvPr id="3037" name="Google Shape;3037;p66"/>
          <p:cNvSpPr txBox="1">
            <a:spLocks noGrp="1"/>
          </p:cNvSpPr>
          <p:nvPr>
            <p:ph type="subTitle" idx="2"/>
          </p:nvPr>
        </p:nvSpPr>
        <p:spPr>
          <a:xfrm rot="-438706" flipH="1">
            <a:off x="621663" y="1357837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01.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3038" name="Google Shape;3038;p66"/>
          <p:cNvSpPr txBox="1">
            <a:spLocks noGrp="1"/>
          </p:cNvSpPr>
          <p:nvPr>
            <p:ph type="subTitle" idx="3"/>
          </p:nvPr>
        </p:nvSpPr>
        <p:spPr>
          <a:xfrm rot="472683" flipH="1">
            <a:off x="2792397" y="3666802"/>
            <a:ext cx="2112134" cy="1022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2">
                    <a:lumMod val="75000"/>
                  </a:schemeClr>
                </a:solidFill>
                <a:latin typeface="UTM Neo Sans Intel" panose="02040603050506020204" pitchFamily="18" charset="0"/>
              </a:rPr>
              <a:t>Không khí trong suốt, không màu</a:t>
            </a:r>
            <a:endParaRPr sz="2000" b="1" dirty="0">
              <a:solidFill>
                <a:schemeClr val="accent2">
                  <a:lumMod val="75000"/>
                </a:schemeClr>
              </a:solidFill>
              <a:latin typeface="UTM Neo Sans Intel" panose="02040603050506020204" pitchFamily="18" charset="0"/>
            </a:endParaRPr>
          </a:p>
        </p:txBody>
      </p:sp>
      <p:sp>
        <p:nvSpPr>
          <p:cNvPr id="3039" name="Google Shape;3039;p66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02.</a:t>
            </a:r>
            <a:endParaRPr sz="3000" dirty="0">
              <a:solidFill>
                <a:schemeClr val="lt1"/>
              </a:solidFill>
            </a:endParaRPr>
          </a:p>
        </p:txBody>
      </p:sp>
      <p:grpSp>
        <p:nvGrpSpPr>
          <p:cNvPr id="3040" name="Google Shape;3040;p66"/>
          <p:cNvGrpSpPr/>
          <p:nvPr/>
        </p:nvGrpSpPr>
        <p:grpSpPr>
          <a:xfrm rot="-1563553" flipH="1">
            <a:off x="8044167" y="-53643"/>
            <a:ext cx="1134776" cy="971053"/>
            <a:chOff x="2990881" y="2211651"/>
            <a:chExt cx="1114481" cy="953686"/>
          </a:xfrm>
        </p:grpSpPr>
        <p:sp>
          <p:nvSpPr>
            <p:cNvPr id="3041" name="Google Shape;3041;p66"/>
            <p:cNvSpPr/>
            <p:nvPr/>
          </p:nvSpPr>
          <p:spPr>
            <a:xfrm rot="-4499968" flipH="1">
              <a:off x="3182811" y="2209483"/>
              <a:ext cx="730620" cy="958022"/>
            </a:xfrm>
            <a:custGeom>
              <a:avLst/>
              <a:gdLst/>
              <a:ahLst/>
              <a:cxnLst/>
              <a:rect l="l" t="t" r="r" b="b"/>
              <a:pathLst>
                <a:path w="26439" h="34668" extrusionOk="0">
                  <a:moveTo>
                    <a:pt x="14337" y="0"/>
                  </a:moveTo>
                  <a:cubicBezTo>
                    <a:pt x="9587" y="0"/>
                    <a:pt x="5048" y="2653"/>
                    <a:pt x="2494" y="6927"/>
                  </a:cubicBezTo>
                  <a:cubicBezTo>
                    <a:pt x="742" y="9864"/>
                    <a:pt x="1" y="13183"/>
                    <a:pt x="412" y="16271"/>
                  </a:cubicBezTo>
                  <a:cubicBezTo>
                    <a:pt x="705" y="18472"/>
                    <a:pt x="1626" y="20602"/>
                    <a:pt x="3004" y="22273"/>
                  </a:cubicBezTo>
                  <a:cubicBezTo>
                    <a:pt x="3344" y="22689"/>
                    <a:pt x="3703" y="23029"/>
                    <a:pt x="4015" y="23326"/>
                  </a:cubicBezTo>
                  <a:cubicBezTo>
                    <a:pt x="4836" y="24110"/>
                    <a:pt x="5048" y="24346"/>
                    <a:pt x="4950" y="25092"/>
                  </a:cubicBezTo>
                  <a:lnTo>
                    <a:pt x="3694" y="34668"/>
                  </a:lnTo>
                  <a:lnTo>
                    <a:pt x="6758" y="31400"/>
                  </a:lnTo>
                  <a:cubicBezTo>
                    <a:pt x="8108" y="29965"/>
                    <a:pt x="9507" y="28482"/>
                    <a:pt x="10847" y="26943"/>
                  </a:cubicBezTo>
                  <a:cubicBezTo>
                    <a:pt x="11111" y="26641"/>
                    <a:pt x="11362" y="26353"/>
                    <a:pt x="11579" y="26244"/>
                  </a:cubicBezTo>
                  <a:cubicBezTo>
                    <a:pt x="11815" y="26126"/>
                    <a:pt x="12222" y="26098"/>
                    <a:pt x="12651" y="26070"/>
                  </a:cubicBezTo>
                  <a:lnTo>
                    <a:pt x="12920" y="26055"/>
                  </a:lnTo>
                  <a:cubicBezTo>
                    <a:pt x="16760" y="25777"/>
                    <a:pt x="20489" y="23827"/>
                    <a:pt x="22907" y="20828"/>
                  </a:cubicBezTo>
                  <a:cubicBezTo>
                    <a:pt x="25320" y="17834"/>
                    <a:pt x="26439" y="13774"/>
                    <a:pt x="25900" y="9968"/>
                  </a:cubicBezTo>
                  <a:cubicBezTo>
                    <a:pt x="25159" y="4755"/>
                    <a:pt x="21345" y="897"/>
                    <a:pt x="16183" y="132"/>
                  </a:cubicBezTo>
                  <a:cubicBezTo>
                    <a:pt x="15574" y="42"/>
                    <a:pt x="14955" y="0"/>
                    <a:pt x="143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66"/>
            <p:cNvSpPr/>
            <p:nvPr/>
          </p:nvSpPr>
          <p:spPr>
            <a:xfrm rot="-4499968" flipH="1">
              <a:off x="3183710" y="2279797"/>
              <a:ext cx="649431" cy="800756"/>
            </a:xfrm>
            <a:custGeom>
              <a:avLst/>
              <a:gdLst/>
              <a:ahLst/>
              <a:cxnLst/>
              <a:rect l="l" t="t" r="r" b="b"/>
              <a:pathLst>
                <a:path w="23501" h="28977" extrusionOk="0">
                  <a:moveTo>
                    <a:pt x="12876" y="1"/>
                  </a:moveTo>
                  <a:cubicBezTo>
                    <a:pt x="8539" y="1"/>
                    <a:pt x="4491" y="2517"/>
                    <a:pt x="2276" y="6227"/>
                  </a:cubicBezTo>
                  <a:cubicBezTo>
                    <a:pt x="774" y="8739"/>
                    <a:pt x="0" y="11738"/>
                    <a:pt x="382" y="14641"/>
                  </a:cubicBezTo>
                  <a:cubicBezTo>
                    <a:pt x="637" y="16558"/>
                    <a:pt x="1426" y="18419"/>
                    <a:pt x="2659" y="19911"/>
                  </a:cubicBezTo>
                  <a:cubicBezTo>
                    <a:pt x="3764" y="21252"/>
                    <a:pt x="5189" y="21804"/>
                    <a:pt x="4925" y="23840"/>
                  </a:cubicBezTo>
                  <a:cubicBezTo>
                    <a:pt x="4699" y="25553"/>
                    <a:pt x="4472" y="27263"/>
                    <a:pt x="4250" y="28977"/>
                  </a:cubicBezTo>
                  <a:cubicBezTo>
                    <a:pt x="5614" y="27523"/>
                    <a:pt x="6979" y="26073"/>
                    <a:pt x="8286" y="24572"/>
                  </a:cubicBezTo>
                  <a:cubicBezTo>
                    <a:pt x="8637" y="24171"/>
                    <a:pt x="8995" y="23759"/>
                    <a:pt x="9467" y="23519"/>
                  </a:cubicBezTo>
                  <a:cubicBezTo>
                    <a:pt x="10043" y="23221"/>
                    <a:pt x="10714" y="23221"/>
                    <a:pt x="11361" y="23173"/>
                  </a:cubicBezTo>
                  <a:cubicBezTo>
                    <a:pt x="14817" y="22924"/>
                    <a:pt x="18146" y="21186"/>
                    <a:pt x="20323" y="18485"/>
                  </a:cubicBezTo>
                  <a:cubicBezTo>
                    <a:pt x="22504" y="15784"/>
                    <a:pt x="23500" y="12163"/>
                    <a:pt x="23010" y="8730"/>
                  </a:cubicBezTo>
                  <a:cubicBezTo>
                    <a:pt x="22363" y="4173"/>
                    <a:pt x="19100" y="797"/>
                    <a:pt x="14515" y="122"/>
                  </a:cubicBezTo>
                  <a:cubicBezTo>
                    <a:pt x="13966" y="40"/>
                    <a:pt x="13419" y="1"/>
                    <a:pt x="12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66"/>
            <p:cNvSpPr/>
            <p:nvPr/>
          </p:nvSpPr>
          <p:spPr>
            <a:xfrm rot="-4499968" flipH="1">
              <a:off x="3336466" y="2584109"/>
              <a:ext cx="286180" cy="272584"/>
            </a:xfrm>
            <a:custGeom>
              <a:avLst/>
              <a:gdLst/>
              <a:ahLst/>
              <a:cxnLst/>
              <a:rect l="l" t="t" r="r" b="b"/>
              <a:pathLst>
                <a:path w="10356" h="9864" extrusionOk="0">
                  <a:moveTo>
                    <a:pt x="6425" y="0"/>
                  </a:moveTo>
                  <a:cubicBezTo>
                    <a:pt x="6234" y="0"/>
                    <a:pt x="6052" y="35"/>
                    <a:pt x="5884" y="107"/>
                  </a:cubicBezTo>
                  <a:cubicBezTo>
                    <a:pt x="3646" y="1075"/>
                    <a:pt x="562" y="6520"/>
                    <a:pt x="562" y="6520"/>
                  </a:cubicBezTo>
                  <a:cubicBezTo>
                    <a:pt x="0" y="7441"/>
                    <a:pt x="2767" y="9467"/>
                    <a:pt x="5586" y="9864"/>
                  </a:cubicBezTo>
                  <a:cubicBezTo>
                    <a:pt x="5534" y="9467"/>
                    <a:pt x="5379" y="7535"/>
                    <a:pt x="7163" y="6855"/>
                  </a:cubicBezTo>
                  <a:cubicBezTo>
                    <a:pt x="7163" y="6855"/>
                    <a:pt x="7638" y="3775"/>
                    <a:pt x="10019" y="3775"/>
                  </a:cubicBezTo>
                  <a:cubicBezTo>
                    <a:pt x="10127" y="3775"/>
                    <a:pt x="10240" y="3782"/>
                    <a:pt x="10356" y="3795"/>
                  </a:cubicBezTo>
                  <a:cubicBezTo>
                    <a:pt x="9574" y="1711"/>
                    <a:pt x="7771" y="0"/>
                    <a:pt x="6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66"/>
            <p:cNvSpPr/>
            <p:nvPr/>
          </p:nvSpPr>
          <p:spPr>
            <a:xfrm rot="-4499968" flipH="1">
              <a:off x="3464086" y="2458461"/>
              <a:ext cx="109321" cy="82958"/>
            </a:xfrm>
            <a:custGeom>
              <a:avLst/>
              <a:gdLst/>
              <a:ahLst/>
              <a:cxnLst/>
              <a:rect l="l" t="t" r="r" b="b"/>
              <a:pathLst>
                <a:path w="3956" h="3002" extrusionOk="0">
                  <a:moveTo>
                    <a:pt x="1687" y="1"/>
                  </a:moveTo>
                  <a:cubicBezTo>
                    <a:pt x="1239" y="1"/>
                    <a:pt x="791" y="175"/>
                    <a:pt x="505" y="521"/>
                  </a:cubicBezTo>
                  <a:cubicBezTo>
                    <a:pt x="0" y="1121"/>
                    <a:pt x="94" y="2131"/>
                    <a:pt x="699" y="2632"/>
                  </a:cubicBezTo>
                  <a:cubicBezTo>
                    <a:pt x="1014" y="2891"/>
                    <a:pt x="1358" y="3001"/>
                    <a:pt x="1689" y="3001"/>
                  </a:cubicBezTo>
                  <a:cubicBezTo>
                    <a:pt x="2906" y="3001"/>
                    <a:pt x="3955" y="1512"/>
                    <a:pt x="2753" y="398"/>
                  </a:cubicBezTo>
                  <a:cubicBezTo>
                    <a:pt x="2468" y="133"/>
                    <a:pt x="2077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66"/>
            <p:cNvSpPr/>
            <p:nvPr/>
          </p:nvSpPr>
          <p:spPr>
            <a:xfrm rot="-4499968" flipH="1">
              <a:off x="3192825" y="2625277"/>
              <a:ext cx="106419" cy="89452"/>
            </a:xfrm>
            <a:custGeom>
              <a:avLst/>
              <a:gdLst/>
              <a:ahLst/>
              <a:cxnLst/>
              <a:rect l="l" t="t" r="r" b="b"/>
              <a:pathLst>
                <a:path w="3851" h="3237" extrusionOk="0">
                  <a:moveTo>
                    <a:pt x="1918" y="1"/>
                  </a:moveTo>
                  <a:cubicBezTo>
                    <a:pt x="1680" y="1"/>
                    <a:pt x="1432" y="64"/>
                    <a:pt x="1191" y="206"/>
                  </a:cubicBezTo>
                  <a:cubicBezTo>
                    <a:pt x="62" y="867"/>
                    <a:pt x="1" y="2964"/>
                    <a:pt x="1469" y="3214"/>
                  </a:cubicBezTo>
                  <a:cubicBezTo>
                    <a:pt x="1561" y="3229"/>
                    <a:pt x="1653" y="3237"/>
                    <a:pt x="1746" y="3237"/>
                  </a:cubicBezTo>
                  <a:cubicBezTo>
                    <a:pt x="2395" y="3237"/>
                    <a:pt x="3049" y="2871"/>
                    <a:pt x="3335" y="2284"/>
                  </a:cubicBezTo>
                  <a:cubicBezTo>
                    <a:pt x="3850" y="1225"/>
                    <a:pt x="2970" y="1"/>
                    <a:pt x="1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66"/>
            <p:cNvSpPr/>
            <p:nvPr/>
          </p:nvSpPr>
          <p:spPr>
            <a:xfrm rot="-4499968" flipH="1">
              <a:off x="3445958" y="2611749"/>
              <a:ext cx="110675" cy="95835"/>
            </a:xfrm>
            <a:custGeom>
              <a:avLst/>
              <a:gdLst/>
              <a:ahLst/>
              <a:cxnLst/>
              <a:rect l="l" t="t" r="r" b="b"/>
              <a:pathLst>
                <a:path w="4005" h="3468" extrusionOk="0">
                  <a:moveTo>
                    <a:pt x="1744" y="0"/>
                  </a:moveTo>
                  <a:cubicBezTo>
                    <a:pt x="1744" y="0"/>
                    <a:pt x="345" y="1776"/>
                    <a:pt x="1" y="2640"/>
                  </a:cubicBezTo>
                  <a:cubicBezTo>
                    <a:pt x="1" y="2640"/>
                    <a:pt x="893" y="3468"/>
                    <a:pt x="1823" y="3468"/>
                  </a:cubicBezTo>
                  <a:cubicBezTo>
                    <a:pt x="2178" y="3468"/>
                    <a:pt x="2539" y="3347"/>
                    <a:pt x="2858" y="3012"/>
                  </a:cubicBezTo>
                  <a:cubicBezTo>
                    <a:pt x="4005" y="1800"/>
                    <a:pt x="1744" y="0"/>
                    <a:pt x="1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66"/>
            <p:cNvSpPr/>
            <p:nvPr/>
          </p:nvSpPr>
          <p:spPr>
            <a:xfrm rot="-4499968" flipH="1">
              <a:off x="3321798" y="2678898"/>
              <a:ext cx="118910" cy="82709"/>
            </a:xfrm>
            <a:custGeom>
              <a:avLst/>
              <a:gdLst/>
              <a:ahLst/>
              <a:cxnLst/>
              <a:rect l="l" t="t" r="r" b="b"/>
              <a:pathLst>
                <a:path w="4303" h="2993" extrusionOk="0">
                  <a:moveTo>
                    <a:pt x="2243" y="1"/>
                  </a:moveTo>
                  <a:cubicBezTo>
                    <a:pt x="2243" y="1"/>
                    <a:pt x="628" y="789"/>
                    <a:pt x="1" y="2164"/>
                  </a:cubicBezTo>
                  <a:cubicBezTo>
                    <a:pt x="1" y="2164"/>
                    <a:pt x="691" y="2993"/>
                    <a:pt x="1731" y="2993"/>
                  </a:cubicBezTo>
                  <a:cubicBezTo>
                    <a:pt x="2037" y="2993"/>
                    <a:pt x="2373" y="2921"/>
                    <a:pt x="2731" y="2735"/>
                  </a:cubicBezTo>
                  <a:cubicBezTo>
                    <a:pt x="4303" y="1923"/>
                    <a:pt x="2243" y="1"/>
                    <a:pt x="2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66"/>
            <p:cNvSpPr/>
            <p:nvPr/>
          </p:nvSpPr>
          <p:spPr>
            <a:xfrm rot="-4499968" flipH="1">
              <a:off x="3409296" y="2746583"/>
              <a:ext cx="190399" cy="169563"/>
            </a:xfrm>
            <a:custGeom>
              <a:avLst/>
              <a:gdLst/>
              <a:ahLst/>
              <a:cxnLst/>
              <a:rect l="l" t="t" r="r" b="b"/>
              <a:pathLst>
                <a:path w="6890" h="6136" extrusionOk="0">
                  <a:moveTo>
                    <a:pt x="4641" y="0"/>
                  </a:moveTo>
                  <a:cubicBezTo>
                    <a:pt x="2260" y="0"/>
                    <a:pt x="1785" y="3080"/>
                    <a:pt x="1785" y="3080"/>
                  </a:cubicBezTo>
                  <a:cubicBezTo>
                    <a:pt x="1" y="3760"/>
                    <a:pt x="156" y="5692"/>
                    <a:pt x="208" y="6089"/>
                  </a:cubicBezTo>
                  <a:cubicBezTo>
                    <a:pt x="354" y="6111"/>
                    <a:pt x="501" y="6126"/>
                    <a:pt x="637" y="6135"/>
                  </a:cubicBezTo>
                  <a:cubicBezTo>
                    <a:pt x="6890" y="5710"/>
                    <a:pt x="5072" y="299"/>
                    <a:pt x="4982" y="35"/>
                  </a:cubicBezTo>
                  <a:cubicBezTo>
                    <a:pt x="4978" y="26"/>
                    <a:pt x="4978" y="20"/>
                    <a:pt x="4978" y="20"/>
                  </a:cubicBezTo>
                  <a:cubicBezTo>
                    <a:pt x="4862" y="7"/>
                    <a:pt x="4749" y="0"/>
                    <a:pt x="4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66"/>
            <p:cNvSpPr/>
            <p:nvPr/>
          </p:nvSpPr>
          <p:spPr>
            <a:xfrm rot="-4499968" flipH="1">
              <a:off x="3576782" y="2494472"/>
              <a:ext cx="138226" cy="119241"/>
            </a:xfrm>
            <a:custGeom>
              <a:avLst/>
              <a:gdLst/>
              <a:ahLst/>
              <a:cxnLst/>
              <a:rect l="l" t="t" r="r" b="b"/>
              <a:pathLst>
                <a:path w="5002" h="4315" extrusionOk="0">
                  <a:moveTo>
                    <a:pt x="3375" y="1"/>
                  </a:moveTo>
                  <a:cubicBezTo>
                    <a:pt x="2734" y="1"/>
                    <a:pt x="1969" y="330"/>
                    <a:pt x="1332" y="943"/>
                  </a:cubicBezTo>
                  <a:cubicBezTo>
                    <a:pt x="307" y="1926"/>
                    <a:pt x="0" y="3267"/>
                    <a:pt x="647" y="3938"/>
                  </a:cubicBezTo>
                  <a:cubicBezTo>
                    <a:pt x="890" y="4192"/>
                    <a:pt x="1235" y="4315"/>
                    <a:pt x="1625" y="4315"/>
                  </a:cubicBezTo>
                  <a:cubicBezTo>
                    <a:pt x="2267" y="4315"/>
                    <a:pt x="3032" y="3984"/>
                    <a:pt x="3670" y="3371"/>
                  </a:cubicBezTo>
                  <a:cubicBezTo>
                    <a:pt x="4694" y="2388"/>
                    <a:pt x="5001" y="1048"/>
                    <a:pt x="4354" y="377"/>
                  </a:cubicBezTo>
                  <a:cubicBezTo>
                    <a:pt x="4111" y="123"/>
                    <a:pt x="3766" y="1"/>
                    <a:pt x="3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66"/>
            <p:cNvSpPr/>
            <p:nvPr/>
          </p:nvSpPr>
          <p:spPr>
            <a:xfrm rot="-4499968" flipH="1">
              <a:off x="3186331" y="2755531"/>
              <a:ext cx="133252" cy="122779"/>
            </a:xfrm>
            <a:custGeom>
              <a:avLst/>
              <a:gdLst/>
              <a:ahLst/>
              <a:cxnLst/>
              <a:rect l="l" t="t" r="r" b="b"/>
              <a:pathLst>
                <a:path w="4822" h="4443" extrusionOk="0">
                  <a:moveTo>
                    <a:pt x="3258" y="1"/>
                  </a:moveTo>
                  <a:cubicBezTo>
                    <a:pt x="2588" y="1"/>
                    <a:pt x="1787" y="392"/>
                    <a:pt x="1158" y="1094"/>
                  </a:cubicBezTo>
                  <a:cubicBezTo>
                    <a:pt x="208" y="2151"/>
                    <a:pt x="1" y="3517"/>
                    <a:pt x="690" y="4135"/>
                  </a:cubicBezTo>
                  <a:cubicBezTo>
                    <a:pt x="922" y="4343"/>
                    <a:pt x="1226" y="4442"/>
                    <a:pt x="1563" y="4442"/>
                  </a:cubicBezTo>
                  <a:cubicBezTo>
                    <a:pt x="2233" y="4442"/>
                    <a:pt x="3034" y="4050"/>
                    <a:pt x="3665" y="3347"/>
                  </a:cubicBezTo>
                  <a:cubicBezTo>
                    <a:pt x="4614" y="2288"/>
                    <a:pt x="4822" y="929"/>
                    <a:pt x="4127" y="305"/>
                  </a:cubicBezTo>
                  <a:cubicBezTo>
                    <a:pt x="3896" y="99"/>
                    <a:pt x="3593" y="1"/>
                    <a:pt x="3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1" name="Google Shape;3051;p66"/>
          <p:cNvGrpSpPr/>
          <p:nvPr/>
        </p:nvGrpSpPr>
        <p:grpSpPr>
          <a:xfrm>
            <a:off x="146245" y="4238347"/>
            <a:ext cx="874965" cy="868729"/>
            <a:chOff x="3126000" y="3636050"/>
            <a:chExt cx="1451742" cy="1441395"/>
          </a:xfrm>
        </p:grpSpPr>
        <p:sp>
          <p:nvSpPr>
            <p:cNvPr id="3052" name="Google Shape;3052;p66"/>
            <p:cNvSpPr/>
            <p:nvPr/>
          </p:nvSpPr>
          <p:spPr>
            <a:xfrm>
              <a:off x="3131738" y="3636050"/>
              <a:ext cx="1446005" cy="1441395"/>
            </a:xfrm>
            <a:custGeom>
              <a:avLst/>
              <a:gdLst/>
              <a:ahLst/>
              <a:cxnLst/>
              <a:rect l="l" t="t" r="r" b="b"/>
              <a:pathLst>
                <a:path w="22585" h="22513" extrusionOk="0">
                  <a:moveTo>
                    <a:pt x="13987" y="0"/>
                  </a:moveTo>
                  <a:cubicBezTo>
                    <a:pt x="6774" y="0"/>
                    <a:pt x="0" y="16097"/>
                    <a:pt x="8692" y="20679"/>
                  </a:cubicBezTo>
                  <a:cubicBezTo>
                    <a:pt x="11224" y="22013"/>
                    <a:pt x="13434" y="22512"/>
                    <a:pt x="15301" y="22512"/>
                  </a:cubicBezTo>
                  <a:cubicBezTo>
                    <a:pt x="19575" y="22512"/>
                    <a:pt x="22054" y="19898"/>
                    <a:pt x="22491" y="18701"/>
                  </a:cubicBezTo>
                  <a:cubicBezTo>
                    <a:pt x="22580" y="18457"/>
                    <a:pt x="22584" y="18268"/>
                    <a:pt x="22501" y="18179"/>
                  </a:cubicBezTo>
                  <a:cubicBezTo>
                    <a:pt x="21833" y="17442"/>
                    <a:pt x="17009" y="17505"/>
                    <a:pt x="18669" y="12114"/>
                  </a:cubicBezTo>
                  <a:cubicBezTo>
                    <a:pt x="20199" y="7157"/>
                    <a:pt x="20362" y="3133"/>
                    <a:pt x="16979" y="970"/>
                  </a:cubicBezTo>
                  <a:cubicBezTo>
                    <a:pt x="16688" y="782"/>
                    <a:pt x="16370" y="610"/>
                    <a:pt x="16023" y="451"/>
                  </a:cubicBezTo>
                  <a:cubicBezTo>
                    <a:pt x="15349" y="143"/>
                    <a:pt x="14666" y="0"/>
                    <a:pt x="13987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66"/>
            <p:cNvSpPr/>
            <p:nvPr/>
          </p:nvSpPr>
          <p:spPr>
            <a:xfrm>
              <a:off x="3126000" y="3636050"/>
              <a:ext cx="1446005" cy="1441395"/>
            </a:xfrm>
            <a:custGeom>
              <a:avLst/>
              <a:gdLst/>
              <a:ahLst/>
              <a:cxnLst/>
              <a:rect l="l" t="t" r="r" b="b"/>
              <a:pathLst>
                <a:path w="22585" h="22513" extrusionOk="0">
                  <a:moveTo>
                    <a:pt x="13987" y="0"/>
                  </a:moveTo>
                  <a:cubicBezTo>
                    <a:pt x="6774" y="0"/>
                    <a:pt x="0" y="16097"/>
                    <a:pt x="8692" y="20679"/>
                  </a:cubicBezTo>
                  <a:cubicBezTo>
                    <a:pt x="11224" y="22013"/>
                    <a:pt x="13434" y="22512"/>
                    <a:pt x="15301" y="22512"/>
                  </a:cubicBezTo>
                  <a:cubicBezTo>
                    <a:pt x="19575" y="22512"/>
                    <a:pt x="22054" y="19898"/>
                    <a:pt x="22491" y="18701"/>
                  </a:cubicBezTo>
                  <a:cubicBezTo>
                    <a:pt x="22580" y="18457"/>
                    <a:pt x="22584" y="18268"/>
                    <a:pt x="22501" y="18179"/>
                  </a:cubicBezTo>
                  <a:cubicBezTo>
                    <a:pt x="21833" y="17442"/>
                    <a:pt x="17009" y="17505"/>
                    <a:pt x="18669" y="12114"/>
                  </a:cubicBezTo>
                  <a:cubicBezTo>
                    <a:pt x="20199" y="7157"/>
                    <a:pt x="20362" y="3133"/>
                    <a:pt x="16979" y="970"/>
                  </a:cubicBezTo>
                  <a:cubicBezTo>
                    <a:pt x="16688" y="782"/>
                    <a:pt x="16370" y="610"/>
                    <a:pt x="16023" y="451"/>
                  </a:cubicBezTo>
                  <a:cubicBezTo>
                    <a:pt x="15349" y="143"/>
                    <a:pt x="14666" y="0"/>
                    <a:pt x="139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66"/>
            <p:cNvSpPr/>
            <p:nvPr/>
          </p:nvSpPr>
          <p:spPr>
            <a:xfrm>
              <a:off x="4092774" y="3698154"/>
              <a:ext cx="477691" cy="1160517"/>
            </a:xfrm>
            <a:custGeom>
              <a:avLst/>
              <a:gdLst/>
              <a:ahLst/>
              <a:cxnLst/>
              <a:rect l="l" t="t" r="r" b="b"/>
              <a:pathLst>
                <a:path w="7461" h="18126" extrusionOk="0">
                  <a:moveTo>
                    <a:pt x="1879" y="0"/>
                  </a:moveTo>
                  <a:lnTo>
                    <a:pt x="1879" y="0"/>
                  </a:lnTo>
                  <a:cubicBezTo>
                    <a:pt x="2230" y="1919"/>
                    <a:pt x="2921" y="6955"/>
                    <a:pt x="1456" y="10900"/>
                  </a:cubicBezTo>
                  <a:cubicBezTo>
                    <a:pt x="0" y="14825"/>
                    <a:pt x="1757" y="18125"/>
                    <a:pt x="5206" y="18125"/>
                  </a:cubicBezTo>
                  <a:cubicBezTo>
                    <a:pt x="5873" y="18125"/>
                    <a:pt x="6607" y="18000"/>
                    <a:pt x="7391" y="17731"/>
                  </a:cubicBezTo>
                  <a:cubicBezTo>
                    <a:pt x="7437" y="17606"/>
                    <a:pt x="7460" y="17493"/>
                    <a:pt x="7460" y="17404"/>
                  </a:cubicBezTo>
                  <a:cubicBezTo>
                    <a:pt x="7460" y="17318"/>
                    <a:pt x="7441" y="17252"/>
                    <a:pt x="7401" y="17209"/>
                  </a:cubicBezTo>
                  <a:cubicBezTo>
                    <a:pt x="6829" y="16577"/>
                    <a:pt x="3225" y="16535"/>
                    <a:pt x="3225" y="13171"/>
                  </a:cubicBezTo>
                  <a:cubicBezTo>
                    <a:pt x="3222" y="12599"/>
                    <a:pt x="3327" y="11932"/>
                    <a:pt x="3569" y="11144"/>
                  </a:cubicBezTo>
                  <a:cubicBezTo>
                    <a:pt x="4211" y="9067"/>
                    <a:pt x="4611" y="7156"/>
                    <a:pt x="4614" y="5473"/>
                  </a:cubicBezTo>
                  <a:cubicBezTo>
                    <a:pt x="4614" y="3142"/>
                    <a:pt x="3846" y="1257"/>
                    <a:pt x="187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66"/>
            <p:cNvSpPr/>
            <p:nvPr/>
          </p:nvSpPr>
          <p:spPr>
            <a:xfrm>
              <a:off x="3627058" y="4092611"/>
              <a:ext cx="460468" cy="648509"/>
            </a:xfrm>
            <a:custGeom>
              <a:avLst/>
              <a:gdLst/>
              <a:ahLst/>
              <a:cxnLst/>
              <a:rect l="l" t="t" r="r" b="b"/>
              <a:pathLst>
                <a:path w="7192" h="10129" extrusionOk="0">
                  <a:moveTo>
                    <a:pt x="3776" y="0"/>
                  </a:moveTo>
                  <a:cubicBezTo>
                    <a:pt x="1991" y="0"/>
                    <a:pt x="364" y="2033"/>
                    <a:pt x="76" y="4696"/>
                  </a:cubicBezTo>
                  <a:cubicBezTo>
                    <a:pt x="0" y="5414"/>
                    <a:pt x="26" y="6105"/>
                    <a:pt x="142" y="6743"/>
                  </a:cubicBezTo>
                  <a:cubicBezTo>
                    <a:pt x="473" y="8585"/>
                    <a:pt x="1537" y="9963"/>
                    <a:pt x="2940" y="10116"/>
                  </a:cubicBezTo>
                  <a:cubicBezTo>
                    <a:pt x="3022" y="10124"/>
                    <a:pt x="3105" y="10129"/>
                    <a:pt x="3187" y="10129"/>
                  </a:cubicBezTo>
                  <a:cubicBezTo>
                    <a:pt x="4156" y="10129"/>
                    <a:pt x="5081" y="9530"/>
                    <a:pt x="5771" y="8555"/>
                  </a:cubicBezTo>
                  <a:cubicBezTo>
                    <a:pt x="6349" y="7735"/>
                    <a:pt x="6763" y="6650"/>
                    <a:pt x="6891" y="5433"/>
                  </a:cubicBezTo>
                  <a:cubicBezTo>
                    <a:pt x="7192" y="2642"/>
                    <a:pt x="5909" y="215"/>
                    <a:pt x="4028" y="14"/>
                  </a:cubicBezTo>
                  <a:cubicBezTo>
                    <a:pt x="3944" y="5"/>
                    <a:pt x="3860" y="0"/>
                    <a:pt x="377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66"/>
            <p:cNvSpPr/>
            <p:nvPr/>
          </p:nvSpPr>
          <p:spPr>
            <a:xfrm>
              <a:off x="3636150" y="4461394"/>
              <a:ext cx="360397" cy="279725"/>
            </a:xfrm>
            <a:custGeom>
              <a:avLst/>
              <a:gdLst/>
              <a:ahLst/>
              <a:cxnLst/>
              <a:rect l="l" t="t" r="r" b="b"/>
              <a:pathLst>
                <a:path w="5629" h="4369" extrusionOk="0">
                  <a:moveTo>
                    <a:pt x="2325" y="0"/>
                  </a:moveTo>
                  <a:cubicBezTo>
                    <a:pt x="1471" y="0"/>
                    <a:pt x="660" y="364"/>
                    <a:pt x="0" y="983"/>
                  </a:cubicBezTo>
                  <a:cubicBezTo>
                    <a:pt x="331" y="2825"/>
                    <a:pt x="1395" y="4203"/>
                    <a:pt x="2798" y="4356"/>
                  </a:cubicBezTo>
                  <a:cubicBezTo>
                    <a:pt x="2880" y="4364"/>
                    <a:pt x="2963" y="4369"/>
                    <a:pt x="3045" y="4369"/>
                  </a:cubicBezTo>
                  <a:cubicBezTo>
                    <a:pt x="4014" y="4369"/>
                    <a:pt x="4939" y="3770"/>
                    <a:pt x="5629" y="2795"/>
                  </a:cubicBezTo>
                  <a:cubicBezTo>
                    <a:pt x="5159" y="1280"/>
                    <a:pt x="4044" y="169"/>
                    <a:pt x="2642" y="17"/>
                  </a:cubicBezTo>
                  <a:cubicBezTo>
                    <a:pt x="2536" y="6"/>
                    <a:pt x="2430" y="0"/>
                    <a:pt x="2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66"/>
            <p:cNvSpPr/>
            <p:nvPr/>
          </p:nvSpPr>
          <p:spPr>
            <a:xfrm>
              <a:off x="3795763" y="3881201"/>
              <a:ext cx="79839" cy="105513"/>
            </a:xfrm>
            <a:custGeom>
              <a:avLst/>
              <a:gdLst/>
              <a:ahLst/>
              <a:cxnLst/>
              <a:rect l="l" t="t" r="r" b="b"/>
              <a:pathLst>
                <a:path w="1247" h="1648" extrusionOk="0">
                  <a:moveTo>
                    <a:pt x="668" y="0"/>
                  </a:moveTo>
                  <a:cubicBezTo>
                    <a:pt x="367" y="0"/>
                    <a:pt x="94" y="330"/>
                    <a:pt x="47" y="763"/>
                  </a:cubicBezTo>
                  <a:cubicBezTo>
                    <a:pt x="1" y="1216"/>
                    <a:pt x="219" y="1613"/>
                    <a:pt x="536" y="1645"/>
                  </a:cubicBezTo>
                  <a:cubicBezTo>
                    <a:pt x="551" y="1647"/>
                    <a:pt x="565" y="1647"/>
                    <a:pt x="580" y="1647"/>
                  </a:cubicBezTo>
                  <a:cubicBezTo>
                    <a:pt x="880" y="1647"/>
                    <a:pt x="1150" y="1321"/>
                    <a:pt x="1197" y="888"/>
                  </a:cubicBezTo>
                  <a:cubicBezTo>
                    <a:pt x="1247" y="432"/>
                    <a:pt x="1028" y="38"/>
                    <a:pt x="711" y="2"/>
                  </a:cubicBezTo>
                  <a:cubicBezTo>
                    <a:pt x="697" y="1"/>
                    <a:pt x="682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66"/>
            <p:cNvSpPr/>
            <p:nvPr/>
          </p:nvSpPr>
          <p:spPr>
            <a:xfrm>
              <a:off x="4079265" y="3965009"/>
              <a:ext cx="79903" cy="105513"/>
            </a:xfrm>
            <a:custGeom>
              <a:avLst/>
              <a:gdLst/>
              <a:ahLst/>
              <a:cxnLst/>
              <a:rect l="l" t="t" r="r" b="b"/>
              <a:pathLst>
                <a:path w="1248" h="1648" extrusionOk="0">
                  <a:moveTo>
                    <a:pt x="668" y="1"/>
                  </a:moveTo>
                  <a:cubicBezTo>
                    <a:pt x="367" y="1"/>
                    <a:pt x="94" y="328"/>
                    <a:pt x="46" y="763"/>
                  </a:cubicBezTo>
                  <a:cubicBezTo>
                    <a:pt x="0" y="1216"/>
                    <a:pt x="219" y="1610"/>
                    <a:pt x="536" y="1646"/>
                  </a:cubicBezTo>
                  <a:cubicBezTo>
                    <a:pt x="550" y="1647"/>
                    <a:pt x="565" y="1648"/>
                    <a:pt x="579" y="1648"/>
                  </a:cubicBezTo>
                  <a:cubicBezTo>
                    <a:pt x="880" y="1648"/>
                    <a:pt x="1150" y="1318"/>
                    <a:pt x="1197" y="885"/>
                  </a:cubicBezTo>
                  <a:cubicBezTo>
                    <a:pt x="1247" y="432"/>
                    <a:pt x="1029" y="35"/>
                    <a:pt x="711" y="3"/>
                  </a:cubicBezTo>
                  <a:cubicBezTo>
                    <a:pt x="697" y="1"/>
                    <a:pt x="682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66"/>
            <p:cNvSpPr/>
            <p:nvPr/>
          </p:nvSpPr>
          <p:spPr>
            <a:xfrm>
              <a:off x="4109741" y="4101894"/>
              <a:ext cx="167105" cy="158718"/>
            </a:xfrm>
            <a:custGeom>
              <a:avLst/>
              <a:gdLst/>
              <a:ahLst/>
              <a:cxnLst/>
              <a:rect l="l" t="t" r="r" b="b"/>
              <a:pathLst>
                <a:path w="2610" h="2479" extrusionOk="0">
                  <a:moveTo>
                    <a:pt x="1305" y="0"/>
                  </a:moveTo>
                  <a:cubicBezTo>
                    <a:pt x="679" y="0"/>
                    <a:pt x="141" y="472"/>
                    <a:pt x="73" y="1108"/>
                  </a:cubicBezTo>
                  <a:cubicBezTo>
                    <a:pt x="0" y="1786"/>
                    <a:pt x="493" y="2398"/>
                    <a:pt x="1171" y="2471"/>
                  </a:cubicBezTo>
                  <a:cubicBezTo>
                    <a:pt x="1218" y="2476"/>
                    <a:pt x="1264" y="2479"/>
                    <a:pt x="1310" y="2479"/>
                  </a:cubicBezTo>
                  <a:cubicBezTo>
                    <a:pt x="1933" y="2479"/>
                    <a:pt x="2469" y="2008"/>
                    <a:pt x="2537" y="1373"/>
                  </a:cubicBezTo>
                  <a:cubicBezTo>
                    <a:pt x="2609" y="692"/>
                    <a:pt x="2116" y="83"/>
                    <a:pt x="1439" y="8"/>
                  </a:cubicBezTo>
                  <a:cubicBezTo>
                    <a:pt x="1394" y="3"/>
                    <a:pt x="1349" y="0"/>
                    <a:pt x="1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66"/>
            <p:cNvSpPr/>
            <p:nvPr/>
          </p:nvSpPr>
          <p:spPr>
            <a:xfrm>
              <a:off x="3596326" y="3942857"/>
              <a:ext cx="167105" cy="158718"/>
            </a:xfrm>
            <a:custGeom>
              <a:avLst/>
              <a:gdLst/>
              <a:ahLst/>
              <a:cxnLst/>
              <a:rect l="l" t="t" r="r" b="b"/>
              <a:pathLst>
                <a:path w="2610" h="2479" extrusionOk="0">
                  <a:moveTo>
                    <a:pt x="1306" y="1"/>
                  </a:moveTo>
                  <a:cubicBezTo>
                    <a:pt x="680" y="1"/>
                    <a:pt x="141" y="473"/>
                    <a:pt x="73" y="1109"/>
                  </a:cubicBezTo>
                  <a:cubicBezTo>
                    <a:pt x="1" y="1787"/>
                    <a:pt x="493" y="2399"/>
                    <a:pt x="1171" y="2472"/>
                  </a:cubicBezTo>
                  <a:cubicBezTo>
                    <a:pt x="1216" y="2477"/>
                    <a:pt x="1261" y="2479"/>
                    <a:pt x="1305" y="2479"/>
                  </a:cubicBezTo>
                  <a:cubicBezTo>
                    <a:pt x="1930" y="2479"/>
                    <a:pt x="2469" y="2010"/>
                    <a:pt x="2536" y="1373"/>
                  </a:cubicBezTo>
                  <a:cubicBezTo>
                    <a:pt x="2609" y="692"/>
                    <a:pt x="2117" y="81"/>
                    <a:pt x="1439" y="8"/>
                  </a:cubicBezTo>
                  <a:cubicBezTo>
                    <a:pt x="1394" y="3"/>
                    <a:pt x="1350" y="1"/>
                    <a:pt x="1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66"/>
            <p:cNvSpPr/>
            <p:nvPr/>
          </p:nvSpPr>
          <p:spPr>
            <a:xfrm>
              <a:off x="3441770" y="4173026"/>
              <a:ext cx="105513" cy="408287"/>
            </a:xfrm>
            <a:custGeom>
              <a:avLst/>
              <a:gdLst/>
              <a:ahLst/>
              <a:cxnLst/>
              <a:rect l="l" t="t" r="r" b="b"/>
              <a:pathLst>
                <a:path w="1648" h="6377" extrusionOk="0">
                  <a:moveTo>
                    <a:pt x="1171" y="1"/>
                  </a:moveTo>
                  <a:cubicBezTo>
                    <a:pt x="1039" y="1"/>
                    <a:pt x="916" y="70"/>
                    <a:pt x="867" y="235"/>
                  </a:cubicBezTo>
                  <a:cubicBezTo>
                    <a:pt x="278" y="2111"/>
                    <a:pt x="1" y="4011"/>
                    <a:pt x="43" y="5976"/>
                  </a:cubicBezTo>
                  <a:cubicBezTo>
                    <a:pt x="47" y="6234"/>
                    <a:pt x="268" y="6376"/>
                    <a:pt x="466" y="6376"/>
                  </a:cubicBezTo>
                  <a:cubicBezTo>
                    <a:pt x="635" y="6376"/>
                    <a:pt x="788" y="6273"/>
                    <a:pt x="781" y="6055"/>
                  </a:cubicBezTo>
                  <a:cubicBezTo>
                    <a:pt x="741" y="4161"/>
                    <a:pt x="989" y="2319"/>
                    <a:pt x="1558" y="507"/>
                  </a:cubicBezTo>
                  <a:cubicBezTo>
                    <a:pt x="1647" y="219"/>
                    <a:pt x="1399" y="1"/>
                    <a:pt x="117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66"/>
            <p:cNvSpPr/>
            <p:nvPr/>
          </p:nvSpPr>
          <p:spPr>
            <a:xfrm>
              <a:off x="3453615" y="4615757"/>
              <a:ext cx="64217" cy="47635"/>
            </a:xfrm>
            <a:custGeom>
              <a:avLst/>
              <a:gdLst/>
              <a:ahLst/>
              <a:cxnLst/>
              <a:rect l="l" t="t" r="r" b="b"/>
              <a:pathLst>
                <a:path w="1003" h="744" extrusionOk="0">
                  <a:moveTo>
                    <a:pt x="493" y="0"/>
                  </a:moveTo>
                  <a:cubicBezTo>
                    <a:pt x="60" y="0"/>
                    <a:pt x="0" y="692"/>
                    <a:pt x="460" y="741"/>
                  </a:cubicBezTo>
                  <a:cubicBezTo>
                    <a:pt x="477" y="744"/>
                    <a:pt x="493" y="744"/>
                    <a:pt x="507" y="744"/>
                  </a:cubicBezTo>
                  <a:cubicBezTo>
                    <a:pt x="943" y="744"/>
                    <a:pt x="1003" y="53"/>
                    <a:pt x="539" y="4"/>
                  </a:cubicBezTo>
                  <a:cubicBezTo>
                    <a:pt x="527" y="0"/>
                    <a:pt x="510" y="0"/>
                    <a:pt x="49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3038;p66"/>
          <p:cNvSpPr txBox="1">
            <a:spLocks/>
          </p:cNvSpPr>
          <p:nvPr/>
        </p:nvSpPr>
        <p:spPr>
          <a:xfrm rot="21599899" flipH="1">
            <a:off x="4960590" y="1754113"/>
            <a:ext cx="1987226" cy="102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sz="20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0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khí</a:t>
            </a:r>
            <a:r>
              <a:rPr lang="en-US" sz="20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0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có</a:t>
            </a:r>
            <a:r>
              <a:rPr lang="en-US" sz="2000" b="1" dirty="0">
                <a:solidFill>
                  <a:srgbClr val="F95858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95858"/>
                </a:solidFill>
                <a:latin typeface="UTM Neo Sans Intel" panose="02040603050506020204" pitchFamily="18" charset="0"/>
              </a:rPr>
              <a:t>mùi</a:t>
            </a:r>
            <a:endParaRPr lang="vi-VN" sz="2000" b="1" dirty="0">
              <a:solidFill>
                <a:srgbClr val="F95858"/>
              </a:solidFill>
            </a:endParaRPr>
          </a:p>
        </p:txBody>
      </p:sp>
      <p:sp>
        <p:nvSpPr>
          <p:cNvPr id="60" name="Google Shape;3037;p66"/>
          <p:cNvSpPr txBox="1">
            <a:spLocks/>
          </p:cNvSpPr>
          <p:nvPr/>
        </p:nvSpPr>
        <p:spPr>
          <a:xfrm rot="21575325" flipH="1">
            <a:off x="4953158" y="1335995"/>
            <a:ext cx="2112075" cy="435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indent="0"/>
            <a:r>
              <a:rPr lang="en" sz="3000" dirty="0">
                <a:solidFill>
                  <a:schemeClr val="lt1"/>
                </a:solidFill>
              </a:rPr>
              <a:t>03.</a:t>
            </a:r>
          </a:p>
        </p:txBody>
      </p:sp>
      <p:grpSp>
        <p:nvGrpSpPr>
          <p:cNvPr id="61" name="Google Shape;1566;p51"/>
          <p:cNvGrpSpPr/>
          <p:nvPr/>
        </p:nvGrpSpPr>
        <p:grpSpPr>
          <a:xfrm rot="-2699865">
            <a:off x="6133815" y="2649434"/>
            <a:ext cx="1199389" cy="705857"/>
            <a:chOff x="3684525" y="1809375"/>
            <a:chExt cx="334225" cy="196700"/>
          </a:xfrm>
        </p:grpSpPr>
        <p:sp>
          <p:nvSpPr>
            <p:cNvPr id="62" name="Google Shape;1567;p51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568;p51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569;p51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70;p51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571;p51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572;p51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573;p51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574;p51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575;p51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576;p51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577;p51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578;p51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579;p51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3037;p66"/>
          <p:cNvSpPr txBox="1">
            <a:spLocks/>
          </p:cNvSpPr>
          <p:nvPr/>
        </p:nvSpPr>
        <p:spPr>
          <a:xfrm rot="21575325" flipH="1">
            <a:off x="6887601" y="2991352"/>
            <a:ext cx="2112075" cy="435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indent="0"/>
            <a:r>
              <a:rPr lang="en" sz="3000" dirty="0">
                <a:solidFill>
                  <a:schemeClr val="lt1"/>
                </a:solidFill>
              </a:rPr>
              <a:t>04.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744460" y="2938776"/>
            <a:ext cx="2205069" cy="2009186"/>
            <a:chOff x="6715132" y="2877549"/>
            <a:chExt cx="2205069" cy="2009186"/>
          </a:xfrm>
        </p:grpSpPr>
        <p:grpSp>
          <p:nvGrpSpPr>
            <p:cNvPr id="75" name="Google Shape;3015;p66"/>
            <p:cNvGrpSpPr/>
            <p:nvPr/>
          </p:nvGrpSpPr>
          <p:grpSpPr>
            <a:xfrm>
              <a:off x="6925114" y="2877549"/>
              <a:ext cx="1995087" cy="1995087"/>
              <a:chOff x="1646025" y="1811100"/>
              <a:chExt cx="2792400" cy="2792400"/>
            </a:xfrm>
          </p:grpSpPr>
          <p:sp>
            <p:nvSpPr>
              <p:cNvPr id="76" name="Google Shape;3016;p66"/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017;p66"/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78" name="Google Shape;3018;p66"/>
              <p:cNvCxnSpPr/>
              <p:nvPr/>
            </p:nvCxnSpPr>
            <p:spPr>
              <a:xfrm>
                <a:off x="1908700" y="3291142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3019;p66"/>
              <p:cNvCxnSpPr/>
              <p:nvPr/>
            </p:nvCxnSpPr>
            <p:spPr>
              <a:xfrm>
                <a:off x="1908700" y="353487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3020;p66"/>
              <p:cNvCxnSpPr/>
              <p:nvPr/>
            </p:nvCxnSpPr>
            <p:spPr>
              <a:xfrm>
                <a:off x="1908700" y="3770196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3021;p66"/>
              <p:cNvCxnSpPr/>
              <p:nvPr/>
            </p:nvCxnSpPr>
            <p:spPr>
              <a:xfrm>
                <a:off x="1908700" y="4005521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3022;p66"/>
              <p:cNvCxnSpPr/>
              <p:nvPr/>
            </p:nvCxnSpPr>
            <p:spPr>
              <a:xfrm>
                <a:off x="1908700" y="3031829"/>
                <a:ext cx="226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FEFE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8" t="61226" r="55138" b="1492"/>
            <a:stretch/>
          </p:blipFill>
          <p:spPr>
            <a:xfrm>
              <a:off x="6715132" y="4252356"/>
              <a:ext cx="680272" cy="634379"/>
            </a:xfrm>
            <a:prstGeom prst="rect">
              <a:avLst/>
            </a:prstGeom>
          </p:spPr>
        </p:pic>
      </p:grpSp>
      <p:sp>
        <p:nvSpPr>
          <p:cNvPr id="83" name="Google Shape;3038;p66"/>
          <p:cNvSpPr txBox="1">
            <a:spLocks/>
          </p:cNvSpPr>
          <p:nvPr/>
        </p:nvSpPr>
        <p:spPr>
          <a:xfrm rot="21599899" flipH="1">
            <a:off x="7009760" y="3523062"/>
            <a:ext cx="1864974" cy="102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sz="2000" b="1" dirty="0" err="1">
                <a:solidFill>
                  <a:srgbClr val="0070C0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UTM Neo Sans Intel" panose="02040603050506020204" pitchFamily="18" charset="0"/>
              </a:rPr>
              <a:t>khí</a:t>
            </a:r>
            <a:r>
              <a:rPr lang="en-US" sz="2000" b="1" dirty="0">
                <a:solidFill>
                  <a:srgbClr val="0070C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UTM Neo Sans Intel" panose="02040603050506020204" pitchFamily="18" charset="0"/>
              </a:rPr>
              <a:t>có</a:t>
            </a:r>
            <a:r>
              <a:rPr lang="en-US" sz="2000" b="1" dirty="0">
                <a:solidFill>
                  <a:srgbClr val="0070C0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UTM Neo Sans Intel" panose="02040603050506020204" pitchFamily="18" charset="0"/>
              </a:rPr>
              <a:t>vị</a:t>
            </a:r>
            <a:endParaRPr lang="vi-VN" sz="2000" b="1" dirty="0">
              <a:solidFill>
                <a:srgbClr val="0070C0"/>
              </a:solidFill>
            </a:endParaRPr>
          </a:p>
        </p:txBody>
      </p:sp>
      <p:sp>
        <p:nvSpPr>
          <p:cNvPr id="93" name="Google Shape;3037;p66"/>
          <p:cNvSpPr txBox="1">
            <a:spLocks/>
          </p:cNvSpPr>
          <p:nvPr/>
        </p:nvSpPr>
        <p:spPr>
          <a:xfrm flipH="1">
            <a:off x="6866628" y="3029999"/>
            <a:ext cx="2112075" cy="435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indent="0"/>
            <a:r>
              <a:rPr lang="en" sz="3000" dirty="0">
                <a:solidFill>
                  <a:schemeClr val="lt1"/>
                </a:solidFill>
              </a:rPr>
              <a:t>04.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7" grpId="0"/>
      <p:bldP spid="3036" grpId="0" build="p"/>
      <p:bldP spid="3037" grpId="0" build="p"/>
      <p:bldP spid="3038" grpId="0" build="p"/>
      <p:bldP spid="59" grpId="0"/>
      <p:bldP spid="60" grpId="0"/>
      <p:bldP spid="83" grpId="0"/>
      <p:bldP spid="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p62"/>
          <p:cNvSpPr/>
          <p:nvPr/>
        </p:nvSpPr>
        <p:spPr>
          <a:xfrm rot="5400000" flipH="1">
            <a:off x="3870793" y="-15156"/>
            <a:ext cx="3107776" cy="5934393"/>
          </a:xfrm>
          <a:custGeom>
            <a:avLst/>
            <a:gdLst/>
            <a:ahLst/>
            <a:cxnLst/>
            <a:rect l="l" t="t" r="r" b="b"/>
            <a:pathLst>
              <a:path w="5817" h="11108" extrusionOk="0">
                <a:moveTo>
                  <a:pt x="2828" y="732"/>
                </a:moveTo>
                <a:cubicBezTo>
                  <a:pt x="3069" y="732"/>
                  <a:pt x="3256" y="929"/>
                  <a:pt x="3256" y="1161"/>
                </a:cubicBezTo>
                <a:cubicBezTo>
                  <a:pt x="3256" y="1393"/>
                  <a:pt x="3069" y="1580"/>
                  <a:pt x="2828" y="1580"/>
                </a:cubicBezTo>
                <a:cubicBezTo>
                  <a:pt x="2587" y="1580"/>
                  <a:pt x="2391" y="1393"/>
                  <a:pt x="2391" y="1161"/>
                </a:cubicBezTo>
                <a:cubicBezTo>
                  <a:pt x="2391" y="929"/>
                  <a:pt x="2587" y="732"/>
                  <a:pt x="2828" y="732"/>
                </a:cubicBezTo>
                <a:close/>
                <a:moveTo>
                  <a:pt x="2828" y="1"/>
                </a:moveTo>
                <a:cubicBezTo>
                  <a:pt x="2293" y="1"/>
                  <a:pt x="1847" y="429"/>
                  <a:pt x="1749" y="875"/>
                </a:cubicBezTo>
                <a:lnTo>
                  <a:pt x="1383" y="875"/>
                </a:lnTo>
                <a:cubicBezTo>
                  <a:pt x="580" y="875"/>
                  <a:pt x="0" y="1607"/>
                  <a:pt x="0" y="2383"/>
                </a:cubicBezTo>
                <a:lnTo>
                  <a:pt x="0" y="9734"/>
                </a:lnTo>
                <a:cubicBezTo>
                  <a:pt x="0" y="10510"/>
                  <a:pt x="580" y="11108"/>
                  <a:pt x="1383" y="11108"/>
                </a:cubicBezTo>
                <a:lnTo>
                  <a:pt x="4273" y="11108"/>
                </a:lnTo>
                <a:cubicBezTo>
                  <a:pt x="5076" y="11108"/>
                  <a:pt x="5817" y="10510"/>
                  <a:pt x="5817" y="9734"/>
                </a:cubicBezTo>
                <a:lnTo>
                  <a:pt x="5817" y="2383"/>
                </a:lnTo>
                <a:cubicBezTo>
                  <a:pt x="5817" y="1607"/>
                  <a:pt x="5076" y="875"/>
                  <a:pt x="4273" y="875"/>
                </a:cubicBezTo>
                <a:lnTo>
                  <a:pt x="3899" y="875"/>
                </a:lnTo>
                <a:cubicBezTo>
                  <a:pt x="3810" y="429"/>
                  <a:pt x="3364" y="1"/>
                  <a:pt x="2828" y="1"/>
                </a:cubicBezTo>
                <a:close/>
              </a:path>
            </a:pathLst>
          </a:custGeom>
          <a:solidFill>
            <a:schemeClr val="accent5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1932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70" name="Google Shape;2770;p62">
            <a:hlinkClick r:id="rId3" action="ppaction://hlinksldjump"/>
          </p:cNvPr>
          <p:cNvSpPr txBox="1">
            <a:spLocks noGrp="1"/>
          </p:cNvSpPr>
          <p:nvPr>
            <p:ph type="ctrTitle"/>
          </p:nvPr>
        </p:nvSpPr>
        <p:spPr>
          <a:xfrm rot="-248">
            <a:off x="2872634" y="3163276"/>
            <a:ext cx="4340086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UTM Neo Sans Intel" panose="02040603050506020204" pitchFamily="18" charset="0"/>
              </a:rPr>
              <a:t>KHÔNG KHÍ NÉN LẠI HOẶC GIÃN RA</a:t>
            </a:r>
            <a:endParaRPr sz="3200" b="1" dirty="0">
              <a:latin typeface="UTM Neo Sans Intel" panose="02040603050506020204" pitchFamily="18" charset="0"/>
            </a:endParaRPr>
          </a:p>
        </p:txBody>
      </p:sp>
      <p:sp>
        <p:nvSpPr>
          <p:cNvPr id="2772" name="Google Shape;2772;p62">
            <a:hlinkClick r:id="rId3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3103858" y="2127770"/>
            <a:ext cx="4813796" cy="8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UVF Kewl Script" panose="02000505000000020002" pitchFamily="2" charset="0"/>
              </a:rPr>
              <a:t>Hoạt động 2</a:t>
            </a:r>
            <a:endParaRPr sz="6000" dirty="0">
              <a:latin typeface="UVF Kewl Script" panose="02000505000000020002" pitchFamily="2" charset="0"/>
            </a:endParaRPr>
          </a:p>
        </p:txBody>
      </p:sp>
      <p:grpSp>
        <p:nvGrpSpPr>
          <p:cNvPr id="2773" name="Google Shape;2773;p62"/>
          <p:cNvGrpSpPr/>
          <p:nvPr/>
        </p:nvGrpSpPr>
        <p:grpSpPr>
          <a:xfrm rot="-624182">
            <a:off x="976518" y="539854"/>
            <a:ext cx="1237466" cy="1558576"/>
            <a:chOff x="5703192" y="3140857"/>
            <a:chExt cx="367035" cy="462277"/>
          </a:xfrm>
        </p:grpSpPr>
        <p:sp>
          <p:nvSpPr>
            <p:cNvPr id="2774" name="Google Shape;2774;p62"/>
            <p:cNvSpPr/>
            <p:nvPr/>
          </p:nvSpPr>
          <p:spPr>
            <a:xfrm>
              <a:off x="5703192" y="3140857"/>
              <a:ext cx="367035" cy="462277"/>
            </a:xfrm>
            <a:custGeom>
              <a:avLst/>
              <a:gdLst/>
              <a:ahLst/>
              <a:cxnLst/>
              <a:rect l="l" t="t" r="r" b="b"/>
              <a:pathLst>
                <a:path w="15095" h="19012" extrusionOk="0">
                  <a:moveTo>
                    <a:pt x="7396" y="1"/>
                  </a:moveTo>
                  <a:cubicBezTo>
                    <a:pt x="1802" y="1"/>
                    <a:pt x="0" y="2624"/>
                    <a:pt x="339" y="6674"/>
                  </a:cubicBezTo>
                  <a:cubicBezTo>
                    <a:pt x="562" y="9368"/>
                    <a:pt x="4050" y="13142"/>
                    <a:pt x="5611" y="14703"/>
                  </a:cubicBezTo>
                  <a:lnTo>
                    <a:pt x="5611" y="18467"/>
                  </a:lnTo>
                  <a:cubicBezTo>
                    <a:pt x="5611" y="18771"/>
                    <a:pt x="5852" y="19012"/>
                    <a:pt x="6156" y="19012"/>
                  </a:cubicBezTo>
                  <a:lnTo>
                    <a:pt x="9010" y="19012"/>
                  </a:lnTo>
                  <a:cubicBezTo>
                    <a:pt x="9314" y="19012"/>
                    <a:pt x="9563" y="18771"/>
                    <a:pt x="9563" y="18467"/>
                  </a:cubicBezTo>
                  <a:lnTo>
                    <a:pt x="9563" y="14462"/>
                  </a:lnTo>
                  <a:cubicBezTo>
                    <a:pt x="9563" y="14462"/>
                    <a:pt x="9555" y="14462"/>
                    <a:pt x="9555" y="14453"/>
                  </a:cubicBezTo>
                  <a:cubicBezTo>
                    <a:pt x="10304" y="13712"/>
                    <a:pt x="11348" y="12687"/>
                    <a:pt x="12177" y="11857"/>
                  </a:cubicBezTo>
                  <a:cubicBezTo>
                    <a:pt x="14604" y="9430"/>
                    <a:pt x="15095" y="6959"/>
                    <a:pt x="14791" y="4845"/>
                  </a:cubicBezTo>
                  <a:cubicBezTo>
                    <a:pt x="14532" y="3034"/>
                    <a:pt x="13069" y="1"/>
                    <a:pt x="7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5" name="Google Shape;2775;p62"/>
            <p:cNvSpPr/>
            <p:nvPr/>
          </p:nvSpPr>
          <p:spPr>
            <a:xfrm>
              <a:off x="5726350" y="3164025"/>
              <a:ext cx="321625" cy="328750"/>
            </a:xfrm>
            <a:custGeom>
              <a:avLst/>
              <a:gdLst/>
              <a:ahLst/>
              <a:cxnLst/>
              <a:rect l="l" t="t" r="r" b="b"/>
              <a:pathLst>
                <a:path w="12865" h="13150" extrusionOk="0">
                  <a:moveTo>
                    <a:pt x="6307" y="0"/>
                  </a:moveTo>
                  <a:cubicBezTo>
                    <a:pt x="1535" y="0"/>
                    <a:pt x="0" y="2231"/>
                    <a:pt x="286" y="5683"/>
                  </a:cubicBezTo>
                  <a:cubicBezTo>
                    <a:pt x="526" y="8645"/>
                    <a:pt x="5415" y="13150"/>
                    <a:pt x="5415" y="13150"/>
                  </a:cubicBezTo>
                  <a:lnTo>
                    <a:pt x="7306" y="13150"/>
                  </a:lnTo>
                  <a:cubicBezTo>
                    <a:pt x="7306" y="13150"/>
                    <a:pt x="9117" y="11366"/>
                    <a:pt x="10375" y="10099"/>
                  </a:cubicBezTo>
                  <a:cubicBezTo>
                    <a:pt x="12061" y="8422"/>
                    <a:pt x="12864" y="5924"/>
                    <a:pt x="12606" y="4122"/>
                  </a:cubicBezTo>
                  <a:cubicBezTo>
                    <a:pt x="12382" y="2579"/>
                    <a:pt x="11142" y="0"/>
                    <a:pt x="6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6" name="Google Shape;2776;p62"/>
            <p:cNvSpPr/>
            <p:nvPr/>
          </p:nvSpPr>
          <p:spPr>
            <a:xfrm>
              <a:off x="5752650" y="3165575"/>
              <a:ext cx="131400" cy="327200"/>
            </a:xfrm>
            <a:custGeom>
              <a:avLst/>
              <a:gdLst/>
              <a:ahLst/>
              <a:cxnLst/>
              <a:rect l="l" t="t" r="r" b="b"/>
              <a:pathLst>
                <a:path w="5256" h="13088" extrusionOk="0">
                  <a:moveTo>
                    <a:pt x="3899" y="1"/>
                  </a:moveTo>
                  <a:cubicBezTo>
                    <a:pt x="3899" y="1"/>
                    <a:pt x="2615" y="135"/>
                    <a:pt x="2436" y="304"/>
                  </a:cubicBezTo>
                  <a:cubicBezTo>
                    <a:pt x="2267" y="474"/>
                    <a:pt x="1" y="2650"/>
                    <a:pt x="536" y="5487"/>
                  </a:cubicBezTo>
                  <a:cubicBezTo>
                    <a:pt x="1107" y="8503"/>
                    <a:pt x="3783" y="11803"/>
                    <a:pt x="4238" y="12446"/>
                  </a:cubicBezTo>
                  <a:lnTo>
                    <a:pt x="4693" y="13088"/>
                  </a:lnTo>
                  <a:lnTo>
                    <a:pt x="5255" y="13088"/>
                  </a:lnTo>
                  <a:cubicBezTo>
                    <a:pt x="5255" y="13088"/>
                    <a:pt x="3248" y="9537"/>
                    <a:pt x="2838" y="8244"/>
                  </a:cubicBezTo>
                  <a:cubicBezTo>
                    <a:pt x="2418" y="6950"/>
                    <a:pt x="1758" y="5014"/>
                    <a:pt x="2258" y="2918"/>
                  </a:cubicBezTo>
                  <a:cubicBezTo>
                    <a:pt x="2757" y="813"/>
                    <a:pt x="3899" y="1"/>
                    <a:pt x="38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7" name="Google Shape;2777;p62"/>
            <p:cNvSpPr/>
            <p:nvPr/>
          </p:nvSpPr>
          <p:spPr>
            <a:xfrm>
              <a:off x="5887600" y="3166250"/>
              <a:ext cx="129825" cy="326525"/>
            </a:xfrm>
            <a:custGeom>
              <a:avLst/>
              <a:gdLst/>
              <a:ahLst/>
              <a:cxnLst/>
              <a:rect l="l" t="t" r="r" b="b"/>
              <a:pathLst>
                <a:path w="5193" h="13061" extrusionOk="0">
                  <a:moveTo>
                    <a:pt x="1383" y="1"/>
                  </a:moveTo>
                  <a:cubicBezTo>
                    <a:pt x="1383" y="1"/>
                    <a:pt x="2498" y="786"/>
                    <a:pt x="2997" y="2891"/>
                  </a:cubicBezTo>
                  <a:cubicBezTo>
                    <a:pt x="3497" y="4987"/>
                    <a:pt x="2828" y="6923"/>
                    <a:pt x="2418" y="8217"/>
                  </a:cubicBezTo>
                  <a:cubicBezTo>
                    <a:pt x="2007" y="9510"/>
                    <a:pt x="0" y="13061"/>
                    <a:pt x="0" y="13061"/>
                  </a:cubicBezTo>
                  <a:lnTo>
                    <a:pt x="553" y="13061"/>
                  </a:lnTo>
                  <a:lnTo>
                    <a:pt x="1017" y="12419"/>
                  </a:lnTo>
                  <a:cubicBezTo>
                    <a:pt x="1472" y="11776"/>
                    <a:pt x="4220" y="8440"/>
                    <a:pt x="4719" y="5460"/>
                  </a:cubicBezTo>
                  <a:cubicBezTo>
                    <a:pt x="5192" y="2606"/>
                    <a:pt x="3060" y="536"/>
                    <a:pt x="2882" y="366"/>
                  </a:cubicBezTo>
                  <a:cubicBezTo>
                    <a:pt x="2605" y="197"/>
                    <a:pt x="1383" y="1"/>
                    <a:pt x="13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8" name="Google Shape;2778;p62"/>
            <p:cNvSpPr/>
            <p:nvPr/>
          </p:nvSpPr>
          <p:spPr>
            <a:xfrm>
              <a:off x="5846100" y="3163950"/>
              <a:ext cx="97275" cy="328825"/>
            </a:xfrm>
            <a:custGeom>
              <a:avLst/>
              <a:gdLst/>
              <a:ahLst/>
              <a:cxnLst/>
              <a:rect l="l" t="t" r="r" b="b"/>
              <a:pathLst>
                <a:path w="3891" h="13153" extrusionOk="0">
                  <a:moveTo>
                    <a:pt x="1361" y="0"/>
                  </a:moveTo>
                  <a:cubicBezTo>
                    <a:pt x="1203" y="0"/>
                    <a:pt x="1051" y="3"/>
                    <a:pt x="928" y="12"/>
                  </a:cubicBezTo>
                  <a:cubicBezTo>
                    <a:pt x="928" y="12"/>
                    <a:pt x="1" y="2403"/>
                    <a:pt x="366" y="6257"/>
                  </a:cubicBezTo>
                  <a:cubicBezTo>
                    <a:pt x="723" y="10111"/>
                    <a:pt x="1383" y="12921"/>
                    <a:pt x="1383" y="12921"/>
                  </a:cubicBezTo>
                  <a:lnTo>
                    <a:pt x="1660" y="13153"/>
                  </a:lnTo>
                  <a:lnTo>
                    <a:pt x="1919" y="12368"/>
                  </a:lnTo>
                  <a:cubicBezTo>
                    <a:pt x="1919" y="12368"/>
                    <a:pt x="3890" y="3456"/>
                    <a:pt x="2374" y="30"/>
                  </a:cubicBezTo>
                  <a:cubicBezTo>
                    <a:pt x="2374" y="30"/>
                    <a:pt x="1837" y="0"/>
                    <a:pt x="13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9" name="Google Shape;2779;p62"/>
            <p:cNvSpPr/>
            <p:nvPr/>
          </p:nvSpPr>
          <p:spPr>
            <a:xfrm>
              <a:off x="5866625" y="3492750"/>
              <a:ext cx="4025" cy="53125"/>
            </a:xfrm>
            <a:custGeom>
              <a:avLst/>
              <a:gdLst/>
              <a:ahLst/>
              <a:cxnLst/>
              <a:rect l="l" t="t" r="r" b="b"/>
              <a:pathLst>
                <a:path w="161" h="2125" extrusionOk="0">
                  <a:moveTo>
                    <a:pt x="0" y="1"/>
                  </a:moveTo>
                  <a:lnTo>
                    <a:pt x="0" y="2124"/>
                  </a:lnTo>
                  <a:lnTo>
                    <a:pt x="161" y="2124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0" name="Google Shape;2780;p62"/>
            <p:cNvSpPr/>
            <p:nvPr/>
          </p:nvSpPr>
          <p:spPr>
            <a:xfrm>
              <a:off x="5879325" y="3492750"/>
              <a:ext cx="4050" cy="53125"/>
            </a:xfrm>
            <a:custGeom>
              <a:avLst/>
              <a:gdLst/>
              <a:ahLst/>
              <a:cxnLst/>
              <a:rect l="l" t="t" r="r" b="b"/>
              <a:pathLst>
                <a:path w="162" h="2125" extrusionOk="0">
                  <a:moveTo>
                    <a:pt x="1" y="1"/>
                  </a:moveTo>
                  <a:lnTo>
                    <a:pt x="1" y="2124"/>
                  </a:lnTo>
                  <a:lnTo>
                    <a:pt x="162" y="2124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1" name="Google Shape;2781;p62"/>
            <p:cNvSpPr/>
            <p:nvPr/>
          </p:nvSpPr>
          <p:spPr>
            <a:xfrm>
              <a:off x="5891825" y="3492750"/>
              <a:ext cx="4250" cy="53125"/>
            </a:xfrm>
            <a:custGeom>
              <a:avLst/>
              <a:gdLst/>
              <a:ahLst/>
              <a:cxnLst/>
              <a:rect l="l" t="t" r="r" b="b"/>
              <a:pathLst>
                <a:path w="170" h="2125" extrusionOk="0">
                  <a:moveTo>
                    <a:pt x="1" y="1"/>
                  </a:moveTo>
                  <a:lnTo>
                    <a:pt x="1" y="2124"/>
                  </a:lnTo>
                  <a:lnTo>
                    <a:pt x="170" y="2124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2" name="Google Shape;2782;p62"/>
            <p:cNvSpPr/>
            <p:nvPr/>
          </p:nvSpPr>
          <p:spPr>
            <a:xfrm>
              <a:off x="5904550" y="3492750"/>
              <a:ext cx="4250" cy="53125"/>
            </a:xfrm>
            <a:custGeom>
              <a:avLst/>
              <a:gdLst/>
              <a:ahLst/>
              <a:cxnLst/>
              <a:rect l="l" t="t" r="r" b="b"/>
              <a:pathLst>
                <a:path w="170" h="2125" extrusionOk="0">
                  <a:moveTo>
                    <a:pt x="0" y="1"/>
                  </a:moveTo>
                  <a:lnTo>
                    <a:pt x="0" y="2124"/>
                  </a:lnTo>
                  <a:lnTo>
                    <a:pt x="170" y="2124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3" name="Google Shape;2783;p62"/>
            <p:cNvSpPr/>
            <p:nvPr/>
          </p:nvSpPr>
          <p:spPr>
            <a:xfrm>
              <a:off x="5853900" y="3545850"/>
              <a:ext cx="67600" cy="11400"/>
            </a:xfrm>
            <a:custGeom>
              <a:avLst/>
              <a:gdLst/>
              <a:ahLst/>
              <a:cxnLst/>
              <a:rect l="l" t="t" r="r" b="b"/>
              <a:pathLst>
                <a:path w="2704" h="456" extrusionOk="0">
                  <a:moveTo>
                    <a:pt x="108" y="0"/>
                  </a:moveTo>
                  <a:cubicBezTo>
                    <a:pt x="46" y="0"/>
                    <a:pt x="1" y="54"/>
                    <a:pt x="1" y="107"/>
                  </a:cubicBezTo>
                  <a:lnTo>
                    <a:pt x="1" y="339"/>
                  </a:lnTo>
                  <a:cubicBezTo>
                    <a:pt x="1" y="402"/>
                    <a:pt x="46" y="446"/>
                    <a:pt x="108" y="446"/>
                  </a:cubicBezTo>
                  <a:lnTo>
                    <a:pt x="2588" y="455"/>
                  </a:lnTo>
                  <a:cubicBezTo>
                    <a:pt x="2650" y="455"/>
                    <a:pt x="2695" y="402"/>
                    <a:pt x="2695" y="348"/>
                  </a:cubicBezTo>
                  <a:lnTo>
                    <a:pt x="2704" y="116"/>
                  </a:lnTo>
                  <a:cubicBezTo>
                    <a:pt x="2704" y="54"/>
                    <a:pt x="2650" y="9"/>
                    <a:pt x="2597" y="9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4" name="Google Shape;2784;p62"/>
            <p:cNvSpPr/>
            <p:nvPr/>
          </p:nvSpPr>
          <p:spPr>
            <a:xfrm>
              <a:off x="5861275" y="3553650"/>
              <a:ext cx="52650" cy="33475"/>
            </a:xfrm>
            <a:custGeom>
              <a:avLst/>
              <a:gdLst/>
              <a:ahLst/>
              <a:cxnLst/>
              <a:rect l="l" t="t" r="r" b="b"/>
              <a:pathLst>
                <a:path w="2106" h="1339" extrusionOk="0">
                  <a:moveTo>
                    <a:pt x="0" y="0"/>
                  </a:moveTo>
                  <a:lnTo>
                    <a:pt x="0" y="1124"/>
                  </a:lnTo>
                  <a:cubicBezTo>
                    <a:pt x="0" y="1240"/>
                    <a:pt x="90" y="1339"/>
                    <a:pt x="214" y="1339"/>
                  </a:cubicBezTo>
                  <a:lnTo>
                    <a:pt x="1892" y="1339"/>
                  </a:lnTo>
                  <a:cubicBezTo>
                    <a:pt x="2008" y="1339"/>
                    <a:pt x="2106" y="1240"/>
                    <a:pt x="2106" y="1124"/>
                  </a:cubicBezTo>
                  <a:lnTo>
                    <a:pt x="210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5" name="Google Shape;2785;p62"/>
            <p:cNvSpPr/>
            <p:nvPr/>
          </p:nvSpPr>
          <p:spPr>
            <a:xfrm>
              <a:off x="5861275" y="3557000"/>
              <a:ext cx="52650" cy="3575"/>
            </a:xfrm>
            <a:custGeom>
              <a:avLst/>
              <a:gdLst/>
              <a:ahLst/>
              <a:cxnLst/>
              <a:rect l="l" t="t" r="r" b="b"/>
              <a:pathLst>
                <a:path w="2106" h="143" extrusionOk="0">
                  <a:moveTo>
                    <a:pt x="0" y="0"/>
                  </a:moveTo>
                  <a:lnTo>
                    <a:pt x="0" y="143"/>
                  </a:lnTo>
                  <a:lnTo>
                    <a:pt x="2106" y="143"/>
                  </a:lnTo>
                  <a:lnTo>
                    <a:pt x="210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6" name="Google Shape;2786;p62"/>
            <p:cNvSpPr/>
            <p:nvPr/>
          </p:nvSpPr>
          <p:spPr>
            <a:xfrm>
              <a:off x="5842525" y="3474025"/>
              <a:ext cx="85450" cy="18750"/>
            </a:xfrm>
            <a:custGeom>
              <a:avLst/>
              <a:gdLst/>
              <a:ahLst/>
              <a:cxnLst/>
              <a:rect l="l" t="t" r="r" b="b"/>
              <a:pathLst>
                <a:path w="3418" h="750" extrusionOk="0">
                  <a:moveTo>
                    <a:pt x="1" y="1"/>
                  </a:moveTo>
                  <a:lnTo>
                    <a:pt x="768" y="750"/>
                  </a:lnTo>
                  <a:lnTo>
                    <a:pt x="2651" y="750"/>
                  </a:lnTo>
                  <a:lnTo>
                    <a:pt x="34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787" name="Google Shape;2787;p62"/>
          <p:cNvGrpSpPr/>
          <p:nvPr/>
        </p:nvGrpSpPr>
        <p:grpSpPr>
          <a:xfrm rot="-1799993">
            <a:off x="5448696" y="1211692"/>
            <a:ext cx="745259" cy="1011215"/>
            <a:chOff x="5792176" y="3658331"/>
            <a:chExt cx="166100" cy="225364"/>
          </a:xfrm>
        </p:grpSpPr>
        <p:sp>
          <p:nvSpPr>
            <p:cNvPr id="2788" name="Google Shape;2788;p62"/>
            <p:cNvSpPr/>
            <p:nvPr/>
          </p:nvSpPr>
          <p:spPr>
            <a:xfrm>
              <a:off x="5792176" y="3658331"/>
              <a:ext cx="166100" cy="225364"/>
            </a:xfrm>
            <a:custGeom>
              <a:avLst/>
              <a:gdLst/>
              <a:ahLst/>
              <a:cxnLst/>
              <a:rect l="l" t="t" r="r" b="b"/>
              <a:pathLst>
                <a:path w="7004" h="9503" extrusionOk="0">
                  <a:moveTo>
                    <a:pt x="5699" y="0"/>
                  </a:moveTo>
                  <a:cubicBezTo>
                    <a:pt x="5694" y="0"/>
                    <a:pt x="5688" y="0"/>
                    <a:pt x="5683" y="0"/>
                  </a:cubicBezTo>
                  <a:lnTo>
                    <a:pt x="295" y="81"/>
                  </a:lnTo>
                  <a:cubicBezTo>
                    <a:pt x="134" y="81"/>
                    <a:pt x="0" y="215"/>
                    <a:pt x="0" y="375"/>
                  </a:cubicBezTo>
                  <a:lnTo>
                    <a:pt x="54" y="9189"/>
                  </a:lnTo>
                  <a:cubicBezTo>
                    <a:pt x="63" y="9359"/>
                    <a:pt x="197" y="9501"/>
                    <a:pt x="366" y="9501"/>
                  </a:cubicBezTo>
                  <a:cubicBezTo>
                    <a:pt x="383" y="9502"/>
                    <a:pt x="413" y="9502"/>
                    <a:pt x="456" y="9502"/>
                  </a:cubicBezTo>
                  <a:cubicBezTo>
                    <a:pt x="1217" y="9502"/>
                    <a:pt x="5853" y="9430"/>
                    <a:pt x="5853" y="9430"/>
                  </a:cubicBezTo>
                  <a:cubicBezTo>
                    <a:pt x="6495" y="9421"/>
                    <a:pt x="7003" y="8895"/>
                    <a:pt x="6994" y="8252"/>
                  </a:cubicBezTo>
                  <a:lnTo>
                    <a:pt x="6914" y="1205"/>
                  </a:lnTo>
                  <a:cubicBezTo>
                    <a:pt x="6905" y="541"/>
                    <a:pt x="6361" y="0"/>
                    <a:pt x="56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9" name="Google Shape;2789;p62"/>
            <p:cNvSpPr/>
            <p:nvPr/>
          </p:nvSpPr>
          <p:spPr>
            <a:xfrm>
              <a:off x="5808425" y="3671400"/>
              <a:ext cx="131825" cy="196350"/>
            </a:xfrm>
            <a:custGeom>
              <a:avLst/>
              <a:gdLst/>
              <a:ahLst/>
              <a:cxnLst/>
              <a:rect l="l" t="t" r="r" b="b"/>
              <a:pathLst>
                <a:path w="5273" h="7854" extrusionOk="0">
                  <a:moveTo>
                    <a:pt x="4380" y="1"/>
                  </a:moveTo>
                  <a:lnTo>
                    <a:pt x="178" y="54"/>
                  </a:lnTo>
                  <a:cubicBezTo>
                    <a:pt x="80" y="54"/>
                    <a:pt x="0" y="134"/>
                    <a:pt x="0" y="233"/>
                  </a:cubicBezTo>
                  <a:lnTo>
                    <a:pt x="27" y="7646"/>
                  </a:lnTo>
                  <a:cubicBezTo>
                    <a:pt x="36" y="7753"/>
                    <a:pt x="116" y="7842"/>
                    <a:pt x="223" y="7851"/>
                  </a:cubicBezTo>
                  <a:cubicBezTo>
                    <a:pt x="272" y="7853"/>
                    <a:pt x="317" y="7853"/>
                    <a:pt x="358" y="7853"/>
                  </a:cubicBezTo>
                  <a:cubicBezTo>
                    <a:pt x="555" y="7853"/>
                    <a:pt x="654" y="7836"/>
                    <a:pt x="625" y="7807"/>
                  </a:cubicBezTo>
                  <a:lnTo>
                    <a:pt x="5272" y="1838"/>
                  </a:lnTo>
                  <a:lnTo>
                    <a:pt x="5272" y="893"/>
                  </a:lnTo>
                  <a:cubicBezTo>
                    <a:pt x="5272" y="402"/>
                    <a:pt x="4871" y="1"/>
                    <a:pt x="4380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0" name="Google Shape;2790;p62"/>
            <p:cNvSpPr/>
            <p:nvPr/>
          </p:nvSpPr>
          <p:spPr>
            <a:xfrm>
              <a:off x="5807300" y="3670300"/>
              <a:ext cx="134050" cy="198550"/>
            </a:xfrm>
            <a:custGeom>
              <a:avLst/>
              <a:gdLst/>
              <a:ahLst/>
              <a:cxnLst/>
              <a:rect l="l" t="t" r="r" b="b"/>
              <a:pathLst>
                <a:path w="5362" h="7942" extrusionOk="0">
                  <a:moveTo>
                    <a:pt x="683" y="7832"/>
                  </a:moveTo>
                  <a:cubicBezTo>
                    <a:pt x="694" y="7838"/>
                    <a:pt x="697" y="7844"/>
                    <a:pt x="671" y="7848"/>
                  </a:cubicBezTo>
                  <a:lnTo>
                    <a:pt x="671" y="7848"/>
                  </a:lnTo>
                  <a:lnTo>
                    <a:pt x="683" y="7832"/>
                  </a:lnTo>
                  <a:close/>
                  <a:moveTo>
                    <a:pt x="4425" y="0"/>
                  </a:moveTo>
                  <a:lnTo>
                    <a:pt x="223" y="54"/>
                  </a:lnTo>
                  <a:cubicBezTo>
                    <a:pt x="99" y="54"/>
                    <a:pt x="0" y="161"/>
                    <a:pt x="0" y="277"/>
                  </a:cubicBezTo>
                  <a:lnTo>
                    <a:pt x="27" y="7690"/>
                  </a:lnTo>
                  <a:cubicBezTo>
                    <a:pt x="27" y="7824"/>
                    <a:pt x="134" y="7931"/>
                    <a:pt x="268" y="7940"/>
                  </a:cubicBezTo>
                  <a:cubicBezTo>
                    <a:pt x="302" y="7941"/>
                    <a:pt x="328" y="7942"/>
                    <a:pt x="347" y="7942"/>
                  </a:cubicBezTo>
                  <a:cubicBezTo>
                    <a:pt x="462" y="7942"/>
                    <a:pt x="338" y="7922"/>
                    <a:pt x="438" y="7922"/>
                  </a:cubicBezTo>
                  <a:cubicBezTo>
                    <a:pt x="696" y="7913"/>
                    <a:pt x="696" y="7895"/>
                    <a:pt x="714" y="7868"/>
                  </a:cubicBezTo>
                  <a:lnTo>
                    <a:pt x="696" y="7815"/>
                  </a:lnTo>
                  <a:lnTo>
                    <a:pt x="683" y="7832"/>
                  </a:lnTo>
                  <a:lnTo>
                    <a:pt x="683" y="7832"/>
                  </a:lnTo>
                  <a:cubicBezTo>
                    <a:pt x="668" y="7825"/>
                    <a:pt x="640" y="7818"/>
                    <a:pt x="643" y="7815"/>
                  </a:cubicBezTo>
                  <a:lnTo>
                    <a:pt x="643" y="7815"/>
                  </a:lnTo>
                  <a:cubicBezTo>
                    <a:pt x="642" y="7815"/>
                    <a:pt x="634" y="7824"/>
                    <a:pt x="625" y="7842"/>
                  </a:cubicBezTo>
                  <a:lnTo>
                    <a:pt x="663" y="7849"/>
                  </a:lnTo>
                  <a:lnTo>
                    <a:pt x="663" y="7849"/>
                  </a:lnTo>
                  <a:cubicBezTo>
                    <a:pt x="666" y="7849"/>
                    <a:pt x="669" y="7849"/>
                    <a:pt x="671" y="7848"/>
                  </a:cubicBezTo>
                  <a:lnTo>
                    <a:pt x="671" y="7848"/>
                  </a:lnTo>
                  <a:lnTo>
                    <a:pt x="670" y="7851"/>
                  </a:lnTo>
                  <a:lnTo>
                    <a:pt x="663" y="7849"/>
                  </a:lnTo>
                  <a:lnTo>
                    <a:pt x="663" y="7849"/>
                  </a:lnTo>
                  <a:cubicBezTo>
                    <a:pt x="638" y="7853"/>
                    <a:pt x="591" y="7855"/>
                    <a:pt x="512" y="7855"/>
                  </a:cubicBezTo>
                  <a:cubicBezTo>
                    <a:pt x="452" y="7855"/>
                    <a:pt x="372" y="7853"/>
                    <a:pt x="268" y="7851"/>
                  </a:cubicBezTo>
                  <a:cubicBezTo>
                    <a:pt x="188" y="7842"/>
                    <a:pt x="125" y="7779"/>
                    <a:pt x="125" y="7690"/>
                  </a:cubicBezTo>
                  <a:lnTo>
                    <a:pt x="90" y="277"/>
                  </a:lnTo>
                  <a:cubicBezTo>
                    <a:pt x="90" y="205"/>
                    <a:pt x="152" y="143"/>
                    <a:pt x="223" y="143"/>
                  </a:cubicBezTo>
                  <a:lnTo>
                    <a:pt x="4425" y="89"/>
                  </a:lnTo>
                  <a:cubicBezTo>
                    <a:pt x="4889" y="89"/>
                    <a:pt x="5273" y="473"/>
                    <a:pt x="5273" y="937"/>
                  </a:cubicBezTo>
                  <a:lnTo>
                    <a:pt x="5273" y="1882"/>
                  </a:lnTo>
                  <a:lnTo>
                    <a:pt x="5362" y="1882"/>
                  </a:lnTo>
                  <a:lnTo>
                    <a:pt x="5362" y="937"/>
                  </a:lnTo>
                  <a:cubicBezTo>
                    <a:pt x="5362" y="419"/>
                    <a:pt x="4943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1" name="Google Shape;2791;p62"/>
            <p:cNvSpPr/>
            <p:nvPr/>
          </p:nvSpPr>
          <p:spPr>
            <a:xfrm>
              <a:off x="5823350" y="3673850"/>
              <a:ext cx="117575" cy="190050"/>
            </a:xfrm>
            <a:custGeom>
              <a:avLst/>
              <a:gdLst/>
              <a:ahLst/>
              <a:cxnLst/>
              <a:rect l="l" t="t" r="r" b="b"/>
              <a:pathLst>
                <a:path w="4703" h="7602" extrusionOk="0">
                  <a:moveTo>
                    <a:pt x="3783" y="1"/>
                  </a:moveTo>
                  <a:lnTo>
                    <a:pt x="259" y="28"/>
                  </a:lnTo>
                  <a:cubicBezTo>
                    <a:pt x="117" y="28"/>
                    <a:pt x="1" y="144"/>
                    <a:pt x="1" y="286"/>
                  </a:cubicBezTo>
                  <a:lnTo>
                    <a:pt x="28" y="7602"/>
                  </a:lnTo>
                  <a:lnTo>
                    <a:pt x="3810" y="7584"/>
                  </a:lnTo>
                  <a:cubicBezTo>
                    <a:pt x="4301" y="7575"/>
                    <a:pt x="4702" y="7173"/>
                    <a:pt x="4702" y="6683"/>
                  </a:cubicBezTo>
                  <a:lnTo>
                    <a:pt x="4675" y="893"/>
                  </a:lnTo>
                  <a:cubicBezTo>
                    <a:pt x="4675" y="393"/>
                    <a:pt x="4274" y="1"/>
                    <a:pt x="3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2" name="Google Shape;2792;p62"/>
            <p:cNvSpPr/>
            <p:nvPr/>
          </p:nvSpPr>
          <p:spPr>
            <a:xfrm>
              <a:off x="5808425" y="3678100"/>
              <a:ext cx="133600" cy="190700"/>
            </a:xfrm>
            <a:custGeom>
              <a:avLst/>
              <a:gdLst/>
              <a:ahLst/>
              <a:cxnLst/>
              <a:rect l="l" t="t" r="r" b="b"/>
              <a:pathLst>
                <a:path w="5344" h="7628" extrusionOk="0">
                  <a:moveTo>
                    <a:pt x="4441" y="0"/>
                  </a:moveTo>
                  <a:cubicBezTo>
                    <a:pt x="4436" y="0"/>
                    <a:pt x="4430" y="0"/>
                    <a:pt x="4425" y="0"/>
                  </a:cubicBezTo>
                  <a:lnTo>
                    <a:pt x="0" y="54"/>
                  </a:lnTo>
                  <a:lnTo>
                    <a:pt x="36" y="7396"/>
                  </a:lnTo>
                  <a:cubicBezTo>
                    <a:pt x="36" y="7521"/>
                    <a:pt x="134" y="7628"/>
                    <a:pt x="268" y="7628"/>
                  </a:cubicBezTo>
                  <a:lnTo>
                    <a:pt x="4452" y="7574"/>
                  </a:lnTo>
                  <a:cubicBezTo>
                    <a:pt x="4942" y="7574"/>
                    <a:pt x="5344" y="7173"/>
                    <a:pt x="5344" y="6682"/>
                  </a:cubicBezTo>
                  <a:lnTo>
                    <a:pt x="5317" y="883"/>
                  </a:lnTo>
                  <a:cubicBezTo>
                    <a:pt x="5317" y="398"/>
                    <a:pt x="4924" y="0"/>
                    <a:pt x="4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3" name="Google Shape;2793;p62"/>
            <p:cNvSpPr/>
            <p:nvPr/>
          </p:nvSpPr>
          <p:spPr>
            <a:xfrm>
              <a:off x="5808425" y="3678325"/>
              <a:ext cx="16525" cy="190475"/>
            </a:xfrm>
            <a:custGeom>
              <a:avLst/>
              <a:gdLst/>
              <a:ahLst/>
              <a:cxnLst/>
              <a:rect l="l" t="t" r="r" b="b"/>
              <a:pathLst>
                <a:path w="661" h="7619" extrusionOk="0">
                  <a:moveTo>
                    <a:pt x="625" y="0"/>
                  </a:moveTo>
                  <a:lnTo>
                    <a:pt x="0" y="45"/>
                  </a:lnTo>
                  <a:lnTo>
                    <a:pt x="36" y="7423"/>
                  </a:lnTo>
                  <a:cubicBezTo>
                    <a:pt x="36" y="7530"/>
                    <a:pt x="125" y="7619"/>
                    <a:pt x="232" y="7619"/>
                  </a:cubicBezTo>
                  <a:lnTo>
                    <a:pt x="660" y="761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4" name="Google Shape;2794;p62"/>
            <p:cNvSpPr/>
            <p:nvPr/>
          </p:nvSpPr>
          <p:spPr>
            <a:xfrm>
              <a:off x="5835175" y="3701950"/>
              <a:ext cx="93025" cy="58025"/>
            </a:xfrm>
            <a:custGeom>
              <a:avLst/>
              <a:gdLst/>
              <a:ahLst/>
              <a:cxnLst/>
              <a:rect l="l" t="t" r="r" b="b"/>
              <a:pathLst>
                <a:path w="3721" h="2321" extrusionOk="0">
                  <a:moveTo>
                    <a:pt x="1" y="1"/>
                  </a:moveTo>
                  <a:lnTo>
                    <a:pt x="1" y="2320"/>
                  </a:lnTo>
                  <a:lnTo>
                    <a:pt x="3721" y="2320"/>
                  </a:lnTo>
                  <a:lnTo>
                    <a:pt x="3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795" name="Google Shape;2795;p62"/>
          <p:cNvGrpSpPr/>
          <p:nvPr/>
        </p:nvGrpSpPr>
        <p:grpSpPr>
          <a:xfrm flipH="1">
            <a:off x="896219" y="3963832"/>
            <a:ext cx="654734" cy="655039"/>
            <a:chOff x="663200" y="3185325"/>
            <a:chExt cx="293300" cy="293450"/>
          </a:xfrm>
        </p:grpSpPr>
        <p:sp>
          <p:nvSpPr>
            <p:cNvPr id="2796" name="Google Shape;2796;p62"/>
            <p:cNvSpPr/>
            <p:nvPr/>
          </p:nvSpPr>
          <p:spPr>
            <a:xfrm>
              <a:off x="663200" y="3185325"/>
              <a:ext cx="293300" cy="293450"/>
            </a:xfrm>
            <a:custGeom>
              <a:avLst/>
              <a:gdLst/>
              <a:ahLst/>
              <a:cxnLst/>
              <a:rect l="l" t="t" r="r" b="b"/>
              <a:pathLst>
                <a:path w="11732" h="11738" extrusionOk="0">
                  <a:moveTo>
                    <a:pt x="7682" y="1548"/>
                  </a:moveTo>
                  <a:lnTo>
                    <a:pt x="7682" y="1548"/>
                  </a:lnTo>
                  <a:cubicBezTo>
                    <a:pt x="7628" y="2110"/>
                    <a:pt x="7476" y="2708"/>
                    <a:pt x="7387" y="3225"/>
                  </a:cubicBezTo>
                  <a:cubicBezTo>
                    <a:pt x="7280" y="3832"/>
                    <a:pt x="7048" y="4581"/>
                    <a:pt x="7244" y="5188"/>
                  </a:cubicBezTo>
                  <a:cubicBezTo>
                    <a:pt x="7307" y="5420"/>
                    <a:pt x="7601" y="5572"/>
                    <a:pt x="7789" y="5696"/>
                  </a:cubicBezTo>
                  <a:cubicBezTo>
                    <a:pt x="8128" y="5902"/>
                    <a:pt x="8467" y="6089"/>
                    <a:pt x="8797" y="6294"/>
                  </a:cubicBezTo>
                  <a:cubicBezTo>
                    <a:pt x="9180" y="6517"/>
                    <a:pt x="9564" y="6749"/>
                    <a:pt x="9930" y="7008"/>
                  </a:cubicBezTo>
                  <a:cubicBezTo>
                    <a:pt x="9939" y="7017"/>
                    <a:pt x="9939" y="7017"/>
                    <a:pt x="9947" y="7026"/>
                  </a:cubicBezTo>
                  <a:cubicBezTo>
                    <a:pt x="9546" y="6990"/>
                    <a:pt x="9136" y="6928"/>
                    <a:pt x="8734" y="6874"/>
                  </a:cubicBezTo>
                  <a:cubicBezTo>
                    <a:pt x="8407" y="6827"/>
                    <a:pt x="7949" y="6695"/>
                    <a:pt x="7538" y="6695"/>
                  </a:cubicBezTo>
                  <a:cubicBezTo>
                    <a:pt x="7255" y="6695"/>
                    <a:pt x="6995" y="6758"/>
                    <a:pt x="6816" y="6954"/>
                  </a:cubicBezTo>
                  <a:cubicBezTo>
                    <a:pt x="6682" y="7106"/>
                    <a:pt x="6638" y="7400"/>
                    <a:pt x="6584" y="7579"/>
                  </a:cubicBezTo>
                  <a:cubicBezTo>
                    <a:pt x="6450" y="7989"/>
                    <a:pt x="6317" y="8391"/>
                    <a:pt x="6183" y="8801"/>
                  </a:cubicBezTo>
                  <a:cubicBezTo>
                    <a:pt x="6103" y="9033"/>
                    <a:pt x="6022" y="9274"/>
                    <a:pt x="5933" y="9515"/>
                  </a:cubicBezTo>
                  <a:cubicBezTo>
                    <a:pt x="5906" y="9292"/>
                    <a:pt x="5879" y="9060"/>
                    <a:pt x="5853" y="8837"/>
                  </a:cubicBezTo>
                  <a:cubicBezTo>
                    <a:pt x="5772" y="8185"/>
                    <a:pt x="5781" y="7311"/>
                    <a:pt x="5407" y="6749"/>
                  </a:cubicBezTo>
                  <a:cubicBezTo>
                    <a:pt x="5280" y="6561"/>
                    <a:pt x="5091" y="6491"/>
                    <a:pt x="4875" y="6491"/>
                  </a:cubicBezTo>
                  <a:cubicBezTo>
                    <a:pt x="4375" y="6491"/>
                    <a:pt x="3735" y="6867"/>
                    <a:pt x="3417" y="7017"/>
                  </a:cubicBezTo>
                  <a:cubicBezTo>
                    <a:pt x="3087" y="7168"/>
                    <a:pt x="2757" y="7329"/>
                    <a:pt x="2427" y="7490"/>
                  </a:cubicBezTo>
                  <a:cubicBezTo>
                    <a:pt x="2614" y="7231"/>
                    <a:pt x="2811" y="6972"/>
                    <a:pt x="3007" y="6713"/>
                  </a:cubicBezTo>
                  <a:cubicBezTo>
                    <a:pt x="3328" y="6303"/>
                    <a:pt x="4042" y="5670"/>
                    <a:pt x="4095" y="5108"/>
                  </a:cubicBezTo>
                  <a:cubicBezTo>
                    <a:pt x="4131" y="4840"/>
                    <a:pt x="3935" y="4635"/>
                    <a:pt x="3783" y="4439"/>
                  </a:cubicBezTo>
                  <a:cubicBezTo>
                    <a:pt x="3515" y="4117"/>
                    <a:pt x="3257" y="3796"/>
                    <a:pt x="2998" y="3466"/>
                  </a:cubicBezTo>
                  <a:cubicBezTo>
                    <a:pt x="2837" y="3270"/>
                    <a:pt x="2677" y="3065"/>
                    <a:pt x="2525" y="2860"/>
                  </a:cubicBezTo>
                  <a:lnTo>
                    <a:pt x="2525" y="2860"/>
                  </a:lnTo>
                  <a:cubicBezTo>
                    <a:pt x="2570" y="2886"/>
                    <a:pt x="2623" y="2913"/>
                    <a:pt x="2668" y="2931"/>
                  </a:cubicBezTo>
                  <a:cubicBezTo>
                    <a:pt x="3123" y="3145"/>
                    <a:pt x="3560" y="3386"/>
                    <a:pt x="4006" y="3618"/>
                  </a:cubicBezTo>
                  <a:cubicBezTo>
                    <a:pt x="4325" y="3787"/>
                    <a:pt x="4877" y="4158"/>
                    <a:pt x="5326" y="4158"/>
                  </a:cubicBezTo>
                  <a:cubicBezTo>
                    <a:pt x="5517" y="4158"/>
                    <a:pt x="5689" y="4091"/>
                    <a:pt x="5817" y="3912"/>
                  </a:cubicBezTo>
                  <a:cubicBezTo>
                    <a:pt x="6218" y="3350"/>
                    <a:pt x="6638" y="2797"/>
                    <a:pt x="7066" y="2262"/>
                  </a:cubicBezTo>
                  <a:cubicBezTo>
                    <a:pt x="7262" y="2021"/>
                    <a:pt x="7467" y="1780"/>
                    <a:pt x="7682" y="1548"/>
                  </a:cubicBezTo>
                  <a:close/>
                  <a:moveTo>
                    <a:pt x="6174" y="10880"/>
                  </a:moveTo>
                  <a:lnTo>
                    <a:pt x="6174" y="10880"/>
                  </a:lnTo>
                  <a:cubicBezTo>
                    <a:pt x="6179" y="10889"/>
                    <a:pt x="6181" y="10896"/>
                    <a:pt x="6181" y="10896"/>
                  </a:cubicBezTo>
                  <a:cubicBezTo>
                    <a:pt x="6180" y="10896"/>
                    <a:pt x="6178" y="10892"/>
                    <a:pt x="6174" y="10880"/>
                  </a:cubicBezTo>
                  <a:close/>
                  <a:moveTo>
                    <a:pt x="8131" y="1"/>
                  </a:moveTo>
                  <a:cubicBezTo>
                    <a:pt x="7816" y="1"/>
                    <a:pt x="7465" y="220"/>
                    <a:pt x="7227" y="442"/>
                  </a:cubicBezTo>
                  <a:cubicBezTo>
                    <a:pt x="6433" y="1173"/>
                    <a:pt x="5772" y="2074"/>
                    <a:pt x="5139" y="2958"/>
                  </a:cubicBezTo>
                  <a:cubicBezTo>
                    <a:pt x="5014" y="2904"/>
                    <a:pt x="4898" y="2842"/>
                    <a:pt x="4773" y="2779"/>
                  </a:cubicBezTo>
                  <a:cubicBezTo>
                    <a:pt x="4345" y="2556"/>
                    <a:pt x="3917" y="2324"/>
                    <a:pt x="3489" y="2101"/>
                  </a:cubicBezTo>
                  <a:cubicBezTo>
                    <a:pt x="2972" y="1839"/>
                    <a:pt x="2312" y="1447"/>
                    <a:pt x="1690" y="1447"/>
                  </a:cubicBezTo>
                  <a:cubicBezTo>
                    <a:pt x="1549" y="1447"/>
                    <a:pt x="1411" y="1466"/>
                    <a:pt x="1276" y="1512"/>
                  </a:cubicBezTo>
                  <a:cubicBezTo>
                    <a:pt x="1" y="1932"/>
                    <a:pt x="2231" y="4349"/>
                    <a:pt x="2873" y="5081"/>
                  </a:cubicBezTo>
                  <a:cubicBezTo>
                    <a:pt x="2650" y="5384"/>
                    <a:pt x="2418" y="5679"/>
                    <a:pt x="2186" y="5973"/>
                  </a:cubicBezTo>
                  <a:cubicBezTo>
                    <a:pt x="1696" y="6606"/>
                    <a:pt x="1160" y="7240"/>
                    <a:pt x="812" y="7962"/>
                  </a:cubicBezTo>
                  <a:cubicBezTo>
                    <a:pt x="679" y="8230"/>
                    <a:pt x="670" y="8533"/>
                    <a:pt x="848" y="8783"/>
                  </a:cubicBezTo>
                  <a:cubicBezTo>
                    <a:pt x="976" y="8959"/>
                    <a:pt x="1165" y="9016"/>
                    <a:pt x="1361" y="9016"/>
                  </a:cubicBezTo>
                  <a:cubicBezTo>
                    <a:pt x="1533" y="9016"/>
                    <a:pt x="1710" y="8972"/>
                    <a:pt x="1856" y="8926"/>
                  </a:cubicBezTo>
                  <a:cubicBezTo>
                    <a:pt x="2695" y="8658"/>
                    <a:pt x="3462" y="8203"/>
                    <a:pt x="4256" y="7846"/>
                  </a:cubicBezTo>
                  <a:cubicBezTo>
                    <a:pt x="4363" y="7802"/>
                    <a:pt x="4470" y="7757"/>
                    <a:pt x="4577" y="7713"/>
                  </a:cubicBezTo>
                  <a:cubicBezTo>
                    <a:pt x="4586" y="7766"/>
                    <a:pt x="4604" y="7820"/>
                    <a:pt x="4613" y="7873"/>
                  </a:cubicBezTo>
                  <a:cubicBezTo>
                    <a:pt x="4738" y="8649"/>
                    <a:pt x="4800" y="9434"/>
                    <a:pt x="4916" y="10210"/>
                  </a:cubicBezTo>
                  <a:cubicBezTo>
                    <a:pt x="4978" y="10665"/>
                    <a:pt x="5014" y="11522"/>
                    <a:pt x="5549" y="11700"/>
                  </a:cubicBezTo>
                  <a:cubicBezTo>
                    <a:pt x="5626" y="11726"/>
                    <a:pt x="5697" y="11737"/>
                    <a:pt x="5764" y="11737"/>
                  </a:cubicBezTo>
                  <a:cubicBezTo>
                    <a:pt x="6284" y="11737"/>
                    <a:pt x="6535" y="11031"/>
                    <a:pt x="6709" y="10612"/>
                  </a:cubicBezTo>
                  <a:cubicBezTo>
                    <a:pt x="7004" y="9889"/>
                    <a:pt x="7244" y="9140"/>
                    <a:pt x="7476" y="8399"/>
                  </a:cubicBezTo>
                  <a:cubicBezTo>
                    <a:pt x="7539" y="8212"/>
                    <a:pt x="7601" y="8025"/>
                    <a:pt x="7655" y="7837"/>
                  </a:cubicBezTo>
                  <a:cubicBezTo>
                    <a:pt x="8377" y="7918"/>
                    <a:pt x="9091" y="8052"/>
                    <a:pt x="9805" y="8123"/>
                  </a:cubicBezTo>
                  <a:cubicBezTo>
                    <a:pt x="9996" y="8144"/>
                    <a:pt x="10259" y="8178"/>
                    <a:pt x="10524" y="8178"/>
                  </a:cubicBezTo>
                  <a:cubicBezTo>
                    <a:pt x="10826" y="8178"/>
                    <a:pt x="11130" y="8133"/>
                    <a:pt x="11330" y="7971"/>
                  </a:cubicBezTo>
                  <a:cubicBezTo>
                    <a:pt x="11437" y="7918"/>
                    <a:pt x="11518" y="7820"/>
                    <a:pt x="11562" y="7668"/>
                  </a:cubicBezTo>
                  <a:cubicBezTo>
                    <a:pt x="11732" y="7026"/>
                    <a:pt x="11214" y="6589"/>
                    <a:pt x="10750" y="6241"/>
                  </a:cubicBezTo>
                  <a:cubicBezTo>
                    <a:pt x="10126" y="5759"/>
                    <a:pt x="9421" y="5384"/>
                    <a:pt x="8743" y="4983"/>
                  </a:cubicBezTo>
                  <a:cubicBezTo>
                    <a:pt x="8591" y="4885"/>
                    <a:pt x="8431" y="4795"/>
                    <a:pt x="8288" y="4697"/>
                  </a:cubicBezTo>
                  <a:cubicBezTo>
                    <a:pt x="8297" y="4608"/>
                    <a:pt x="8306" y="4510"/>
                    <a:pt x="8315" y="4421"/>
                  </a:cubicBezTo>
                  <a:cubicBezTo>
                    <a:pt x="8413" y="3645"/>
                    <a:pt x="8574" y="2877"/>
                    <a:pt x="8690" y="2110"/>
                  </a:cubicBezTo>
                  <a:cubicBezTo>
                    <a:pt x="8761" y="1593"/>
                    <a:pt x="8922" y="879"/>
                    <a:pt x="8681" y="380"/>
                  </a:cubicBezTo>
                  <a:cubicBezTo>
                    <a:pt x="8546" y="104"/>
                    <a:pt x="8347" y="1"/>
                    <a:pt x="8131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7" name="Google Shape;2797;p62"/>
            <p:cNvSpPr/>
            <p:nvPr/>
          </p:nvSpPr>
          <p:spPr>
            <a:xfrm>
              <a:off x="685725" y="3198900"/>
              <a:ext cx="259400" cy="266025"/>
            </a:xfrm>
            <a:custGeom>
              <a:avLst/>
              <a:gdLst/>
              <a:ahLst/>
              <a:cxnLst/>
              <a:rect l="l" t="t" r="r" b="b"/>
              <a:pathLst>
                <a:path w="10376" h="10641" extrusionOk="0">
                  <a:moveTo>
                    <a:pt x="7173" y="1"/>
                  </a:moveTo>
                  <a:cubicBezTo>
                    <a:pt x="6632" y="1"/>
                    <a:pt x="4452" y="3066"/>
                    <a:pt x="4452" y="3066"/>
                  </a:cubicBezTo>
                  <a:cubicBezTo>
                    <a:pt x="4448" y="3066"/>
                    <a:pt x="4445" y="3066"/>
                    <a:pt x="4440" y="3066"/>
                  </a:cubicBezTo>
                  <a:cubicBezTo>
                    <a:pt x="4019" y="3066"/>
                    <a:pt x="1544" y="1445"/>
                    <a:pt x="740" y="1445"/>
                  </a:cubicBezTo>
                  <a:cubicBezTo>
                    <a:pt x="648" y="1445"/>
                    <a:pt x="578" y="1467"/>
                    <a:pt x="536" y="1514"/>
                  </a:cubicBezTo>
                  <a:cubicBezTo>
                    <a:pt x="313" y="1763"/>
                    <a:pt x="2579" y="4359"/>
                    <a:pt x="2650" y="4502"/>
                  </a:cubicBezTo>
                  <a:cubicBezTo>
                    <a:pt x="2713" y="4645"/>
                    <a:pt x="1" y="7723"/>
                    <a:pt x="402" y="7910"/>
                  </a:cubicBezTo>
                  <a:cubicBezTo>
                    <a:pt x="422" y="7919"/>
                    <a:pt x="448" y="7924"/>
                    <a:pt x="480" y="7924"/>
                  </a:cubicBezTo>
                  <a:cubicBezTo>
                    <a:pt x="1052" y="7924"/>
                    <a:pt x="3436" y="6515"/>
                    <a:pt x="3976" y="6515"/>
                  </a:cubicBezTo>
                  <a:cubicBezTo>
                    <a:pt x="4013" y="6515"/>
                    <a:pt x="4041" y="6522"/>
                    <a:pt x="4060" y="6536"/>
                  </a:cubicBezTo>
                  <a:cubicBezTo>
                    <a:pt x="4354" y="6768"/>
                    <a:pt x="4524" y="10604"/>
                    <a:pt x="4845" y="10640"/>
                  </a:cubicBezTo>
                  <a:cubicBezTo>
                    <a:pt x="4846" y="10640"/>
                    <a:pt x="4848" y="10640"/>
                    <a:pt x="4849" y="10640"/>
                  </a:cubicBezTo>
                  <a:cubicBezTo>
                    <a:pt x="5176" y="10640"/>
                    <a:pt x="6281" y="6919"/>
                    <a:pt x="6352" y="6741"/>
                  </a:cubicBezTo>
                  <a:cubicBezTo>
                    <a:pt x="6360" y="6723"/>
                    <a:pt x="6404" y="6716"/>
                    <a:pt x="6475" y="6716"/>
                  </a:cubicBezTo>
                  <a:cubicBezTo>
                    <a:pt x="6952" y="6716"/>
                    <a:pt x="8681" y="7064"/>
                    <a:pt x="9588" y="7064"/>
                  </a:cubicBezTo>
                  <a:cubicBezTo>
                    <a:pt x="9892" y="7064"/>
                    <a:pt x="10103" y="7025"/>
                    <a:pt x="10144" y="6920"/>
                  </a:cubicBezTo>
                  <a:cubicBezTo>
                    <a:pt x="10376" y="6331"/>
                    <a:pt x="7066" y="4734"/>
                    <a:pt x="6852" y="4440"/>
                  </a:cubicBezTo>
                  <a:cubicBezTo>
                    <a:pt x="6647" y="4154"/>
                    <a:pt x="7682" y="158"/>
                    <a:pt x="7209" y="6"/>
                  </a:cubicBezTo>
                  <a:cubicBezTo>
                    <a:pt x="7198" y="3"/>
                    <a:pt x="7186" y="1"/>
                    <a:pt x="7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8" name="Google Shape;2798;p62"/>
            <p:cNvSpPr/>
            <p:nvPr/>
          </p:nvSpPr>
          <p:spPr>
            <a:xfrm>
              <a:off x="792325" y="3300475"/>
              <a:ext cx="36600" cy="32225"/>
            </a:xfrm>
            <a:custGeom>
              <a:avLst/>
              <a:gdLst/>
              <a:ahLst/>
              <a:cxnLst/>
              <a:rect l="l" t="t" r="r" b="b"/>
              <a:pathLst>
                <a:path w="1464" h="1289" extrusionOk="0">
                  <a:moveTo>
                    <a:pt x="730" y="1"/>
                  </a:moveTo>
                  <a:cubicBezTo>
                    <a:pt x="473" y="1"/>
                    <a:pt x="230" y="159"/>
                    <a:pt x="135" y="412"/>
                  </a:cubicBezTo>
                  <a:cubicBezTo>
                    <a:pt x="1" y="743"/>
                    <a:pt x="170" y="1117"/>
                    <a:pt x="500" y="1242"/>
                  </a:cubicBezTo>
                  <a:cubicBezTo>
                    <a:pt x="577" y="1273"/>
                    <a:pt x="657" y="1288"/>
                    <a:pt x="735" y="1288"/>
                  </a:cubicBezTo>
                  <a:cubicBezTo>
                    <a:pt x="992" y="1288"/>
                    <a:pt x="1234" y="1129"/>
                    <a:pt x="1330" y="876"/>
                  </a:cubicBezTo>
                  <a:cubicBezTo>
                    <a:pt x="1464" y="546"/>
                    <a:pt x="1294" y="172"/>
                    <a:pt x="964" y="47"/>
                  </a:cubicBezTo>
                  <a:cubicBezTo>
                    <a:pt x="887" y="15"/>
                    <a:pt x="808" y="1"/>
                    <a:pt x="7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9" name="Google Shape;2799;p62"/>
            <p:cNvSpPr/>
            <p:nvPr/>
          </p:nvSpPr>
          <p:spPr>
            <a:xfrm>
              <a:off x="814400" y="3279300"/>
              <a:ext cx="21675" cy="19050"/>
            </a:xfrm>
            <a:custGeom>
              <a:avLst/>
              <a:gdLst/>
              <a:ahLst/>
              <a:cxnLst/>
              <a:rect l="l" t="t" r="r" b="b"/>
              <a:pathLst>
                <a:path w="867" h="762" extrusionOk="0">
                  <a:moveTo>
                    <a:pt x="430" y="0"/>
                  </a:moveTo>
                  <a:cubicBezTo>
                    <a:pt x="278" y="0"/>
                    <a:pt x="134" y="93"/>
                    <a:pt x="72" y="242"/>
                  </a:cubicBezTo>
                  <a:cubicBezTo>
                    <a:pt x="1" y="439"/>
                    <a:pt x="99" y="662"/>
                    <a:pt x="295" y="733"/>
                  </a:cubicBezTo>
                  <a:cubicBezTo>
                    <a:pt x="342" y="752"/>
                    <a:pt x="390" y="761"/>
                    <a:pt x="437" y="761"/>
                  </a:cubicBezTo>
                  <a:cubicBezTo>
                    <a:pt x="589" y="761"/>
                    <a:pt x="732" y="669"/>
                    <a:pt x="786" y="519"/>
                  </a:cubicBezTo>
                  <a:cubicBezTo>
                    <a:pt x="866" y="323"/>
                    <a:pt x="768" y="100"/>
                    <a:pt x="572" y="28"/>
                  </a:cubicBezTo>
                  <a:cubicBezTo>
                    <a:pt x="525" y="9"/>
                    <a:pt x="477" y="0"/>
                    <a:pt x="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0" name="Google Shape;2800;p62"/>
            <p:cNvSpPr/>
            <p:nvPr/>
          </p:nvSpPr>
          <p:spPr>
            <a:xfrm>
              <a:off x="829125" y="3262125"/>
              <a:ext cx="12975" cy="11475"/>
            </a:xfrm>
            <a:custGeom>
              <a:avLst/>
              <a:gdLst/>
              <a:ahLst/>
              <a:cxnLst/>
              <a:rect l="l" t="t" r="r" b="b"/>
              <a:pathLst>
                <a:path w="519" h="459" extrusionOk="0">
                  <a:moveTo>
                    <a:pt x="256" y="0"/>
                  </a:moveTo>
                  <a:cubicBezTo>
                    <a:pt x="163" y="0"/>
                    <a:pt x="79" y="57"/>
                    <a:pt x="45" y="144"/>
                  </a:cubicBezTo>
                  <a:cubicBezTo>
                    <a:pt x="1" y="260"/>
                    <a:pt x="63" y="394"/>
                    <a:pt x="179" y="439"/>
                  </a:cubicBezTo>
                  <a:cubicBezTo>
                    <a:pt x="208" y="452"/>
                    <a:pt x="238" y="458"/>
                    <a:pt x="267" y="458"/>
                  </a:cubicBezTo>
                  <a:cubicBezTo>
                    <a:pt x="356" y="458"/>
                    <a:pt x="440" y="401"/>
                    <a:pt x="474" y="314"/>
                  </a:cubicBezTo>
                  <a:cubicBezTo>
                    <a:pt x="518" y="198"/>
                    <a:pt x="465" y="64"/>
                    <a:pt x="349" y="19"/>
                  </a:cubicBezTo>
                  <a:cubicBezTo>
                    <a:pt x="318" y="6"/>
                    <a:pt x="286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1" name="Google Shape;2801;p62"/>
            <p:cNvSpPr/>
            <p:nvPr/>
          </p:nvSpPr>
          <p:spPr>
            <a:xfrm>
              <a:off x="840050" y="3246000"/>
              <a:ext cx="8500" cy="7350"/>
            </a:xfrm>
            <a:custGeom>
              <a:avLst/>
              <a:gdLst/>
              <a:ahLst/>
              <a:cxnLst/>
              <a:rect l="l" t="t" r="r" b="b"/>
              <a:pathLst>
                <a:path w="340" h="294" extrusionOk="0">
                  <a:moveTo>
                    <a:pt x="170" y="1"/>
                  </a:moveTo>
                  <a:cubicBezTo>
                    <a:pt x="113" y="1"/>
                    <a:pt x="57" y="39"/>
                    <a:pt x="37" y="94"/>
                  </a:cubicBezTo>
                  <a:cubicBezTo>
                    <a:pt x="1" y="165"/>
                    <a:pt x="46" y="254"/>
                    <a:pt x="117" y="281"/>
                  </a:cubicBezTo>
                  <a:cubicBezTo>
                    <a:pt x="136" y="290"/>
                    <a:pt x="156" y="293"/>
                    <a:pt x="174" y="293"/>
                  </a:cubicBezTo>
                  <a:cubicBezTo>
                    <a:pt x="233" y="293"/>
                    <a:pt x="284" y="255"/>
                    <a:pt x="304" y="201"/>
                  </a:cubicBezTo>
                  <a:cubicBezTo>
                    <a:pt x="340" y="120"/>
                    <a:pt x="295" y="40"/>
                    <a:pt x="224" y="13"/>
                  </a:cubicBezTo>
                  <a:cubicBezTo>
                    <a:pt x="207" y="5"/>
                    <a:pt x="188" y="1"/>
                    <a:pt x="1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2" name="Google Shape;2802;p62"/>
            <p:cNvSpPr/>
            <p:nvPr/>
          </p:nvSpPr>
          <p:spPr>
            <a:xfrm>
              <a:off x="833600" y="3323725"/>
              <a:ext cx="21425" cy="18975"/>
            </a:xfrm>
            <a:custGeom>
              <a:avLst/>
              <a:gdLst/>
              <a:ahLst/>
              <a:cxnLst/>
              <a:rect l="l" t="t" r="r" b="b"/>
              <a:pathLst>
                <a:path w="857" h="759" extrusionOk="0">
                  <a:moveTo>
                    <a:pt x="426" y="1"/>
                  </a:moveTo>
                  <a:cubicBezTo>
                    <a:pt x="265" y="1"/>
                    <a:pt x="114" y="107"/>
                    <a:pt x="63" y="267"/>
                  </a:cubicBezTo>
                  <a:cubicBezTo>
                    <a:pt x="0" y="473"/>
                    <a:pt x="116" y="687"/>
                    <a:pt x="312" y="740"/>
                  </a:cubicBezTo>
                  <a:cubicBezTo>
                    <a:pt x="352" y="752"/>
                    <a:pt x="392" y="758"/>
                    <a:pt x="430" y="758"/>
                  </a:cubicBezTo>
                  <a:cubicBezTo>
                    <a:pt x="594" y="758"/>
                    <a:pt x="744" y="656"/>
                    <a:pt x="794" y="491"/>
                  </a:cubicBezTo>
                  <a:cubicBezTo>
                    <a:pt x="857" y="294"/>
                    <a:pt x="741" y="80"/>
                    <a:pt x="535" y="18"/>
                  </a:cubicBezTo>
                  <a:cubicBezTo>
                    <a:pt x="499" y="6"/>
                    <a:pt x="462" y="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3" name="Google Shape;2803;p62"/>
            <p:cNvSpPr/>
            <p:nvPr/>
          </p:nvSpPr>
          <p:spPr>
            <a:xfrm>
              <a:off x="859475" y="3336425"/>
              <a:ext cx="12950" cy="11500"/>
            </a:xfrm>
            <a:custGeom>
              <a:avLst/>
              <a:gdLst/>
              <a:ahLst/>
              <a:cxnLst/>
              <a:rect l="l" t="t" r="r" b="b"/>
              <a:pathLst>
                <a:path w="518" h="460" extrusionOk="0">
                  <a:moveTo>
                    <a:pt x="265" y="0"/>
                  </a:moveTo>
                  <a:cubicBezTo>
                    <a:pt x="164" y="0"/>
                    <a:pt x="74" y="65"/>
                    <a:pt x="45" y="161"/>
                  </a:cubicBezTo>
                  <a:cubicBezTo>
                    <a:pt x="0" y="286"/>
                    <a:pt x="71" y="411"/>
                    <a:pt x="196" y="446"/>
                  </a:cubicBezTo>
                  <a:cubicBezTo>
                    <a:pt x="220" y="455"/>
                    <a:pt x="244" y="460"/>
                    <a:pt x="268" y="460"/>
                  </a:cubicBezTo>
                  <a:cubicBezTo>
                    <a:pt x="363" y="460"/>
                    <a:pt x="453" y="394"/>
                    <a:pt x="482" y="295"/>
                  </a:cubicBezTo>
                  <a:cubicBezTo>
                    <a:pt x="517" y="179"/>
                    <a:pt x="446" y="45"/>
                    <a:pt x="330" y="9"/>
                  </a:cubicBezTo>
                  <a:cubicBezTo>
                    <a:pt x="308" y="3"/>
                    <a:pt x="286" y="0"/>
                    <a:pt x="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4" name="Google Shape;2804;p62"/>
            <p:cNvSpPr/>
            <p:nvPr/>
          </p:nvSpPr>
          <p:spPr>
            <a:xfrm>
              <a:off x="880650" y="3345825"/>
              <a:ext cx="8275" cy="7325"/>
            </a:xfrm>
            <a:custGeom>
              <a:avLst/>
              <a:gdLst/>
              <a:ahLst/>
              <a:cxnLst/>
              <a:rect l="l" t="t" r="r" b="b"/>
              <a:pathLst>
                <a:path w="331" h="293" extrusionOk="0">
                  <a:moveTo>
                    <a:pt x="159" y="0"/>
                  </a:moveTo>
                  <a:cubicBezTo>
                    <a:pt x="96" y="0"/>
                    <a:pt x="42" y="42"/>
                    <a:pt x="27" y="106"/>
                  </a:cubicBezTo>
                  <a:cubicBezTo>
                    <a:pt x="1" y="177"/>
                    <a:pt x="45" y="267"/>
                    <a:pt x="117" y="284"/>
                  </a:cubicBezTo>
                  <a:cubicBezTo>
                    <a:pt x="132" y="290"/>
                    <a:pt x="148" y="292"/>
                    <a:pt x="164" y="292"/>
                  </a:cubicBezTo>
                  <a:cubicBezTo>
                    <a:pt x="226" y="292"/>
                    <a:pt x="282" y="251"/>
                    <a:pt x="304" y="186"/>
                  </a:cubicBezTo>
                  <a:cubicBezTo>
                    <a:pt x="331" y="115"/>
                    <a:pt x="286" y="35"/>
                    <a:pt x="206" y="8"/>
                  </a:cubicBezTo>
                  <a:cubicBezTo>
                    <a:pt x="190" y="3"/>
                    <a:pt x="174" y="0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5" name="Google Shape;2805;p62"/>
            <p:cNvSpPr/>
            <p:nvPr/>
          </p:nvSpPr>
          <p:spPr>
            <a:xfrm>
              <a:off x="764450" y="3286425"/>
              <a:ext cx="21675" cy="19075"/>
            </a:xfrm>
            <a:custGeom>
              <a:avLst/>
              <a:gdLst/>
              <a:ahLst/>
              <a:cxnLst/>
              <a:rect l="l" t="t" r="r" b="b"/>
              <a:pathLst>
                <a:path w="867" h="763" extrusionOk="0">
                  <a:moveTo>
                    <a:pt x="438" y="0"/>
                  </a:moveTo>
                  <a:cubicBezTo>
                    <a:pt x="315" y="0"/>
                    <a:pt x="195" y="60"/>
                    <a:pt x="117" y="172"/>
                  </a:cubicBezTo>
                  <a:cubicBezTo>
                    <a:pt x="1" y="341"/>
                    <a:pt x="45" y="582"/>
                    <a:pt x="224" y="698"/>
                  </a:cubicBezTo>
                  <a:cubicBezTo>
                    <a:pt x="287" y="741"/>
                    <a:pt x="360" y="762"/>
                    <a:pt x="433" y="762"/>
                  </a:cubicBezTo>
                  <a:cubicBezTo>
                    <a:pt x="555" y="762"/>
                    <a:pt x="677" y="703"/>
                    <a:pt x="750" y="591"/>
                  </a:cubicBezTo>
                  <a:cubicBezTo>
                    <a:pt x="866" y="421"/>
                    <a:pt x="821" y="180"/>
                    <a:pt x="652" y="64"/>
                  </a:cubicBezTo>
                  <a:cubicBezTo>
                    <a:pt x="585" y="21"/>
                    <a:pt x="511" y="0"/>
                    <a:pt x="4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6" name="Google Shape;2806;p62"/>
            <p:cNvSpPr/>
            <p:nvPr/>
          </p:nvSpPr>
          <p:spPr>
            <a:xfrm>
              <a:off x="750625" y="3275275"/>
              <a:ext cx="13175" cy="11550"/>
            </a:xfrm>
            <a:custGeom>
              <a:avLst/>
              <a:gdLst/>
              <a:ahLst/>
              <a:cxnLst/>
              <a:rect l="l" t="t" r="r" b="b"/>
              <a:pathLst>
                <a:path w="527" h="462" extrusionOk="0">
                  <a:moveTo>
                    <a:pt x="268" y="0"/>
                  </a:moveTo>
                  <a:cubicBezTo>
                    <a:pt x="192" y="0"/>
                    <a:pt x="118" y="37"/>
                    <a:pt x="72" y="100"/>
                  </a:cubicBezTo>
                  <a:cubicBezTo>
                    <a:pt x="1" y="207"/>
                    <a:pt x="27" y="350"/>
                    <a:pt x="134" y="421"/>
                  </a:cubicBezTo>
                  <a:cubicBezTo>
                    <a:pt x="175" y="448"/>
                    <a:pt x="220" y="461"/>
                    <a:pt x="265" y="461"/>
                  </a:cubicBezTo>
                  <a:cubicBezTo>
                    <a:pt x="339" y="461"/>
                    <a:pt x="411" y="426"/>
                    <a:pt x="456" y="359"/>
                  </a:cubicBezTo>
                  <a:cubicBezTo>
                    <a:pt x="527" y="252"/>
                    <a:pt x="491" y="109"/>
                    <a:pt x="393" y="38"/>
                  </a:cubicBezTo>
                  <a:cubicBezTo>
                    <a:pt x="355" y="12"/>
                    <a:pt x="311" y="0"/>
                    <a:pt x="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7" name="Google Shape;2807;p62"/>
            <p:cNvSpPr/>
            <p:nvPr/>
          </p:nvSpPr>
          <p:spPr>
            <a:xfrm>
              <a:off x="737250" y="3264900"/>
              <a:ext cx="8275" cy="7475"/>
            </a:xfrm>
            <a:custGeom>
              <a:avLst/>
              <a:gdLst/>
              <a:ahLst/>
              <a:cxnLst/>
              <a:rect l="l" t="t" r="r" b="b"/>
              <a:pathLst>
                <a:path w="331" h="299" extrusionOk="0">
                  <a:moveTo>
                    <a:pt x="167" y="0"/>
                  </a:moveTo>
                  <a:cubicBezTo>
                    <a:pt x="119" y="0"/>
                    <a:pt x="73" y="24"/>
                    <a:pt x="45" y="69"/>
                  </a:cubicBezTo>
                  <a:cubicBezTo>
                    <a:pt x="0" y="132"/>
                    <a:pt x="18" y="221"/>
                    <a:pt x="81" y="274"/>
                  </a:cubicBezTo>
                  <a:cubicBezTo>
                    <a:pt x="107" y="291"/>
                    <a:pt x="135" y="299"/>
                    <a:pt x="163" y="299"/>
                  </a:cubicBezTo>
                  <a:cubicBezTo>
                    <a:pt x="211" y="299"/>
                    <a:pt x="258" y="275"/>
                    <a:pt x="286" y="230"/>
                  </a:cubicBezTo>
                  <a:cubicBezTo>
                    <a:pt x="330" y="167"/>
                    <a:pt x="313" y="69"/>
                    <a:pt x="250" y="24"/>
                  </a:cubicBezTo>
                  <a:cubicBezTo>
                    <a:pt x="224" y="8"/>
                    <a:pt x="195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8" name="Google Shape;2808;p62"/>
            <p:cNvSpPr/>
            <p:nvPr/>
          </p:nvSpPr>
          <p:spPr>
            <a:xfrm>
              <a:off x="807500" y="3348475"/>
              <a:ext cx="19200" cy="18975"/>
            </a:xfrm>
            <a:custGeom>
              <a:avLst/>
              <a:gdLst/>
              <a:ahLst/>
              <a:cxnLst/>
              <a:rect l="l" t="t" r="r" b="b"/>
              <a:pathLst>
                <a:path w="768" h="759" extrusionOk="0">
                  <a:moveTo>
                    <a:pt x="393" y="0"/>
                  </a:moveTo>
                  <a:cubicBezTo>
                    <a:pt x="179" y="0"/>
                    <a:pt x="9" y="161"/>
                    <a:pt x="0" y="375"/>
                  </a:cubicBezTo>
                  <a:cubicBezTo>
                    <a:pt x="0" y="580"/>
                    <a:pt x="170" y="758"/>
                    <a:pt x="375" y="758"/>
                  </a:cubicBezTo>
                  <a:cubicBezTo>
                    <a:pt x="381" y="759"/>
                    <a:pt x="386" y="759"/>
                    <a:pt x="391" y="759"/>
                  </a:cubicBezTo>
                  <a:cubicBezTo>
                    <a:pt x="598" y="759"/>
                    <a:pt x="759" y="592"/>
                    <a:pt x="768" y="384"/>
                  </a:cubicBezTo>
                  <a:cubicBezTo>
                    <a:pt x="768" y="178"/>
                    <a:pt x="59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9" name="Google Shape;2809;p62"/>
            <p:cNvSpPr/>
            <p:nvPr/>
          </p:nvSpPr>
          <p:spPr>
            <a:xfrm>
              <a:off x="808625" y="3375650"/>
              <a:ext cx="11600" cy="11425"/>
            </a:xfrm>
            <a:custGeom>
              <a:avLst/>
              <a:gdLst/>
              <a:ahLst/>
              <a:cxnLst/>
              <a:rect l="l" t="t" r="r" b="b"/>
              <a:pathLst>
                <a:path w="464" h="457" extrusionOk="0">
                  <a:moveTo>
                    <a:pt x="225" y="1"/>
                  </a:moveTo>
                  <a:cubicBezTo>
                    <a:pt x="100" y="1"/>
                    <a:pt x="9" y="104"/>
                    <a:pt x="9" y="224"/>
                  </a:cubicBezTo>
                  <a:cubicBezTo>
                    <a:pt x="0" y="349"/>
                    <a:pt x="107" y="456"/>
                    <a:pt x="232" y="456"/>
                  </a:cubicBezTo>
                  <a:cubicBezTo>
                    <a:pt x="357" y="456"/>
                    <a:pt x="464" y="358"/>
                    <a:pt x="464" y="233"/>
                  </a:cubicBezTo>
                  <a:cubicBezTo>
                    <a:pt x="464" y="100"/>
                    <a:pt x="366" y="1"/>
                    <a:pt x="241" y="1"/>
                  </a:cubicBezTo>
                  <a:cubicBezTo>
                    <a:pt x="236" y="1"/>
                    <a:pt x="230" y="1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0" name="Google Shape;2810;p62"/>
            <p:cNvSpPr/>
            <p:nvPr/>
          </p:nvSpPr>
          <p:spPr>
            <a:xfrm>
              <a:off x="808825" y="3397750"/>
              <a:ext cx="7625" cy="7375"/>
            </a:xfrm>
            <a:custGeom>
              <a:avLst/>
              <a:gdLst/>
              <a:ahLst/>
              <a:cxnLst/>
              <a:rect l="l" t="t" r="r" b="b"/>
              <a:pathLst>
                <a:path w="305" h="295" extrusionOk="0">
                  <a:moveTo>
                    <a:pt x="153" y="1"/>
                  </a:moveTo>
                  <a:cubicBezTo>
                    <a:pt x="72" y="1"/>
                    <a:pt x="10" y="63"/>
                    <a:pt x="10" y="143"/>
                  </a:cubicBezTo>
                  <a:cubicBezTo>
                    <a:pt x="1" y="224"/>
                    <a:pt x="72" y="286"/>
                    <a:pt x="153" y="295"/>
                  </a:cubicBezTo>
                  <a:cubicBezTo>
                    <a:pt x="233" y="295"/>
                    <a:pt x="295" y="224"/>
                    <a:pt x="295" y="143"/>
                  </a:cubicBezTo>
                  <a:cubicBezTo>
                    <a:pt x="304" y="63"/>
                    <a:pt x="233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1" name="Google Shape;2811;p62"/>
            <p:cNvSpPr/>
            <p:nvPr/>
          </p:nvSpPr>
          <p:spPr>
            <a:xfrm>
              <a:off x="765125" y="3324975"/>
              <a:ext cx="21650" cy="19125"/>
            </a:xfrm>
            <a:custGeom>
              <a:avLst/>
              <a:gdLst/>
              <a:ahLst/>
              <a:cxnLst/>
              <a:rect l="l" t="t" r="r" b="b"/>
              <a:pathLst>
                <a:path w="866" h="765" extrusionOk="0">
                  <a:moveTo>
                    <a:pt x="433" y="0"/>
                  </a:moveTo>
                  <a:cubicBezTo>
                    <a:pt x="354" y="0"/>
                    <a:pt x="274" y="24"/>
                    <a:pt x="206" y="75"/>
                  </a:cubicBezTo>
                  <a:cubicBezTo>
                    <a:pt x="36" y="209"/>
                    <a:pt x="0" y="441"/>
                    <a:pt x="125" y="610"/>
                  </a:cubicBezTo>
                  <a:cubicBezTo>
                    <a:pt x="200" y="711"/>
                    <a:pt x="316" y="765"/>
                    <a:pt x="434" y="765"/>
                  </a:cubicBezTo>
                  <a:cubicBezTo>
                    <a:pt x="513" y="765"/>
                    <a:pt x="592" y="741"/>
                    <a:pt x="661" y="690"/>
                  </a:cubicBezTo>
                  <a:cubicBezTo>
                    <a:pt x="830" y="565"/>
                    <a:pt x="866" y="325"/>
                    <a:pt x="741" y="155"/>
                  </a:cubicBezTo>
                  <a:cubicBezTo>
                    <a:pt x="666" y="54"/>
                    <a:pt x="550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2" name="Google Shape;2812;p62"/>
            <p:cNvSpPr/>
            <p:nvPr/>
          </p:nvSpPr>
          <p:spPr>
            <a:xfrm>
              <a:off x="749300" y="3341050"/>
              <a:ext cx="13175" cy="11425"/>
            </a:xfrm>
            <a:custGeom>
              <a:avLst/>
              <a:gdLst/>
              <a:ahLst/>
              <a:cxnLst/>
              <a:rect l="l" t="t" r="r" b="b"/>
              <a:pathLst>
                <a:path w="527" h="457" extrusionOk="0">
                  <a:moveTo>
                    <a:pt x="261" y="0"/>
                  </a:moveTo>
                  <a:cubicBezTo>
                    <a:pt x="212" y="0"/>
                    <a:pt x="164" y="15"/>
                    <a:pt x="125" y="47"/>
                  </a:cubicBezTo>
                  <a:cubicBezTo>
                    <a:pt x="27" y="119"/>
                    <a:pt x="0" y="261"/>
                    <a:pt x="80" y="368"/>
                  </a:cubicBezTo>
                  <a:cubicBezTo>
                    <a:pt x="123" y="427"/>
                    <a:pt x="190" y="456"/>
                    <a:pt x="260" y="456"/>
                  </a:cubicBezTo>
                  <a:cubicBezTo>
                    <a:pt x="308" y="456"/>
                    <a:pt x="358" y="442"/>
                    <a:pt x="401" y="413"/>
                  </a:cubicBezTo>
                  <a:cubicBezTo>
                    <a:pt x="500" y="342"/>
                    <a:pt x="526" y="190"/>
                    <a:pt x="446" y="92"/>
                  </a:cubicBezTo>
                  <a:cubicBezTo>
                    <a:pt x="403" y="33"/>
                    <a:pt x="332" y="0"/>
                    <a:pt x="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3" name="Google Shape;2813;p62"/>
            <p:cNvSpPr/>
            <p:nvPr/>
          </p:nvSpPr>
          <p:spPr>
            <a:xfrm>
              <a:off x="734575" y="3353875"/>
              <a:ext cx="8500" cy="7350"/>
            </a:xfrm>
            <a:custGeom>
              <a:avLst/>
              <a:gdLst/>
              <a:ahLst/>
              <a:cxnLst/>
              <a:rect l="l" t="t" r="r" b="b"/>
              <a:pathLst>
                <a:path w="340" h="294" extrusionOk="0">
                  <a:moveTo>
                    <a:pt x="166" y="0"/>
                  </a:moveTo>
                  <a:cubicBezTo>
                    <a:pt x="137" y="0"/>
                    <a:pt x="107" y="8"/>
                    <a:pt x="81" y="25"/>
                  </a:cubicBezTo>
                  <a:cubicBezTo>
                    <a:pt x="18" y="78"/>
                    <a:pt x="0" y="168"/>
                    <a:pt x="54" y="230"/>
                  </a:cubicBezTo>
                  <a:cubicBezTo>
                    <a:pt x="80" y="273"/>
                    <a:pt x="126" y="293"/>
                    <a:pt x="172" y="293"/>
                  </a:cubicBezTo>
                  <a:cubicBezTo>
                    <a:pt x="203" y="293"/>
                    <a:pt x="234" y="284"/>
                    <a:pt x="259" y="266"/>
                  </a:cubicBezTo>
                  <a:cubicBezTo>
                    <a:pt x="321" y="212"/>
                    <a:pt x="339" y="123"/>
                    <a:pt x="286" y="61"/>
                  </a:cubicBezTo>
                  <a:cubicBezTo>
                    <a:pt x="258" y="22"/>
                    <a:pt x="213" y="0"/>
                    <a:pt x="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6" name="Google Shape;5081;p90"/>
          <p:cNvGrpSpPr/>
          <p:nvPr/>
        </p:nvGrpSpPr>
        <p:grpSpPr>
          <a:xfrm>
            <a:off x="7112391" y="389748"/>
            <a:ext cx="1925861" cy="2221639"/>
            <a:chOff x="1431525" y="2955325"/>
            <a:chExt cx="1462860" cy="1616205"/>
          </a:xfrm>
        </p:grpSpPr>
        <p:sp>
          <p:nvSpPr>
            <p:cNvPr id="47" name="Google Shape;5082;p90"/>
            <p:cNvSpPr/>
            <p:nvPr/>
          </p:nvSpPr>
          <p:spPr>
            <a:xfrm>
              <a:off x="1431525" y="2955325"/>
              <a:ext cx="1462860" cy="1616205"/>
            </a:xfrm>
            <a:custGeom>
              <a:avLst/>
              <a:gdLst/>
              <a:ahLst/>
              <a:cxnLst/>
              <a:rect l="l" t="t" r="r" b="b"/>
              <a:pathLst>
                <a:path w="15229" h="16790" extrusionOk="0">
                  <a:moveTo>
                    <a:pt x="7468" y="0"/>
                  </a:moveTo>
                  <a:cubicBezTo>
                    <a:pt x="5924" y="0"/>
                    <a:pt x="4247" y="883"/>
                    <a:pt x="3801" y="2837"/>
                  </a:cubicBezTo>
                  <a:cubicBezTo>
                    <a:pt x="3569" y="1963"/>
                    <a:pt x="3168" y="1026"/>
                    <a:pt x="2017" y="1026"/>
                  </a:cubicBezTo>
                  <a:cubicBezTo>
                    <a:pt x="1865" y="1026"/>
                    <a:pt x="1713" y="1044"/>
                    <a:pt x="1544" y="1089"/>
                  </a:cubicBezTo>
                  <a:cubicBezTo>
                    <a:pt x="554" y="1303"/>
                    <a:pt x="1" y="2596"/>
                    <a:pt x="188" y="4291"/>
                  </a:cubicBezTo>
                  <a:cubicBezTo>
                    <a:pt x="384" y="6120"/>
                    <a:pt x="1490" y="8279"/>
                    <a:pt x="3944" y="8618"/>
                  </a:cubicBezTo>
                  <a:cubicBezTo>
                    <a:pt x="4158" y="9947"/>
                    <a:pt x="4425" y="11071"/>
                    <a:pt x="4577" y="11669"/>
                  </a:cubicBezTo>
                  <a:cubicBezTo>
                    <a:pt x="4461" y="11910"/>
                    <a:pt x="4425" y="12186"/>
                    <a:pt x="4452" y="12463"/>
                  </a:cubicBezTo>
                  <a:cubicBezTo>
                    <a:pt x="4497" y="12838"/>
                    <a:pt x="4675" y="13185"/>
                    <a:pt x="4970" y="13480"/>
                  </a:cubicBezTo>
                  <a:cubicBezTo>
                    <a:pt x="5210" y="15148"/>
                    <a:pt x="5648" y="16165"/>
                    <a:pt x="6290" y="16495"/>
                  </a:cubicBezTo>
                  <a:cubicBezTo>
                    <a:pt x="6754" y="16736"/>
                    <a:pt x="7334" y="16790"/>
                    <a:pt x="7753" y="16790"/>
                  </a:cubicBezTo>
                  <a:cubicBezTo>
                    <a:pt x="8672" y="16790"/>
                    <a:pt x="9867" y="16531"/>
                    <a:pt x="10206" y="15799"/>
                  </a:cubicBezTo>
                  <a:cubicBezTo>
                    <a:pt x="10269" y="15674"/>
                    <a:pt x="10447" y="15291"/>
                    <a:pt x="10724" y="13453"/>
                  </a:cubicBezTo>
                  <a:cubicBezTo>
                    <a:pt x="11277" y="12829"/>
                    <a:pt x="11277" y="11856"/>
                    <a:pt x="10929" y="11276"/>
                  </a:cubicBezTo>
                  <a:cubicBezTo>
                    <a:pt x="10947" y="11178"/>
                    <a:pt x="10965" y="11071"/>
                    <a:pt x="10982" y="10973"/>
                  </a:cubicBezTo>
                  <a:cubicBezTo>
                    <a:pt x="13338" y="10768"/>
                    <a:pt x="14685" y="8752"/>
                    <a:pt x="14988" y="6753"/>
                  </a:cubicBezTo>
                  <a:cubicBezTo>
                    <a:pt x="15229" y="5210"/>
                    <a:pt x="14783" y="3979"/>
                    <a:pt x="13873" y="3694"/>
                  </a:cubicBezTo>
                  <a:cubicBezTo>
                    <a:pt x="13659" y="3622"/>
                    <a:pt x="13445" y="3595"/>
                    <a:pt x="13248" y="3595"/>
                  </a:cubicBezTo>
                  <a:cubicBezTo>
                    <a:pt x="12401" y="3595"/>
                    <a:pt x="11937" y="4166"/>
                    <a:pt x="11643" y="4818"/>
                  </a:cubicBezTo>
                  <a:cubicBezTo>
                    <a:pt x="11625" y="4006"/>
                    <a:pt x="11553" y="3319"/>
                    <a:pt x="11411" y="2766"/>
                  </a:cubicBezTo>
                  <a:cubicBezTo>
                    <a:pt x="10920" y="866"/>
                    <a:pt x="9020" y="0"/>
                    <a:pt x="74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083;p90"/>
            <p:cNvSpPr/>
            <p:nvPr/>
          </p:nvSpPr>
          <p:spPr>
            <a:xfrm>
              <a:off x="1515434" y="3130424"/>
              <a:ext cx="356945" cy="607691"/>
            </a:xfrm>
            <a:custGeom>
              <a:avLst/>
              <a:gdLst/>
              <a:ahLst/>
              <a:cxnLst/>
              <a:rect l="l" t="t" r="r" b="b"/>
              <a:pathLst>
                <a:path w="3569" h="6076" extrusionOk="0">
                  <a:moveTo>
                    <a:pt x="1196" y="0"/>
                  </a:moveTo>
                  <a:cubicBezTo>
                    <a:pt x="1107" y="0"/>
                    <a:pt x="1000" y="18"/>
                    <a:pt x="892" y="36"/>
                  </a:cubicBezTo>
                  <a:cubicBezTo>
                    <a:pt x="330" y="161"/>
                    <a:pt x="0" y="1178"/>
                    <a:pt x="134" y="2409"/>
                  </a:cubicBezTo>
                  <a:cubicBezTo>
                    <a:pt x="313" y="4050"/>
                    <a:pt x="1321" y="5959"/>
                    <a:pt x="3569" y="6075"/>
                  </a:cubicBezTo>
                  <a:cubicBezTo>
                    <a:pt x="3462" y="5290"/>
                    <a:pt x="3381" y="4461"/>
                    <a:pt x="3364" y="3631"/>
                  </a:cubicBezTo>
                  <a:cubicBezTo>
                    <a:pt x="3132" y="3506"/>
                    <a:pt x="2891" y="3283"/>
                    <a:pt x="2695" y="2873"/>
                  </a:cubicBezTo>
                  <a:cubicBezTo>
                    <a:pt x="2534" y="2534"/>
                    <a:pt x="2445" y="2106"/>
                    <a:pt x="2347" y="1695"/>
                  </a:cubicBezTo>
                  <a:cubicBezTo>
                    <a:pt x="2141" y="830"/>
                    <a:pt x="1954" y="0"/>
                    <a:pt x="1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084;p90"/>
            <p:cNvSpPr/>
            <p:nvPr/>
          </p:nvSpPr>
          <p:spPr>
            <a:xfrm>
              <a:off x="2430763" y="3386461"/>
              <a:ext cx="383748" cy="585388"/>
            </a:xfrm>
            <a:custGeom>
              <a:avLst/>
              <a:gdLst/>
              <a:ahLst/>
              <a:cxnLst/>
              <a:rect l="l" t="t" r="r" b="b"/>
              <a:pathLst>
                <a:path w="3837" h="5853" extrusionOk="0">
                  <a:moveTo>
                    <a:pt x="2685" y="1"/>
                  </a:moveTo>
                  <a:cubicBezTo>
                    <a:pt x="2007" y="1"/>
                    <a:pt x="1749" y="777"/>
                    <a:pt x="1481" y="1597"/>
                  </a:cubicBezTo>
                  <a:cubicBezTo>
                    <a:pt x="1356" y="1999"/>
                    <a:pt x="1222" y="2409"/>
                    <a:pt x="1035" y="2739"/>
                  </a:cubicBezTo>
                  <a:cubicBezTo>
                    <a:pt x="821" y="3105"/>
                    <a:pt x="580" y="3301"/>
                    <a:pt x="357" y="3408"/>
                  </a:cubicBezTo>
                  <a:cubicBezTo>
                    <a:pt x="250" y="4301"/>
                    <a:pt x="116" y="5157"/>
                    <a:pt x="0" y="5853"/>
                  </a:cubicBezTo>
                  <a:lnTo>
                    <a:pt x="27" y="5853"/>
                  </a:lnTo>
                  <a:cubicBezTo>
                    <a:pt x="2159" y="5853"/>
                    <a:pt x="3390" y="4060"/>
                    <a:pt x="3667" y="2275"/>
                  </a:cubicBezTo>
                  <a:cubicBezTo>
                    <a:pt x="3836" y="1160"/>
                    <a:pt x="3586" y="233"/>
                    <a:pt x="3078" y="72"/>
                  </a:cubicBezTo>
                  <a:cubicBezTo>
                    <a:pt x="2935" y="27"/>
                    <a:pt x="2810" y="1"/>
                    <a:pt x="2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85;p90"/>
            <p:cNvSpPr/>
            <p:nvPr/>
          </p:nvSpPr>
          <p:spPr>
            <a:xfrm>
              <a:off x="1818677" y="3027810"/>
              <a:ext cx="716590" cy="1080562"/>
            </a:xfrm>
            <a:custGeom>
              <a:avLst/>
              <a:gdLst/>
              <a:ahLst/>
              <a:cxnLst/>
              <a:rect l="l" t="t" r="r" b="b"/>
              <a:pathLst>
                <a:path w="7165" h="10804" extrusionOk="0">
                  <a:moveTo>
                    <a:pt x="3382" y="0"/>
                  </a:moveTo>
                  <a:cubicBezTo>
                    <a:pt x="2115" y="0"/>
                    <a:pt x="670" y="669"/>
                    <a:pt x="420" y="2552"/>
                  </a:cubicBezTo>
                  <a:cubicBezTo>
                    <a:pt x="0" y="5603"/>
                    <a:pt x="946" y="9564"/>
                    <a:pt x="1267" y="10804"/>
                  </a:cubicBezTo>
                  <a:cubicBezTo>
                    <a:pt x="1829" y="10545"/>
                    <a:pt x="3747" y="10483"/>
                    <a:pt x="4506" y="10483"/>
                  </a:cubicBezTo>
                  <a:cubicBezTo>
                    <a:pt x="5228" y="10483"/>
                    <a:pt x="5737" y="10509"/>
                    <a:pt x="6031" y="10581"/>
                  </a:cubicBezTo>
                  <a:cubicBezTo>
                    <a:pt x="6343" y="9011"/>
                    <a:pt x="7164" y="4488"/>
                    <a:pt x="6575" y="2186"/>
                  </a:cubicBezTo>
                  <a:cubicBezTo>
                    <a:pt x="6201" y="750"/>
                    <a:pt x="4684" y="0"/>
                    <a:pt x="33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086;p90"/>
            <p:cNvSpPr/>
            <p:nvPr/>
          </p:nvSpPr>
          <p:spPr>
            <a:xfrm>
              <a:off x="1982799" y="4227712"/>
              <a:ext cx="423053" cy="272241"/>
            </a:xfrm>
            <a:custGeom>
              <a:avLst/>
              <a:gdLst/>
              <a:ahLst/>
              <a:cxnLst/>
              <a:rect l="l" t="t" r="r" b="b"/>
              <a:pathLst>
                <a:path w="4230" h="2722" extrusionOk="0">
                  <a:moveTo>
                    <a:pt x="4229" y="1"/>
                  </a:moveTo>
                  <a:lnTo>
                    <a:pt x="4229" y="1"/>
                  </a:lnTo>
                  <a:cubicBezTo>
                    <a:pt x="3659" y="197"/>
                    <a:pt x="2508" y="277"/>
                    <a:pt x="1749" y="277"/>
                  </a:cubicBezTo>
                  <a:cubicBezTo>
                    <a:pt x="1250" y="277"/>
                    <a:pt x="420" y="241"/>
                    <a:pt x="1" y="72"/>
                  </a:cubicBezTo>
                  <a:lnTo>
                    <a:pt x="1" y="72"/>
                  </a:lnTo>
                  <a:cubicBezTo>
                    <a:pt x="135" y="964"/>
                    <a:pt x="429" y="2258"/>
                    <a:pt x="920" y="2516"/>
                  </a:cubicBezTo>
                  <a:cubicBezTo>
                    <a:pt x="1170" y="2650"/>
                    <a:pt x="1562" y="2721"/>
                    <a:pt x="2026" y="2721"/>
                  </a:cubicBezTo>
                  <a:cubicBezTo>
                    <a:pt x="2856" y="2721"/>
                    <a:pt x="3641" y="2481"/>
                    <a:pt x="3783" y="2186"/>
                  </a:cubicBezTo>
                  <a:cubicBezTo>
                    <a:pt x="3944" y="1838"/>
                    <a:pt x="4122" y="768"/>
                    <a:pt x="4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087;p90"/>
            <p:cNvSpPr/>
            <p:nvPr/>
          </p:nvSpPr>
          <p:spPr>
            <a:xfrm>
              <a:off x="1930192" y="4074361"/>
              <a:ext cx="529166" cy="187528"/>
            </a:xfrm>
            <a:custGeom>
              <a:avLst/>
              <a:gdLst/>
              <a:ahLst/>
              <a:cxnLst/>
              <a:rect l="l" t="t" r="r" b="b"/>
              <a:pathLst>
                <a:path w="5291" h="1875" extrusionOk="0">
                  <a:moveTo>
                    <a:pt x="3391" y="1"/>
                  </a:moveTo>
                  <a:cubicBezTo>
                    <a:pt x="1731" y="1"/>
                    <a:pt x="340" y="179"/>
                    <a:pt x="197" y="340"/>
                  </a:cubicBezTo>
                  <a:cubicBezTo>
                    <a:pt x="63" y="491"/>
                    <a:pt x="1" y="688"/>
                    <a:pt x="27" y="902"/>
                  </a:cubicBezTo>
                  <a:cubicBezTo>
                    <a:pt x="54" y="1178"/>
                    <a:pt x="233" y="1437"/>
                    <a:pt x="527" y="1642"/>
                  </a:cubicBezTo>
                  <a:cubicBezTo>
                    <a:pt x="741" y="1785"/>
                    <a:pt x="1401" y="1874"/>
                    <a:pt x="2275" y="1874"/>
                  </a:cubicBezTo>
                  <a:cubicBezTo>
                    <a:pt x="3498" y="1874"/>
                    <a:pt x="4702" y="1705"/>
                    <a:pt x="4907" y="1499"/>
                  </a:cubicBezTo>
                  <a:cubicBezTo>
                    <a:pt x="5291" y="1116"/>
                    <a:pt x="5246" y="402"/>
                    <a:pt x="5014" y="143"/>
                  </a:cubicBezTo>
                  <a:cubicBezTo>
                    <a:pt x="4961" y="99"/>
                    <a:pt x="4550" y="1"/>
                    <a:pt x="33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088;p90"/>
            <p:cNvSpPr/>
            <p:nvPr/>
          </p:nvSpPr>
          <p:spPr>
            <a:xfrm>
              <a:off x="2430763" y="3390061"/>
              <a:ext cx="383748" cy="581787"/>
            </a:xfrm>
            <a:custGeom>
              <a:avLst/>
              <a:gdLst/>
              <a:ahLst/>
              <a:cxnLst/>
              <a:rect l="l" t="t" r="r" b="b"/>
              <a:pathLst>
                <a:path w="3837" h="5817" extrusionOk="0">
                  <a:moveTo>
                    <a:pt x="2953" y="0"/>
                  </a:moveTo>
                  <a:lnTo>
                    <a:pt x="2953" y="0"/>
                  </a:lnTo>
                  <a:cubicBezTo>
                    <a:pt x="3087" y="295"/>
                    <a:pt x="3149" y="616"/>
                    <a:pt x="3185" y="937"/>
                  </a:cubicBezTo>
                  <a:cubicBezTo>
                    <a:pt x="3265" y="1856"/>
                    <a:pt x="3051" y="2810"/>
                    <a:pt x="2471" y="3524"/>
                  </a:cubicBezTo>
                  <a:cubicBezTo>
                    <a:pt x="1989" y="4127"/>
                    <a:pt x="1224" y="4520"/>
                    <a:pt x="457" y="4520"/>
                  </a:cubicBezTo>
                  <a:cubicBezTo>
                    <a:pt x="373" y="4520"/>
                    <a:pt x="289" y="4515"/>
                    <a:pt x="205" y="4505"/>
                  </a:cubicBezTo>
                  <a:cubicBezTo>
                    <a:pt x="134" y="4978"/>
                    <a:pt x="63" y="5424"/>
                    <a:pt x="0" y="5817"/>
                  </a:cubicBezTo>
                  <a:lnTo>
                    <a:pt x="27" y="5817"/>
                  </a:lnTo>
                  <a:cubicBezTo>
                    <a:pt x="2159" y="5817"/>
                    <a:pt x="3390" y="4024"/>
                    <a:pt x="3667" y="2239"/>
                  </a:cubicBezTo>
                  <a:cubicBezTo>
                    <a:pt x="3836" y="1124"/>
                    <a:pt x="3586" y="197"/>
                    <a:pt x="3078" y="36"/>
                  </a:cubicBezTo>
                  <a:cubicBezTo>
                    <a:pt x="3033" y="18"/>
                    <a:pt x="2998" y="9"/>
                    <a:pt x="29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089;p90"/>
            <p:cNvSpPr/>
            <p:nvPr/>
          </p:nvSpPr>
          <p:spPr>
            <a:xfrm>
              <a:off x="1515434" y="3131325"/>
              <a:ext cx="356945" cy="606791"/>
            </a:xfrm>
            <a:custGeom>
              <a:avLst/>
              <a:gdLst/>
              <a:ahLst/>
              <a:cxnLst/>
              <a:rect l="l" t="t" r="r" b="b"/>
              <a:pathLst>
                <a:path w="3569" h="6067" extrusionOk="0">
                  <a:moveTo>
                    <a:pt x="1053" y="0"/>
                  </a:moveTo>
                  <a:cubicBezTo>
                    <a:pt x="1000" y="9"/>
                    <a:pt x="946" y="18"/>
                    <a:pt x="892" y="27"/>
                  </a:cubicBezTo>
                  <a:cubicBezTo>
                    <a:pt x="330" y="152"/>
                    <a:pt x="0" y="1169"/>
                    <a:pt x="134" y="2400"/>
                  </a:cubicBezTo>
                  <a:cubicBezTo>
                    <a:pt x="313" y="4041"/>
                    <a:pt x="1321" y="5950"/>
                    <a:pt x="3569" y="6066"/>
                  </a:cubicBezTo>
                  <a:cubicBezTo>
                    <a:pt x="3524" y="5701"/>
                    <a:pt x="3480" y="5308"/>
                    <a:pt x="3444" y="4925"/>
                  </a:cubicBezTo>
                  <a:cubicBezTo>
                    <a:pt x="3221" y="4925"/>
                    <a:pt x="2998" y="4916"/>
                    <a:pt x="2784" y="4871"/>
                  </a:cubicBezTo>
                  <a:cubicBezTo>
                    <a:pt x="2320" y="4755"/>
                    <a:pt x="1927" y="4443"/>
                    <a:pt x="1642" y="4068"/>
                  </a:cubicBezTo>
                  <a:cubicBezTo>
                    <a:pt x="1347" y="3685"/>
                    <a:pt x="1151" y="3247"/>
                    <a:pt x="982" y="2801"/>
                  </a:cubicBezTo>
                  <a:cubicBezTo>
                    <a:pt x="848" y="2471"/>
                    <a:pt x="732" y="2132"/>
                    <a:pt x="696" y="1784"/>
                  </a:cubicBezTo>
                  <a:cubicBezTo>
                    <a:pt x="661" y="1401"/>
                    <a:pt x="732" y="1017"/>
                    <a:pt x="830" y="642"/>
                  </a:cubicBezTo>
                  <a:cubicBezTo>
                    <a:pt x="884" y="428"/>
                    <a:pt x="955" y="205"/>
                    <a:pt x="10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090;p90"/>
            <p:cNvSpPr/>
            <p:nvPr/>
          </p:nvSpPr>
          <p:spPr>
            <a:xfrm>
              <a:off x="1818677" y="3088419"/>
              <a:ext cx="637180" cy="1019953"/>
            </a:xfrm>
            <a:custGeom>
              <a:avLst/>
              <a:gdLst/>
              <a:ahLst/>
              <a:cxnLst/>
              <a:rect l="l" t="t" r="r" b="b"/>
              <a:pathLst>
                <a:path w="6371" h="10198" extrusionOk="0">
                  <a:moveTo>
                    <a:pt x="1463" y="1"/>
                  </a:moveTo>
                  <a:lnTo>
                    <a:pt x="1463" y="1"/>
                  </a:lnTo>
                  <a:cubicBezTo>
                    <a:pt x="937" y="411"/>
                    <a:pt x="536" y="1036"/>
                    <a:pt x="420" y="1946"/>
                  </a:cubicBezTo>
                  <a:cubicBezTo>
                    <a:pt x="0" y="4997"/>
                    <a:pt x="946" y="8958"/>
                    <a:pt x="1267" y="10198"/>
                  </a:cubicBezTo>
                  <a:cubicBezTo>
                    <a:pt x="1829" y="9930"/>
                    <a:pt x="3747" y="9877"/>
                    <a:pt x="4506" y="9877"/>
                  </a:cubicBezTo>
                  <a:cubicBezTo>
                    <a:pt x="5228" y="9877"/>
                    <a:pt x="5737" y="9903"/>
                    <a:pt x="6031" y="9975"/>
                  </a:cubicBezTo>
                  <a:cubicBezTo>
                    <a:pt x="6120" y="9538"/>
                    <a:pt x="6245" y="8868"/>
                    <a:pt x="6370" y="8074"/>
                  </a:cubicBezTo>
                  <a:lnTo>
                    <a:pt x="6370" y="8074"/>
                  </a:lnTo>
                  <a:cubicBezTo>
                    <a:pt x="5817" y="8253"/>
                    <a:pt x="5246" y="8360"/>
                    <a:pt x="4666" y="8387"/>
                  </a:cubicBezTo>
                  <a:cubicBezTo>
                    <a:pt x="4569" y="8393"/>
                    <a:pt x="4472" y="8396"/>
                    <a:pt x="4375" y="8396"/>
                  </a:cubicBezTo>
                  <a:cubicBezTo>
                    <a:pt x="4033" y="8396"/>
                    <a:pt x="3692" y="8355"/>
                    <a:pt x="3373" y="8244"/>
                  </a:cubicBezTo>
                  <a:cubicBezTo>
                    <a:pt x="2775" y="8039"/>
                    <a:pt x="2293" y="7584"/>
                    <a:pt x="1954" y="7049"/>
                  </a:cubicBezTo>
                  <a:cubicBezTo>
                    <a:pt x="1624" y="6513"/>
                    <a:pt x="1428" y="5907"/>
                    <a:pt x="1294" y="5291"/>
                  </a:cubicBezTo>
                  <a:cubicBezTo>
                    <a:pt x="910" y="3552"/>
                    <a:pt x="973" y="1714"/>
                    <a:pt x="14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091;p90"/>
            <p:cNvSpPr/>
            <p:nvPr/>
          </p:nvSpPr>
          <p:spPr>
            <a:xfrm>
              <a:off x="2642090" y="3463171"/>
              <a:ext cx="37105" cy="33805"/>
            </a:xfrm>
            <a:custGeom>
              <a:avLst/>
              <a:gdLst/>
              <a:ahLst/>
              <a:cxnLst/>
              <a:rect l="l" t="t" r="r" b="b"/>
              <a:pathLst>
                <a:path w="371" h="338" extrusionOk="0">
                  <a:moveTo>
                    <a:pt x="75" y="1"/>
                  </a:moveTo>
                  <a:cubicBezTo>
                    <a:pt x="36" y="1"/>
                    <a:pt x="0" y="62"/>
                    <a:pt x="37" y="99"/>
                  </a:cubicBezTo>
                  <a:cubicBezTo>
                    <a:pt x="117" y="179"/>
                    <a:pt x="171" y="268"/>
                    <a:pt x="269" y="331"/>
                  </a:cubicBezTo>
                  <a:cubicBezTo>
                    <a:pt x="276" y="335"/>
                    <a:pt x="284" y="337"/>
                    <a:pt x="292" y="337"/>
                  </a:cubicBezTo>
                  <a:cubicBezTo>
                    <a:pt x="332" y="337"/>
                    <a:pt x="370" y="288"/>
                    <a:pt x="340" y="251"/>
                  </a:cubicBezTo>
                  <a:cubicBezTo>
                    <a:pt x="278" y="161"/>
                    <a:pt x="198" y="81"/>
                    <a:pt x="100" y="10"/>
                  </a:cubicBezTo>
                  <a:cubicBezTo>
                    <a:pt x="92" y="4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092;p90"/>
            <p:cNvSpPr/>
            <p:nvPr/>
          </p:nvSpPr>
          <p:spPr>
            <a:xfrm>
              <a:off x="2700098" y="3433167"/>
              <a:ext cx="38605" cy="28304"/>
            </a:xfrm>
            <a:custGeom>
              <a:avLst/>
              <a:gdLst/>
              <a:ahLst/>
              <a:cxnLst/>
              <a:rect l="l" t="t" r="r" b="b"/>
              <a:pathLst>
                <a:path w="386" h="283" extrusionOk="0">
                  <a:moveTo>
                    <a:pt x="294" y="1"/>
                  </a:moveTo>
                  <a:cubicBezTo>
                    <a:pt x="285" y="1"/>
                    <a:pt x="277" y="2"/>
                    <a:pt x="269" y="6"/>
                  </a:cubicBezTo>
                  <a:cubicBezTo>
                    <a:pt x="180" y="42"/>
                    <a:pt x="108" y="113"/>
                    <a:pt x="37" y="185"/>
                  </a:cubicBezTo>
                  <a:cubicBezTo>
                    <a:pt x="0" y="222"/>
                    <a:pt x="36" y="283"/>
                    <a:pt x="80" y="283"/>
                  </a:cubicBezTo>
                  <a:cubicBezTo>
                    <a:pt x="89" y="283"/>
                    <a:pt x="99" y="280"/>
                    <a:pt x="108" y="274"/>
                  </a:cubicBezTo>
                  <a:cubicBezTo>
                    <a:pt x="189" y="212"/>
                    <a:pt x="269" y="158"/>
                    <a:pt x="340" y="96"/>
                  </a:cubicBezTo>
                  <a:cubicBezTo>
                    <a:pt x="386" y="58"/>
                    <a:pt x="341" y="1"/>
                    <a:pt x="2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093;p90"/>
            <p:cNvSpPr/>
            <p:nvPr/>
          </p:nvSpPr>
          <p:spPr>
            <a:xfrm>
              <a:off x="2722501" y="3541683"/>
              <a:ext cx="47406" cy="13702"/>
            </a:xfrm>
            <a:custGeom>
              <a:avLst/>
              <a:gdLst/>
              <a:ahLst/>
              <a:cxnLst/>
              <a:rect l="l" t="t" r="r" b="b"/>
              <a:pathLst>
                <a:path w="474" h="137" extrusionOk="0">
                  <a:moveTo>
                    <a:pt x="411" y="1"/>
                  </a:moveTo>
                  <a:cubicBezTo>
                    <a:pt x="295" y="10"/>
                    <a:pt x="188" y="10"/>
                    <a:pt x="72" y="19"/>
                  </a:cubicBezTo>
                  <a:cubicBezTo>
                    <a:pt x="0" y="19"/>
                    <a:pt x="0" y="135"/>
                    <a:pt x="72" y="135"/>
                  </a:cubicBezTo>
                  <a:cubicBezTo>
                    <a:pt x="94" y="136"/>
                    <a:pt x="115" y="137"/>
                    <a:pt x="137" y="137"/>
                  </a:cubicBezTo>
                  <a:cubicBezTo>
                    <a:pt x="235" y="137"/>
                    <a:pt x="324" y="121"/>
                    <a:pt x="420" y="99"/>
                  </a:cubicBezTo>
                  <a:cubicBezTo>
                    <a:pt x="473" y="81"/>
                    <a:pt x="464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094;p90"/>
            <p:cNvSpPr/>
            <p:nvPr/>
          </p:nvSpPr>
          <p:spPr>
            <a:xfrm>
              <a:off x="2636290" y="3556385"/>
              <a:ext cx="23803" cy="36305"/>
            </a:xfrm>
            <a:custGeom>
              <a:avLst/>
              <a:gdLst/>
              <a:ahLst/>
              <a:cxnLst/>
              <a:rect l="l" t="t" r="r" b="b"/>
              <a:pathLst>
                <a:path w="238" h="363" extrusionOk="0">
                  <a:moveTo>
                    <a:pt x="54" y="1"/>
                  </a:moveTo>
                  <a:cubicBezTo>
                    <a:pt x="22" y="1"/>
                    <a:pt x="0" y="31"/>
                    <a:pt x="15" y="68"/>
                  </a:cubicBezTo>
                  <a:cubicBezTo>
                    <a:pt x="59" y="157"/>
                    <a:pt x="122" y="229"/>
                    <a:pt x="149" y="327"/>
                  </a:cubicBezTo>
                  <a:cubicBezTo>
                    <a:pt x="153" y="351"/>
                    <a:pt x="172" y="363"/>
                    <a:pt x="191" y="363"/>
                  </a:cubicBezTo>
                  <a:cubicBezTo>
                    <a:pt x="214" y="363"/>
                    <a:pt x="238" y="347"/>
                    <a:pt x="238" y="318"/>
                  </a:cubicBezTo>
                  <a:cubicBezTo>
                    <a:pt x="238" y="193"/>
                    <a:pt x="193" y="59"/>
                    <a:pt x="77" y="6"/>
                  </a:cubicBezTo>
                  <a:cubicBezTo>
                    <a:pt x="69" y="2"/>
                    <a:pt x="61" y="1"/>
                    <a:pt x="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095;p90"/>
            <p:cNvSpPr/>
            <p:nvPr/>
          </p:nvSpPr>
          <p:spPr>
            <a:xfrm>
              <a:off x="2601985" y="3645897"/>
              <a:ext cx="20403" cy="39606"/>
            </a:xfrm>
            <a:custGeom>
              <a:avLst/>
              <a:gdLst/>
              <a:ahLst/>
              <a:cxnLst/>
              <a:rect l="l" t="t" r="r" b="b"/>
              <a:pathLst>
                <a:path w="204" h="396" extrusionOk="0">
                  <a:moveTo>
                    <a:pt x="65" y="1"/>
                  </a:moveTo>
                  <a:cubicBezTo>
                    <a:pt x="33" y="1"/>
                    <a:pt x="1" y="22"/>
                    <a:pt x="1" y="56"/>
                  </a:cubicBezTo>
                  <a:cubicBezTo>
                    <a:pt x="1" y="119"/>
                    <a:pt x="10" y="172"/>
                    <a:pt x="19" y="235"/>
                  </a:cubicBezTo>
                  <a:cubicBezTo>
                    <a:pt x="37" y="288"/>
                    <a:pt x="63" y="333"/>
                    <a:pt x="108" y="377"/>
                  </a:cubicBezTo>
                  <a:cubicBezTo>
                    <a:pt x="118" y="390"/>
                    <a:pt x="131" y="396"/>
                    <a:pt x="143" y="396"/>
                  </a:cubicBezTo>
                  <a:cubicBezTo>
                    <a:pt x="174" y="396"/>
                    <a:pt x="204" y="362"/>
                    <a:pt x="197" y="324"/>
                  </a:cubicBezTo>
                  <a:cubicBezTo>
                    <a:pt x="188" y="279"/>
                    <a:pt x="179" y="235"/>
                    <a:pt x="162" y="190"/>
                  </a:cubicBezTo>
                  <a:cubicBezTo>
                    <a:pt x="144" y="145"/>
                    <a:pt x="135" y="92"/>
                    <a:pt x="126" y="47"/>
                  </a:cubicBezTo>
                  <a:cubicBezTo>
                    <a:pt x="118" y="15"/>
                    <a:pt x="92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096;p90"/>
            <p:cNvSpPr/>
            <p:nvPr/>
          </p:nvSpPr>
          <p:spPr>
            <a:xfrm>
              <a:off x="2686796" y="3621094"/>
              <a:ext cx="48106" cy="18603"/>
            </a:xfrm>
            <a:custGeom>
              <a:avLst/>
              <a:gdLst/>
              <a:ahLst/>
              <a:cxnLst/>
              <a:rect l="l" t="t" r="r" b="b"/>
              <a:pathLst>
                <a:path w="481" h="186" extrusionOk="0">
                  <a:moveTo>
                    <a:pt x="410" y="0"/>
                  </a:moveTo>
                  <a:cubicBezTo>
                    <a:pt x="408" y="0"/>
                    <a:pt x="405" y="0"/>
                    <a:pt x="402" y="1"/>
                  </a:cubicBezTo>
                  <a:cubicBezTo>
                    <a:pt x="304" y="10"/>
                    <a:pt x="206" y="45"/>
                    <a:pt x="99" y="45"/>
                  </a:cubicBezTo>
                  <a:cubicBezTo>
                    <a:pt x="27" y="45"/>
                    <a:pt x="0" y="170"/>
                    <a:pt x="81" y="179"/>
                  </a:cubicBezTo>
                  <a:cubicBezTo>
                    <a:pt x="110" y="183"/>
                    <a:pt x="140" y="186"/>
                    <a:pt x="169" y="186"/>
                  </a:cubicBezTo>
                  <a:cubicBezTo>
                    <a:pt x="264" y="186"/>
                    <a:pt x="356" y="162"/>
                    <a:pt x="438" y="108"/>
                  </a:cubicBezTo>
                  <a:cubicBezTo>
                    <a:pt x="480" y="82"/>
                    <a:pt x="466" y="0"/>
                    <a:pt x="4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097;p90"/>
            <p:cNvSpPr/>
            <p:nvPr/>
          </p:nvSpPr>
          <p:spPr>
            <a:xfrm>
              <a:off x="2656692" y="3726509"/>
              <a:ext cx="41405" cy="16302"/>
            </a:xfrm>
            <a:custGeom>
              <a:avLst/>
              <a:gdLst/>
              <a:ahLst/>
              <a:cxnLst/>
              <a:rect l="l" t="t" r="r" b="b"/>
              <a:pathLst>
                <a:path w="414" h="163" extrusionOk="0">
                  <a:moveTo>
                    <a:pt x="151" y="1"/>
                  </a:moveTo>
                  <a:cubicBezTo>
                    <a:pt x="119" y="1"/>
                    <a:pt x="86" y="4"/>
                    <a:pt x="52" y="8"/>
                  </a:cubicBezTo>
                  <a:cubicBezTo>
                    <a:pt x="0" y="17"/>
                    <a:pt x="6" y="107"/>
                    <a:pt x="62" y="107"/>
                  </a:cubicBezTo>
                  <a:cubicBezTo>
                    <a:pt x="64" y="107"/>
                    <a:pt x="67" y="107"/>
                    <a:pt x="70" y="107"/>
                  </a:cubicBezTo>
                  <a:cubicBezTo>
                    <a:pt x="82" y="105"/>
                    <a:pt x="95" y="105"/>
                    <a:pt x="107" y="105"/>
                  </a:cubicBezTo>
                  <a:cubicBezTo>
                    <a:pt x="189" y="105"/>
                    <a:pt x="258" y="129"/>
                    <a:pt x="328" y="160"/>
                  </a:cubicBezTo>
                  <a:cubicBezTo>
                    <a:pt x="334" y="162"/>
                    <a:pt x="340" y="163"/>
                    <a:pt x="345" y="163"/>
                  </a:cubicBezTo>
                  <a:cubicBezTo>
                    <a:pt x="389" y="163"/>
                    <a:pt x="414" y="104"/>
                    <a:pt x="382" y="80"/>
                  </a:cubicBezTo>
                  <a:cubicBezTo>
                    <a:pt x="317" y="21"/>
                    <a:pt x="238" y="1"/>
                    <a:pt x="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098;p90"/>
            <p:cNvSpPr/>
            <p:nvPr/>
          </p:nvSpPr>
          <p:spPr>
            <a:xfrm>
              <a:off x="2601785" y="3759613"/>
              <a:ext cx="19102" cy="38706"/>
            </a:xfrm>
            <a:custGeom>
              <a:avLst/>
              <a:gdLst/>
              <a:ahLst/>
              <a:cxnLst/>
              <a:rect l="l" t="t" r="r" b="b"/>
              <a:pathLst>
                <a:path w="191" h="387" extrusionOk="0">
                  <a:moveTo>
                    <a:pt x="116" y="1"/>
                  </a:moveTo>
                  <a:cubicBezTo>
                    <a:pt x="85" y="1"/>
                    <a:pt x="56" y="21"/>
                    <a:pt x="56" y="61"/>
                  </a:cubicBezTo>
                  <a:cubicBezTo>
                    <a:pt x="65" y="150"/>
                    <a:pt x="48" y="239"/>
                    <a:pt x="12" y="320"/>
                  </a:cubicBezTo>
                  <a:cubicBezTo>
                    <a:pt x="0" y="361"/>
                    <a:pt x="31" y="386"/>
                    <a:pt x="64" y="386"/>
                  </a:cubicBezTo>
                  <a:cubicBezTo>
                    <a:pt x="80" y="386"/>
                    <a:pt x="98" y="380"/>
                    <a:pt x="110" y="364"/>
                  </a:cubicBezTo>
                  <a:cubicBezTo>
                    <a:pt x="172" y="275"/>
                    <a:pt x="190" y="168"/>
                    <a:pt x="181" y="61"/>
                  </a:cubicBezTo>
                  <a:cubicBezTo>
                    <a:pt x="177" y="21"/>
                    <a:pt x="146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099;p90"/>
            <p:cNvSpPr/>
            <p:nvPr/>
          </p:nvSpPr>
          <p:spPr>
            <a:xfrm>
              <a:off x="2545778" y="3720808"/>
              <a:ext cx="14402" cy="48807"/>
            </a:xfrm>
            <a:custGeom>
              <a:avLst/>
              <a:gdLst/>
              <a:ahLst/>
              <a:cxnLst/>
              <a:rect l="l" t="t" r="r" b="b"/>
              <a:pathLst>
                <a:path w="144" h="488" extrusionOk="0">
                  <a:moveTo>
                    <a:pt x="49" y="1"/>
                  </a:moveTo>
                  <a:cubicBezTo>
                    <a:pt x="33" y="1"/>
                    <a:pt x="15" y="14"/>
                    <a:pt x="10" y="30"/>
                  </a:cubicBezTo>
                  <a:cubicBezTo>
                    <a:pt x="1" y="164"/>
                    <a:pt x="37" y="297"/>
                    <a:pt x="10" y="440"/>
                  </a:cubicBezTo>
                  <a:cubicBezTo>
                    <a:pt x="4" y="464"/>
                    <a:pt x="26" y="488"/>
                    <a:pt x="46" y="488"/>
                  </a:cubicBezTo>
                  <a:cubicBezTo>
                    <a:pt x="56" y="488"/>
                    <a:pt x="66" y="482"/>
                    <a:pt x="72" y="467"/>
                  </a:cubicBezTo>
                  <a:cubicBezTo>
                    <a:pt x="144" y="324"/>
                    <a:pt x="108" y="172"/>
                    <a:pt x="72" y="21"/>
                  </a:cubicBezTo>
                  <a:cubicBezTo>
                    <a:pt x="69" y="7"/>
                    <a:pt x="59" y="1"/>
                    <a:pt x="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100;p90"/>
            <p:cNvSpPr/>
            <p:nvPr/>
          </p:nvSpPr>
          <p:spPr>
            <a:xfrm>
              <a:off x="2463367" y="3789318"/>
              <a:ext cx="29304" cy="18803"/>
            </a:xfrm>
            <a:custGeom>
              <a:avLst/>
              <a:gdLst/>
              <a:ahLst/>
              <a:cxnLst/>
              <a:rect l="l" t="t" r="r" b="b"/>
              <a:pathLst>
                <a:path w="293" h="188" extrusionOk="0">
                  <a:moveTo>
                    <a:pt x="64" y="1"/>
                  </a:moveTo>
                  <a:cubicBezTo>
                    <a:pt x="28" y="1"/>
                    <a:pt x="1" y="37"/>
                    <a:pt x="31" y="67"/>
                  </a:cubicBezTo>
                  <a:cubicBezTo>
                    <a:pt x="84" y="121"/>
                    <a:pt x="147" y="157"/>
                    <a:pt x="209" y="183"/>
                  </a:cubicBezTo>
                  <a:cubicBezTo>
                    <a:pt x="216" y="186"/>
                    <a:pt x="223" y="187"/>
                    <a:pt x="230" y="187"/>
                  </a:cubicBezTo>
                  <a:cubicBezTo>
                    <a:pt x="266" y="187"/>
                    <a:pt x="293" y="151"/>
                    <a:pt x="263" y="121"/>
                  </a:cubicBezTo>
                  <a:cubicBezTo>
                    <a:pt x="209" y="76"/>
                    <a:pt x="147" y="32"/>
                    <a:pt x="84" y="5"/>
                  </a:cubicBezTo>
                  <a:cubicBezTo>
                    <a:pt x="77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101;p90"/>
            <p:cNvSpPr/>
            <p:nvPr/>
          </p:nvSpPr>
          <p:spPr>
            <a:xfrm>
              <a:off x="2512673" y="3864628"/>
              <a:ext cx="16302" cy="41106"/>
            </a:xfrm>
            <a:custGeom>
              <a:avLst/>
              <a:gdLst/>
              <a:ahLst/>
              <a:cxnLst/>
              <a:rect l="l" t="t" r="r" b="b"/>
              <a:pathLst>
                <a:path w="163" h="411" extrusionOk="0">
                  <a:moveTo>
                    <a:pt x="69" y="0"/>
                  </a:moveTo>
                  <a:cubicBezTo>
                    <a:pt x="34" y="0"/>
                    <a:pt x="0" y="30"/>
                    <a:pt x="11" y="73"/>
                  </a:cubicBezTo>
                  <a:cubicBezTo>
                    <a:pt x="29" y="171"/>
                    <a:pt x="29" y="269"/>
                    <a:pt x="20" y="367"/>
                  </a:cubicBezTo>
                  <a:cubicBezTo>
                    <a:pt x="20" y="394"/>
                    <a:pt x="45" y="411"/>
                    <a:pt x="69" y="411"/>
                  </a:cubicBezTo>
                  <a:cubicBezTo>
                    <a:pt x="86" y="411"/>
                    <a:pt x="102" y="403"/>
                    <a:pt x="109" y="385"/>
                  </a:cubicBezTo>
                  <a:cubicBezTo>
                    <a:pt x="162" y="269"/>
                    <a:pt x="162" y="171"/>
                    <a:pt x="127" y="46"/>
                  </a:cubicBezTo>
                  <a:cubicBezTo>
                    <a:pt x="116" y="14"/>
                    <a:pt x="92" y="0"/>
                    <a:pt x="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102;p90"/>
            <p:cNvSpPr/>
            <p:nvPr/>
          </p:nvSpPr>
          <p:spPr>
            <a:xfrm>
              <a:off x="2571681" y="3871829"/>
              <a:ext cx="43805" cy="14402"/>
            </a:xfrm>
            <a:custGeom>
              <a:avLst/>
              <a:gdLst/>
              <a:ahLst/>
              <a:cxnLst/>
              <a:rect l="l" t="t" r="r" b="b"/>
              <a:pathLst>
                <a:path w="438" h="144" extrusionOk="0">
                  <a:moveTo>
                    <a:pt x="393" y="1"/>
                  </a:moveTo>
                  <a:cubicBezTo>
                    <a:pt x="340" y="10"/>
                    <a:pt x="286" y="10"/>
                    <a:pt x="242" y="18"/>
                  </a:cubicBezTo>
                  <a:cubicBezTo>
                    <a:pt x="179" y="36"/>
                    <a:pt x="117" y="45"/>
                    <a:pt x="45" y="54"/>
                  </a:cubicBezTo>
                  <a:cubicBezTo>
                    <a:pt x="1" y="63"/>
                    <a:pt x="10" y="143"/>
                    <a:pt x="63" y="143"/>
                  </a:cubicBezTo>
                  <a:cubicBezTo>
                    <a:pt x="179" y="134"/>
                    <a:pt x="286" y="126"/>
                    <a:pt x="402" y="81"/>
                  </a:cubicBezTo>
                  <a:cubicBezTo>
                    <a:pt x="438" y="63"/>
                    <a:pt x="438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103;p90"/>
            <p:cNvSpPr/>
            <p:nvPr/>
          </p:nvSpPr>
          <p:spPr>
            <a:xfrm>
              <a:off x="2653792" y="3789718"/>
              <a:ext cx="35504" cy="16502"/>
            </a:xfrm>
            <a:custGeom>
              <a:avLst/>
              <a:gdLst/>
              <a:ahLst/>
              <a:cxnLst/>
              <a:rect l="l" t="t" r="r" b="b"/>
              <a:pathLst>
                <a:path w="355" h="165" extrusionOk="0">
                  <a:moveTo>
                    <a:pt x="259" y="0"/>
                  </a:moveTo>
                  <a:cubicBezTo>
                    <a:pt x="256" y="0"/>
                    <a:pt x="253" y="0"/>
                    <a:pt x="250" y="1"/>
                  </a:cubicBezTo>
                  <a:cubicBezTo>
                    <a:pt x="197" y="10"/>
                    <a:pt x="152" y="19"/>
                    <a:pt x="99" y="19"/>
                  </a:cubicBezTo>
                  <a:cubicBezTo>
                    <a:pt x="27" y="28"/>
                    <a:pt x="0" y="135"/>
                    <a:pt x="81" y="153"/>
                  </a:cubicBezTo>
                  <a:cubicBezTo>
                    <a:pt x="108" y="161"/>
                    <a:pt x="134" y="165"/>
                    <a:pt x="159" y="165"/>
                  </a:cubicBezTo>
                  <a:cubicBezTo>
                    <a:pt x="214" y="165"/>
                    <a:pt x="263" y="145"/>
                    <a:pt x="313" y="108"/>
                  </a:cubicBezTo>
                  <a:cubicBezTo>
                    <a:pt x="355" y="66"/>
                    <a:pt x="310" y="0"/>
                    <a:pt x="2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104;p90"/>
            <p:cNvSpPr/>
            <p:nvPr/>
          </p:nvSpPr>
          <p:spPr>
            <a:xfrm>
              <a:off x="1637551" y="3186332"/>
              <a:ext cx="36505" cy="39606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302" y="1"/>
                  </a:moveTo>
                  <a:cubicBezTo>
                    <a:pt x="287" y="1"/>
                    <a:pt x="272" y="7"/>
                    <a:pt x="260" y="21"/>
                  </a:cubicBezTo>
                  <a:cubicBezTo>
                    <a:pt x="216" y="66"/>
                    <a:pt x="189" y="110"/>
                    <a:pt x="162" y="164"/>
                  </a:cubicBezTo>
                  <a:cubicBezTo>
                    <a:pt x="126" y="208"/>
                    <a:pt x="82" y="253"/>
                    <a:pt x="37" y="298"/>
                  </a:cubicBezTo>
                  <a:cubicBezTo>
                    <a:pt x="0" y="335"/>
                    <a:pt x="37" y="396"/>
                    <a:pt x="81" y="396"/>
                  </a:cubicBezTo>
                  <a:cubicBezTo>
                    <a:pt x="90" y="396"/>
                    <a:pt x="99" y="393"/>
                    <a:pt x="109" y="387"/>
                  </a:cubicBezTo>
                  <a:cubicBezTo>
                    <a:pt x="225" y="316"/>
                    <a:pt x="349" y="200"/>
                    <a:pt x="358" y="57"/>
                  </a:cubicBezTo>
                  <a:cubicBezTo>
                    <a:pt x="364" y="27"/>
                    <a:pt x="33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105;p90"/>
            <p:cNvSpPr/>
            <p:nvPr/>
          </p:nvSpPr>
          <p:spPr>
            <a:xfrm>
              <a:off x="1587144" y="3176531"/>
              <a:ext cx="30304" cy="28104"/>
            </a:xfrm>
            <a:custGeom>
              <a:avLst/>
              <a:gdLst/>
              <a:ahLst/>
              <a:cxnLst/>
              <a:rect l="l" t="t" r="r" b="b"/>
              <a:pathLst>
                <a:path w="303" h="281" extrusionOk="0">
                  <a:moveTo>
                    <a:pt x="55" y="0"/>
                  </a:moveTo>
                  <a:cubicBezTo>
                    <a:pt x="19" y="0"/>
                    <a:pt x="1" y="60"/>
                    <a:pt x="33" y="83"/>
                  </a:cubicBezTo>
                  <a:cubicBezTo>
                    <a:pt x="113" y="128"/>
                    <a:pt x="167" y="190"/>
                    <a:pt x="220" y="262"/>
                  </a:cubicBezTo>
                  <a:cubicBezTo>
                    <a:pt x="226" y="275"/>
                    <a:pt x="239" y="280"/>
                    <a:pt x="253" y="280"/>
                  </a:cubicBezTo>
                  <a:cubicBezTo>
                    <a:pt x="277" y="280"/>
                    <a:pt x="303" y="261"/>
                    <a:pt x="291" y="226"/>
                  </a:cubicBezTo>
                  <a:cubicBezTo>
                    <a:pt x="247" y="119"/>
                    <a:pt x="175" y="48"/>
                    <a:pt x="68" y="3"/>
                  </a:cubicBezTo>
                  <a:cubicBezTo>
                    <a:pt x="64" y="1"/>
                    <a:pt x="59" y="0"/>
                    <a:pt x="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106;p90"/>
            <p:cNvSpPr/>
            <p:nvPr/>
          </p:nvSpPr>
          <p:spPr>
            <a:xfrm>
              <a:off x="1558240" y="3248641"/>
              <a:ext cx="50106" cy="14402"/>
            </a:xfrm>
            <a:custGeom>
              <a:avLst/>
              <a:gdLst/>
              <a:ahLst/>
              <a:cxnLst/>
              <a:rect l="l" t="t" r="r" b="b"/>
              <a:pathLst>
                <a:path w="501" h="144" extrusionOk="0">
                  <a:moveTo>
                    <a:pt x="309" y="0"/>
                  </a:moveTo>
                  <a:cubicBezTo>
                    <a:pt x="230" y="0"/>
                    <a:pt x="151" y="11"/>
                    <a:pt x="72" y="23"/>
                  </a:cubicBezTo>
                  <a:cubicBezTo>
                    <a:pt x="1" y="32"/>
                    <a:pt x="1" y="121"/>
                    <a:pt x="72" y="130"/>
                  </a:cubicBezTo>
                  <a:cubicBezTo>
                    <a:pt x="148" y="135"/>
                    <a:pt x="224" y="144"/>
                    <a:pt x="300" y="144"/>
                  </a:cubicBezTo>
                  <a:cubicBezTo>
                    <a:pt x="349" y="144"/>
                    <a:pt x="398" y="140"/>
                    <a:pt x="447" y="130"/>
                  </a:cubicBezTo>
                  <a:cubicBezTo>
                    <a:pt x="500" y="112"/>
                    <a:pt x="500" y="32"/>
                    <a:pt x="447" y="14"/>
                  </a:cubicBezTo>
                  <a:cubicBezTo>
                    <a:pt x="401" y="4"/>
                    <a:pt x="355" y="0"/>
                    <a:pt x="3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107;p90"/>
            <p:cNvSpPr/>
            <p:nvPr/>
          </p:nvSpPr>
          <p:spPr>
            <a:xfrm>
              <a:off x="1649652" y="3261143"/>
              <a:ext cx="33604" cy="16703"/>
            </a:xfrm>
            <a:custGeom>
              <a:avLst/>
              <a:gdLst/>
              <a:ahLst/>
              <a:cxnLst/>
              <a:rect l="l" t="t" r="r" b="b"/>
              <a:pathLst>
                <a:path w="336" h="167" extrusionOk="0">
                  <a:moveTo>
                    <a:pt x="37" y="1"/>
                  </a:moveTo>
                  <a:cubicBezTo>
                    <a:pt x="16" y="1"/>
                    <a:pt x="1" y="34"/>
                    <a:pt x="23" y="49"/>
                  </a:cubicBezTo>
                  <a:cubicBezTo>
                    <a:pt x="82" y="108"/>
                    <a:pt x="164" y="166"/>
                    <a:pt x="247" y="166"/>
                  </a:cubicBezTo>
                  <a:cubicBezTo>
                    <a:pt x="253" y="166"/>
                    <a:pt x="258" y="166"/>
                    <a:pt x="264" y="165"/>
                  </a:cubicBezTo>
                  <a:cubicBezTo>
                    <a:pt x="309" y="156"/>
                    <a:pt x="336" y="94"/>
                    <a:pt x="291" y="67"/>
                  </a:cubicBezTo>
                  <a:cubicBezTo>
                    <a:pt x="220" y="31"/>
                    <a:pt x="130" y="31"/>
                    <a:pt x="50" y="5"/>
                  </a:cubicBezTo>
                  <a:cubicBezTo>
                    <a:pt x="46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108;p90"/>
            <p:cNvSpPr/>
            <p:nvPr/>
          </p:nvSpPr>
          <p:spPr>
            <a:xfrm>
              <a:off x="1606246" y="3323452"/>
              <a:ext cx="37305" cy="28704"/>
            </a:xfrm>
            <a:custGeom>
              <a:avLst/>
              <a:gdLst/>
              <a:ahLst/>
              <a:cxnLst/>
              <a:rect l="l" t="t" r="r" b="b"/>
              <a:pathLst>
                <a:path w="373" h="287" extrusionOk="0">
                  <a:moveTo>
                    <a:pt x="60" y="0"/>
                  </a:moveTo>
                  <a:cubicBezTo>
                    <a:pt x="20" y="0"/>
                    <a:pt x="0" y="56"/>
                    <a:pt x="38" y="86"/>
                  </a:cubicBezTo>
                  <a:cubicBezTo>
                    <a:pt x="118" y="149"/>
                    <a:pt x="190" y="238"/>
                    <a:pt x="288" y="283"/>
                  </a:cubicBezTo>
                  <a:cubicBezTo>
                    <a:pt x="294" y="285"/>
                    <a:pt x="300" y="286"/>
                    <a:pt x="306" y="286"/>
                  </a:cubicBezTo>
                  <a:cubicBezTo>
                    <a:pt x="343" y="286"/>
                    <a:pt x="372" y="241"/>
                    <a:pt x="341" y="202"/>
                  </a:cubicBezTo>
                  <a:cubicBezTo>
                    <a:pt x="270" y="122"/>
                    <a:pt x="181" y="60"/>
                    <a:pt x="83" y="6"/>
                  </a:cubicBezTo>
                  <a:cubicBezTo>
                    <a:pt x="74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109;p90"/>
            <p:cNvSpPr/>
            <p:nvPr/>
          </p:nvSpPr>
          <p:spPr>
            <a:xfrm>
              <a:off x="1543738" y="3338254"/>
              <a:ext cx="44406" cy="39206"/>
            </a:xfrm>
            <a:custGeom>
              <a:avLst/>
              <a:gdLst/>
              <a:ahLst/>
              <a:cxnLst/>
              <a:rect l="l" t="t" r="r" b="b"/>
              <a:pathLst>
                <a:path w="444" h="392" extrusionOk="0">
                  <a:moveTo>
                    <a:pt x="51" y="0"/>
                  </a:moveTo>
                  <a:cubicBezTo>
                    <a:pt x="26" y="0"/>
                    <a:pt x="0" y="27"/>
                    <a:pt x="21" y="54"/>
                  </a:cubicBezTo>
                  <a:cubicBezTo>
                    <a:pt x="110" y="179"/>
                    <a:pt x="235" y="295"/>
                    <a:pt x="360" y="384"/>
                  </a:cubicBezTo>
                  <a:cubicBezTo>
                    <a:pt x="366" y="389"/>
                    <a:pt x="374" y="392"/>
                    <a:pt x="381" y="392"/>
                  </a:cubicBezTo>
                  <a:cubicBezTo>
                    <a:pt x="412" y="392"/>
                    <a:pt x="444" y="349"/>
                    <a:pt x="422" y="313"/>
                  </a:cubicBezTo>
                  <a:cubicBezTo>
                    <a:pt x="333" y="188"/>
                    <a:pt x="181" y="117"/>
                    <a:pt x="74" y="10"/>
                  </a:cubicBezTo>
                  <a:cubicBezTo>
                    <a:pt x="68" y="3"/>
                    <a:pt x="60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110;p90"/>
            <p:cNvSpPr/>
            <p:nvPr/>
          </p:nvSpPr>
          <p:spPr>
            <a:xfrm>
              <a:off x="1682056" y="3322252"/>
              <a:ext cx="31104" cy="33805"/>
            </a:xfrm>
            <a:custGeom>
              <a:avLst/>
              <a:gdLst/>
              <a:ahLst/>
              <a:cxnLst/>
              <a:rect l="l" t="t" r="r" b="b"/>
              <a:pathLst>
                <a:path w="311" h="338" extrusionOk="0">
                  <a:moveTo>
                    <a:pt x="248" y="0"/>
                  </a:moveTo>
                  <a:cubicBezTo>
                    <a:pt x="238" y="0"/>
                    <a:pt x="227" y="3"/>
                    <a:pt x="217" y="9"/>
                  </a:cubicBezTo>
                  <a:cubicBezTo>
                    <a:pt x="172" y="27"/>
                    <a:pt x="145" y="63"/>
                    <a:pt x="110" y="107"/>
                  </a:cubicBezTo>
                  <a:cubicBezTo>
                    <a:pt x="83" y="152"/>
                    <a:pt x="47" y="197"/>
                    <a:pt x="20" y="250"/>
                  </a:cubicBezTo>
                  <a:cubicBezTo>
                    <a:pt x="1" y="296"/>
                    <a:pt x="35" y="338"/>
                    <a:pt x="76" y="338"/>
                  </a:cubicBezTo>
                  <a:cubicBezTo>
                    <a:pt x="90" y="338"/>
                    <a:pt x="105" y="333"/>
                    <a:pt x="119" y="321"/>
                  </a:cubicBezTo>
                  <a:cubicBezTo>
                    <a:pt x="154" y="295"/>
                    <a:pt x="190" y="250"/>
                    <a:pt x="217" y="214"/>
                  </a:cubicBezTo>
                  <a:cubicBezTo>
                    <a:pt x="252" y="170"/>
                    <a:pt x="288" y="125"/>
                    <a:pt x="297" y="72"/>
                  </a:cubicBezTo>
                  <a:cubicBezTo>
                    <a:pt x="311" y="31"/>
                    <a:pt x="282" y="0"/>
                    <a:pt x="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111;p90"/>
            <p:cNvSpPr/>
            <p:nvPr/>
          </p:nvSpPr>
          <p:spPr>
            <a:xfrm>
              <a:off x="1625649" y="3403163"/>
              <a:ext cx="29904" cy="31705"/>
            </a:xfrm>
            <a:custGeom>
              <a:avLst/>
              <a:gdLst/>
              <a:ahLst/>
              <a:cxnLst/>
              <a:rect l="l" t="t" r="r" b="b"/>
              <a:pathLst>
                <a:path w="299" h="317" extrusionOk="0">
                  <a:moveTo>
                    <a:pt x="61" y="1"/>
                  </a:moveTo>
                  <a:cubicBezTo>
                    <a:pt x="18" y="1"/>
                    <a:pt x="0" y="68"/>
                    <a:pt x="40" y="92"/>
                  </a:cubicBezTo>
                  <a:cubicBezTo>
                    <a:pt x="112" y="137"/>
                    <a:pt x="174" y="217"/>
                    <a:pt x="219" y="297"/>
                  </a:cubicBezTo>
                  <a:cubicBezTo>
                    <a:pt x="225" y="311"/>
                    <a:pt x="238" y="316"/>
                    <a:pt x="251" y="316"/>
                  </a:cubicBezTo>
                  <a:cubicBezTo>
                    <a:pt x="274" y="316"/>
                    <a:pt x="299" y="299"/>
                    <a:pt x="299" y="271"/>
                  </a:cubicBezTo>
                  <a:cubicBezTo>
                    <a:pt x="290" y="208"/>
                    <a:pt x="272" y="155"/>
                    <a:pt x="228" y="110"/>
                  </a:cubicBezTo>
                  <a:cubicBezTo>
                    <a:pt x="183" y="66"/>
                    <a:pt x="129" y="30"/>
                    <a:pt x="76" y="3"/>
                  </a:cubicBezTo>
                  <a:cubicBezTo>
                    <a:pt x="71" y="1"/>
                    <a:pt x="66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112;p90"/>
            <p:cNvSpPr/>
            <p:nvPr/>
          </p:nvSpPr>
          <p:spPr>
            <a:xfrm>
              <a:off x="1592945" y="3463572"/>
              <a:ext cx="48406" cy="27404"/>
            </a:xfrm>
            <a:custGeom>
              <a:avLst/>
              <a:gdLst/>
              <a:ahLst/>
              <a:cxnLst/>
              <a:rect l="l" t="t" r="r" b="b"/>
              <a:pathLst>
                <a:path w="484" h="274" extrusionOk="0">
                  <a:moveTo>
                    <a:pt x="85" y="1"/>
                  </a:moveTo>
                  <a:cubicBezTo>
                    <a:pt x="34" y="1"/>
                    <a:pt x="0" y="73"/>
                    <a:pt x="55" y="104"/>
                  </a:cubicBezTo>
                  <a:cubicBezTo>
                    <a:pt x="167" y="164"/>
                    <a:pt x="262" y="274"/>
                    <a:pt x="396" y="274"/>
                  </a:cubicBezTo>
                  <a:cubicBezTo>
                    <a:pt x="401" y="274"/>
                    <a:pt x="407" y="274"/>
                    <a:pt x="412" y="273"/>
                  </a:cubicBezTo>
                  <a:cubicBezTo>
                    <a:pt x="474" y="273"/>
                    <a:pt x="483" y="193"/>
                    <a:pt x="430" y="166"/>
                  </a:cubicBezTo>
                  <a:cubicBezTo>
                    <a:pt x="314" y="131"/>
                    <a:pt x="216" y="59"/>
                    <a:pt x="109" y="6"/>
                  </a:cubicBezTo>
                  <a:cubicBezTo>
                    <a:pt x="101" y="2"/>
                    <a:pt x="93" y="1"/>
                    <a:pt x="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13;p90"/>
            <p:cNvSpPr/>
            <p:nvPr/>
          </p:nvSpPr>
          <p:spPr>
            <a:xfrm>
              <a:off x="1707860" y="3424866"/>
              <a:ext cx="45006" cy="36505"/>
            </a:xfrm>
            <a:custGeom>
              <a:avLst/>
              <a:gdLst/>
              <a:ahLst/>
              <a:cxnLst/>
              <a:rect l="l" t="t" r="r" b="b"/>
              <a:pathLst>
                <a:path w="450" h="365" extrusionOk="0">
                  <a:moveTo>
                    <a:pt x="360" y="0"/>
                  </a:moveTo>
                  <a:cubicBezTo>
                    <a:pt x="289" y="18"/>
                    <a:pt x="235" y="63"/>
                    <a:pt x="191" y="107"/>
                  </a:cubicBezTo>
                  <a:cubicBezTo>
                    <a:pt x="128" y="152"/>
                    <a:pt x="84" y="214"/>
                    <a:pt x="39" y="268"/>
                  </a:cubicBezTo>
                  <a:cubicBezTo>
                    <a:pt x="1" y="319"/>
                    <a:pt x="49" y="365"/>
                    <a:pt x="99" y="365"/>
                  </a:cubicBezTo>
                  <a:cubicBezTo>
                    <a:pt x="119" y="365"/>
                    <a:pt x="139" y="357"/>
                    <a:pt x="155" y="339"/>
                  </a:cubicBezTo>
                  <a:cubicBezTo>
                    <a:pt x="191" y="286"/>
                    <a:pt x="235" y="241"/>
                    <a:pt x="289" y="205"/>
                  </a:cubicBezTo>
                  <a:cubicBezTo>
                    <a:pt x="333" y="161"/>
                    <a:pt x="387" y="134"/>
                    <a:pt x="423" y="80"/>
                  </a:cubicBezTo>
                  <a:cubicBezTo>
                    <a:pt x="449" y="36"/>
                    <a:pt x="396" y="0"/>
                    <a:pt x="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14;p90"/>
            <p:cNvSpPr/>
            <p:nvPr/>
          </p:nvSpPr>
          <p:spPr>
            <a:xfrm>
              <a:off x="1687357" y="3479174"/>
              <a:ext cx="35404" cy="41706"/>
            </a:xfrm>
            <a:custGeom>
              <a:avLst/>
              <a:gdLst/>
              <a:ahLst/>
              <a:cxnLst/>
              <a:rect l="l" t="t" r="r" b="b"/>
              <a:pathLst>
                <a:path w="354" h="417" extrusionOk="0">
                  <a:moveTo>
                    <a:pt x="52" y="1"/>
                  </a:moveTo>
                  <a:cubicBezTo>
                    <a:pt x="26" y="1"/>
                    <a:pt x="1" y="28"/>
                    <a:pt x="21" y="55"/>
                  </a:cubicBezTo>
                  <a:cubicBezTo>
                    <a:pt x="101" y="171"/>
                    <a:pt x="190" y="278"/>
                    <a:pt x="262" y="394"/>
                  </a:cubicBezTo>
                  <a:cubicBezTo>
                    <a:pt x="271" y="410"/>
                    <a:pt x="286" y="416"/>
                    <a:pt x="301" y="416"/>
                  </a:cubicBezTo>
                  <a:cubicBezTo>
                    <a:pt x="328" y="416"/>
                    <a:pt x="354" y="393"/>
                    <a:pt x="342" y="358"/>
                  </a:cubicBezTo>
                  <a:cubicBezTo>
                    <a:pt x="298" y="215"/>
                    <a:pt x="182" y="117"/>
                    <a:pt x="74" y="10"/>
                  </a:cubicBezTo>
                  <a:cubicBezTo>
                    <a:pt x="68" y="4"/>
                    <a:pt x="60" y="1"/>
                    <a:pt x="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15;p90"/>
            <p:cNvSpPr/>
            <p:nvPr/>
          </p:nvSpPr>
          <p:spPr>
            <a:xfrm>
              <a:off x="1669155" y="3553284"/>
              <a:ext cx="46206" cy="18003"/>
            </a:xfrm>
            <a:custGeom>
              <a:avLst/>
              <a:gdLst/>
              <a:ahLst/>
              <a:cxnLst/>
              <a:rect l="l" t="t" r="r" b="b"/>
              <a:pathLst>
                <a:path w="462" h="180" extrusionOk="0">
                  <a:moveTo>
                    <a:pt x="62" y="0"/>
                  </a:moveTo>
                  <a:cubicBezTo>
                    <a:pt x="14" y="0"/>
                    <a:pt x="0" y="82"/>
                    <a:pt x="51" y="90"/>
                  </a:cubicBezTo>
                  <a:cubicBezTo>
                    <a:pt x="176" y="117"/>
                    <a:pt x="283" y="179"/>
                    <a:pt x="399" y="179"/>
                  </a:cubicBezTo>
                  <a:cubicBezTo>
                    <a:pt x="462" y="179"/>
                    <a:pt x="462" y="99"/>
                    <a:pt x="417" y="81"/>
                  </a:cubicBezTo>
                  <a:cubicBezTo>
                    <a:pt x="301" y="37"/>
                    <a:pt x="185" y="1"/>
                    <a:pt x="69" y="1"/>
                  </a:cubicBezTo>
                  <a:cubicBezTo>
                    <a:pt x="67" y="0"/>
                    <a:pt x="64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16;p90"/>
            <p:cNvSpPr/>
            <p:nvPr/>
          </p:nvSpPr>
          <p:spPr>
            <a:xfrm>
              <a:off x="1776769" y="3507678"/>
              <a:ext cx="32004" cy="28404"/>
            </a:xfrm>
            <a:custGeom>
              <a:avLst/>
              <a:gdLst/>
              <a:ahLst/>
              <a:cxnLst/>
              <a:rect l="l" t="t" r="r" b="b"/>
              <a:pathLst>
                <a:path w="320" h="284" extrusionOk="0">
                  <a:moveTo>
                    <a:pt x="235" y="1"/>
                  </a:moveTo>
                  <a:cubicBezTo>
                    <a:pt x="231" y="1"/>
                    <a:pt x="228" y="1"/>
                    <a:pt x="224" y="2"/>
                  </a:cubicBezTo>
                  <a:cubicBezTo>
                    <a:pt x="126" y="29"/>
                    <a:pt x="55" y="100"/>
                    <a:pt x="19" y="198"/>
                  </a:cubicBezTo>
                  <a:cubicBezTo>
                    <a:pt x="1" y="241"/>
                    <a:pt x="37" y="283"/>
                    <a:pt x="75" y="283"/>
                  </a:cubicBezTo>
                  <a:cubicBezTo>
                    <a:pt x="93" y="283"/>
                    <a:pt x="112" y="274"/>
                    <a:pt x="126" y="252"/>
                  </a:cubicBezTo>
                  <a:cubicBezTo>
                    <a:pt x="162" y="189"/>
                    <a:pt x="224" y="145"/>
                    <a:pt x="278" y="100"/>
                  </a:cubicBezTo>
                  <a:cubicBezTo>
                    <a:pt x="319" y="58"/>
                    <a:pt x="283" y="1"/>
                    <a:pt x="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17;p90"/>
            <p:cNvSpPr/>
            <p:nvPr/>
          </p:nvSpPr>
          <p:spPr>
            <a:xfrm>
              <a:off x="1771468" y="3587989"/>
              <a:ext cx="52507" cy="13702"/>
            </a:xfrm>
            <a:custGeom>
              <a:avLst/>
              <a:gdLst/>
              <a:ahLst/>
              <a:cxnLst/>
              <a:rect l="l" t="t" r="r" b="b"/>
              <a:pathLst>
                <a:path w="525" h="137" extrusionOk="0">
                  <a:moveTo>
                    <a:pt x="304" y="1"/>
                  </a:moveTo>
                  <a:cubicBezTo>
                    <a:pt x="222" y="1"/>
                    <a:pt x="136" y="22"/>
                    <a:pt x="54" y="37"/>
                  </a:cubicBezTo>
                  <a:cubicBezTo>
                    <a:pt x="1" y="46"/>
                    <a:pt x="10" y="136"/>
                    <a:pt x="72" y="136"/>
                  </a:cubicBezTo>
                  <a:cubicBezTo>
                    <a:pt x="148" y="130"/>
                    <a:pt x="224" y="121"/>
                    <a:pt x="300" y="121"/>
                  </a:cubicBezTo>
                  <a:cubicBezTo>
                    <a:pt x="349" y="121"/>
                    <a:pt x="398" y="125"/>
                    <a:pt x="447" y="136"/>
                  </a:cubicBezTo>
                  <a:cubicBezTo>
                    <a:pt x="450" y="136"/>
                    <a:pt x="453" y="136"/>
                    <a:pt x="456" y="136"/>
                  </a:cubicBezTo>
                  <a:cubicBezTo>
                    <a:pt x="503" y="136"/>
                    <a:pt x="524" y="72"/>
                    <a:pt x="482" y="46"/>
                  </a:cubicBezTo>
                  <a:cubicBezTo>
                    <a:pt x="426" y="12"/>
                    <a:pt x="366" y="1"/>
                    <a:pt x="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18;p90"/>
            <p:cNvSpPr/>
            <p:nvPr/>
          </p:nvSpPr>
          <p:spPr>
            <a:xfrm>
              <a:off x="1746465" y="3647297"/>
              <a:ext cx="40305" cy="17303"/>
            </a:xfrm>
            <a:custGeom>
              <a:avLst/>
              <a:gdLst/>
              <a:ahLst/>
              <a:cxnLst/>
              <a:rect l="l" t="t" r="r" b="b"/>
              <a:pathLst>
                <a:path w="403" h="173" extrusionOk="0">
                  <a:moveTo>
                    <a:pt x="287" y="1"/>
                  </a:moveTo>
                  <a:cubicBezTo>
                    <a:pt x="257" y="1"/>
                    <a:pt x="229" y="5"/>
                    <a:pt x="197" y="15"/>
                  </a:cubicBezTo>
                  <a:cubicBezTo>
                    <a:pt x="144" y="33"/>
                    <a:pt x="90" y="60"/>
                    <a:pt x="46" y="87"/>
                  </a:cubicBezTo>
                  <a:cubicBezTo>
                    <a:pt x="0" y="117"/>
                    <a:pt x="25" y="173"/>
                    <a:pt x="67" y="173"/>
                  </a:cubicBezTo>
                  <a:cubicBezTo>
                    <a:pt x="74" y="173"/>
                    <a:pt x="82" y="171"/>
                    <a:pt x="90" y="167"/>
                  </a:cubicBezTo>
                  <a:cubicBezTo>
                    <a:pt x="135" y="149"/>
                    <a:pt x="179" y="140"/>
                    <a:pt x="224" y="122"/>
                  </a:cubicBezTo>
                  <a:cubicBezTo>
                    <a:pt x="269" y="113"/>
                    <a:pt x="313" y="105"/>
                    <a:pt x="358" y="87"/>
                  </a:cubicBezTo>
                  <a:cubicBezTo>
                    <a:pt x="393" y="78"/>
                    <a:pt x="402" y="15"/>
                    <a:pt x="358" y="6"/>
                  </a:cubicBezTo>
                  <a:cubicBezTo>
                    <a:pt x="332" y="3"/>
                    <a:pt x="309" y="1"/>
                    <a:pt x="2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19;p90"/>
            <p:cNvSpPr/>
            <p:nvPr/>
          </p:nvSpPr>
          <p:spPr>
            <a:xfrm>
              <a:off x="1824175" y="3663700"/>
              <a:ext cx="24103" cy="26204"/>
            </a:xfrm>
            <a:custGeom>
              <a:avLst/>
              <a:gdLst/>
              <a:ahLst/>
              <a:cxnLst/>
              <a:rect l="l" t="t" r="r" b="b"/>
              <a:pathLst>
                <a:path w="241" h="262" extrusionOk="0">
                  <a:moveTo>
                    <a:pt x="91" y="0"/>
                  </a:moveTo>
                  <a:cubicBezTo>
                    <a:pt x="77" y="0"/>
                    <a:pt x="62" y="6"/>
                    <a:pt x="54" y="21"/>
                  </a:cubicBezTo>
                  <a:cubicBezTo>
                    <a:pt x="0" y="119"/>
                    <a:pt x="54" y="262"/>
                    <a:pt x="178" y="262"/>
                  </a:cubicBezTo>
                  <a:cubicBezTo>
                    <a:pt x="223" y="262"/>
                    <a:pt x="241" y="208"/>
                    <a:pt x="214" y="181"/>
                  </a:cubicBezTo>
                  <a:cubicBezTo>
                    <a:pt x="178" y="146"/>
                    <a:pt x="125" y="128"/>
                    <a:pt x="143" y="57"/>
                  </a:cubicBezTo>
                  <a:cubicBezTo>
                    <a:pt x="155" y="26"/>
                    <a:pt x="122" y="0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120;p90"/>
            <p:cNvSpPr/>
            <p:nvPr/>
          </p:nvSpPr>
          <p:spPr>
            <a:xfrm>
              <a:off x="1991000" y="3108321"/>
              <a:ext cx="45906" cy="47507"/>
            </a:xfrm>
            <a:custGeom>
              <a:avLst/>
              <a:gdLst/>
              <a:ahLst/>
              <a:cxnLst/>
              <a:rect l="l" t="t" r="r" b="b"/>
              <a:pathLst>
                <a:path w="459" h="475" extrusionOk="0">
                  <a:moveTo>
                    <a:pt x="377" y="1"/>
                  </a:moveTo>
                  <a:cubicBezTo>
                    <a:pt x="367" y="1"/>
                    <a:pt x="357" y="3"/>
                    <a:pt x="347" y="7"/>
                  </a:cubicBezTo>
                  <a:cubicBezTo>
                    <a:pt x="213" y="87"/>
                    <a:pt x="124" y="230"/>
                    <a:pt x="35" y="355"/>
                  </a:cubicBezTo>
                  <a:cubicBezTo>
                    <a:pt x="1" y="410"/>
                    <a:pt x="60" y="474"/>
                    <a:pt x="114" y="474"/>
                  </a:cubicBezTo>
                  <a:cubicBezTo>
                    <a:pt x="131" y="474"/>
                    <a:pt x="147" y="468"/>
                    <a:pt x="160" y="453"/>
                  </a:cubicBezTo>
                  <a:cubicBezTo>
                    <a:pt x="258" y="337"/>
                    <a:pt x="365" y="230"/>
                    <a:pt x="436" y="96"/>
                  </a:cubicBezTo>
                  <a:cubicBezTo>
                    <a:pt x="459" y="52"/>
                    <a:pt x="425" y="1"/>
                    <a:pt x="3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121;p90"/>
            <p:cNvSpPr/>
            <p:nvPr/>
          </p:nvSpPr>
          <p:spPr>
            <a:xfrm>
              <a:off x="2078612" y="3102721"/>
              <a:ext cx="56607" cy="32305"/>
            </a:xfrm>
            <a:custGeom>
              <a:avLst/>
              <a:gdLst/>
              <a:ahLst/>
              <a:cxnLst/>
              <a:rect l="l" t="t" r="r" b="b"/>
              <a:pathLst>
                <a:path w="566" h="323" extrusionOk="0">
                  <a:moveTo>
                    <a:pt x="78" y="0"/>
                  </a:moveTo>
                  <a:cubicBezTo>
                    <a:pt x="6" y="0"/>
                    <a:pt x="0" y="108"/>
                    <a:pt x="69" y="126"/>
                  </a:cubicBezTo>
                  <a:cubicBezTo>
                    <a:pt x="212" y="170"/>
                    <a:pt x="310" y="286"/>
                    <a:pt x="461" y="322"/>
                  </a:cubicBezTo>
                  <a:cubicBezTo>
                    <a:pt x="464" y="322"/>
                    <a:pt x="468" y="323"/>
                    <a:pt x="471" y="323"/>
                  </a:cubicBezTo>
                  <a:cubicBezTo>
                    <a:pt x="521" y="323"/>
                    <a:pt x="566" y="257"/>
                    <a:pt x="524" y="215"/>
                  </a:cubicBezTo>
                  <a:cubicBezTo>
                    <a:pt x="390" y="108"/>
                    <a:pt x="256" y="19"/>
                    <a:pt x="87" y="1"/>
                  </a:cubicBezTo>
                  <a:cubicBezTo>
                    <a:pt x="84" y="0"/>
                    <a:pt x="81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122;p90"/>
            <p:cNvSpPr/>
            <p:nvPr/>
          </p:nvSpPr>
          <p:spPr>
            <a:xfrm>
              <a:off x="2107515" y="3169630"/>
              <a:ext cx="36905" cy="22903"/>
            </a:xfrm>
            <a:custGeom>
              <a:avLst/>
              <a:gdLst/>
              <a:ahLst/>
              <a:cxnLst/>
              <a:rect l="l" t="t" r="r" b="b"/>
              <a:pathLst>
                <a:path w="369" h="229" extrusionOk="0">
                  <a:moveTo>
                    <a:pt x="297" y="1"/>
                  </a:moveTo>
                  <a:cubicBezTo>
                    <a:pt x="253" y="1"/>
                    <a:pt x="208" y="28"/>
                    <a:pt x="172" y="54"/>
                  </a:cubicBezTo>
                  <a:cubicBezTo>
                    <a:pt x="128" y="72"/>
                    <a:pt x="92" y="99"/>
                    <a:pt x="47" y="126"/>
                  </a:cubicBezTo>
                  <a:cubicBezTo>
                    <a:pt x="0" y="149"/>
                    <a:pt x="22" y="228"/>
                    <a:pt x="71" y="228"/>
                  </a:cubicBezTo>
                  <a:cubicBezTo>
                    <a:pt x="78" y="228"/>
                    <a:pt x="85" y="227"/>
                    <a:pt x="92" y="224"/>
                  </a:cubicBezTo>
                  <a:lnTo>
                    <a:pt x="226" y="170"/>
                  </a:lnTo>
                  <a:cubicBezTo>
                    <a:pt x="270" y="152"/>
                    <a:pt x="315" y="135"/>
                    <a:pt x="342" y="90"/>
                  </a:cubicBezTo>
                  <a:cubicBezTo>
                    <a:pt x="369" y="54"/>
                    <a:pt x="333" y="10"/>
                    <a:pt x="2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123;p90"/>
            <p:cNvSpPr/>
            <p:nvPr/>
          </p:nvSpPr>
          <p:spPr>
            <a:xfrm>
              <a:off x="2017104" y="3205135"/>
              <a:ext cx="20703" cy="36005"/>
            </a:xfrm>
            <a:custGeom>
              <a:avLst/>
              <a:gdLst/>
              <a:ahLst/>
              <a:cxnLst/>
              <a:rect l="l" t="t" r="r" b="b"/>
              <a:pathLst>
                <a:path w="207" h="360" extrusionOk="0">
                  <a:moveTo>
                    <a:pt x="40" y="0"/>
                  </a:moveTo>
                  <a:cubicBezTo>
                    <a:pt x="20" y="0"/>
                    <a:pt x="1" y="14"/>
                    <a:pt x="6" y="38"/>
                  </a:cubicBezTo>
                  <a:cubicBezTo>
                    <a:pt x="6" y="145"/>
                    <a:pt x="33" y="279"/>
                    <a:pt x="113" y="351"/>
                  </a:cubicBezTo>
                  <a:cubicBezTo>
                    <a:pt x="123" y="357"/>
                    <a:pt x="134" y="360"/>
                    <a:pt x="145" y="360"/>
                  </a:cubicBezTo>
                  <a:cubicBezTo>
                    <a:pt x="179" y="360"/>
                    <a:pt x="207" y="329"/>
                    <a:pt x="193" y="288"/>
                  </a:cubicBezTo>
                  <a:cubicBezTo>
                    <a:pt x="166" y="243"/>
                    <a:pt x="140" y="208"/>
                    <a:pt x="122" y="172"/>
                  </a:cubicBezTo>
                  <a:cubicBezTo>
                    <a:pt x="95" y="128"/>
                    <a:pt x="77" y="74"/>
                    <a:pt x="77" y="29"/>
                  </a:cubicBezTo>
                  <a:cubicBezTo>
                    <a:pt x="73" y="9"/>
                    <a:pt x="5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124;p90"/>
            <p:cNvSpPr/>
            <p:nvPr/>
          </p:nvSpPr>
          <p:spPr>
            <a:xfrm>
              <a:off x="1914990" y="3190833"/>
              <a:ext cx="32404" cy="36806"/>
            </a:xfrm>
            <a:custGeom>
              <a:avLst/>
              <a:gdLst/>
              <a:ahLst/>
              <a:cxnLst/>
              <a:rect l="l" t="t" r="r" b="b"/>
              <a:pathLst>
                <a:path w="324" h="368" extrusionOk="0">
                  <a:moveTo>
                    <a:pt x="59" y="1"/>
                  </a:moveTo>
                  <a:cubicBezTo>
                    <a:pt x="28" y="1"/>
                    <a:pt x="0" y="29"/>
                    <a:pt x="19" y="65"/>
                  </a:cubicBezTo>
                  <a:cubicBezTo>
                    <a:pt x="81" y="172"/>
                    <a:pt x="135" y="271"/>
                    <a:pt x="224" y="351"/>
                  </a:cubicBezTo>
                  <a:cubicBezTo>
                    <a:pt x="233" y="363"/>
                    <a:pt x="245" y="368"/>
                    <a:pt x="257" y="368"/>
                  </a:cubicBezTo>
                  <a:cubicBezTo>
                    <a:pt x="291" y="368"/>
                    <a:pt x="324" y="330"/>
                    <a:pt x="304" y="297"/>
                  </a:cubicBezTo>
                  <a:cubicBezTo>
                    <a:pt x="242" y="190"/>
                    <a:pt x="170" y="110"/>
                    <a:pt x="99" y="21"/>
                  </a:cubicBezTo>
                  <a:cubicBezTo>
                    <a:pt x="88" y="7"/>
                    <a:pt x="73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125;p90"/>
            <p:cNvSpPr/>
            <p:nvPr/>
          </p:nvSpPr>
          <p:spPr>
            <a:xfrm>
              <a:off x="1921491" y="3432767"/>
              <a:ext cx="40005" cy="17103"/>
            </a:xfrm>
            <a:custGeom>
              <a:avLst/>
              <a:gdLst/>
              <a:ahLst/>
              <a:cxnLst/>
              <a:rect l="l" t="t" r="r" b="b"/>
              <a:pathLst>
                <a:path w="400" h="171" extrusionOk="0">
                  <a:moveTo>
                    <a:pt x="70" y="1"/>
                  </a:moveTo>
                  <a:cubicBezTo>
                    <a:pt x="7" y="1"/>
                    <a:pt x="1" y="100"/>
                    <a:pt x="61" y="117"/>
                  </a:cubicBezTo>
                  <a:cubicBezTo>
                    <a:pt x="105" y="126"/>
                    <a:pt x="150" y="144"/>
                    <a:pt x="186" y="153"/>
                  </a:cubicBezTo>
                  <a:cubicBezTo>
                    <a:pt x="239" y="171"/>
                    <a:pt x="275" y="171"/>
                    <a:pt x="328" y="171"/>
                  </a:cubicBezTo>
                  <a:cubicBezTo>
                    <a:pt x="382" y="162"/>
                    <a:pt x="400" y="100"/>
                    <a:pt x="355" y="73"/>
                  </a:cubicBezTo>
                  <a:cubicBezTo>
                    <a:pt x="311" y="46"/>
                    <a:pt x="275" y="19"/>
                    <a:pt x="221" y="19"/>
                  </a:cubicBezTo>
                  <a:cubicBezTo>
                    <a:pt x="177" y="10"/>
                    <a:pt x="132" y="1"/>
                    <a:pt x="79" y="1"/>
                  </a:cubicBezTo>
                  <a:cubicBezTo>
                    <a:pt x="76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126;p90"/>
            <p:cNvSpPr/>
            <p:nvPr/>
          </p:nvSpPr>
          <p:spPr>
            <a:xfrm>
              <a:off x="1992300" y="3481674"/>
              <a:ext cx="25403" cy="33805"/>
            </a:xfrm>
            <a:custGeom>
              <a:avLst/>
              <a:gdLst/>
              <a:ahLst/>
              <a:cxnLst/>
              <a:rect l="l" t="t" r="r" b="b"/>
              <a:pathLst>
                <a:path w="254" h="338" extrusionOk="0">
                  <a:moveTo>
                    <a:pt x="94" y="1"/>
                  </a:moveTo>
                  <a:cubicBezTo>
                    <a:pt x="43" y="1"/>
                    <a:pt x="0" y="71"/>
                    <a:pt x="49" y="119"/>
                  </a:cubicBezTo>
                  <a:cubicBezTo>
                    <a:pt x="84" y="164"/>
                    <a:pt x="111" y="217"/>
                    <a:pt x="102" y="280"/>
                  </a:cubicBezTo>
                  <a:cubicBezTo>
                    <a:pt x="96" y="314"/>
                    <a:pt x="121" y="338"/>
                    <a:pt x="148" y="338"/>
                  </a:cubicBezTo>
                  <a:cubicBezTo>
                    <a:pt x="163" y="338"/>
                    <a:pt x="179" y="331"/>
                    <a:pt x="191" y="315"/>
                  </a:cubicBezTo>
                  <a:cubicBezTo>
                    <a:pt x="254" y="208"/>
                    <a:pt x="227" y="101"/>
                    <a:pt x="138" y="21"/>
                  </a:cubicBezTo>
                  <a:cubicBezTo>
                    <a:pt x="124" y="7"/>
                    <a:pt x="108" y="1"/>
                    <a:pt x="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127;p90"/>
            <p:cNvSpPr/>
            <p:nvPr/>
          </p:nvSpPr>
          <p:spPr>
            <a:xfrm>
              <a:off x="1956996" y="3582188"/>
              <a:ext cx="26103" cy="47007"/>
            </a:xfrm>
            <a:custGeom>
              <a:avLst/>
              <a:gdLst/>
              <a:ahLst/>
              <a:cxnLst/>
              <a:rect l="l" t="t" r="r" b="b"/>
              <a:pathLst>
                <a:path w="261" h="470" extrusionOk="0">
                  <a:moveTo>
                    <a:pt x="111" y="1"/>
                  </a:moveTo>
                  <a:cubicBezTo>
                    <a:pt x="88" y="1"/>
                    <a:pt x="64" y="13"/>
                    <a:pt x="54" y="42"/>
                  </a:cubicBezTo>
                  <a:cubicBezTo>
                    <a:pt x="0" y="194"/>
                    <a:pt x="36" y="354"/>
                    <a:pt x="161" y="452"/>
                  </a:cubicBezTo>
                  <a:cubicBezTo>
                    <a:pt x="173" y="464"/>
                    <a:pt x="186" y="469"/>
                    <a:pt x="198" y="469"/>
                  </a:cubicBezTo>
                  <a:cubicBezTo>
                    <a:pt x="232" y="469"/>
                    <a:pt x="261" y="431"/>
                    <a:pt x="241" y="399"/>
                  </a:cubicBezTo>
                  <a:cubicBezTo>
                    <a:pt x="188" y="301"/>
                    <a:pt x="143" y="185"/>
                    <a:pt x="170" y="78"/>
                  </a:cubicBezTo>
                  <a:cubicBezTo>
                    <a:pt x="180" y="29"/>
                    <a:pt x="146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128;p90"/>
            <p:cNvSpPr/>
            <p:nvPr/>
          </p:nvSpPr>
          <p:spPr>
            <a:xfrm>
              <a:off x="1886086" y="3562185"/>
              <a:ext cx="34804" cy="35005"/>
            </a:xfrm>
            <a:custGeom>
              <a:avLst/>
              <a:gdLst/>
              <a:ahLst/>
              <a:cxnLst/>
              <a:rect l="l" t="t" r="r" b="b"/>
              <a:pathLst>
                <a:path w="348" h="350" extrusionOk="0">
                  <a:moveTo>
                    <a:pt x="267" y="0"/>
                  </a:moveTo>
                  <a:cubicBezTo>
                    <a:pt x="257" y="0"/>
                    <a:pt x="246" y="3"/>
                    <a:pt x="236" y="10"/>
                  </a:cubicBezTo>
                  <a:cubicBezTo>
                    <a:pt x="147" y="81"/>
                    <a:pt x="76" y="162"/>
                    <a:pt x="22" y="260"/>
                  </a:cubicBezTo>
                  <a:cubicBezTo>
                    <a:pt x="1" y="296"/>
                    <a:pt x="38" y="350"/>
                    <a:pt x="76" y="350"/>
                  </a:cubicBezTo>
                  <a:cubicBezTo>
                    <a:pt x="85" y="350"/>
                    <a:pt x="94" y="347"/>
                    <a:pt x="103" y="340"/>
                  </a:cubicBezTo>
                  <a:cubicBezTo>
                    <a:pt x="192" y="278"/>
                    <a:pt x="272" y="188"/>
                    <a:pt x="326" y="99"/>
                  </a:cubicBezTo>
                  <a:cubicBezTo>
                    <a:pt x="347" y="56"/>
                    <a:pt x="310" y="0"/>
                    <a:pt x="2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129;p90"/>
            <p:cNvSpPr/>
            <p:nvPr/>
          </p:nvSpPr>
          <p:spPr>
            <a:xfrm>
              <a:off x="1956096" y="3717207"/>
              <a:ext cx="45606" cy="42506"/>
            </a:xfrm>
            <a:custGeom>
              <a:avLst/>
              <a:gdLst/>
              <a:ahLst/>
              <a:cxnLst/>
              <a:rect l="l" t="t" r="r" b="b"/>
              <a:pathLst>
                <a:path w="456" h="425" extrusionOk="0">
                  <a:moveTo>
                    <a:pt x="92" y="1"/>
                  </a:moveTo>
                  <a:cubicBezTo>
                    <a:pt x="41" y="1"/>
                    <a:pt x="1" y="75"/>
                    <a:pt x="45" y="119"/>
                  </a:cubicBezTo>
                  <a:cubicBezTo>
                    <a:pt x="107" y="164"/>
                    <a:pt x="161" y="208"/>
                    <a:pt x="223" y="262"/>
                  </a:cubicBezTo>
                  <a:cubicBezTo>
                    <a:pt x="268" y="298"/>
                    <a:pt x="321" y="351"/>
                    <a:pt x="348" y="396"/>
                  </a:cubicBezTo>
                  <a:cubicBezTo>
                    <a:pt x="358" y="416"/>
                    <a:pt x="376" y="425"/>
                    <a:pt x="395" y="425"/>
                  </a:cubicBezTo>
                  <a:cubicBezTo>
                    <a:pt x="425" y="425"/>
                    <a:pt x="455" y="402"/>
                    <a:pt x="455" y="369"/>
                  </a:cubicBezTo>
                  <a:cubicBezTo>
                    <a:pt x="455" y="191"/>
                    <a:pt x="259" y="101"/>
                    <a:pt x="125" y="12"/>
                  </a:cubicBezTo>
                  <a:cubicBezTo>
                    <a:pt x="114" y="4"/>
                    <a:pt x="103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130;p90"/>
            <p:cNvSpPr/>
            <p:nvPr/>
          </p:nvSpPr>
          <p:spPr>
            <a:xfrm>
              <a:off x="1905289" y="3784817"/>
              <a:ext cx="39705" cy="33005"/>
            </a:xfrm>
            <a:custGeom>
              <a:avLst/>
              <a:gdLst/>
              <a:ahLst/>
              <a:cxnLst/>
              <a:rect l="l" t="t" r="r" b="b"/>
              <a:pathLst>
                <a:path w="397" h="330" extrusionOk="0">
                  <a:moveTo>
                    <a:pt x="79" y="0"/>
                  </a:moveTo>
                  <a:cubicBezTo>
                    <a:pt x="36" y="0"/>
                    <a:pt x="1" y="53"/>
                    <a:pt x="35" y="94"/>
                  </a:cubicBezTo>
                  <a:cubicBezTo>
                    <a:pt x="116" y="184"/>
                    <a:pt x="196" y="273"/>
                    <a:pt x="303" y="326"/>
                  </a:cubicBezTo>
                  <a:cubicBezTo>
                    <a:pt x="310" y="329"/>
                    <a:pt x="316" y="330"/>
                    <a:pt x="322" y="330"/>
                  </a:cubicBezTo>
                  <a:cubicBezTo>
                    <a:pt x="366" y="330"/>
                    <a:pt x="397" y="276"/>
                    <a:pt x="366" y="237"/>
                  </a:cubicBezTo>
                  <a:cubicBezTo>
                    <a:pt x="285" y="157"/>
                    <a:pt x="196" y="94"/>
                    <a:pt x="116" y="14"/>
                  </a:cubicBezTo>
                  <a:cubicBezTo>
                    <a:pt x="104" y="4"/>
                    <a:pt x="91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131;p90"/>
            <p:cNvSpPr/>
            <p:nvPr/>
          </p:nvSpPr>
          <p:spPr>
            <a:xfrm>
              <a:off x="1970397" y="3938439"/>
              <a:ext cx="43105" cy="19303"/>
            </a:xfrm>
            <a:custGeom>
              <a:avLst/>
              <a:gdLst/>
              <a:ahLst/>
              <a:cxnLst/>
              <a:rect l="l" t="t" r="r" b="b"/>
              <a:pathLst>
                <a:path w="431" h="193" extrusionOk="0">
                  <a:moveTo>
                    <a:pt x="249" y="0"/>
                  </a:moveTo>
                  <a:cubicBezTo>
                    <a:pt x="183" y="0"/>
                    <a:pt x="113" y="30"/>
                    <a:pt x="54" y="66"/>
                  </a:cubicBezTo>
                  <a:cubicBezTo>
                    <a:pt x="1" y="104"/>
                    <a:pt x="37" y="192"/>
                    <a:pt x="92" y="192"/>
                  </a:cubicBezTo>
                  <a:cubicBezTo>
                    <a:pt x="103" y="192"/>
                    <a:pt x="114" y="189"/>
                    <a:pt x="125" y="182"/>
                  </a:cubicBezTo>
                  <a:cubicBezTo>
                    <a:pt x="159" y="160"/>
                    <a:pt x="207" y="137"/>
                    <a:pt x="254" y="137"/>
                  </a:cubicBezTo>
                  <a:cubicBezTo>
                    <a:pt x="281" y="137"/>
                    <a:pt x="307" y="145"/>
                    <a:pt x="330" y="164"/>
                  </a:cubicBezTo>
                  <a:cubicBezTo>
                    <a:pt x="341" y="171"/>
                    <a:pt x="352" y="173"/>
                    <a:pt x="363" y="173"/>
                  </a:cubicBezTo>
                  <a:cubicBezTo>
                    <a:pt x="399" y="173"/>
                    <a:pt x="431" y="143"/>
                    <a:pt x="410" y="102"/>
                  </a:cubicBezTo>
                  <a:cubicBezTo>
                    <a:pt x="371" y="27"/>
                    <a:pt x="312" y="0"/>
                    <a:pt x="2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132;p90"/>
            <p:cNvSpPr/>
            <p:nvPr/>
          </p:nvSpPr>
          <p:spPr>
            <a:xfrm>
              <a:off x="2005702" y="4004148"/>
              <a:ext cx="48606" cy="27504"/>
            </a:xfrm>
            <a:custGeom>
              <a:avLst/>
              <a:gdLst/>
              <a:ahLst/>
              <a:cxnLst/>
              <a:rect l="l" t="t" r="r" b="b"/>
              <a:pathLst>
                <a:path w="486" h="275" extrusionOk="0">
                  <a:moveTo>
                    <a:pt x="72" y="1"/>
                  </a:moveTo>
                  <a:cubicBezTo>
                    <a:pt x="34" y="1"/>
                    <a:pt x="0" y="57"/>
                    <a:pt x="31" y="87"/>
                  </a:cubicBezTo>
                  <a:cubicBezTo>
                    <a:pt x="129" y="158"/>
                    <a:pt x="236" y="221"/>
                    <a:pt x="343" y="266"/>
                  </a:cubicBezTo>
                  <a:cubicBezTo>
                    <a:pt x="358" y="271"/>
                    <a:pt x="374" y="274"/>
                    <a:pt x="389" y="274"/>
                  </a:cubicBezTo>
                  <a:cubicBezTo>
                    <a:pt x="420" y="274"/>
                    <a:pt x="450" y="263"/>
                    <a:pt x="468" y="239"/>
                  </a:cubicBezTo>
                  <a:cubicBezTo>
                    <a:pt x="486" y="194"/>
                    <a:pt x="459" y="158"/>
                    <a:pt x="432" y="132"/>
                  </a:cubicBezTo>
                  <a:cubicBezTo>
                    <a:pt x="422" y="118"/>
                    <a:pt x="410" y="112"/>
                    <a:pt x="399" y="112"/>
                  </a:cubicBezTo>
                  <a:cubicBezTo>
                    <a:pt x="382" y="112"/>
                    <a:pt x="366" y="128"/>
                    <a:pt x="361" y="150"/>
                  </a:cubicBezTo>
                  <a:cubicBezTo>
                    <a:pt x="352" y="141"/>
                    <a:pt x="343" y="141"/>
                    <a:pt x="334" y="141"/>
                  </a:cubicBezTo>
                  <a:cubicBezTo>
                    <a:pt x="307" y="123"/>
                    <a:pt x="271" y="114"/>
                    <a:pt x="245" y="96"/>
                  </a:cubicBezTo>
                  <a:cubicBezTo>
                    <a:pt x="191" y="69"/>
                    <a:pt x="138" y="43"/>
                    <a:pt x="93" y="7"/>
                  </a:cubicBezTo>
                  <a:cubicBezTo>
                    <a:pt x="86" y="3"/>
                    <a:pt x="79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133;p90"/>
            <p:cNvSpPr/>
            <p:nvPr/>
          </p:nvSpPr>
          <p:spPr>
            <a:xfrm>
              <a:off x="1983999" y="3851426"/>
              <a:ext cx="32504" cy="35205"/>
            </a:xfrm>
            <a:custGeom>
              <a:avLst/>
              <a:gdLst/>
              <a:ahLst/>
              <a:cxnLst/>
              <a:rect l="l" t="t" r="r" b="b"/>
              <a:pathLst>
                <a:path w="325" h="352" extrusionOk="0">
                  <a:moveTo>
                    <a:pt x="258" y="0"/>
                  </a:moveTo>
                  <a:cubicBezTo>
                    <a:pt x="249" y="0"/>
                    <a:pt x="239" y="3"/>
                    <a:pt x="230" y="8"/>
                  </a:cubicBezTo>
                  <a:cubicBezTo>
                    <a:pt x="141" y="62"/>
                    <a:pt x="87" y="151"/>
                    <a:pt x="34" y="240"/>
                  </a:cubicBezTo>
                  <a:cubicBezTo>
                    <a:pt x="0" y="294"/>
                    <a:pt x="47" y="352"/>
                    <a:pt x="94" y="352"/>
                  </a:cubicBezTo>
                  <a:cubicBezTo>
                    <a:pt x="111" y="352"/>
                    <a:pt x="127" y="345"/>
                    <a:pt x="141" y="330"/>
                  </a:cubicBezTo>
                  <a:cubicBezTo>
                    <a:pt x="212" y="249"/>
                    <a:pt x="283" y="169"/>
                    <a:pt x="310" y="71"/>
                  </a:cubicBezTo>
                  <a:cubicBezTo>
                    <a:pt x="324" y="36"/>
                    <a:pt x="294" y="0"/>
                    <a:pt x="2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134;p90"/>
            <p:cNvSpPr/>
            <p:nvPr/>
          </p:nvSpPr>
          <p:spPr>
            <a:xfrm>
              <a:off x="1890087" y="3679402"/>
              <a:ext cx="38505" cy="30105"/>
            </a:xfrm>
            <a:custGeom>
              <a:avLst/>
              <a:gdLst/>
              <a:ahLst/>
              <a:cxnLst/>
              <a:rect l="l" t="t" r="r" b="b"/>
              <a:pathLst>
                <a:path w="385" h="301" extrusionOk="0">
                  <a:moveTo>
                    <a:pt x="304" y="0"/>
                  </a:moveTo>
                  <a:cubicBezTo>
                    <a:pt x="291" y="0"/>
                    <a:pt x="278" y="5"/>
                    <a:pt x="268" y="16"/>
                  </a:cubicBezTo>
                  <a:cubicBezTo>
                    <a:pt x="232" y="51"/>
                    <a:pt x="196" y="87"/>
                    <a:pt x="152" y="123"/>
                  </a:cubicBezTo>
                  <a:cubicBezTo>
                    <a:pt x="116" y="158"/>
                    <a:pt x="63" y="185"/>
                    <a:pt x="27" y="221"/>
                  </a:cubicBezTo>
                  <a:cubicBezTo>
                    <a:pt x="0" y="247"/>
                    <a:pt x="18" y="301"/>
                    <a:pt x="63" y="301"/>
                  </a:cubicBezTo>
                  <a:cubicBezTo>
                    <a:pt x="187" y="283"/>
                    <a:pt x="295" y="185"/>
                    <a:pt x="357" y="87"/>
                  </a:cubicBezTo>
                  <a:cubicBezTo>
                    <a:pt x="384" y="46"/>
                    <a:pt x="344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135;p90"/>
            <p:cNvSpPr/>
            <p:nvPr/>
          </p:nvSpPr>
          <p:spPr>
            <a:xfrm>
              <a:off x="1886486" y="3266044"/>
              <a:ext cx="29304" cy="16202"/>
            </a:xfrm>
            <a:custGeom>
              <a:avLst/>
              <a:gdLst/>
              <a:ahLst/>
              <a:cxnLst/>
              <a:rect l="l" t="t" r="r" b="b"/>
              <a:pathLst>
                <a:path w="293" h="162" extrusionOk="0">
                  <a:moveTo>
                    <a:pt x="45" y="0"/>
                  </a:moveTo>
                  <a:cubicBezTo>
                    <a:pt x="9" y="0"/>
                    <a:pt x="0" y="45"/>
                    <a:pt x="18" y="63"/>
                  </a:cubicBezTo>
                  <a:cubicBezTo>
                    <a:pt x="18" y="63"/>
                    <a:pt x="18" y="63"/>
                    <a:pt x="27" y="72"/>
                  </a:cubicBezTo>
                  <a:cubicBezTo>
                    <a:pt x="20" y="64"/>
                    <a:pt x="17" y="62"/>
                    <a:pt x="16" y="62"/>
                  </a:cubicBezTo>
                  <a:lnTo>
                    <a:pt x="16" y="62"/>
                  </a:lnTo>
                  <a:cubicBezTo>
                    <a:pt x="13" y="62"/>
                    <a:pt x="27" y="81"/>
                    <a:pt x="27" y="81"/>
                  </a:cubicBezTo>
                  <a:cubicBezTo>
                    <a:pt x="45" y="98"/>
                    <a:pt x="63" y="107"/>
                    <a:pt x="81" y="116"/>
                  </a:cubicBezTo>
                  <a:cubicBezTo>
                    <a:pt x="134" y="143"/>
                    <a:pt x="179" y="161"/>
                    <a:pt x="232" y="161"/>
                  </a:cubicBezTo>
                  <a:cubicBezTo>
                    <a:pt x="235" y="161"/>
                    <a:pt x="238" y="162"/>
                    <a:pt x="240" y="162"/>
                  </a:cubicBezTo>
                  <a:cubicBezTo>
                    <a:pt x="279" y="162"/>
                    <a:pt x="293" y="97"/>
                    <a:pt x="259" y="81"/>
                  </a:cubicBezTo>
                  <a:cubicBezTo>
                    <a:pt x="215" y="63"/>
                    <a:pt x="179" y="36"/>
                    <a:pt x="134" y="27"/>
                  </a:cubicBezTo>
                  <a:cubicBezTo>
                    <a:pt x="107" y="9"/>
                    <a:pt x="81" y="9"/>
                    <a:pt x="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136;p90"/>
            <p:cNvSpPr/>
            <p:nvPr/>
          </p:nvSpPr>
          <p:spPr>
            <a:xfrm>
              <a:off x="2093514" y="3263643"/>
              <a:ext cx="52907" cy="28404"/>
            </a:xfrm>
            <a:custGeom>
              <a:avLst/>
              <a:gdLst/>
              <a:ahLst/>
              <a:cxnLst/>
              <a:rect l="l" t="t" r="r" b="b"/>
              <a:pathLst>
                <a:path w="529" h="284" extrusionOk="0">
                  <a:moveTo>
                    <a:pt x="430" y="0"/>
                  </a:moveTo>
                  <a:cubicBezTo>
                    <a:pt x="420" y="0"/>
                    <a:pt x="410" y="2"/>
                    <a:pt x="402" y="6"/>
                  </a:cubicBezTo>
                  <a:cubicBezTo>
                    <a:pt x="286" y="69"/>
                    <a:pt x="187" y="140"/>
                    <a:pt x="63" y="176"/>
                  </a:cubicBezTo>
                  <a:cubicBezTo>
                    <a:pt x="0" y="194"/>
                    <a:pt x="18" y="283"/>
                    <a:pt x="80" y="283"/>
                  </a:cubicBezTo>
                  <a:cubicBezTo>
                    <a:pt x="89" y="283"/>
                    <a:pt x="98" y="284"/>
                    <a:pt x="107" y="284"/>
                  </a:cubicBezTo>
                  <a:cubicBezTo>
                    <a:pt x="258" y="284"/>
                    <a:pt x="398" y="214"/>
                    <a:pt x="491" y="96"/>
                  </a:cubicBezTo>
                  <a:cubicBezTo>
                    <a:pt x="528" y="51"/>
                    <a:pt x="478" y="0"/>
                    <a:pt x="4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137;p90"/>
            <p:cNvSpPr/>
            <p:nvPr/>
          </p:nvSpPr>
          <p:spPr>
            <a:xfrm>
              <a:off x="2111616" y="3385560"/>
              <a:ext cx="56907" cy="31305"/>
            </a:xfrm>
            <a:custGeom>
              <a:avLst/>
              <a:gdLst/>
              <a:ahLst/>
              <a:cxnLst/>
              <a:rect l="l" t="t" r="r" b="b"/>
              <a:pathLst>
                <a:path w="569" h="313" extrusionOk="0">
                  <a:moveTo>
                    <a:pt x="96" y="0"/>
                  </a:moveTo>
                  <a:cubicBezTo>
                    <a:pt x="31" y="0"/>
                    <a:pt x="1" y="100"/>
                    <a:pt x="78" y="117"/>
                  </a:cubicBezTo>
                  <a:cubicBezTo>
                    <a:pt x="158" y="143"/>
                    <a:pt x="238" y="170"/>
                    <a:pt x="310" y="215"/>
                  </a:cubicBezTo>
                  <a:cubicBezTo>
                    <a:pt x="372" y="250"/>
                    <a:pt x="426" y="304"/>
                    <a:pt x="506" y="313"/>
                  </a:cubicBezTo>
                  <a:cubicBezTo>
                    <a:pt x="542" y="313"/>
                    <a:pt x="568" y="268"/>
                    <a:pt x="560" y="242"/>
                  </a:cubicBezTo>
                  <a:cubicBezTo>
                    <a:pt x="497" y="90"/>
                    <a:pt x="247" y="27"/>
                    <a:pt x="105" y="1"/>
                  </a:cubicBezTo>
                  <a:cubicBezTo>
                    <a:pt x="102" y="0"/>
                    <a:pt x="99" y="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138;p90"/>
            <p:cNvSpPr/>
            <p:nvPr/>
          </p:nvSpPr>
          <p:spPr>
            <a:xfrm>
              <a:off x="2202628" y="3263743"/>
              <a:ext cx="47506" cy="46307"/>
            </a:xfrm>
            <a:custGeom>
              <a:avLst/>
              <a:gdLst/>
              <a:ahLst/>
              <a:cxnLst/>
              <a:rect l="l" t="t" r="r" b="b"/>
              <a:pathLst>
                <a:path w="475" h="463" extrusionOk="0">
                  <a:moveTo>
                    <a:pt x="396" y="0"/>
                  </a:moveTo>
                  <a:cubicBezTo>
                    <a:pt x="381" y="0"/>
                    <a:pt x="367" y="5"/>
                    <a:pt x="354" y="14"/>
                  </a:cubicBezTo>
                  <a:cubicBezTo>
                    <a:pt x="247" y="121"/>
                    <a:pt x="149" y="237"/>
                    <a:pt x="42" y="344"/>
                  </a:cubicBezTo>
                  <a:cubicBezTo>
                    <a:pt x="1" y="393"/>
                    <a:pt x="45" y="463"/>
                    <a:pt x="96" y="463"/>
                  </a:cubicBezTo>
                  <a:cubicBezTo>
                    <a:pt x="111" y="463"/>
                    <a:pt x="126" y="457"/>
                    <a:pt x="140" y="443"/>
                  </a:cubicBezTo>
                  <a:cubicBezTo>
                    <a:pt x="256" y="335"/>
                    <a:pt x="399" y="228"/>
                    <a:pt x="461" y="77"/>
                  </a:cubicBezTo>
                  <a:cubicBezTo>
                    <a:pt x="474" y="31"/>
                    <a:pt x="436" y="0"/>
                    <a:pt x="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139;p90"/>
            <p:cNvSpPr/>
            <p:nvPr/>
          </p:nvSpPr>
          <p:spPr>
            <a:xfrm>
              <a:off x="2252635" y="3142026"/>
              <a:ext cx="38105" cy="34005"/>
            </a:xfrm>
            <a:custGeom>
              <a:avLst/>
              <a:gdLst/>
              <a:ahLst/>
              <a:cxnLst/>
              <a:rect l="l" t="t" r="r" b="b"/>
              <a:pathLst>
                <a:path w="381" h="340" extrusionOk="0">
                  <a:moveTo>
                    <a:pt x="95" y="1"/>
                  </a:moveTo>
                  <a:cubicBezTo>
                    <a:pt x="44" y="1"/>
                    <a:pt x="0" y="59"/>
                    <a:pt x="42" y="107"/>
                  </a:cubicBezTo>
                  <a:cubicBezTo>
                    <a:pt x="86" y="152"/>
                    <a:pt x="131" y="188"/>
                    <a:pt x="167" y="232"/>
                  </a:cubicBezTo>
                  <a:cubicBezTo>
                    <a:pt x="211" y="277"/>
                    <a:pt x="247" y="330"/>
                    <a:pt x="309" y="339"/>
                  </a:cubicBezTo>
                  <a:cubicBezTo>
                    <a:pt x="336" y="339"/>
                    <a:pt x="363" y="321"/>
                    <a:pt x="363" y="295"/>
                  </a:cubicBezTo>
                  <a:cubicBezTo>
                    <a:pt x="381" y="232"/>
                    <a:pt x="336" y="188"/>
                    <a:pt x="291" y="143"/>
                  </a:cubicBezTo>
                  <a:cubicBezTo>
                    <a:pt x="247" y="98"/>
                    <a:pt x="184" y="54"/>
                    <a:pt x="140" y="18"/>
                  </a:cubicBezTo>
                  <a:cubicBezTo>
                    <a:pt x="125" y="6"/>
                    <a:pt x="110" y="1"/>
                    <a:pt x="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140;p90"/>
            <p:cNvSpPr/>
            <p:nvPr/>
          </p:nvSpPr>
          <p:spPr>
            <a:xfrm>
              <a:off x="2179025" y="3049813"/>
              <a:ext cx="28804" cy="45507"/>
            </a:xfrm>
            <a:custGeom>
              <a:avLst/>
              <a:gdLst/>
              <a:ahLst/>
              <a:cxnLst/>
              <a:rect l="l" t="t" r="r" b="b"/>
              <a:pathLst>
                <a:path w="288" h="455" extrusionOk="0">
                  <a:moveTo>
                    <a:pt x="77" y="1"/>
                  </a:moveTo>
                  <a:cubicBezTo>
                    <a:pt x="30" y="1"/>
                    <a:pt x="1" y="74"/>
                    <a:pt x="37" y="110"/>
                  </a:cubicBezTo>
                  <a:cubicBezTo>
                    <a:pt x="100" y="191"/>
                    <a:pt x="144" y="298"/>
                    <a:pt x="135" y="396"/>
                  </a:cubicBezTo>
                  <a:cubicBezTo>
                    <a:pt x="130" y="431"/>
                    <a:pt x="165" y="454"/>
                    <a:pt x="198" y="454"/>
                  </a:cubicBezTo>
                  <a:cubicBezTo>
                    <a:pt x="216" y="454"/>
                    <a:pt x="233" y="447"/>
                    <a:pt x="242" y="432"/>
                  </a:cubicBezTo>
                  <a:cubicBezTo>
                    <a:pt x="269" y="360"/>
                    <a:pt x="287" y="280"/>
                    <a:pt x="260" y="209"/>
                  </a:cubicBezTo>
                  <a:cubicBezTo>
                    <a:pt x="242" y="128"/>
                    <a:pt x="180" y="57"/>
                    <a:pt x="109" y="12"/>
                  </a:cubicBezTo>
                  <a:cubicBezTo>
                    <a:pt x="97" y="4"/>
                    <a:pt x="87" y="1"/>
                    <a:pt x="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141;p90"/>
            <p:cNvSpPr/>
            <p:nvPr/>
          </p:nvSpPr>
          <p:spPr>
            <a:xfrm>
              <a:off x="2182525" y="3158628"/>
              <a:ext cx="20803" cy="52708"/>
            </a:xfrm>
            <a:custGeom>
              <a:avLst/>
              <a:gdLst/>
              <a:ahLst/>
              <a:cxnLst/>
              <a:rect l="l" t="t" r="r" b="b"/>
              <a:pathLst>
                <a:path w="208" h="527" extrusionOk="0">
                  <a:moveTo>
                    <a:pt x="77" y="1"/>
                  </a:moveTo>
                  <a:cubicBezTo>
                    <a:pt x="40" y="1"/>
                    <a:pt x="0" y="31"/>
                    <a:pt x="11" y="75"/>
                  </a:cubicBezTo>
                  <a:cubicBezTo>
                    <a:pt x="47" y="218"/>
                    <a:pt x="47" y="361"/>
                    <a:pt x="109" y="503"/>
                  </a:cubicBezTo>
                  <a:cubicBezTo>
                    <a:pt x="119" y="519"/>
                    <a:pt x="134" y="526"/>
                    <a:pt x="150" y="526"/>
                  </a:cubicBezTo>
                  <a:cubicBezTo>
                    <a:pt x="178" y="526"/>
                    <a:pt x="207" y="505"/>
                    <a:pt x="207" y="477"/>
                  </a:cubicBezTo>
                  <a:cubicBezTo>
                    <a:pt x="190" y="325"/>
                    <a:pt x="181" y="182"/>
                    <a:pt x="127" y="39"/>
                  </a:cubicBezTo>
                  <a:cubicBezTo>
                    <a:pt x="120" y="12"/>
                    <a:pt x="99" y="1"/>
                    <a:pt x="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142;p90"/>
            <p:cNvSpPr/>
            <p:nvPr/>
          </p:nvSpPr>
          <p:spPr>
            <a:xfrm>
              <a:off x="2325444" y="3207935"/>
              <a:ext cx="47106" cy="11802"/>
            </a:xfrm>
            <a:custGeom>
              <a:avLst/>
              <a:gdLst/>
              <a:ahLst/>
              <a:cxnLst/>
              <a:rect l="l" t="t" r="r" b="b"/>
              <a:pathLst>
                <a:path w="471" h="118" extrusionOk="0">
                  <a:moveTo>
                    <a:pt x="412" y="0"/>
                  </a:moveTo>
                  <a:cubicBezTo>
                    <a:pt x="409" y="0"/>
                    <a:pt x="405" y="1"/>
                    <a:pt x="402" y="1"/>
                  </a:cubicBezTo>
                  <a:cubicBezTo>
                    <a:pt x="286" y="19"/>
                    <a:pt x="170" y="19"/>
                    <a:pt x="54" y="19"/>
                  </a:cubicBezTo>
                  <a:cubicBezTo>
                    <a:pt x="1" y="19"/>
                    <a:pt x="1" y="108"/>
                    <a:pt x="54" y="108"/>
                  </a:cubicBezTo>
                  <a:cubicBezTo>
                    <a:pt x="112" y="112"/>
                    <a:pt x="168" y="118"/>
                    <a:pt x="223" y="118"/>
                  </a:cubicBezTo>
                  <a:cubicBezTo>
                    <a:pt x="296" y="118"/>
                    <a:pt x="367" y="108"/>
                    <a:pt x="438" y="73"/>
                  </a:cubicBezTo>
                  <a:cubicBezTo>
                    <a:pt x="471" y="48"/>
                    <a:pt x="450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143;p90"/>
            <p:cNvSpPr/>
            <p:nvPr/>
          </p:nvSpPr>
          <p:spPr>
            <a:xfrm>
              <a:off x="2296940" y="3100920"/>
              <a:ext cx="55107" cy="21603"/>
            </a:xfrm>
            <a:custGeom>
              <a:avLst/>
              <a:gdLst/>
              <a:ahLst/>
              <a:cxnLst/>
              <a:rect l="l" t="t" r="r" b="b"/>
              <a:pathLst>
                <a:path w="551" h="216" extrusionOk="0">
                  <a:moveTo>
                    <a:pt x="63" y="1"/>
                  </a:moveTo>
                  <a:cubicBezTo>
                    <a:pt x="9" y="1"/>
                    <a:pt x="0" y="90"/>
                    <a:pt x="54" y="108"/>
                  </a:cubicBezTo>
                  <a:cubicBezTo>
                    <a:pt x="187" y="144"/>
                    <a:pt x="330" y="179"/>
                    <a:pt x="464" y="215"/>
                  </a:cubicBezTo>
                  <a:cubicBezTo>
                    <a:pt x="467" y="215"/>
                    <a:pt x="470" y="216"/>
                    <a:pt x="473" y="216"/>
                  </a:cubicBezTo>
                  <a:cubicBezTo>
                    <a:pt x="521" y="216"/>
                    <a:pt x="550" y="151"/>
                    <a:pt x="500" y="126"/>
                  </a:cubicBezTo>
                  <a:cubicBezTo>
                    <a:pt x="357" y="54"/>
                    <a:pt x="223" y="10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144;p90"/>
            <p:cNvSpPr/>
            <p:nvPr/>
          </p:nvSpPr>
          <p:spPr>
            <a:xfrm>
              <a:off x="2439859" y="3252542"/>
              <a:ext cx="28404" cy="36605"/>
            </a:xfrm>
            <a:custGeom>
              <a:avLst/>
              <a:gdLst/>
              <a:ahLst/>
              <a:cxnLst/>
              <a:rect l="l" t="t" r="r" b="b"/>
              <a:pathLst>
                <a:path w="284" h="366" extrusionOk="0">
                  <a:moveTo>
                    <a:pt x="73" y="1"/>
                  </a:moveTo>
                  <a:cubicBezTo>
                    <a:pt x="36" y="1"/>
                    <a:pt x="0" y="33"/>
                    <a:pt x="16" y="82"/>
                  </a:cubicBezTo>
                  <a:cubicBezTo>
                    <a:pt x="43" y="180"/>
                    <a:pt x="97" y="278"/>
                    <a:pt x="177" y="349"/>
                  </a:cubicBezTo>
                  <a:cubicBezTo>
                    <a:pt x="189" y="361"/>
                    <a:pt x="202" y="366"/>
                    <a:pt x="215" y="366"/>
                  </a:cubicBezTo>
                  <a:cubicBezTo>
                    <a:pt x="252" y="366"/>
                    <a:pt x="284" y="326"/>
                    <a:pt x="257" y="287"/>
                  </a:cubicBezTo>
                  <a:cubicBezTo>
                    <a:pt x="213" y="207"/>
                    <a:pt x="159" y="126"/>
                    <a:pt x="132" y="46"/>
                  </a:cubicBezTo>
                  <a:cubicBezTo>
                    <a:pt x="122" y="14"/>
                    <a:pt x="97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145;p90"/>
            <p:cNvSpPr/>
            <p:nvPr/>
          </p:nvSpPr>
          <p:spPr>
            <a:xfrm>
              <a:off x="2321444" y="3426766"/>
              <a:ext cx="33504" cy="50708"/>
            </a:xfrm>
            <a:custGeom>
              <a:avLst/>
              <a:gdLst/>
              <a:ahLst/>
              <a:cxnLst/>
              <a:rect l="l" t="t" r="r" b="b"/>
              <a:pathLst>
                <a:path w="335" h="507" extrusionOk="0">
                  <a:moveTo>
                    <a:pt x="97" y="0"/>
                  </a:moveTo>
                  <a:cubicBezTo>
                    <a:pt x="45" y="0"/>
                    <a:pt x="0" y="66"/>
                    <a:pt x="50" y="115"/>
                  </a:cubicBezTo>
                  <a:cubicBezTo>
                    <a:pt x="148" y="204"/>
                    <a:pt x="192" y="338"/>
                    <a:pt x="210" y="463"/>
                  </a:cubicBezTo>
                  <a:cubicBezTo>
                    <a:pt x="214" y="494"/>
                    <a:pt x="233" y="506"/>
                    <a:pt x="254" y="506"/>
                  </a:cubicBezTo>
                  <a:cubicBezTo>
                    <a:pt x="281" y="506"/>
                    <a:pt x="312" y="484"/>
                    <a:pt x="317" y="454"/>
                  </a:cubicBezTo>
                  <a:cubicBezTo>
                    <a:pt x="335" y="285"/>
                    <a:pt x="264" y="133"/>
                    <a:pt x="139" y="17"/>
                  </a:cubicBezTo>
                  <a:cubicBezTo>
                    <a:pt x="125" y="5"/>
                    <a:pt x="111" y="0"/>
                    <a:pt x="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146;p90"/>
            <p:cNvSpPr/>
            <p:nvPr/>
          </p:nvSpPr>
          <p:spPr>
            <a:xfrm>
              <a:off x="2415256" y="3486675"/>
              <a:ext cx="33404" cy="43707"/>
            </a:xfrm>
            <a:custGeom>
              <a:avLst/>
              <a:gdLst/>
              <a:ahLst/>
              <a:cxnLst/>
              <a:rect l="l" t="t" r="r" b="b"/>
              <a:pathLst>
                <a:path w="334" h="437" extrusionOk="0">
                  <a:moveTo>
                    <a:pt x="99" y="1"/>
                  </a:moveTo>
                  <a:cubicBezTo>
                    <a:pt x="47" y="1"/>
                    <a:pt x="0" y="75"/>
                    <a:pt x="48" y="123"/>
                  </a:cubicBezTo>
                  <a:cubicBezTo>
                    <a:pt x="120" y="203"/>
                    <a:pt x="200" y="292"/>
                    <a:pt x="209" y="390"/>
                  </a:cubicBezTo>
                  <a:cubicBezTo>
                    <a:pt x="213" y="422"/>
                    <a:pt x="235" y="436"/>
                    <a:pt x="259" y="436"/>
                  </a:cubicBezTo>
                  <a:cubicBezTo>
                    <a:pt x="288" y="436"/>
                    <a:pt x="320" y="416"/>
                    <a:pt x="325" y="381"/>
                  </a:cubicBezTo>
                  <a:cubicBezTo>
                    <a:pt x="334" y="230"/>
                    <a:pt x="244" y="123"/>
                    <a:pt x="146" y="25"/>
                  </a:cubicBezTo>
                  <a:cubicBezTo>
                    <a:pt x="132" y="8"/>
                    <a:pt x="115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147;p90"/>
            <p:cNvSpPr/>
            <p:nvPr/>
          </p:nvSpPr>
          <p:spPr>
            <a:xfrm>
              <a:off x="2287039" y="3557485"/>
              <a:ext cx="48706" cy="33705"/>
            </a:xfrm>
            <a:custGeom>
              <a:avLst/>
              <a:gdLst/>
              <a:ahLst/>
              <a:cxnLst/>
              <a:rect l="l" t="t" r="r" b="b"/>
              <a:pathLst>
                <a:path w="487" h="337" extrusionOk="0">
                  <a:moveTo>
                    <a:pt x="77" y="0"/>
                  </a:moveTo>
                  <a:cubicBezTo>
                    <a:pt x="35" y="0"/>
                    <a:pt x="1" y="65"/>
                    <a:pt x="37" y="102"/>
                  </a:cubicBezTo>
                  <a:cubicBezTo>
                    <a:pt x="153" y="182"/>
                    <a:pt x="269" y="280"/>
                    <a:pt x="394" y="333"/>
                  </a:cubicBezTo>
                  <a:cubicBezTo>
                    <a:pt x="399" y="335"/>
                    <a:pt x="405" y="336"/>
                    <a:pt x="410" y="336"/>
                  </a:cubicBezTo>
                  <a:cubicBezTo>
                    <a:pt x="456" y="336"/>
                    <a:pt x="487" y="276"/>
                    <a:pt x="447" y="244"/>
                  </a:cubicBezTo>
                  <a:cubicBezTo>
                    <a:pt x="349" y="146"/>
                    <a:pt x="224" y="84"/>
                    <a:pt x="108" y="12"/>
                  </a:cubicBezTo>
                  <a:cubicBezTo>
                    <a:pt x="98" y="4"/>
                    <a:pt x="87" y="0"/>
                    <a:pt x="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148;p90"/>
            <p:cNvSpPr/>
            <p:nvPr/>
          </p:nvSpPr>
          <p:spPr>
            <a:xfrm>
              <a:off x="2086313" y="3610992"/>
              <a:ext cx="33604" cy="36505"/>
            </a:xfrm>
            <a:custGeom>
              <a:avLst/>
              <a:gdLst/>
              <a:ahLst/>
              <a:cxnLst/>
              <a:rect l="l" t="t" r="r" b="b"/>
              <a:pathLst>
                <a:path w="336" h="365" extrusionOk="0">
                  <a:moveTo>
                    <a:pt x="71" y="1"/>
                  </a:moveTo>
                  <a:cubicBezTo>
                    <a:pt x="36" y="1"/>
                    <a:pt x="0" y="41"/>
                    <a:pt x="28" y="75"/>
                  </a:cubicBezTo>
                  <a:cubicBezTo>
                    <a:pt x="99" y="173"/>
                    <a:pt x="179" y="262"/>
                    <a:pt x="259" y="352"/>
                  </a:cubicBezTo>
                  <a:cubicBezTo>
                    <a:pt x="266" y="361"/>
                    <a:pt x="275" y="365"/>
                    <a:pt x="284" y="365"/>
                  </a:cubicBezTo>
                  <a:cubicBezTo>
                    <a:pt x="309" y="365"/>
                    <a:pt x="335" y="333"/>
                    <a:pt x="322" y="307"/>
                  </a:cubicBezTo>
                  <a:cubicBezTo>
                    <a:pt x="259" y="200"/>
                    <a:pt x="179" y="111"/>
                    <a:pt x="99" y="13"/>
                  </a:cubicBezTo>
                  <a:cubicBezTo>
                    <a:pt x="91" y="4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149;p90"/>
            <p:cNvSpPr/>
            <p:nvPr/>
          </p:nvSpPr>
          <p:spPr>
            <a:xfrm>
              <a:off x="2063110" y="3699405"/>
              <a:ext cx="45206" cy="19103"/>
            </a:xfrm>
            <a:custGeom>
              <a:avLst/>
              <a:gdLst/>
              <a:ahLst/>
              <a:cxnLst/>
              <a:rect l="l" t="t" r="r" b="b"/>
              <a:pathLst>
                <a:path w="452" h="191" extrusionOk="0">
                  <a:moveTo>
                    <a:pt x="384" y="0"/>
                  </a:moveTo>
                  <a:cubicBezTo>
                    <a:pt x="378" y="0"/>
                    <a:pt x="373" y="1"/>
                    <a:pt x="367" y="3"/>
                  </a:cubicBezTo>
                  <a:cubicBezTo>
                    <a:pt x="268" y="30"/>
                    <a:pt x="170" y="65"/>
                    <a:pt x="63" y="83"/>
                  </a:cubicBezTo>
                  <a:cubicBezTo>
                    <a:pt x="1" y="92"/>
                    <a:pt x="19" y="190"/>
                    <a:pt x="72" y="190"/>
                  </a:cubicBezTo>
                  <a:cubicBezTo>
                    <a:pt x="197" y="172"/>
                    <a:pt x="304" y="155"/>
                    <a:pt x="411" y="101"/>
                  </a:cubicBezTo>
                  <a:cubicBezTo>
                    <a:pt x="451" y="69"/>
                    <a:pt x="434" y="0"/>
                    <a:pt x="3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150;p90"/>
            <p:cNvSpPr/>
            <p:nvPr/>
          </p:nvSpPr>
          <p:spPr>
            <a:xfrm>
              <a:off x="2200528" y="3619193"/>
              <a:ext cx="34404" cy="43607"/>
            </a:xfrm>
            <a:custGeom>
              <a:avLst/>
              <a:gdLst/>
              <a:ahLst/>
              <a:cxnLst/>
              <a:rect l="l" t="t" r="r" b="b"/>
              <a:pathLst>
                <a:path w="344" h="436" extrusionOk="0">
                  <a:moveTo>
                    <a:pt x="65" y="1"/>
                  </a:moveTo>
                  <a:cubicBezTo>
                    <a:pt x="32" y="1"/>
                    <a:pt x="0" y="37"/>
                    <a:pt x="18" y="73"/>
                  </a:cubicBezTo>
                  <a:cubicBezTo>
                    <a:pt x="72" y="198"/>
                    <a:pt x="152" y="323"/>
                    <a:pt x="242" y="421"/>
                  </a:cubicBezTo>
                  <a:cubicBezTo>
                    <a:pt x="251" y="431"/>
                    <a:pt x="264" y="436"/>
                    <a:pt x="277" y="436"/>
                  </a:cubicBezTo>
                  <a:cubicBezTo>
                    <a:pt x="310" y="436"/>
                    <a:pt x="344" y="406"/>
                    <a:pt x="331" y="368"/>
                  </a:cubicBezTo>
                  <a:cubicBezTo>
                    <a:pt x="286" y="243"/>
                    <a:pt x="170" y="145"/>
                    <a:pt x="108" y="29"/>
                  </a:cubicBezTo>
                  <a:cubicBezTo>
                    <a:pt x="96" y="9"/>
                    <a:pt x="80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151;p90"/>
            <p:cNvSpPr/>
            <p:nvPr/>
          </p:nvSpPr>
          <p:spPr>
            <a:xfrm>
              <a:off x="2222030" y="3725709"/>
              <a:ext cx="44906" cy="19603"/>
            </a:xfrm>
            <a:custGeom>
              <a:avLst/>
              <a:gdLst/>
              <a:ahLst/>
              <a:cxnLst/>
              <a:rect l="l" t="t" r="r" b="b"/>
              <a:pathLst>
                <a:path w="449" h="196" extrusionOk="0">
                  <a:moveTo>
                    <a:pt x="396" y="1"/>
                  </a:moveTo>
                  <a:cubicBezTo>
                    <a:pt x="389" y="1"/>
                    <a:pt x="382" y="3"/>
                    <a:pt x="374" y="7"/>
                  </a:cubicBezTo>
                  <a:cubicBezTo>
                    <a:pt x="285" y="52"/>
                    <a:pt x="169" y="88"/>
                    <a:pt x="62" y="97"/>
                  </a:cubicBezTo>
                  <a:cubicBezTo>
                    <a:pt x="11" y="105"/>
                    <a:pt x="1" y="195"/>
                    <a:pt x="54" y="195"/>
                  </a:cubicBezTo>
                  <a:cubicBezTo>
                    <a:pt x="57" y="195"/>
                    <a:pt x="59" y="195"/>
                    <a:pt x="62" y="195"/>
                  </a:cubicBezTo>
                  <a:cubicBezTo>
                    <a:pt x="196" y="186"/>
                    <a:pt x="312" y="150"/>
                    <a:pt x="419" y="70"/>
                  </a:cubicBezTo>
                  <a:cubicBezTo>
                    <a:pt x="449" y="48"/>
                    <a:pt x="429" y="1"/>
                    <a:pt x="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152;p90"/>
            <p:cNvSpPr/>
            <p:nvPr/>
          </p:nvSpPr>
          <p:spPr>
            <a:xfrm>
              <a:off x="2332345" y="3671301"/>
              <a:ext cx="44406" cy="38106"/>
            </a:xfrm>
            <a:custGeom>
              <a:avLst/>
              <a:gdLst/>
              <a:ahLst/>
              <a:cxnLst/>
              <a:rect l="l" t="t" r="r" b="b"/>
              <a:pathLst>
                <a:path w="444" h="381" extrusionOk="0">
                  <a:moveTo>
                    <a:pt x="75" y="1"/>
                  </a:moveTo>
                  <a:cubicBezTo>
                    <a:pt x="37" y="1"/>
                    <a:pt x="1" y="45"/>
                    <a:pt x="21" y="79"/>
                  </a:cubicBezTo>
                  <a:cubicBezTo>
                    <a:pt x="110" y="204"/>
                    <a:pt x="226" y="311"/>
                    <a:pt x="351" y="373"/>
                  </a:cubicBezTo>
                  <a:cubicBezTo>
                    <a:pt x="358" y="378"/>
                    <a:pt x="365" y="380"/>
                    <a:pt x="373" y="380"/>
                  </a:cubicBezTo>
                  <a:cubicBezTo>
                    <a:pt x="407" y="380"/>
                    <a:pt x="444" y="340"/>
                    <a:pt x="422" y="311"/>
                  </a:cubicBezTo>
                  <a:cubicBezTo>
                    <a:pt x="333" y="195"/>
                    <a:pt x="199" y="132"/>
                    <a:pt x="110" y="16"/>
                  </a:cubicBezTo>
                  <a:cubicBezTo>
                    <a:pt x="99" y="5"/>
                    <a:pt x="87" y="1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153;p90"/>
            <p:cNvSpPr/>
            <p:nvPr/>
          </p:nvSpPr>
          <p:spPr>
            <a:xfrm>
              <a:off x="2416656" y="3584089"/>
              <a:ext cx="29004" cy="43607"/>
            </a:xfrm>
            <a:custGeom>
              <a:avLst/>
              <a:gdLst/>
              <a:ahLst/>
              <a:cxnLst/>
              <a:rect l="l" t="t" r="r" b="b"/>
              <a:pathLst>
                <a:path w="290" h="436" extrusionOk="0">
                  <a:moveTo>
                    <a:pt x="88" y="1"/>
                  </a:moveTo>
                  <a:cubicBezTo>
                    <a:pt x="44" y="1"/>
                    <a:pt x="1" y="48"/>
                    <a:pt x="25" y="103"/>
                  </a:cubicBezTo>
                  <a:cubicBezTo>
                    <a:pt x="79" y="201"/>
                    <a:pt x="123" y="308"/>
                    <a:pt x="168" y="406"/>
                  </a:cubicBezTo>
                  <a:cubicBezTo>
                    <a:pt x="178" y="426"/>
                    <a:pt x="198" y="435"/>
                    <a:pt x="218" y="435"/>
                  </a:cubicBezTo>
                  <a:cubicBezTo>
                    <a:pt x="253" y="435"/>
                    <a:pt x="290" y="410"/>
                    <a:pt x="284" y="371"/>
                  </a:cubicBezTo>
                  <a:cubicBezTo>
                    <a:pt x="275" y="246"/>
                    <a:pt x="213" y="148"/>
                    <a:pt x="141" y="32"/>
                  </a:cubicBezTo>
                  <a:cubicBezTo>
                    <a:pt x="128" y="10"/>
                    <a:pt x="108" y="1"/>
                    <a:pt x="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154;p90"/>
            <p:cNvSpPr/>
            <p:nvPr/>
          </p:nvSpPr>
          <p:spPr>
            <a:xfrm>
              <a:off x="2389052" y="3777216"/>
              <a:ext cx="38205" cy="22403"/>
            </a:xfrm>
            <a:custGeom>
              <a:avLst/>
              <a:gdLst/>
              <a:ahLst/>
              <a:cxnLst/>
              <a:rect l="l" t="t" r="r" b="b"/>
              <a:pathLst>
                <a:path w="382" h="224" extrusionOk="0">
                  <a:moveTo>
                    <a:pt x="112" y="0"/>
                  </a:moveTo>
                  <a:cubicBezTo>
                    <a:pt x="43" y="0"/>
                    <a:pt x="1" y="98"/>
                    <a:pt x="69" y="144"/>
                  </a:cubicBezTo>
                  <a:cubicBezTo>
                    <a:pt x="150" y="188"/>
                    <a:pt x="221" y="215"/>
                    <a:pt x="310" y="224"/>
                  </a:cubicBezTo>
                  <a:cubicBezTo>
                    <a:pt x="373" y="224"/>
                    <a:pt x="382" y="135"/>
                    <a:pt x="337" y="108"/>
                  </a:cubicBezTo>
                  <a:cubicBezTo>
                    <a:pt x="275" y="63"/>
                    <a:pt x="212" y="46"/>
                    <a:pt x="150" y="10"/>
                  </a:cubicBezTo>
                  <a:cubicBezTo>
                    <a:pt x="137" y="3"/>
                    <a:pt x="124" y="0"/>
                    <a:pt x="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155;p90"/>
            <p:cNvSpPr/>
            <p:nvPr/>
          </p:nvSpPr>
          <p:spPr>
            <a:xfrm>
              <a:off x="2346047" y="3890232"/>
              <a:ext cx="26403" cy="49407"/>
            </a:xfrm>
            <a:custGeom>
              <a:avLst/>
              <a:gdLst/>
              <a:ahLst/>
              <a:cxnLst/>
              <a:rect l="l" t="t" r="r" b="b"/>
              <a:pathLst>
                <a:path w="264" h="494" extrusionOk="0">
                  <a:moveTo>
                    <a:pt x="70" y="0"/>
                  </a:moveTo>
                  <a:cubicBezTo>
                    <a:pt x="36" y="0"/>
                    <a:pt x="0" y="31"/>
                    <a:pt x="18" y="66"/>
                  </a:cubicBezTo>
                  <a:cubicBezTo>
                    <a:pt x="71" y="200"/>
                    <a:pt x="89" y="352"/>
                    <a:pt x="160" y="468"/>
                  </a:cubicBezTo>
                  <a:cubicBezTo>
                    <a:pt x="171" y="485"/>
                    <a:pt x="189" y="493"/>
                    <a:pt x="208" y="493"/>
                  </a:cubicBezTo>
                  <a:cubicBezTo>
                    <a:pt x="236" y="493"/>
                    <a:pt x="264" y="474"/>
                    <a:pt x="258" y="441"/>
                  </a:cubicBezTo>
                  <a:cubicBezTo>
                    <a:pt x="258" y="298"/>
                    <a:pt x="178" y="156"/>
                    <a:pt x="116" y="31"/>
                  </a:cubicBezTo>
                  <a:cubicBezTo>
                    <a:pt x="106" y="9"/>
                    <a:pt x="89" y="0"/>
                    <a:pt x="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156;p90"/>
            <p:cNvSpPr/>
            <p:nvPr/>
          </p:nvSpPr>
          <p:spPr>
            <a:xfrm>
              <a:off x="2206828" y="3844625"/>
              <a:ext cx="21503" cy="52008"/>
            </a:xfrm>
            <a:custGeom>
              <a:avLst/>
              <a:gdLst/>
              <a:ahLst/>
              <a:cxnLst/>
              <a:rect l="l" t="t" r="r" b="b"/>
              <a:pathLst>
                <a:path w="215" h="520" extrusionOk="0">
                  <a:moveTo>
                    <a:pt x="77" y="1"/>
                  </a:moveTo>
                  <a:cubicBezTo>
                    <a:pt x="42" y="1"/>
                    <a:pt x="9" y="23"/>
                    <a:pt x="9" y="67"/>
                  </a:cubicBezTo>
                  <a:cubicBezTo>
                    <a:pt x="0" y="201"/>
                    <a:pt x="9" y="344"/>
                    <a:pt x="45" y="469"/>
                  </a:cubicBezTo>
                  <a:cubicBezTo>
                    <a:pt x="53" y="503"/>
                    <a:pt x="79" y="519"/>
                    <a:pt x="104" y="519"/>
                  </a:cubicBezTo>
                  <a:cubicBezTo>
                    <a:pt x="132" y="519"/>
                    <a:pt x="160" y="501"/>
                    <a:pt x="170" y="469"/>
                  </a:cubicBezTo>
                  <a:cubicBezTo>
                    <a:pt x="214" y="344"/>
                    <a:pt x="152" y="201"/>
                    <a:pt x="152" y="67"/>
                  </a:cubicBezTo>
                  <a:cubicBezTo>
                    <a:pt x="147" y="23"/>
                    <a:pt x="112" y="1"/>
                    <a:pt x="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157;p90"/>
            <p:cNvSpPr/>
            <p:nvPr/>
          </p:nvSpPr>
          <p:spPr>
            <a:xfrm>
              <a:off x="2083612" y="3801719"/>
              <a:ext cx="30804" cy="39206"/>
            </a:xfrm>
            <a:custGeom>
              <a:avLst/>
              <a:gdLst/>
              <a:ahLst/>
              <a:cxnLst/>
              <a:rect l="l" t="t" r="r" b="b"/>
              <a:pathLst>
                <a:path w="308" h="392" extrusionOk="0">
                  <a:moveTo>
                    <a:pt x="201" y="0"/>
                  </a:moveTo>
                  <a:cubicBezTo>
                    <a:pt x="184" y="0"/>
                    <a:pt x="167" y="7"/>
                    <a:pt x="153" y="24"/>
                  </a:cubicBezTo>
                  <a:cubicBezTo>
                    <a:pt x="72" y="113"/>
                    <a:pt x="10" y="211"/>
                    <a:pt x="1" y="327"/>
                  </a:cubicBezTo>
                  <a:cubicBezTo>
                    <a:pt x="1" y="366"/>
                    <a:pt x="36" y="391"/>
                    <a:pt x="69" y="391"/>
                  </a:cubicBezTo>
                  <a:cubicBezTo>
                    <a:pt x="88" y="391"/>
                    <a:pt x="107" y="383"/>
                    <a:pt x="117" y="363"/>
                  </a:cubicBezTo>
                  <a:cubicBezTo>
                    <a:pt x="162" y="282"/>
                    <a:pt x="197" y="202"/>
                    <a:pt x="260" y="131"/>
                  </a:cubicBezTo>
                  <a:cubicBezTo>
                    <a:pt x="308" y="76"/>
                    <a:pt x="256" y="0"/>
                    <a:pt x="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158;p90"/>
            <p:cNvSpPr/>
            <p:nvPr/>
          </p:nvSpPr>
          <p:spPr>
            <a:xfrm>
              <a:off x="2094614" y="3923436"/>
              <a:ext cx="47106" cy="17203"/>
            </a:xfrm>
            <a:custGeom>
              <a:avLst/>
              <a:gdLst/>
              <a:ahLst/>
              <a:cxnLst/>
              <a:rect l="l" t="t" r="r" b="b"/>
              <a:pathLst>
                <a:path w="471" h="172" extrusionOk="0">
                  <a:moveTo>
                    <a:pt x="36" y="1"/>
                  </a:moveTo>
                  <a:cubicBezTo>
                    <a:pt x="13" y="1"/>
                    <a:pt x="0" y="39"/>
                    <a:pt x="25" y="47"/>
                  </a:cubicBezTo>
                  <a:cubicBezTo>
                    <a:pt x="150" y="109"/>
                    <a:pt x="284" y="154"/>
                    <a:pt x="426" y="172"/>
                  </a:cubicBezTo>
                  <a:cubicBezTo>
                    <a:pt x="462" y="172"/>
                    <a:pt x="471" y="118"/>
                    <a:pt x="435" y="109"/>
                  </a:cubicBezTo>
                  <a:cubicBezTo>
                    <a:pt x="310" y="64"/>
                    <a:pt x="168" y="56"/>
                    <a:pt x="43" y="2"/>
                  </a:cubicBezTo>
                  <a:cubicBezTo>
                    <a:pt x="40" y="1"/>
                    <a:pt x="38" y="1"/>
                    <a:pt x="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159;p90"/>
            <p:cNvSpPr/>
            <p:nvPr/>
          </p:nvSpPr>
          <p:spPr>
            <a:xfrm>
              <a:off x="2106715" y="4018550"/>
              <a:ext cx="44806" cy="31005"/>
            </a:xfrm>
            <a:custGeom>
              <a:avLst/>
              <a:gdLst/>
              <a:ahLst/>
              <a:cxnLst/>
              <a:rect l="l" t="t" r="r" b="b"/>
              <a:pathLst>
                <a:path w="448" h="310" extrusionOk="0">
                  <a:moveTo>
                    <a:pt x="55" y="1"/>
                  </a:moveTo>
                  <a:cubicBezTo>
                    <a:pt x="27" y="1"/>
                    <a:pt x="0" y="22"/>
                    <a:pt x="11" y="59"/>
                  </a:cubicBezTo>
                  <a:cubicBezTo>
                    <a:pt x="53" y="221"/>
                    <a:pt x="210" y="310"/>
                    <a:pt x="364" y="310"/>
                  </a:cubicBezTo>
                  <a:cubicBezTo>
                    <a:pt x="371" y="310"/>
                    <a:pt x="378" y="309"/>
                    <a:pt x="386" y="309"/>
                  </a:cubicBezTo>
                  <a:cubicBezTo>
                    <a:pt x="430" y="300"/>
                    <a:pt x="448" y="238"/>
                    <a:pt x="394" y="229"/>
                  </a:cubicBezTo>
                  <a:cubicBezTo>
                    <a:pt x="287" y="202"/>
                    <a:pt x="145" y="148"/>
                    <a:pt x="100" y="32"/>
                  </a:cubicBezTo>
                  <a:cubicBezTo>
                    <a:pt x="93" y="11"/>
                    <a:pt x="74" y="1"/>
                    <a:pt x="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160;p90"/>
            <p:cNvSpPr/>
            <p:nvPr/>
          </p:nvSpPr>
          <p:spPr>
            <a:xfrm>
              <a:off x="2238033" y="4007648"/>
              <a:ext cx="62808" cy="32005"/>
            </a:xfrm>
            <a:custGeom>
              <a:avLst/>
              <a:gdLst/>
              <a:ahLst/>
              <a:cxnLst/>
              <a:rect l="l" t="t" r="r" b="b"/>
              <a:pathLst>
                <a:path w="628" h="320" extrusionOk="0">
                  <a:moveTo>
                    <a:pt x="567" y="1"/>
                  </a:moveTo>
                  <a:cubicBezTo>
                    <a:pt x="560" y="1"/>
                    <a:pt x="552" y="3"/>
                    <a:pt x="545" y="8"/>
                  </a:cubicBezTo>
                  <a:cubicBezTo>
                    <a:pt x="402" y="88"/>
                    <a:pt x="241" y="204"/>
                    <a:pt x="72" y="204"/>
                  </a:cubicBezTo>
                  <a:cubicBezTo>
                    <a:pt x="0" y="213"/>
                    <a:pt x="0" y="320"/>
                    <a:pt x="72" y="320"/>
                  </a:cubicBezTo>
                  <a:cubicBezTo>
                    <a:pt x="286" y="320"/>
                    <a:pt x="455" y="213"/>
                    <a:pt x="598" y="70"/>
                  </a:cubicBezTo>
                  <a:cubicBezTo>
                    <a:pt x="628" y="48"/>
                    <a:pt x="602" y="1"/>
                    <a:pt x="5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161;p90"/>
            <p:cNvSpPr/>
            <p:nvPr/>
          </p:nvSpPr>
          <p:spPr>
            <a:xfrm>
              <a:off x="2305842" y="3828023"/>
              <a:ext cx="18902" cy="50808"/>
            </a:xfrm>
            <a:custGeom>
              <a:avLst/>
              <a:gdLst/>
              <a:ahLst/>
              <a:cxnLst/>
              <a:rect l="l" t="t" r="r" b="b"/>
              <a:pathLst>
                <a:path w="189" h="508" extrusionOk="0">
                  <a:moveTo>
                    <a:pt x="113" y="1"/>
                  </a:moveTo>
                  <a:cubicBezTo>
                    <a:pt x="83" y="1"/>
                    <a:pt x="53" y="15"/>
                    <a:pt x="45" y="46"/>
                  </a:cubicBezTo>
                  <a:cubicBezTo>
                    <a:pt x="36" y="117"/>
                    <a:pt x="27" y="189"/>
                    <a:pt x="9" y="260"/>
                  </a:cubicBezTo>
                  <a:cubicBezTo>
                    <a:pt x="0" y="323"/>
                    <a:pt x="9" y="385"/>
                    <a:pt x="9" y="456"/>
                  </a:cubicBezTo>
                  <a:cubicBezTo>
                    <a:pt x="4" y="490"/>
                    <a:pt x="28" y="508"/>
                    <a:pt x="53" y="508"/>
                  </a:cubicBezTo>
                  <a:cubicBezTo>
                    <a:pt x="75" y="508"/>
                    <a:pt x="99" y="494"/>
                    <a:pt x="107" y="465"/>
                  </a:cubicBezTo>
                  <a:cubicBezTo>
                    <a:pt x="125" y="403"/>
                    <a:pt x="152" y="340"/>
                    <a:pt x="161" y="278"/>
                  </a:cubicBezTo>
                  <a:cubicBezTo>
                    <a:pt x="170" y="207"/>
                    <a:pt x="170" y="135"/>
                    <a:pt x="179" y="64"/>
                  </a:cubicBezTo>
                  <a:cubicBezTo>
                    <a:pt x="189" y="24"/>
                    <a:pt x="151" y="1"/>
                    <a:pt x="1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162;p90"/>
            <p:cNvSpPr/>
            <p:nvPr/>
          </p:nvSpPr>
          <p:spPr>
            <a:xfrm>
              <a:off x="2250034" y="3953141"/>
              <a:ext cx="38405" cy="25204"/>
            </a:xfrm>
            <a:custGeom>
              <a:avLst/>
              <a:gdLst/>
              <a:ahLst/>
              <a:cxnLst/>
              <a:rect l="l" t="t" r="r" b="b"/>
              <a:pathLst>
                <a:path w="384" h="252" extrusionOk="0">
                  <a:moveTo>
                    <a:pt x="96" y="1"/>
                  </a:moveTo>
                  <a:cubicBezTo>
                    <a:pt x="45" y="1"/>
                    <a:pt x="1" y="65"/>
                    <a:pt x="50" y="106"/>
                  </a:cubicBezTo>
                  <a:cubicBezTo>
                    <a:pt x="121" y="169"/>
                    <a:pt x="201" y="222"/>
                    <a:pt x="300" y="249"/>
                  </a:cubicBezTo>
                  <a:cubicBezTo>
                    <a:pt x="305" y="251"/>
                    <a:pt x="310" y="252"/>
                    <a:pt x="315" y="252"/>
                  </a:cubicBezTo>
                  <a:cubicBezTo>
                    <a:pt x="359" y="252"/>
                    <a:pt x="384" y="183"/>
                    <a:pt x="335" y="151"/>
                  </a:cubicBezTo>
                  <a:cubicBezTo>
                    <a:pt x="264" y="115"/>
                    <a:pt x="193" y="71"/>
                    <a:pt x="139" y="17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163;p90"/>
            <p:cNvSpPr/>
            <p:nvPr/>
          </p:nvSpPr>
          <p:spPr>
            <a:xfrm>
              <a:off x="2351347" y="4000947"/>
              <a:ext cx="32004" cy="29104"/>
            </a:xfrm>
            <a:custGeom>
              <a:avLst/>
              <a:gdLst/>
              <a:ahLst/>
              <a:cxnLst/>
              <a:rect l="l" t="t" r="r" b="b"/>
              <a:pathLst>
                <a:path w="320" h="291" extrusionOk="0">
                  <a:moveTo>
                    <a:pt x="70" y="1"/>
                  </a:moveTo>
                  <a:cubicBezTo>
                    <a:pt x="29" y="1"/>
                    <a:pt x="1" y="72"/>
                    <a:pt x="45" y="101"/>
                  </a:cubicBezTo>
                  <a:cubicBezTo>
                    <a:pt x="116" y="146"/>
                    <a:pt x="179" y="217"/>
                    <a:pt x="241" y="280"/>
                  </a:cubicBezTo>
                  <a:cubicBezTo>
                    <a:pt x="249" y="287"/>
                    <a:pt x="258" y="290"/>
                    <a:pt x="268" y="290"/>
                  </a:cubicBezTo>
                  <a:cubicBezTo>
                    <a:pt x="293" y="290"/>
                    <a:pt x="319" y="267"/>
                    <a:pt x="313" y="235"/>
                  </a:cubicBezTo>
                  <a:cubicBezTo>
                    <a:pt x="268" y="128"/>
                    <a:pt x="197" y="66"/>
                    <a:pt x="98" y="12"/>
                  </a:cubicBezTo>
                  <a:cubicBezTo>
                    <a:pt x="89" y="4"/>
                    <a:pt x="79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164;p90"/>
            <p:cNvSpPr/>
            <p:nvPr/>
          </p:nvSpPr>
          <p:spPr>
            <a:xfrm>
              <a:off x="1930192" y="4085063"/>
              <a:ext cx="518465" cy="176827"/>
            </a:xfrm>
            <a:custGeom>
              <a:avLst/>
              <a:gdLst/>
              <a:ahLst/>
              <a:cxnLst/>
              <a:rect l="l" t="t" r="r" b="b"/>
              <a:pathLst>
                <a:path w="5184" h="1768" extrusionOk="0">
                  <a:moveTo>
                    <a:pt x="1258" y="1"/>
                  </a:moveTo>
                  <a:lnTo>
                    <a:pt x="1258" y="1"/>
                  </a:lnTo>
                  <a:cubicBezTo>
                    <a:pt x="670" y="63"/>
                    <a:pt x="277" y="152"/>
                    <a:pt x="197" y="233"/>
                  </a:cubicBezTo>
                  <a:cubicBezTo>
                    <a:pt x="63" y="384"/>
                    <a:pt x="1" y="581"/>
                    <a:pt x="27" y="795"/>
                  </a:cubicBezTo>
                  <a:cubicBezTo>
                    <a:pt x="54" y="1071"/>
                    <a:pt x="233" y="1330"/>
                    <a:pt x="527" y="1535"/>
                  </a:cubicBezTo>
                  <a:cubicBezTo>
                    <a:pt x="741" y="1678"/>
                    <a:pt x="1401" y="1767"/>
                    <a:pt x="2275" y="1767"/>
                  </a:cubicBezTo>
                  <a:cubicBezTo>
                    <a:pt x="3498" y="1767"/>
                    <a:pt x="4702" y="1598"/>
                    <a:pt x="4907" y="1392"/>
                  </a:cubicBezTo>
                  <a:cubicBezTo>
                    <a:pt x="5077" y="1223"/>
                    <a:pt x="5157" y="991"/>
                    <a:pt x="5184" y="759"/>
                  </a:cubicBezTo>
                  <a:lnTo>
                    <a:pt x="5184" y="759"/>
                  </a:lnTo>
                  <a:cubicBezTo>
                    <a:pt x="4648" y="982"/>
                    <a:pt x="4095" y="1169"/>
                    <a:pt x="3524" y="1259"/>
                  </a:cubicBezTo>
                  <a:cubicBezTo>
                    <a:pt x="3319" y="1289"/>
                    <a:pt x="3110" y="1306"/>
                    <a:pt x="2902" y="1306"/>
                  </a:cubicBezTo>
                  <a:cubicBezTo>
                    <a:pt x="2385" y="1306"/>
                    <a:pt x="1870" y="1203"/>
                    <a:pt x="1419" y="955"/>
                  </a:cubicBezTo>
                  <a:cubicBezTo>
                    <a:pt x="1205" y="848"/>
                    <a:pt x="1000" y="661"/>
                    <a:pt x="1009" y="429"/>
                  </a:cubicBezTo>
                  <a:cubicBezTo>
                    <a:pt x="1018" y="313"/>
                    <a:pt x="1080" y="215"/>
                    <a:pt x="1151" y="126"/>
                  </a:cubicBezTo>
                  <a:cubicBezTo>
                    <a:pt x="1187" y="81"/>
                    <a:pt x="1223" y="45"/>
                    <a:pt x="1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165;p90"/>
            <p:cNvSpPr/>
            <p:nvPr/>
          </p:nvSpPr>
          <p:spPr>
            <a:xfrm>
              <a:off x="1982799" y="4234813"/>
              <a:ext cx="288336" cy="265140"/>
            </a:xfrm>
            <a:custGeom>
              <a:avLst/>
              <a:gdLst/>
              <a:ahLst/>
              <a:cxnLst/>
              <a:rect l="l" t="t" r="r" b="b"/>
              <a:pathLst>
                <a:path w="2883" h="2651" extrusionOk="0">
                  <a:moveTo>
                    <a:pt x="1" y="1"/>
                  </a:moveTo>
                  <a:lnTo>
                    <a:pt x="1" y="1"/>
                  </a:lnTo>
                  <a:cubicBezTo>
                    <a:pt x="135" y="893"/>
                    <a:pt x="429" y="2187"/>
                    <a:pt x="920" y="2445"/>
                  </a:cubicBezTo>
                  <a:cubicBezTo>
                    <a:pt x="1170" y="2579"/>
                    <a:pt x="1562" y="2650"/>
                    <a:pt x="2026" y="2650"/>
                  </a:cubicBezTo>
                  <a:cubicBezTo>
                    <a:pt x="2187" y="2650"/>
                    <a:pt x="2347" y="2641"/>
                    <a:pt x="2499" y="2624"/>
                  </a:cubicBezTo>
                  <a:cubicBezTo>
                    <a:pt x="2427" y="2552"/>
                    <a:pt x="2347" y="2472"/>
                    <a:pt x="2285" y="2392"/>
                  </a:cubicBezTo>
                  <a:cubicBezTo>
                    <a:pt x="1785" y="1767"/>
                    <a:pt x="1955" y="723"/>
                    <a:pt x="2624" y="286"/>
                  </a:cubicBezTo>
                  <a:cubicBezTo>
                    <a:pt x="2704" y="233"/>
                    <a:pt x="2793" y="197"/>
                    <a:pt x="2882" y="153"/>
                  </a:cubicBezTo>
                  <a:lnTo>
                    <a:pt x="2882" y="153"/>
                  </a:lnTo>
                  <a:cubicBezTo>
                    <a:pt x="2481" y="188"/>
                    <a:pt x="2080" y="206"/>
                    <a:pt x="1749" y="206"/>
                  </a:cubicBezTo>
                  <a:cubicBezTo>
                    <a:pt x="1250" y="206"/>
                    <a:pt x="420" y="170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166;p90"/>
            <p:cNvSpPr/>
            <p:nvPr/>
          </p:nvSpPr>
          <p:spPr>
            <a:xfrm>
              <a:off x="2395953" y="4282287"/>
              <a:ext cx="1000" cy="10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cubicBezTo>
                    <a:pt x="9" y="0"/>
                    <a:pt x="0" y="0"/>
                    <a:pt x="0" y="0"/>
                  </a:cubicBezTo>
                  <a:cubicBezTo>
                    <a:pt x="0" y="0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26E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167;p90"/>
            <p:cNvSpPr/>
            <p:nvPr/>
          </p:nvSpPr>
          <p:spPr>
            <a:xfrm>
              <a:off x="2223731" y="4120564"/>
              <a:ext cx="126816" cy="26204"/>
            </a:xfrm>
            <a:custGeom>
              <a:avLst/>
              <a:gdLst/>
              <a:ahLst/>
              <a:cxnLst/>
              <a:rect l="l" t="t" r="r" b="b"/>
              <a:pathLst>
                <a:path w="1268" h="262" extrusionOk="0">
                  <a:moveTo>
                    <a:pt x="771" y="1"/>
                  </a:moveTo>
                  <a:cubicBezTo>
                    <a:pt x="529" y="1"/>
                    <a:pt x="275" y="56"/>
                    <a:pt x="63" y="101"/>
                  </a:cubicBezTo>
                  <a:cubicBezTo>
                    <a:pt x="1" y="110"/>
                    <a:pt x="1" y="208"/>
                    <a:pt x="63" y="217"/>
                  </a:cubicBezTo>
                  <a:cubicBezTo>
                    <a:pt x="164" y="240"/>
                    <a:pt x="265" y="244"/>
                    <a:pt x="369" y="244"/>
                  </a:cubicBezTo>
                  <a:cubicBezTo>
                    <a:pt x="421" y="244"/>
                    <a:pt x="473" y="243"/>
                    <a:pt x="527" y="243"/>
                  </a:cubicBezTo>
                  <a:cubicBezTo>
                    <a:pt x="566" y="242"/>
                    <a:pt x="605" y="241"/>
                    <a:pt x="644" y="241"/>
                  </a:cubicBezTo>
                  <a:cubicBezTo>
                    <a:pt x="807" y="241"/>
                    <a:pt x="966" y="254"/>
                    <a:pt x="1125" y="261"/>
                  </a:cubicBezTo>
                  <a:cubicBezTo>
                    <a:pt x="1223" y="261"/>
                    <a:pt x="1267" y="119"/>
                    <a:pt x="1178" y="74"/>
                  </a:cubicBezTo>
                  <a:cubicBezTo>
                    <a:pt x="1055" y="21"/>
                    <a:pt x="915" y="1"/>
                    <a:pt x="771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168;p90"/>
            <p:cNvSpPr/>
            <p:nvPr/>
          </p:nvSpPr>
          <p:spPr>
            <a:xfrm>
              <a:off x="2365649" y="4131366"/>
              <a:ext cx="36605" cy="16803"/>
            </a:xfrm>
            <a:custGeom>
              <a:avLst/>
              <a:gdLst/>
              <a:ahLst/>
              <a:cxnLst/>
              <a:rect l="l" t="t" r="r" b="b"/>
              <a:pathLst>
                <a:path w="366" h="168" extrusionOk="0">
                  <a:moveTo>
                    <a:pt x="165" y="1"/>
                  </a:moveTo>
                  <a:cubicBezTo>
                    <a:pt x="136" y="1"/>
                    <a:pt x="108" y="4"/>
                    <a:pt x="80" y="11"/>
                  </a:cubicBezTo>
                  <a:cubicBezTo>
                    <a:pt x="18" y="19"/>
                    <a:pt x="0" y="118"/>
                    <a:pt x="62" y="144"/>
                  </a:cubicBezTo>
                  <a:cubicBezTo>
                    <a:pt x="98" y="160"/>
                    <a:pt x="136" y="167"/>
                    <a:pt x="175" y="167"/>
                  </a:cubicBezTo>
                  <a:cubicBezTo>
                    <a:pt x="225" y="167"/>
                    <a:pt x="276" y="155"/>
                    <a:pt x="321" y="135"/>
                  </a:cubicBezTo>
                  <a:cubicBezTo>
                    <a:pt x="366" y="109"/>
                    <a:pt x="357" y="28"/>
                    <a:pt x="303" y="19"/>
                  </a:cubicBezTo>
                  <a:cubicBezTo>
                    <a:pt x="259" y="8"/>
                    <a:pt x="212" y="1"/>
                    <a:pt x="165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169;p90"/>
            <p:cNvSpPr/>
            <p:nvPr/>
          </p:nvSpPr>
          <p:spPr>
            <a:xfrm>
              <a:off x="2335545" y="4259816"/>
              <a:ext cx="36405" cy="91014"/>
            </a:xfrm>
            <a:custGeom>
              <a:avLst/>
              <a:gdLst/>
              <a:ahLst/>
              <a:cxnLst/>
              <a:rect l="l" t="t" r="r" b="b"/>
              <a:pathLst>
                <a:path w="364" h="910" extrusionOk="0">
                  <a:moveTo>
                    <a:pt x="233" y="1"/>
                  </a:moveTo>
                  <a:cubicBezTo>
                    <a:pt x="201" y="1"/>
                    <a:pt x="167" y="19"/>
                    <a:pt x="158" y="54"/>
                  </a:cubicBezTo>
                  <a:cubicBezTo>
                    <a:pt x="123" y="179"/>
                    <a:pt x="114" y="304"/>
                    <a:pt x="87" y="429"/>
                  </a:cubicBezTo>
                  <a:cubicBezTo>
                    <a:pt x="69" y="554"/>
                    <a:pt x="33" y="679"/>
                    <a:pt x="7" y="804"/>
                  </a:cubicBezTo>
                  <a:cubicBezTo>
                    <a:pt x="1" y="862"/>
                    <a:pt x="53" y="909"/>
                    <a:pt x="102" y="909"/>
                  </a:cubicBezTo>
                  <a:cubicBezTo>
                    <a:pt x="127" y="909"/>
                    <a:pt x="152" y="897"/>
                    <a:pt x="167" y="866"/>
                  </a:cubicBezTo>
                  <a:cubicBezTo>
                    <a:pt x="292" y="634"/>
                    <a:pt x="363" y="313"/>
                    <a:pt x="301" y="54"/>
                  </a:cubicBezTo>
                  <a:cubicBezTo>
                    <a:pt x="297" y="19"/>
                    <a:pt x="265" y="1"/>
                    <a:pt x="233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170;p90"/>
            <p:cNvSpPr/>
            <p:nvPr/>
          </p:nvSpPr>
          <p:spPr>
            <a:xfrm>
              <a:off x="2325744" y="4375533"/>
              <a:ext cx="23003" cy="32205"/>
            </a:xfrm>
            <a:custGeom>
              <a:avLst/>
              <a:gdLst/>
              <a:ahLst/>
              <a:cxnLst/>
              <a:rect l="l" t="t" r="r" b="b"/>
              <a:pathLst>
                <a:path w="230" h="322" extrusionOk="0">
                  <a:moveTo>
                    <a:pt x="134" y="0"/>
                  </a:moveTo>
                  <a:cubicBezTo>
                    <a:pt x="107" y="0"/>
                    <a:pt x="80" y="12"/>
                    <a:pt x="69" y="39"/>
                  </a:cubicBezTo>
                  <a:cubicBezTo>
                    <a:pt x="42" y="102"/>
                    <a:pt x="15" y="164"/>
                    <a:pt x="7" y="226"/>
                  </a:cubicBezTo>
                  <a:cubicBezTo>
                    <a:pt x="0" y="282"/>
                    <a:pt x="33" y="321"/>
                    <a:pt x="75" y="321"/>
                  </a:cubicBezTo>
                  <a:cubicBezTo>
                    <a:pt x="93" y="321"/>
                    <a:pt x="113" y="314"/>
                    <a:pt x="131" y="298"/>
                  </a:cubicBezTo>
                  <a:cubicBezTo>
                    <a:pt x="203" y="244"/>
                    <a:pt x="230" y="146"/>
                    <a:pt x="212" y="57"/>
                  </a:cubicBezTo>
                  <a:cubicBezTo>
                    <a:pt x="207" y="21"/>
                    <a:pt x="170" y="0"/>
                    <a:pt x="134" y="0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171;p90"/>
            <p:cNvSpPr/>
            <p:nvPr/>
          </p:nvSpPr>
          <p:spPr>
            <a:xfrm>
              <a:off x="2278138" y="3417665"/>
              <a:ext cx="133117" cy="98315"/>
            </a:xfrm>
            <a:custGeom>
              <a:avLst/>
              <a:gdLst/>
              <a:ahLst/>
              <a:cxnLst/>
              <a:rect l="l" t="t" r="r" b="b"/>
              <a:pathLst>
                <a:path w="1331" h="983" extrusionOk="0">
                  <a:moveTo>
                    <a:pt x="670" y="1"/>
                  </a:moveTo>
                  <a:cubicBezTo>
                    <a:pt x="304" y="1"/>
                    <a:pt x="1" y="224"/>
                    <a:pt x="1" y="491"/>
                  </a:cubicBezTo>
                  <a:cubicBezTo>
                    <a:pt x="1" y="768"/>
                    <a:pt x="304" y="982"/>
                    <a:pt x="670" y="982"/>
                  </a:cubicBezTo>
                  <a:cubicBezTo>
                    <a:pt x="1036" y="982"/>
                    <a:pt x="1330" y="768"/>
                    <a:pt x="1330" y="491"/>
                  </a:cubicBezTo>
                  <a:cubicBezTo>
                    <a:pt x="1330" y="224"/>
                    <a:pt x="1036" y="1"/>
                    <a:pt x="6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172;p90"/>
            <p:cNvSpPr/>
            <p:nvPr/>
          </p:nvSpPr>
          <p:spPr>
            <a:xfrm>
              <a:off x="1931092" y="3417665"/>
              <a:ext cx="133017" cy="98315"/>
            </a:xfrm>
            <a:custGeom>
              <a:avLst/>
              <a:gdLst/>
              <a:ahLst/>
              <a:cxnLst/>
              <a:rect l="l" t="t" r="r" b="b"/>
              <a:pathLst>
                <a:path w="1330" h="983" extrusionOk="0">
                  <a:moveTo>
                    <a:pt x="670" y="1"/>
                  </a:moveTo>
                  <a:cubicBezTo>
                    <a:pt x="304" y="1"/>
                    <a:pt x="0" y="224"/>
                    <a:pt x="0" y="491"/>
                  </a:cubicBezTo>
                  <a:cubicBezTo>
                    <a:pt x="0" y="768"/>
                    <a:pt x="304" y="982"/>
                    <a:pt x="670" y="982"/>
                  </a:cubicBezTo>
                  <a:cubicBezTo>
                    <a:pt x="1035" y="982"/>
                    <a:pt x="1330" y="768"/>
                    <a:pt x="1330" y="491"/>
                  </a:cubicBezTo>
                  <a:cubicBezTo>
                    <a:pt x="1330" y="224"/>
                    <a:pt x="1035" y="1"/>
                    <a:pt x="6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173;p90"/>
            <p:cNvSpPr/>
            <p:nvPr/>
          </p:nvSpPr>
          <p:spPr>
            <a:xfrm>
              <a:off x="2260336" y="3291847"/>
              <a:ext cx="182123" cy="117918"/>
            </a:xfrm>
            <a:custGeom>
              <a:avLst/>
              <a:gdLst/>
              <a:ahLst/>
              <a:cxnLst/>
              <a:rect l="l" t="t" r="r" b="b"/>
              <a:pathLst>
                <a:path w="1821" h="1179" extrusionOk="0">
                  <a:moveTo>
                    <a:pt x="919" y="1"/>
                  </a:moveTo>
                  <a:cubicBezTo>
                    <a:pt x="643" y="1"/>
                    <a:pt x="429" y="90"/>
                    <a:pt x="277" y="260"/>
                  </a:cubicBezTo>
                  <a:cubicBezTo>
                    <a:pt x="0" y="563"/>
                    <a:pt x="45" y="1009"/>
                    <a:pt x="45" y="1036"/>
                  </a:cubicBezTo>
                  <a:cubicBezTo>
                    <a:pt x="54" y="1116"/>
                    <a:pt x="125" y="1179"/>
                    <a:pt x="206" y="1179"/>
                  </a:cubicBezTo>
                  <a:lnTo>
                    <a:pt x="223" y="1179"/>
                  </a:lnTo>
                  <a:cubicBezTo>
                    <a:pt x="322" y="1170"/>
                    <a:pt x="384" y="1089"/>
                    <a:pt x="375" y="1000"/>
                  </a:cubicBezTo>
                  <a:cubicBezTo>
                    <a:pt x="375" y="1000"/>
                    <a:pt x="348" y="670"/>
                    <a:pt x="518" y="483"/>
                  </a:cubicBezTo>
                  <a:cubicBezTo>
                    <a:pt x="607" y="385"/>
                    <a:pt x="741" y="331"/>
                    <a:pt x="919" y="331"/>
                  </a:cubicBezTo>
                  <a:cubicBezTo>
                    <a:pt x="1098" y="331"/>
                    <a:pt x="1223" y="385"/>
                    <a:pt x="1312" y="474"/>
                  </a:cubicBezTo>
                  <a:cubicBezTo>
                    <a:pt x="1463" y="661"/>
                    <a:pt x="1428" y="956"/>
                    <a:pt x="1428" y="964"/>
                  </a:cubicBezTo>
                  <a:cubicBezTo>
                    <a:pt x="1419" y="1054"/>
                    <a:pt x="1481" y="1143"/>
                    <a:pt x="1570" y="1152"/>
                  </a:cubicBezTo>
                  <a:cubicBezTo>
                    <a:pt x="1576" y="1152"/>
                    <a:pt x="1582" y="1153"/>
                    <a:pt x="1588" y="1153"/>
                  </a:cubicBezTo>
                  <a:cubicBezTo>
                    <a:pt x="1671" y="1153"/>
                    <a:pt x="1749" y="1093"/>
                    <a:pt x="1758" y="1009"/>
                  </a:cubicBezTo>
                  <a:cubicBezTo>
                    <a:pt x="1767" y="991"/>
                    <a:pt x="1820" y="554"/>
                    <a:pt x="1562" y="260"/>
                  </a:cubicBezTo>
                  <a:cubicBezTo>
                    <a:pt x="1410" y="90"/>
                    <a:pt x="1196" y="1"/>
                    <a:pt x="9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174;p90"/>
            <p:cNvSpPr/>
            <p:nvPr/>
          </p:nvSpPr>
          <p:spPr>
            <a:xfrm>
              <a:off x="1890087" y="3291847"/>
              <a:ext cx="182123" cy="117918"/>
            </a:xfrm>
            <a:custGeom>
              <a:avLst/>
              <a:gdLst/>
              <a:ahLst/>
              <a:cxnLst/>
              <a:rect l="l" t="t" r="r" b="b"/>
              <a:pathLst>
                <a:path w="1821" h="1179" extrusionOk="0">
                  <a:moveTo>
                    <a:pt x="919" y="1"/>
                  </a:moveTo>
                  <a:cubicBezTo>
                    <a:pt x="642" y="1"/>
                    <a:pt x="428" y="90"/>
                    <a:pt x="277" y="260"/>
                  </a:cubicBezTo>
                  <a:cubicBezTo>
                    <a:pt x="0" y="563"/>
                    <a:pt x="45" y="1009"/>
                    <a:pt x="45" y="1036"/>
                  </a:cubicBezTo>
                  <a:cubicBezTo>
                    <a:pt x="54" y="1116"/>
                    <a:pt x="125" y="1179"/>
                    <a:pt x="205" y="1179"/>
                  </a:cubicBezTo>
                  <a:lnTo>
                    <a:pt x="223" y="1179"/>
                  </a:lnTo>
                  <a:cubicBezTo>
                    <a:pt x="321" y="1170"/>
                    <a:pt x="384" y="1089"/>
                    <a:pt x="375" y="1000"/>
                  </a:cubicBezTo>
                  <a:cubicBezTo>
                    <a:pt x="375" y="1000"/>
                    <a:pt x="348" y="670"/>
                    <a:pt x="518" y="483"/>
                  </a:cubicBezTo>
                  <a:cubicBezTo>
                    <a:pt x="607" y="385"/>
                    <a:pt x="741" y="331"/>
                    <a:pt x="919" y="331"/>
                  </a:cubicBezTo>
                  <a:cubicBezTo>
                    <a:pt x="1097" y="331"/>
                    <a:pt x="1222" y="385"/>
                    <a:pt x="1312" y="474"/>
                  </a:cubicBezTo>
                  <a:cubicBezTo>
                    <a:pt x="1472" y="661"/>
                    <a:pt x="1427" y="956"/>
                    <a:pt x="1427" y="964"/>
                  </a:cubicBezTo>
                  <a:cubicBezTo>
                    <a:pt x="1419" y="1054"/>
                    <a:pt x="1481" y="1143"/>
                    <a:pt x="1570" y="1152"/>
                  </a:cubicBezTo>
                  <a:cubicBezTo>
                    <a:pt x="1576" y="1152"/>
                    <a:pt x="1582" y="1153"/>
                    <a:pt x="1587" y="1153"/>
                  </a:cubicBezTo>
                  <a:cubicBezTo>
                    <a:pt x="1670" y="1153"/>
                    <a:pt x="1749" y="1093"/>
                    <a:pt x="1758" y="1009"/>
                  </a:cubicBezTo>
                  <a:cubicBezTo>
                    <a:pt x="1766" y="991"/>
                    <a:pt x="1820" y="554"/>
                    <a:pt x="1561" y="260"/>
                  </a:cubicBezTo>
                  <a:cubicBezTo>
                    <a:pt x="1410" y="90"/>
                    <a:pt x="1196" y="1"/>
                    <a:pt x="9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175;p90"/>
            <p:cNvSpPr/>
            <p:nvPr/>
          </p:nvSpPr>
          <p:spPr>
            <a:xfrm>
              <a:off x="2077411" y="3440768"/>
              <a:ext cx="181223" cy="101015"/>
            </a:xfrm>
            <a:custGeom>
              <a:avLst/>
              <a:gdLst/>
              <a:ahLst/>
              <a:cxnLst/>
              <a:rect l="l" t="t" r="r" b="b"/>
              <a:pathLst>
                <a:path w="1812" h="1010" extrusionOk="0">
                  <a:moveTo>
                    <a:pt x="1605" y="1"/>
                  </a:moveTo>
                  <a:cubicBezTo>
                    <a:pt x="1600" y="1"/>
                    <a:pt x="1594" y="1"/>
                    <a:pt x="1588" y="2"/>
                  </a:cubicBezTo>
                  <a:cubicBezTo>
                    <a:pt x="1490" y="11"/>
                    <a:pt x="1428" y="100"/>
                    <a:pt x="1437" y="189"/>
                  </a:cubicBezTo>
                  <a:cubicBezTo>
                    <a:pt x="1437" y="189"/>
                    <a:pt x="1464" y="394"/>
                    <a:pt x="1339" y="528"/>
                  </a:cubicBezTo>
                  <a:cubicBezTo>
                    <a:pt x="1249" y="626"/>
                    <a:pt x="1098" y="680"/>
                    <a:pt x="902" y="680"/>
                  </a:cubicBezTo>
                  <a:cubicBezTo>
                    <a:pt x="696" y="680"/>
                    <a:pt x="545" y="635"/>
                    <a:pt x="464" y="537"/>
                  </a:cubicBezTo>
                  <a:cubicBezTo>
                    <a:pt x="357" y="412"/>
                    <a:pt x="384" y="225"/>
                    <a:pt x="384" y="225"/>
                  </a:cubicBezTo>
                  <a:cubicBezTo>
                    <a:pt x="402" y="136"/>
                    <a:pt x="340" y="46"/>
                    <a:pt x="250" y="29"/>
                  </a:cubicBezTo>
                  <a:cubicBezTo>
                    <a:pt x="245" y="28"/>
                    <a:pt x="239" y="28"/>
                    <a:pt x="233" y="28"/>
                  </a:cubicBezTo>
                  <a:cubicBezTo>
                    <a:pt x="150" y="28"/>
                    <a:pt x="71" y="88"/>
                    <a:pt x="54" y="171"/>
                  </a:cubicBezTo>
                  <a:cubicBezTo>
                    <a:pt x="54" y="180"/>
                    <a:pt x="1" y="501"/>
                    <a:pt x="206" y="751"/>
                  </a:cubicBezTo>
                  <a:cubicBezTo>
                    <a:pt x="357" y="921"/>
                    <a:pt x="589" y="1010"/>
                    <a:pt x="902" y="1010"/>
                  </a:cubicBezTo>
                  <a:cubicBezTo>
                    <a:pt x="1205" y="1010"/>
                    <a:pt x="1437" y="921"/>
                    <a:pt x="1588" y="751"/>
                  </a:cubicBezTo>
                  <a:cubicBezTo>
                    <a:pt x="1812" y="501"/>
                    <a:pt x="1776" y="162"/>
                    <a:pt x="1767" y="145"/>
                  </a:cubicBezTo>
                  <a:cubicBezTo>
                    <a:pt x="1759" y="61"/>
                    <a:pt x="1688" y="1"/>
                    <a:pt x="1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840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" fill="hold"/>
                                        <p:tgtEl>
                                          <p:spTgt spid="27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" grpId="0" animBg="1"/>
      <p:bldP spid="2770" grpId="0"/>
      <p:bldP spid="27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48"/>
          <p:cNvSpPr/>
          <p:nvPr/>
        </p:nvSpPr>
        <p:spPr>
          <a:xfrm>
            <a:off x="1709413" y="2246275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8"/>
          <p:cNvSpPr txBox="1">
            <a:spLocks noGrp="1"/>
          </p:cNvSpPr>
          <p:nvPr>
            <p:ph type="ctrTitle"/>
          </p:nvPr>
        </p:nvSpPr>
        <p:spPr>
          <a:xfrm rot="-182">
            <a:off x="2164849" y="2978405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chemeClr val="lt1"/>
                </a:solidFill>
                <a:latin typeface="UVF Kewl Script" panose="02000505000000020002" pitchFamily="2" charset="0"/>
              </a:rPr>
              <a:t>KHỞI ĐỘNG</a:t>
            </a:r>
            <a:endParaRPr sz="6000" b="1" dirty="0">
              <a:solidFill>
                <a:schemeClr val="lt1"/>
              </a:solidFill>
              <a:latin typeface="UVF Kewl Script" panose="02000505000000020002" pitchFamily="2" charset="0"/>
            </a:endParaRPr>
          </a:p>
        </p:txBody>
      </p:sp>
      <p:grpSp>
        <p:nvGrpSpPr>
          <p:cNvPr id="1252" name="Google Shape;1252;p48"/>
          <p:cNvGrpSpPr/>
          <p:nvPr/>
        </p:nvGrpSpPr>
        <p:grpSpPr>
          <a:xfrm>
            <a:off x="4232953" y="475068"/>
            <a:ext cx="1092503" cy="1630718"/>
            <a:chOff x="1689271" y="684050"/>
            <a:chExt cx="959791" cy="1660885"/>
          </a:xfrm>
        </p:grpSpPr>
        <p:sp>
          <p:nvSpPr>
            <p:cNvPr id="1253" name="Google Shape;1253;p48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8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" name="Google Shape;1266;p48"/>
          <p:cNvGrpSpPr/>
          <p:nvPr/>
        </p:nvGrpSpPr>
        <p:grpSpPr>
          <a:xfrm rot="889286">
            <a:off x="6674770" y="1999400"/>
            <a:ext cx="1912774" cy="1010181"/>
            <a:chOff x="5862862" y="867279"/>
            <a:chExt cx="1912829" cy="1010210"/>
          </a:xfrm>
        </p:grpSpPr>
        <p:sp>
          <p:nvSpPr>
            <p:cNvPr id="1267" name="Google Shape;1267;p48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8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8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8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8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8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8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8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5" name="Google Shape;1275;p48"/>
          <p:cNvSpPr/>
          <p:nvPr/>
        </p:nvSpPr>
        <p:spPr>
          <a:xfrm rot="-8665993">
            <a:off x="1398878" y="3568677"/>
            <a:ext cx="968" cy="7905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6" name="Google Shape;1276;p48"/>
          <p:cNvGrpSpPr/>
          <p:nvPr/>
        </p:nvGrpSpPr>
        <p:grpSpPr>
          <a:xfrm>
            <a:off x="2042373" y="1861741"/>
            <a:ext cx="853686" cy="729620"/>
            <a:chOff x="1327725" y="574025"/>
            <a:chExt cx="2215064" cy="1893151"/>
          </a:xfrm>
        </p:grpSpPr>
        <p:sp>
          <p:nvSpPr>
            <p:cNvPr id="1277" name="Google Shape;1277;p48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8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8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8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8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8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8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8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4" name="Google Shape;1294;p48"/>
          <p:cNvGrpSpPr/>
          <p:nvPr/>
        </p:nvGrpSpPr>
        <p:grpSpPr>
          <a:xfrm>
            <a:off x="6792910" y="428714"/>
            <a:ext cx="799069" cy="806261"/>
            <a:chOff x="6956050" y="265900"/>
            <a:chExt cx="1231801" cy="1242887"/>
          </a:xfrm>
        </p:grpSpPr>
        <p:sp>
          <p:nvSpPr>
            <p:cNvPr id="1295" name="Google Shape;1295;p48"/>
            <p:cNvSpPr/>
            <p:nvPr/>
          </p:nvSpPr>
          <p:spPr>
            <a:xfrm>
              <a:off x="6956050" y="265900"/>
              <a:ext cx="1231801" cy="1242887"/>
            </a:xfrm>
            <a:custGeom>
              <a:avLst/>
              <a:gdLst/>
              <a:ahLst/>
              <a:cxnLst/>
              <a:rect l="l" t="t" r="r" b="b"/>
              <a:pathLst>
                <a:path w="21445" h="21638" extrusionOk="0">
                  <a:moveTo>
                    <a:pt x="17024" y="1"/>
                  </a:moveTo>
                  <a:cubicBezTo>
                    <a:pt x="16837" y="1"/>
                    <a:pt x="16661" y="32"/>
                    <a:pt x="16493" y="94"/>
                  </a:cubicBezTo>
                  <a:cubicBezTo>
                    <a:pt x="15936" y="299"/>
                    <a:pt x="15300" y="648"/>
                    <a:pt x="14849" y="919"/>
                  </a:cubicBezTo>
                  <a:cubicBezTo>
                    <a:pt x="13808" y="552"/>
                    <a:pt x="12721" y="366"/>
                    <a:pt x="11607" y="366"/>
                  </a:cubicBezTo>
                  <a:cubicBezTo>
                    <a:pt x="9848" y="366"/>
                    <a:pt x="8124" y="840"/>
                    <a:pt x="6626" y="1735"/>
                  </a:cubicBezTo>
                  <a:cubicBezTo>
                    <a:pt x="5283" y="2534"/>
                    <a:pt x="4153" y="3644"/>
                    <a:pt x="3331" y="4963"/>
                  </a:cubicBezTo>
                  <a:cubicBezTo>
                    <a:pt x="3199" y="5003"/>
                    <a:pt x="3050" y="5046"/>
                    <a:pt x="2900" y="5089"/>
                  </a:cubicBezTo>
                  <a:cubicBezTo>
                    <a:pt x="2320" y="5254"/>
                    <a:pt x="1658" y="5444"/>
                    <a:pt x="1121" y="5765"/>
                  </a:cubicBezTo>
                  <a:cubicBezTo>
                    <a:pt x="673" y="6030"/>
                    <a:pt x="379" y="6541"/>
                    <a:pt x="193" y="7370"/>
                  </a:cubicBezTo>
                  <a:cubicBezTo>
                    <a:pt x="73" y="7910"/>
                    <a:pt x="4" y="8563"/>
                    <a:pt x="4" y="9206"/>
                  </a:cubicBezTo>
                  <a:cubicBezTo>
                    <a:pt x="1" y="9597"/>
                    <a:pt x="27" y="10174"/>
                    <a:pt x="150" y="10703"/>
                  </a:cubicBezTo>
                  <a:cubicBezTo>
                    <a:pt x="305" y="11380"/>
                    <a:pt x="587" y="11834"/>
                    <a:pt x="1015" y="12089"/>
                  </a:cubicBezTo>
                  <a:cubicBezTo>
                    <a:pt x="1465" y="12361"/>
                    <a:pt x="1910" y="12600"/>
                    <a:pt x="2224" y="12762"/>
                  </a:cubicBezTo>
                  <a:cubicBezTo>
                    <a:pt x="2470" y="13631"/>
                    <a:pt x="2831" y="14456"/>
                    <a:pt x="3308" y="15228"/>
                  </a:cubicBezTo>
                  <a:cubicBezTo>
                    <a:pt x="3782" y="15990"/>
                    <a:pt x="4352" y="16683"/>
                    <a:pt x="5015" y="17290"/>
                  </a:cubicBezTo>
                  <a:cubicBezTo>
                    <a:pt x="5015" y="17369"/>
                    <a:pt x="5019" y="17452"/>
                    <a:pt x="5019" y="17535"/>
                  </a:cubicBezTo>
                  <a:cubicBezTo>
                    <a:pt x="5032" y="18138"/>
                    <a:pt x="5045" y="18821"/>
                    <a:pt x="5214" y="19421"/>
                  </a:cubicBezTo>
                  <a:cubicBezTo>
                    <a:pt x="5357" y="19921"/>
                    <a:pt x="5774" y="20339"/>
                    <a:pt x="6527" y="20730"/>
                  </a:cubicBezTo>
                  <a:cubicBezTo>
                    <a:pt x="7017" y="20989"/>
                    <a:pt x="7630" y="21220"/>
                    <a:pt x="8250" y="21390"/>
                  </a:cubicBezTo>
                  <a:cubicBezTo>
                    <a:pt x="8628" y="21492"/>
                    <a:pt x="9195" y="21615"/>
                    <a:pt x="9735" y="21635"/>
                  </a:cubicBezTo>
                  <a:cubicBezTo>
                    <a:pt x="9781" y="21635"/>
                    <a:pt x="9825" y="21638"/>
                    <a:pt x="9871" y="21638"/>
                  </a:cubicBezTo>
                  <a:cubicBezTo>
                    <a:pt x="10497" y="21638"/>
                    <a:pt x="10968" y="21479"/>
                    <a:pt x="11300" y="21157"/>
                  </a:cubicBezTo>
                  <a:lnTo>
                    <a:pt x="11303" y="21154"/>
                  </a:lnTo>
                  <a:cubicBezTo>
                    <a:pt x="11704" y="20763"/>
                    <a:pt x="12105" y="20243"/>
                    <a:pt x="12406" y="19825"/>
                  </a:cubicBezTo>
                  <a:cubicBezTo>
                    <a:pt x="13338" y="19749"/>
                    <a:pt x="14240" y="19547"/>
                    <a:pt x="15104" y="19212"/>
                  </a:cubicBezTo>
                  <a:cubicBezTo>
                    <a:pt x="15135" y="19225"/>
                    <a:pt x="15167" y="19242"/>
                    <a:pt x="15197" y="19259"/>
                  </a:cubicBezTo>
                  <a:cubicBezTo>
                    <a:pt x="15737" y="19524"/>
                    <a:pt x="16351" y="19828"/>
                    <a:pt x="16957" y="19955"/>
                  </a:cubicBezTo>
                  <a:lnTo>
                    <a:pt x="16960" y="19955"/>
                  </a:lnTo>
                  <a:cubicBezTo>
                    <a:pt x="17054" y="19974"/>
                    <a:pt x="17149" y="19984"/>
                    <a:pt x="17247" y="19984"/>
                  </a:cubicBezTo>
                  <a:cubicBezTo>
                    <a:pt x="17680" y="19984"/>
                    <a:pt x="18159" y="19792"/>
                    <a:pt x="18727" y="19394"/>
                  </a:cubicBezTo>
                  <a:cubicBezTo>
                    <a:pt x="19181" y="19080"/>
                    <a:pt x="19672" y="18642"/>
                    <a:pt x="20106" y="18168"/>
                  </a:cubicBezTo>
                  <a:cubicBezTo>
                    <a:pt x="20371" y="17879"/>
                    <a:pt x="20743" y="17435"/>
                    <a:pt x="21007" y="16965"/>
                  </a:cubicBezTo>
                  <a:cubicBezTo>
                    <a:pt x="21349" y="16358"/>
                    <a:pt x="21445" y="15831"/>
                    <a:pt x="21306" y="15357"/>
                  </a:cubicBezTo>
                  <a:lnTo>
                    <a:pt x="21306" y="15354"/>
                  </a:lnTo>
                  <a:cubicBezTo>
                    <a:pt x="21150" y="14844"/>
                    <a:pt x="20888" y="14263"/>
                    <a:pt x="20639" y="13773"/>
                  </a:cubicBezTo>
                  <a:cubicBezTo>
                    <a:pt x="21113" y="12613"/>
                    <a:pt x="21352" y="11384"/>
                    <a:pt x="21352" y="10111"/>
                  </a:cubicBezTo>
                  <a:cubicBezTo>
                    <a:pt x="21352" y="9941"/>
                    <a:pt x="21346" y="9766"/>
                    <a:pt x="21335" y="9563"/>
                  </a:cubicBezTo>
                  <a:lnTo>
                    <a:pt x="21335" y="9560"/>
                  </a:lnTo>
                  <a:cubicBezTo>
                    <a:pt x="21272" y="8443"/>
                    <a:pt x="21024" y="7366"/>
                    <a:pt x="20596" y="6352"/>
                  </a:cubicBezTo>
                  <a:cubicBezTo>
                    <a:pt x="20646" y="6226"/>
                    <a:pt x="20706" y="6087"/>
                    <a:pt x="20762" y="5950"/>
                  </a:cubicBezTo>
                  <a:cubicBezTo>
                    <a:pt x="20997" y="5398"/>
                    <a:pt x="21263" y="4764"/>
                    <a:pt x="21352" y="4148"/>
                  </a:cubicBezTo>
                  <a:cubicBezTo>
                    <a:pt x="21425" y="3634"/>
                    <a:pt x="21213" y="3084"/>
                    <a:pt x="20683" y="2418"/>
                  </a:cubicBezTo>
                  <a:cubicBezTo>
                    <a:pt x="20338" y="1983"/>
                    <a:pt x="19871" y="1520"/>
                    <a:pt x="19370" y="1115"/>
                  </a:cubicBezTo>
                  <a:cubicBezTo>
                    <a:pt x="19065" y="870"/>
                    <a:pt x="18601" y="525"/>
                    <a:pt x="18114" y="290"/>
                  </a:cubicBezTo>
                  <a:cubicBezTo>
                    <a:pt x="17714" y="98"/>
                    <a:pt x="17353" y="1"/>
                    <a:pt x="17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8"/>
            <p:cNvSpPr/>
            <p:nvPr/>
          </p:nvSpPr>
          <p:spPr>
            <a:xfrm>
              <a:off x="7122624" y="342467"/>
              <a:ext cx="1000145" cy="1000145"/>
            </a:xfrm>
            <a:custGeom>
              <a:avLst/>
              <a:gdLst/>
              <a:ahLst/>
              <a:cxnLst/>
              <a:rect l="l" t="t" r="r" b="b"/>
              <a:pathLst>
                <a:path w="17412" h="17412" extrusionOk="0">
                  <a:moveTo>
                    <a:pt x="8707" y="1"/>
                  </a:moveTo>
                  <a:cubicBezTo>
                    <a:pt x="7080" y="1"/>
                    <a:pt x="5559" y="445"/>
                    <a:pt x="4256" y="1221"/>
                  </a:cubicBezTo>
                  <a:cubicBezTo>
                    <a:pt x="2957" y="1992"/>
                    <a:pt x="1880" y="3093"/>
                    <a:pt x="1134" y="4406"/>
                  </a:cubicBezTo>
                  <a:lnTo>
                    <a:pt x="1134" y="4409"/>
                  </a:lnTo>
                  <a:cubicBezTo>
                    <a:pt x="412" y="5675"/>
                    <a:pt x="0" y="7143"/>
                    <a:pt x="0" y="8705"/>
                  </a:cubicBezTo>
                  <a:cubicBezTo>
                    <a:pt x="0" y="9367"/>
                    <a:pt x="73" y="10014"/>
                    <a:pt x="216" y="10634"/>
                  </a:cubicBezTo>
                  <a:lnTo>
                    <a:pt x="216" y="10637"/>
                  </a:lnTo>
                  <a:cubicBezTo>
                    <a:pt x="644" y="12532"/>
                    <a:pt x="1691" y="14190"/>
                    <a:pt x="3133" y="15393"/>
                  </a:cubicBezTo>
                  <a:cubicBezTo>
                    <a:pt x="4644" y="16656"/>
                    <a:pt x="6587" y="17412"/>
                    <a:pt x="8707" y="17412"/>
                  </a:cubicBezTo>
                  <a:cubicBezTo>
                    <a:pt x="8787" y="17412"/>
                    <a:pt x="8867" y="17412"/>
                    <a:pt x="8943" y="17409"/>
                  </a:cubicBezTo>
                  <a:cubicBezTo>
                    <a:pt x="10110" y="17378"/>
                    <a:pt x="11227" y="17117"/>
                    <a:pt x="12235" y="16666"/>
                  </a:cubicBezTo>
                  <a:cubicBezTo>
                    <a:pt x="14150" y="15821"/>
                    <a:pt x="15698" y="14299"/>
                    <a:pt x="16590" y="12407"/>
                  </a:cubicBezTo>
                  <a:cubicBezTo>
                    <a:pt x="17116" y="11283"/>
                    <a:pt x="17411" y="10031"/>
                    <a:pt x="17411" y="8705"/>
                  </a:cubicBezTo>
                  <a:cubicBezTo>
                    <a:pt x="17411" y="8539"/>
                    <a:pt x="17408" y="8373"/>
                    <a:pt x="17398" y="8211"/>
                  </a:cubicBezTo>
                  <a:cubicBezTo>
                    <a:pt x="17335" y="7054"/>
                    <a:pt x="17043" y="5957"/>
                    <a:pt x="16566" y="4963"/>
                  </a:cubicBezTo>
                  <a:cubicBezTo>
                    <a:pt x="15648" y="3034"/>
                    <a:pt x="14037" y="1492"/>
                    <a:pt x="12056" y="667"/>
                  </a:cubicBezTo>
                  <a:cubicBezTo>
                    <a:pt x="11025" y="236"/>
                    <a:pt x="9894" y="1"/>
                    <a:pt x="8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8"/>
            <p:cNvSpPr/>
            <p:nvPr/>
          </p:nvSpPr>
          <p:spPr>
            <a:xfrm>
              <a:off x="6999647" y="595488"/>
              <a:ext cx="188116" cy="357966"/>
            </a:xfrm>
            <a:custGeom>
              <a:avLst/>
              <a:gdLst/>
              <a:ahLst/>
              <a:cxnLst/>
              <a:rect l="l" t="t" r="r" b="b"/>
              <a:pathLst>
                <a:path w="3275" h="6232" extrusionOk="0">
                  <a:moveTo>
                    <a:pt x="3275" y="1"/>
                  </a:moveTo>
                  <a:cubicBezTo>
                    <a:pt x="2708" y="246"/>
                    <a:pt x="1578" y="438"/>
                    <a:pt x="896" y="846"/>
                  </a:cubicBezTo>
                  <a:cubicBezTo>
                    <a:pt x="209" y="1254"/>
                    <a:pt x="1" y="4913"/>
                    <a:pt x="789" y="5387"/>
                  </a:cubicBezTo>
                  <a:cubicBezTo>
                    <a:pt x="1578" y="5860"/>
                    <a:pt x="2357" y="6232"/>
                    <a:pt x="2357" y="6232"/>
                  </a:cubicBezTo>
                  <a:lnTo>
                    <a:pt x="2357" y="6229"/>
                  </a:lnTo>
                  <a:cubicBezTo>
                    <a:pt x="2473" y="4535"/>
                    <a:pt x="3245" y="163"/>
                    <a:pt x="3275" y="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8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7" y="3128"/>
                    <a:pt x="2616" y="3978"/>
                    <a:pt x="3858" y="3978"/>
                  </a:cubicBezTo>
                  <a:cubicBezTo>
                    <a:pt x="4178" y="3978"/>
                    <a:pt x="4432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8"/>
            <p:cNvSpPr/>
            <p:nvPr/>
          </p:nvSpPr>
          <p:spPr>
            <a:xfrm>
              <a:off x="7808566" y="1041735"/>
              <a:ext cx="328787" cy="308166"/>
            </a:xfrm>
            <a:custGeom>
              <a:avLst/>
              <a:gdLst/>
              <a:ahLst/>
              <a:cxnLst/>
              <a:rect l="l" t="t" r="r" b="b"/>
              <a:pathLst>
                <a:path w="5724" h="5365" extrusionOk="0"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1" y="5362"/>
                    <a:pt x="2376" y="5364"/>
                    <a:pt x="2402" y="5364"/>
                  </a:cubicBezTo>
                  <a:cubicBezTo>
                    <a:pt x="3264" y="5364"/>
                    <a:pt x="5723" y="2928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8"/>
            <p:cNvSpPr/>
            <p:nvPr/>
          </p:nvSpPr>
          <p:spPr>
            <a:xfrm>
              <a:off x="7808566" y="321444"/>
              <a:ext cx="320860" cy="307074"/>
            </a:xfrm>
            <a:custGeom>
              <a:avLst/>
              <a:gdLst/>
              <a:ahLst/>
              <a:cxnLst/>
              <a:rect l="l" t="t" r="r" b="b"/>
              <a:pathLst>
                <a:path w="5586" h="5346" extrusionOk="0">
                  <a:moveTo>
                    <a:pt x="2184" y="0"/>
                  </a:moveTo>
                  <a:cubicBezTo>
                    <a:pt x="2120" y="0"/>
                    <a:pt x="2061" y="9"/>
                    <a:pt x="2009" y="29"/>
                  </a:cubicBezTo>
                  <a:cubicBezTo>
                    <a:pt x="1144" y="347"/>
                    <a:pt x="1" y="1106"/>
                    <a:pt x="1" y="1106"/>
                  </a:cubicBezTo>
                  <a:cubicBezTo>
                    <a:pt x="1273" y="2279"/>
                    <a:pt x="4644" y="5345"/>
                    <a:pt x="4644" y="5345"/>
                  </a:cubicBezTo>
                  <a:cubicBezTo>
                    <a:pt x="4810" y="4749"/>
                    <a:pt x="5370" y="3751"/>
                    <a:pt x="5479" y="2962"/>
                  </a:cubicBezTo>
                  <a:cubicBezTo>
                    <a:pt x="5585" y="2221"/>
                    <a:pt x="3190" y="0"/>
                    <a:pt x="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8"/>
            <p:cNvSpPr/>
            <p:nvPr/>
          </p:nvSpPr>
          <p:spPr>
            <a:xfrm>
              <a:off x="7463240" y="709333"/>
              <a:ext cx="334760" cy="334760"/>
            </a:xfrm>
            <a:custGeom>
              <a:avLst/>
              <a:gdLst/>
              <a:ahLst/>
              <a:cxnLst/>
              <a:rect l="l" t="t" r="r" b="b"/>
              <a:pathLst>
                <a:path w="5828" h="5828" extrusionOk="0">
                  <a:moveTo>
                    <a:pt x="2913" y="0"/>
                  </a:moveTo>
                  <a:cubicBezTo>
                    <a:pt x="1306" y="0"/>
                    <a:pt x="0" y="1307"/>
                    <a:pt x="0" y="2914"/>
                  </a:cubicBezTo>
                  <a:cubicBezTo>
                    <a:pt x="0" y="4525"/>
                    <a:pt x="1306" y="5827"/>
                    <a:pt x="2913" y="5827"/>
                  </a:cubicBezTo>
                  <a:cubicBezTo>
                    <a:pt x="4524" y="5827"/>
                    <a:pt x="5827" y="4525"/>
                    <a:pt x="5827" y="2914"/>
                  </a:cubicBezTo>
                  <a:cubicBezTo>
                    <a:pt x="5827" y="1307"/>
                    <a:pt x="4524" y="0"/>
                    <a:pt x="2913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8"/>
            <p:cNvSpPr/>
            <p:nvPr/>
          </p:nvSpPr>
          <p:spPr>
            <a:xfrm>
              <a:off x="7253200" y="532477"/>
              <a:ext cx="249462" cy="206439"/>
            </a:xfrm>
            <a:custGeom>
              <a:avLst/>
              <a:gdLst/>
              <a:ahLst/>
              <a:cxnLst/>
              <a:rect l="l" t="t" r="r" b="b"/>
              <a:pathLst>
                <a:path w="4343" h="3594" extrusionOk="0">
                  <a:moveTo>
                    <a:pt x="2095" y="1"/>
                  </a:moveTo>
                  <a:cubicBezTo>
                    <a:pt x="1442" y="1"/>
                    <a:pt x="746" y="485"/>
                    <a:pt x="302" y="1118"/>
                  </a:cubicBezTo>
                  <a:cubicBezTo>
                    <a:pt x="129" y="1718"/>
                    <a:pt x="13" y="2377"/>
                    <a:pt x="0" y="3079"/>
                  </a:cubicBezTo>
                  <a:lnTo>
                    <a:pt x="0" y="3083"/>
                  </a:lnTo>
                  <a:cubicBezTo>
                    <a:pt x="60" y="3183"/>
                    <a:pt x="132" y="3275"/>
                    <a:pt x="222" y="3362"/>
                  </a:cubicBezTo>
                  <a:cubicBezTo>
                    <a:pt x="391" y="3521"/>
                    <a:pt x="594" y="3593"/>
                    <a:pt x="816" y="3593"/>
                  </a:cubicBezTo>
                  <a:cubicBezTo>
                    <a:pt x="2228" y="3593"/>
                    <a:pt x="4342" y="680"/>
                    <a:pt x="2479" y="61"/>
                  </a:cubicBezTo>
                  <a:cubicBezTo>
                    <a:pt x="2357" y="21"/>
                    <a:pt x="2228" y="1"/>
                    <a:pt x="2095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7339631" y="963330"/>
              <a:ext cx="150493" cy="130848"/>
            </a:xfrm>
            <a:custGeom>
              <a:avLst/>
              <a:gdLst/>
              <a:ahLst/>
              <a:cxnLst/>
              <a:rect l="l" t="t" r="r" b="b"/>
              <a:pathLst>
                <a:path w="2620" h="2278" extrusionOk="0">
                  <a:moveTo>
                    <a:pt x="1" y="0"/>
                  </a:moveTo>
                  <a:lnTo>
                    <a:pt x="1" y="0"/>
                  </a:lnTo>
                  <a:cubicBezTo>
                    <a:pt x="150" y="199"/>
                    <a:pt x="309" y="398"/>
                    <a:pt x="485" y="597"/>
                  </a:cubicBezTo>
                  <a:cubicBezTo>
                    <a:pt x="1118" y="1319"/>
                    <a:pt x="1844" y="1876"/>
                    <a:pt x="2619" y="2277"/>
                  </a:cubicBezTo>
                  <a:cubicBezTo>
                    <a:pt x="2099" y="1260"/>
                    <a:pt x="969" y="209"/>
                    <a:pt x="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8"/>
            <p:cNvSpPr/>
            <p:nvPr/>
          </p:nvSpPr>
          <p:spPr>
            <a:xfrm>
              <a:off x="7763649" y="945853"/>
              <a:ext cx="234240" cy="181453"/>
            </a:xfrm>
            <a:custGeom>
              <a:avLst/>
              <a:gdLst/>
              <a:ahLst/>
              <a:cxnLst/>
              <a:rect l="l" t="t" r="r" b="b"/>
              <a:pathLst>
                <a:path w="4078" h="3159" extrusionOk="0">
                  <a:moveTo>
                    <a:pt x="2980" y="0"/>
                  </a:moveTo>
                  <a:cubicBezTo>
                    <a:pt x="1701" y="0"/>
                    <a:pt x="1" y="2291"/>
                    <a:pt x="911" y="3136"/>
                  </a:cubicBezTo>
                  <a:cubicBezTo>
                    <a:pt x="922" y="3146"/>
                    <a:pt x="928" y="3152"/>
                    <a:pt x="938" y="3159"/>
                  </a:cubicBezTo>
                  <a:cubicBezTo>
                    <a:pt x="1933" y="2900"/>
                    <a:pt x="2860" y="2473"/>
                    <a:pt x="3660" y="1900"/>
                  </a:cubicBezTo>
                  <a:cubicBezTo>
                    <a:pt x="3994" y="1336"/>
                    <a:pt x="4077" y="726"/>
                    <a:pt x="3656" y="289"/>
                  </a:cubicBezTo>
                  <a:cubicBezTo>
                    <a:pt x="3461" y="87"/>
                    <a:pt x="3229" y="0"/>
                    <a:pt x="298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8"/>
            <p:cNvSpPr/>
            <p:nvPr/>
          </p:nvSpPr>
          <p:spPr>
            <a:xfrm>
              <a:off x="7660472" y="533583"/>
              <a:ext cx="141877" cy="112927"/>
            </a:xfrm>
            <a:custGeom>
              <a:avLst/>
              <a:gdLst/>
              <a:ahLst/>
              <a:cxnLst/>
              <a:rect l="l" t="t" r="r" b="b"/>
              <a:pathLst>
                <a:path w="2470" h="1966" extrusionOk="0">
                  <a:moveTo>
                    <a:pt x="362" y="1"/>
                  </a:moveTo>
                  <a:lnTo>
                    <a:pt x="362" y="1"/>
                  </a:lnTo>
                  <a:cubicBezTo>
                    <a:pt x="1" y="829"/>
                    <a:pt x="667" y="1966"/>
                    <a:pt x="1453" y="1966"/>
                  </a:cubicBezTo>
                  <a:cubicBezTo>
                    <a:pt x="1608" y="1966"/>
                    <a:pt x="1768" y="1923"/>
                    <a:pt x="1923" y="1823"/>
                  </a:cubicBezTo>
                  <a:cubicBezTo>
                    <a:pt x="2387" y="1532"/>
                    <a:pt x="2470" y="988"/>
                    <a:pt x="2338" y="481"/>
                  </a:cubicBezTo>
                  <a:cubicBezTo>
                    <a:pt x="2258" y="434"/>
                    <a:pt x="2172" y="388"/>
                    <a:pt x="2086" y="348"/>
                  </a:cubicBezTo>
                  <a:cubicBezTo>
                    <a:pt x="1549" y="96"/>
                    <a:pt x="959" y="40"/>
                    <a:pt x="36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8"/>
            <p:cNvSpPr/>
            <p:nvPr/>
          </p:nvSpPr>
          <p:spPr>
            <a:xfrm>
              <a:off x="7925456" y="337355"/>
              <a:ext cx="187542" cy="150033"/>
            </a:xfrm>
            <a:custGeom>
              <a:avLst/>
              <a:gdLst/>
              <a:ahLst/>
              <a:cxnLst/>
              <a:rect l="l" t="t" r="r" b="b"/>
              <a:pathLst>
                <a:path w="3265" h="2612" extrusionOk="0">
                  <a:moveTo>
                    <a:pt x="236" y="0"/>
                  </a:moveTo>
                  <a:cubicBezTo>
                    <a:pt x="176" y="0"/>
                    <a:pt x="133" y="24"/>
                    <a:pt x="123" y="73"/>
                  </a:cubicBezTo>
                  <a:cubicBezTo>
                    <a:pt x="0" y="530"/>
                    <a:pt x="2619" y="2612"/>
                    <a:pt x="3116" y="2612"/>
                  </a:cubicBezTo>
                  <a:cubicBezTo>
                    <a:pt x="3166" y="2612"/>
                    <a:pt x="3193" y="2592"/>
                    <a:pt x="3196" y="2552"/>
                  </a:cubicBezTo>
                  <a:cubicBezTo>
                    <a:pt x="3265" y="1936"/>
                    <a:pt x="813" y="0"/>
                    <a:pt x="236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7585989" y="429717"/>
              <a:ext cx="444586" cy="364170"/>
            </a:xfrm>
            <a:custGeom>
              <a:avLst/>
              <a:gdLst/>
              <a:ahLst/>
              <a:cxnLst/>
              <a:rect l="l" t="t" r="r" b="b"/>
              <a:pathLst>
                <a:path w="7740" h="6340" extrusionOk="0">
                  <a:moveTo>
                    <a:pt x="2464" y="0"/>
                  </a:moveTo>
                  <a:cubicBezTo>
                    <a:pt x="1645" y="0"/>
                    <a:pt x="833" y="209"/>
                    <a:pt x="279" y="689"/>
                  </a:cubicBezTo>
                  <a:cubicBezTo>
                    <a:pt x="131" y="819"/>
                    <a:pt x="1" y="998"/>
                    <a:pt x="11" y="1193"/>
                  </a:cubicBezTo>
                  <a:cubicBezTo>
                    <a:pt x="27" y="1574"/>
                    <a:pt x="498" y="1733"/>
                    <a:pt x="876" y="1773"/>
                  </a:cubicBezTo>
                  <a:cubicBezTo>
                    <a:pt x="1128" y="1796"/>
                    <a:pt x="1383" y="1813"/>
                    <a:pt x="1638" y="1830"/>
                  </a:cubicBezTo>
                  <a:cubicBezTo>
                    <a:pt x="1728" y="1621"/>
                    <a:pt x="1881" y="1435"/>
                    <a:pt x="2115" y="1289"/>
                  </a:cubicBezTo>
                  <a:cubicBezTo>
                    <a:pt x="2242" y="1209"/>
                    <a:pt x="2371" y="1173"/>
                    <a:pt x="2497" y="1173"/>
                  </a:cubicBezTo>
                  <a:cubicBezTo>
                    <a:pt x="2994" y="1173"/>
                    <a:pt x="3455" y="1714"/>
                    <a:pt x="3614" y="2310"/>
                  </a:cubicBezTo>
                  <a:cubicBezTo>
                    <a:pt x="4777" y="3013"/>
                    <a:pt x="5284" y="4478"/>
                    <a:pt x="5997" y="5668"/>
                  </a:cubicBezTo>
                  <a:cubicBezTo>
                    <a:pt x="6176" y="5966"/>
                    <a:pt x="6411" y="6277"/>
                    <a:pt x="6753" y="6334"/>
                  </a:cubicBezTo>
                  <a:cubicBezTo>
                    <a:pt x="6785" y="6340"/>
                    <a:pt x="6822" y="6340"/>
                    <a:pt x="6855" y="6340"/>
                  </a:cubicBezTo>
                  <a:cubicBezTo>
                    <a:pt x="7163" y="6340"/>
                    <a:pt x="7455" y="6115"/>
                    <a:pt x="7591" y="5830"/>
                  </a:cubicBezTo>
                  <a:cubicBezTo>
                    <a:pt x="7740" y="5515"/>
                    <a:pt x="7730" y="5147"/>
                    <a:pt x="7671" y="4802"/>
                  </a:cubicBezTo>
                  <a:cubicBezTo>
                    <a:pt x="7524" y="3993"/>
                    <a:pt x="7114" y="3254"/>
                    <a:pt x="6646" y="2575"/>
                  </a:cubicBezTo>
                  <a:cubicBezTo>
                    <a:pt x="6132" y="1826"/>
                    <a:pt x="5536" y="1120"/>
                    <a:pt x="4777" y="620"/>
                  </a:cubicBezTo>
                  <a:cubicBezTo>
                    <a:pt x="4183" y="228"/>
                    <a:pt x="3319" y="0"/>
                    <a:pt x="246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7680017" y="497094"/>
              <a:ext cx="113559" cy="65367"/>
            </a:xfrm>
            <a:custGeom>
              <a:avLst/>
              <a:gdLst/>
              <a:ahLst/>
              <a:cxnLst/>
              <a:rect l="l" t="t" r="r" b="b"/>
              <a:pathLst>
                <a:path w="1977" h="1138" extrusionOk="0">
                  <a:moveTo>
                    <a:pt x="860" y="0"/>
                  </a:moveTo>
                  <a:cubicBezTo>
                    <a:pt x="734" y="0"/>
                    <a:pt x="605" y="36"/>
                    <a:pt x="478" y="116"/>
                  </a:cubicBezTo>
                  <a:cubicBezTo>
                    <a:pt x="244" y="262"/>
                    <a:pt x="91" y="448"/>
                    <a:pt x="1" y="657"/>
                  </a:cubicBezTo>
                  <a:cubicBezTo>
                    <a:pt x="598" y="696"/>
                    <a:pt x="1188" y="752"/>
                    <a:pt x="1725" y="1004"/>
                  </a:cubicBezTo>
                  <a:cubicBezTo>
                    <a:pt x="1811" y="1044"/>
                    <a:pt x="1897" y="1090"/>
                    <a:pt x="1977" y="1137"/>
                  </a:cubicBezTo>
                  <a:cubicBezTo>
                    <a:pt x="1818" y="541"/>
                    <a:pt x="1357" y="0"/>
                    <a:pt x="86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7134974" y="412543"/>
              <a:ext cx="987796" cy="929896"/>
            </a:xfrm>
            <a:custGeom>
              <a:avLst/>
              <a:gdLst/>
              <a:ahLst/>
              <a:cxnLst/>
              <a:rect l="l" t="t" r="r" b="b"/>
              <a:pathLst>
                <a:path w="17197" h="16189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2742" y="772"/>
                    <a:pt x="1665" y="1873"/>
                    <a:pt x="919" y="3186"/>
                  </a:cubicBezTo>
                  <a:lnTo>
                    <a:pt x="919" y="3189"/>
                  </a:lnTo>
                  <a:cubicBezTo>
                    <a:pt x="889" y="3348"/>
                    <a:pt x="117" y="7720"/>
                    <a:pt x="1" y="9414"/>
                  </a:cubicBezTo>
                  <a:lnTo>
                    <a:pt x="1" y="9417"/>
                  </a:lnTo>
                  <a:cubicBezTo>
                    <a:pt x="429" y="11312"/>
                    <a:pt x="1476" y="12970"/>
                    <a:pt x="2918" y="14173"/>
                  </a:cubicBezTo>
                  <a:cubicBezTo>
                    <a:pt x="2911" y="14107"/>
                    <a:pt x="2904" y="14050"/>
                    <a:pt x="2895" y="13994"/>
                  </a:cubicBezTo>
                  <a:lnTo>
                    <a:pt x="2895" y="13994"/>
                  </a:lnTo>
                  <a:cubicBezTo>
                    <a:pt x="2895" y="13994"/>
                    <a:pt x="7220" y="15426"/>
                    <a:pt x="8861" y="15983"/>
                  </a:cubicBezTo>
                  <a:cubicBezTo>
                    <a:pt x="8861" y="15983"/>
                    <a:pt x="8811" y="16062"/>
                    <a:pt x="8728" y="16189"/>
                  </a:cubicBezTo>
                  <a:cubicBezTo>
                    <a:pt x="9895" y="16158"/>
                    <a:pt x="11012" y="15897"/>
                    <a:pt x="12020" y="15446"/>
                  </a:cubicBezTo>
                  <a:cubicBezTo>
                    <a:pt x="11913" y="15399"/>
                    <a:pt x="11817" y="15360"/>
                    <a:pt x="11728" y="15329"/>
                  </a:cubicBezTo>
                  <a:cubicBezTo>
                    <a:pt x="11728" y="15329"/>
                    <a:pt x="14992" y="12152"/>
                    <a:pt x="16245" y="10954"/>
                  </a:cubicBezTo>
                  <a:cubicBezTo>
                    <a:pt x="16245" y="10954"/>
                    <a:pt x="16295" y="11044"/>
                    <a:pt x="16375" y="11187"/>
                  </a:cubicBezTo>
                  <a:cubicBezTo>
                    <a:pt x="16901" y="10063"/>
                    <a:pt x="17196" y="8811"/>
                    <a:pt x="17196" y="7485"/>
                  </a:cubicBezTo>
                  <a:cubicBezTo>
                    <a:pt x="17196" y="7319"/>
                    <a:pt x="17193" y="7153"/>
                    <a:pt x="17183" y="6991"/>
                  </a:cubicBezTo>
                  <a:cubicBezTo>
                    <a:pt x="17007" y="8704"/>
                    <a:pt x="16013" y="10149"/>
                    <a:pt x="14611" y="11160"/>
                  </a:cubicBezTo>
                  <a:cubicBezTo>
                    <a:pt x="14608" y="11160"/>
                    <a:pt x="14605" y="11164"/>
                    <a:pt x="14605" y="11164"/>
                  </a:cubicBezTo>
                  <a:cubicBezTo>
                    <a:pt x="14143" y="11942"/>
                    <a:pt x="13206" y="12629"/>
                    <a:pt x="12473" y="12629"/>
                  </a:cubicBezTo>
                  <a:cubicBezTo>
                    <a:pt x="12251" y="12629"/>
                    <a:pt x="12049" y="12565"/>
                    <a:pt x="11883" y="12423"/>
                  </a:cubicBezTo>
                  <a:cubicBezTo>
                    <a:pt x="11184" y="12609"/>
                    <a:pt x="10452" y="12704"/>
                    <a:pt x="9719" y="12704"/>
                  </a:cubicBezTo>
                  <a:cubicBezTo>
                    <a:pt x="8509" y="12704"/>
                    <a:pt x="7293" y="12443"/>
                    <a:pt x="6182" y="11866"/>
                  </a:cubicBezTo>
                  <a:lnTo>
                    <a:pt x="6182" y="11866"/>
                  </a:lnTo>
                  <a:cubicBezTo>
                    <a:pt x="6531" y="12545"/>
                    <a:pt x="6606" y="13209"/>
                    <a:pt x="6176" y="13593"/>
                  </a:cubicBezTo>
                  <a:cubicBezTo>
                    <a:pt x="5994" y="13755"/>
                    <a:pt x="5768" y="13825"/>
                    <a:pt x="5520" y="13825"/>
                  </a:cubicBezTo>
                  <a:cubicBezTo>
                    <a:pt x="3912" y="13825"/>
                    <a:pt x="1247" y="10895"/>
                    <a:pt x="2523" y="9801"/>
                  </a:cubicBezTo>
                  <a:cubicBezTo>
                    <a:pt x="2725" y="9629"/>
                    <a:pt x="2967" y="9553"/>
                    <a:pt x="3230" y="9553"/>
                  </a:cubicBezTo>
                  <a:cubicBezTo>
                    <a:pt x="3339" y="9553"/>
                    <a:pt x="3452" y="9566"/>
                    <a:pt x="3564" y="9589"/>
                  </a:cubicBezTo>
                  <a:cubicBezTo>
                    <a:pt x="2424" y="8055"/>
                    <a:pt x="2052" y="6536"/>
                    <a:pt x="2079" y="5171"/>
                  </a:cubicBezTo>
                  <a:cubicBezTo>
                    <a:pt x="1744" y="4595"/>
                    <a:pt x="1940" y="3829"/>
                    <a:pt x="2381" y="3206"/>
                  </a:cubicBezTo>
                  <a:lnTo>
                    <a:pt x="2381" y="3203"/>
                  </a:lnTo>
                  <a:cubicBezTo>
                    <a:pt x="2915" y="1363"/>
                    <a:pt x="3958" y="103"/>
                    <a:pt x="404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8"/>
            <p:cNvSpPr/>
            <p:nvPr/>
          </p:nvSpPr>
          <p:spPr>
            <a:xfrm>
              <a:off x="7015844" y="595488"/>
              <a:ext cx="171918" cy="357966"/>
            </a:xfrm>
            <a:custGeom>
              <a:avLst/>
              <a:gdLst/>
              <a:ahLst/>
              <a:cxnLst/>
              <a:rect l="l" t="t" r="r" b="b"/>
              <a:pathLst>
                <a:path w="2993" h="6232" extrusionOk="0">
                  <a:moveTo>
                    <a:pt x="703" y="1111"/>
                  </a:moveTo>
                  <a:cubicBezTo>
                    <a:pt x="1071" y="1111"/>
                    <a:pt x="1123" y="4870"/>
                    <a:pt x="666" y="5072"/>
                  </a:cubicBezTo>
                  <a:cubicBezTo>
                    <a:pt x="653" y="5078"/>
                    <a:pt x="640" y="5082"/>
                    <a:pt x="626" y="5082"/>
                  </a:cubicBezTo>
                  <a:cubicBezTo>
                    <a:pt x="186" y="5082"/>
                    <a:pt x="103" y="1482"/>
                    <a:pt x="666" y="1124"/>
                  </a:cubicBezTo>
                  <a:cubicBezTo>
                    <a:pt x="676" y="1115"/>
                    <a:pt x="690" y="1111"/>
                    <a:pt x="703" y="1111"/>
                  </a:cubicBezTo>
                  <a:close/>
                  <a:moveTo>
                    <a:pt x="2993" y="1"/>
                  </a:moveTo>
                  <a:cubicBezTo>
                    <a:pt x="2426" y="246"/>
                    <a:pt x="1296" y="438"/>
                    <a:pt x="614" y="846"/>
                  </a:cubicBezTo>
                  <a:cubicBezTo>
                    <a:pt x="236" y="1072"/>
                    <a:pt x="0" y="2291"/>
                    <a:pt x="0" y="3414"/>
                  </a:cubicBezTo>
                  <a:cubicBezTo>
                    <a:pt x="0" y="4326"/>
                    <a:pt x="156" y="5175"/>
                    <a:pt x="507" y="5387"/>
                  </a:cubicBezTo>
                  <a:cubicBezTo>
                    <a:pt x="1296" y="5860"/>
                    <a:pt x="2075" y="6232"/>
                    <a:pt x="2075" y="6232"/>
                  </a:cubicBezTo>
                  <a:lnTo>
                    <a:pt x="2075" y="6229"/>
                  </a:lnTo>
                  <a:cubicBezTo>
                    <a:pt x="2191" y="4535"/>
                    <a:pt x="2963" y="163"/>
                    <a:pt x="2993" y="4"/>
                  </a:cubicBezTo>
                  <a:lnTo>
                    <a:pt x="29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8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763" y="2421"/>
                  </a:moveTo>
                  <a:cubicBezTo>
                    <a:pt x="1631" y="2421"/>
                    <a:pt x="4237" y="3137"/>
                    <a:pt x="4303" y="3554"/>
                  </a:cubicBezTo>
                  <a:cubicBezTo>
                    <a:pt x="4319" y="3663"/>
                    <a:pt x="4170" y="3710"/>
                    <a:pt x="3922" y="3710"/>
                  </a:cubicBezTo>
                  <a:cubicBezTo>
                    <a:pt x="2987" y="3710"/>
                    <a:pt x="650" y="3057"/>
                    <a:pt x="488" y="2540"/>
                  </a:cubicBezTo>
                  <a:cubicBezTo>
                    <a:pt x="461" y="2457"/>
                    <a:pt x="567" y="2421"/>
                    <a:pt x="763" y="2421"/>
                  </a:cubicBezTo>
                  <a:close/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9" y="3126"/>
                    <a:pt x="2619" y="3978"/>
                    <a:pt x="3862" y="3978"/>
                  </a:cubicBezTo>
                  <a:cubicBezTo>
                    <a:pt x="4180" y="3978"/>
                    <a:pt x="4435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7808566" y="1041735"/>
              <a:ext cx="322985" cy="308108"/>
            </a:xfrm>
            <a:custGeom>
              <a:avLst/>
              <a:gdLst/>
              <a:ahLst/>
              <a:cxnLst/>
              <a:rect l="l" t="t" r="r" b="b"/>
              <a:pathLst>
                <a:path w="5623" h="5364" extrusionOk="0">
                  <a:moveTo>
                    <a:pt x="5095" y="2192"/>
                  </a:moveTo>
                  <a:cubicBezTo>
                    <a:pt x="5111" y="2192"/>
                    <a:pt x="5125" y="2195"/>
                    <a:pt x="5138" y="2198"/>
                  </a:cubicBezTo>
                  <a:cubicBezTo>
                    <a:pt x="5622" y="2361"/>
                    <a:pt x="3252" y="5118"/>
                    <a:pt x="2520" y="5118"/>
                  </a:cubicBezTo>
                  <a:cubicBezTo>
                    <a:pt x="2503" y="5118"/>
                    <a:pt x="2490" y="5118"/>
                    <a:pt x="2476" y="5115"/>
                  </a:cubicBezTo>
                  <a:cubicBezTo>
                    <a:pt x="2023" y="5036"/>
                    <a:pt x="4508" y="2192"/>
                    <a:pt x="5095" y="2192"/>
                  </a:cubicBezTo>
                  <a:close/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0" y="5360"/>
                    <a:pt x="2377" y="5363"/>
                    <a:pt x="2404" y="5363"/>
                  </a:cubicBezTo>
                  <a:cubicBezTo>
                    <a:pt x="3222" y="5363"/>
                    <a:pt x="5486" y="3159"/>
                    <a:pt x="5486" y="2208"/>
                  </a:cubicBezTo>
                  <a:cubicBezTo>
                    <a:pt x="5486" y="2159"/>
                    <a:pt x="5479" y="2116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7235148" y="596636"/>
              <a:ext cx="36589" cy="112984"/>
            </a:xfrm>
            <a:custGeom>
              <a:avLst/>
              <a:gdLst/>
              <a:ahLst/>
              <a:cxnLst/>
              <a:rect l="l" t="t" r="r" b="b"/>
              <a:pathLst>
                <a:path w="637" h="1967" extrusionOk="0">
                  <a:moveTo>
                    <a:pt x="637" y="1"/>
                  </a:moveTo>
                  <a:lnTo>
                    <a:pt x="637" y="1"/>
                  </a:lnTo>
                  <a:cubicBezTo>
                    <a:pt x="196" y="624"/>
                    <a:pt x="0" y="1390"/>
                    <a:pt x="335" y="1966"/>
                  </a:cubicBezTo>
                  <a:lnTo>
                    <a:pt x="335" y="1962"/>
                  </a:lnTo>
                  <a:cubicBezTo>
                    <a:pt x="348" y="1260"/>
                    <a:pt x="464" y="601"/>
                    <a:pt x="637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7207792" y="960014"/>
              <a:ext cx="307878" cy="245499"/>
            </a:xfrm>
            <a:custGeom>
              <a:avLst/>
              <a:gdLst/>
              <a:ahLst/>
              <a:cxnLst/>
              <a:rect l="l" t="t" r="r" b="b"/>
              <a:pathLst>
                <a:path w="5360" h="4274" extrusionOk="0">
                  <a:moveTo>
                    <a:pt x="1983" y="1"/>
                  </a:moveTo>
                  <a:cubicBezTo>
                    <a:pt x="1720" y="1"/>
                    <a:pt x="1478" y="77"/>
                    <a:pt x="1276" y="249"/>
                  </a:cubicBezTo>
                  <a:cubicBezTo>
                    <a:pt x="0" y="1343"/>
                    <a:pt x="2665" y="4273"/>
                    <a:pt x="4273" y="4273"/>
                  </a:cubicBezTo>
                  <a:cubicBezTo>
                    <a:pt x="4521" y="4273"/>
                    <a:pt x="4747" y="4203"/>
                    <a:pt x="4929" y="4041"/>
                  </a:cubicBezTo>
                  <a:cubicBezTo>
                    <a:pt x="5359" y="3657"/>
                    <a:pt x="5284" y="2993"/>
                    <a:pt x="4935" y="2314"/>
                  </a:cubicBezTo>
                  <a:cubicBezTo>
                    <a:pt x="4160" y="1913"/>
                    <a:pt x="3434" y="1356"/>
                    <a:pt x="2801" y="634"/>
                  </a:cubicBezTo>
                  <a:cubicBezTo>
                    <a:pt x="2625" y="435"/>
                    <a:pt x="2466" y="236"/>
                    <a:pt x="2317" y="37"/>
                  </a:cubicBezTo>
                  <a:cubicBezTo>
                    <a:pt x="2205" y="14"/>
                    <a:pt x="2092" y="1"/>
                    <a:pt x="198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7817527" y="1053740"/>
              <a:ext cx="156352" cy="84207"/>
            </a:xfrm>
            <a:custGeom>
              <a:avLst/>
              <a:gdLst/>
              <a:ahLst/>
              <a:cxnLst/>
              <a:rect l="l" t="t" r="r" b="b"/>
              <a:pathLst>
                <a:path w="2722" h="1466" extrusionOk="0">
                  <a:moveTo>
                    <a:pt x="2722" y="1"/>
                  </a:moveTo>
                  <a:lnTo>
                    <a:pt x="2722" y="1"/>
                  </a:lnTo>
                  <a:cubicBezTo>
                    <a:pt x="1922" y="574"/>
                    <a:pt x="995" y="1001"/>
                    <a:pt x="0" y="1260"/>
                  </a:cubicBezTo>
                  <a:cubicBezTo>
                    <a:pt x="166" y="1402"/>
                    <a:pt x="368" y="1466"/>
                    <a:pt x="590" y="1466"/>
                  </a:cubicBezTo>
                  <a:cubicBezTo>
                    <a:pt x="1323" y="1466"/>
                    <a:pt x="2260" y="779"/>
                    <a:pt x="272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7018575" y="647150"/>
              <a:ext cx="64951" cy="252397"/>
            </a:xfrm>
            <a:custGeom>
              <a:avLst/>
              <a:gdLst/>
              <a:ahLst/>
              <a:cxnLst/>
              <a:rect l="l" t="t" r="r" b="b"/>
              <a:pathLst>
                <a:path w="1022" h="3971" extrusionOk="0">
                  <a:moveTo>
                    <a:pt x="601" y="0"/>
                  </a:moveTo>
                  <a:cubicBezTo>
                    <a:pt x="588" y="0"/>
                    <a:pt x="574" y="4"/>
                    <a:pt x="564" y="13"/>
                  </a:cubicBezTo>
                  <a:cubicBezTo>
                    <a:pt x="1" y="371"/>
                    <a:pt x="84" y="3971"/>
                    <a:pt x="524" y="3971"/>
                  </a:cubicBezTo>
                  <a:cubicBezTo>
                    <a:pt x="538" y="3971"/>
                    <a:pt x="551" y="3967"/>
                    <a:pt x="564" y="3961"/>
                  </a:cubicBezTo>
                  <a:cubicBezTo>
                    <a:pt x="1021" y="3759"/>
                    <a:pt x="969" y="0"/>
                    <a:pt x="60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7323275" y="1353825"/>
              <a:ext cx="230479" cy="77099"/>
            </a:xfrm>
            <a:custGeom>
              <a:avLst/>
              <a:gdLst/>
              <a:ahLst/>
              <a:cxnLst/>
              <a:rect l="l" t="t" r="r" b="b"/>
              <a:pathLst>
                <a:path w="3859" h="1291" extrusionOk="0">
                  <a:moveTo>
                    <a:pt x="302" y="1"/>
                  </a:moveTo>
                  <a:cubicBezTo>
                    <a:pt x="106" y="1"/>
                    <a:pt x="0" y="37"/>
                    <a:pt x="27" y="120"/>
                  </a:cubicBezTo>
                  <a:cubicBezTo>
                    <a:pt x="189" y="637"/>
                    <a:pt x="2526" y="1290"/>
                    <a:pt x="3461" y="1290"/>
                  </a:cubicBezTo>
                  <a:cubicBezTo>
                    <a:pt x="3709" y="1290"/>
                    <a:pt x="3858" y="1243"/>
                    <a:pt x="3842" y="1134"/>
                  </a:cubicBezTo>
                  <a:cubicBezTo>
                    <a:pt x="3776" y="717"/>
                    <a:pt x="1170" y="1"/>
                    <a:pt x="30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7917287" y="1161571"/>
              <a:ext cx="221678" cy="180233"/>
            </a:xfrm>
            <a:custGeom>
              <a:avLst/>
              <a:gdLst/>
              <a:ahLst/>
              <a:cxnLst/>
              <a:rect l="l" t="t" r="r" b="b"/>
              <a:pathLst>
                <a:path w="3601" h="2928" extrusionOk="0">
                  <a:moveTo>
                    <a:pt x="3073" y="1"/>
                  </a:moveTo>
                  <a:cubicBezTo>
                    <a:pt x="2486" y="1"/>
                    <a:pt x="1" y="2845"/>
                    <a:pt x="454" y="2924"/>
                  </a:cubicBezTo>
                  <a:cubicBezTo>
                    <a:pt x="468" y="2927"/>
                    <a:pt x="481" y="2927"/>
                    <a:pt x="498" y="2927"/>
                  </a:cubicBezTo>
                  <a:cubicBezTo>
                    <a:pt x="1230" y="2927"/>
                    <a:pt x="3600" y="170"/>
                    <a:pt x="3116" y="7"/>
                  </a:cubicBezTo>
                  <a:cubicBezTo>
                    <a:pt x="3103" y="4"/>
                    <a:pt x="3089" y="1"/>
                    <a:pt x="307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9" name="Google Shape;1319;p48"/>
          <p:cNvGrpSpPr/>
          <p:nvPr/>
        </p:nvGrpSpPr>
        <p:grpSpPr>
          <a:xfrm>
            <a:off x="1588046" y="3399576"/>
            <a:ext cx="1762332" cy="1404699"/>
            <a:chOff x="1292108" y="3397926"/>
            <a:chExt cx="1762332" cy="1404699"/>
          </a:xfrm>
        </p:grpSpPr>
        <p:sp>
          <p:nvSpPr>
            <p:cNvPr id="1320" name="Google Shape;1320;p48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1" name="Google Shape;1321;p48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1322" name="Google Shape;1322;p48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1323" name="Google Shape;1323;p48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4" name="Google Shape;1324;p48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5" name="Google Shape;1325;p48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6" name="Google Shape;1326;p48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7" name="Google Shape;1327;p48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8" name="Google Shape;1328;p48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29" name="Google Shape;1329;p48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1330" name="Google Shape;1330;p48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1" name="Google Shape;1331;p48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2" name="Google Shape;1332;p48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3" name="Google Shape;1333;p48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4" name="Google Shape;1334;p48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5" name="Google Shape;1335;p48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36" name="Google Shape;1336;p48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1337" name="Google Shape;1337;p48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8" name="Google Shape;1338;p48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9" name="Google Shape;1339;p48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0" name="Google Shape;1340;p48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1" name="Google Shape;1341;p48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2" name="Google Shape;1342;p48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43" name="Google Shape;1343;p48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1344" name="Google Shape;1344;p48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5" name="Google Shape;1345;p48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6" name="Google Shape;1346;p48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7" name="Google Shape;1347;p48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8" name="Google Shape;1348;p48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9" name="Google Shape;1349;p48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50" name="Google Shape;1350;p48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1351" name="Google Shape;1351;p48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2" name="Google Shape;1352;p48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3" name="Google Shape;1353;p48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4" name="Google Shape;1354;p48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5" name="Google Shape;1355;p48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6" name="Google Shape;1356;p48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57" name="Google Shape;1357;p48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1358" name="Google Shape;1358;p48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8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8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8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8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8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4" name="Google Shape;1364;p48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1365" name="Google Shape;1365;p48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8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8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8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8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8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1" name="Google Shape;1371;p48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1372" name="Google Shape;1372;p48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8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8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8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8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8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0" name="Google Shape;3981;p79"/>
          <p:cNvGrpSpPr/>
          <p:nvPr/>
        </p:nvGrpSpPr>
        <p:grpSpPr>
          <a:xfrm rot="-872953">
            <a:off x="7339910" y="3965546"/>
            <a:ext cx="1277208" cy="1034110"/>
            <a:chOff x="8196023" y="1954943"/>
            <a:chExt cx="1556011" cy="1259847"/>
          </a:xfrm>
        </p:grpSpPr>
        <p:sp>
          <p:nvSpPr>
            <p:cNvPr id="131" name="Google Shape;3982;p79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983;p79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984;p79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985;p79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986;p79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987;p79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988;p79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" grpId="0" animBg="1"/>
      <p:bldP spid="12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0" name="Google Shape;1580;p51"/>
          <p:cNvGrpSpPr/>
          <p:nvPr/>
        </p:nvGrpSpPr>
        <p:grpSpPr>
          <a:xfrm rot="1676812">
            <a:off x="6440682" y="84688"/>
            <a:ext cx="1409706" cy="1206317"/>
            <a:chOff x="2990881" y="2211651"/>
            <a:chExt cx="1114481" cy="953686"/>
          </a:xfrm>
        </p:grpSpPr>
        <p:sp>
          <p:nvSpPr>
            <p:cNvPr id="1581" name="Google Shape;1581;p51"/>
            <p:cNvSpPr/>
            <p:nvPr/>
          </p:nvSpPr>
          <p:spPr>
            <a:xfrm rot="-4499968" flipH="1">
              <a:off x="3182811" y="2209483"/>
              <a:ext cx="730620" cy="958022"/>
            </a:xfrm>
            <a:custGeom>
              <a:avLst/>
              <a:gdLst/>
              <a:ahLst/>
              <a:cxnLst/>
              <a:rect l="l" t="t" r="r" b="b"/>
              <a:pathLst>
                <a:path w="26439" h="34668" extrusionOk="0">
                  <a:moveTo>
                    <a:pt x="14337" y="0"/>
                  </a:moveTo>
                  <a:cubicBezTo>
                    <a:pt x="9587" y="0"/>
                    <a:pt x="5048" y="2653"/>
                    <a:pt x="2494" y="6927"/>
                  </a:cubicBezTo>
                  <a:cubicBezTo>
                    <a:pt x="742" y="9864"/>
                    <a:pt x="1" y="13183"/>
                    <a:pt x="412" y="16271"/>
                  </a:cubicBezTo>
                  <a:cubicBezTo>
                    <a:pt x="705" y="18472"/>
                    <a:pt x="1626" y="20602"/>
                    <a:pt x="3004" y="22273"/>
                  </a:cubicBezTo>
                  <a:cubicBezTo>
                    <a:pt x="3344" y="22689"/>
                    <a:pt x="3703" y="23029"/>
                    <a:pt x="4015" y="23326"/>
                  </a:cubicBezTo>
                  <a:cubicBezTo>
                    <a:pt x="4836" y="24110"/>
                    <a:pt x="5048" y="24346"/>
                    <a:pt x="4950" y="25092"/>
                  </a:cubicBezTo>
                  <a:lnTo>
                    <a:pt x="3694" y="34668"/>
                  </a:lnTo>
                  <a:lnTo>
                    <a:pt x="6758" y="31400"/>
                  </a:lnTo>
                  <a:cubicBezTo>
                    <a:pt x="8108" y="29965"/>
                    <a:pt x="9507" y="28482"/>
                    <a:pt x="10847" y="26943"/>
                  </a:cubicBezTo>
                  <a:cubicBezTo>
                    <a:pt x="11111" y="26641"/>
                    <a:pt x="11362" y="26353"/>
                    <a:pt x="11579" y="26244"/>
                  </a:cubicBezTo>
                  <a:cubicBezTo>
                    <a:pt x="11815" y="26126"/>
                    <a:pt x="12222" y="26098"/>
                    <a:pt x="12651" y="26070"/>
                  </a:cubicBezTo>
                  <a:lnTo>
                    <a:pt x="12920" y="26055"/>
                  </a:lnTo>
                  <a:cubicBezTo>
                    <a:pt x="16760" y="25777"/>
                    <a:pt x="20489" y="23827"/>
                    <a:pt x="22907" y="20828"/>
                  </a:cubicBezTo>
                  <a:cubicBezTo>
                    <a:pt x="25320" y="17834"/>
                    <a:pt x="26439" y="13774"/>
                    <a:pt x="25900" y="9968"/>
                  </a:cubicBezTo>
                  <a:cubicBezTo>
                    <a:pt x="25159" y="4755"/>
                    <a:pt x="21345" y="897"/>
                    <a:pt x="16183" y="132"/>
                  </a:cubicBezTo>
                  <a:cubicBezTo>
                    <a:pt x="15574" y="42"/>
                    <a:pt x="14955" y="0"/>
                    <a:pt x="143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1"/>
            <p:cNvSpPr/>
            <p:nvPr/>
          </p:nvSpPr>
          <p:spPr>
            <a:xfrm rot="-4499968" flipH="1">
              <a:off x="3183710" y="2279797"/>
              <a:ext cx="649431" cy="800756"/>
            </a:xfrm>
            <a:custGeom>
              <a:avLst/>
              <a:gdLst/>
              <a:ahLst/>
              <a:cxnLst/>
              <a:rect l="l" t="t" r="r" b="b"/>
              <a:pathLst>
                <a:path w="23501" h="28977" extrusionOk="0">
                  <a:moveTo>
                    <a:pt x="12876" y="1"/>
                  </a:moveTo>
                  <a:cubicBezTo>
                    <a:pt x="8539" y="1"/>
                    <a:pt x="4491" y="2517"/>
                    <a:pt x="2276" y="6227"/>
                  </a:cubicBezTo>
                  <a:cubicBezTo>
                    <a:pt x="774" y="8739"/>
                    <a:pt x="0" y="11738"/>
                    <a:pt x="382" y="14641"/>
                  </a:cubicBezTo>
                  <a:cubicBezTo>
                    <a:pt x="637" y="16558"/>
                    <a:pt x="1426" y="18419"/>
                    <a:pt x="2659" y="19911"/>
                  </a:cubicBezTo>
                  <a:cubicBezTo>
                    <a:pt x="3764" y="21252"/>
                    <a:pt x="5189" y="21804"/>
                    <a:pt x="4925" y="23840"/>
                  </a:cubicBezTo>
                  <a:cubicBezTo>
                    <a:pt x="4699" y="25553"/>
                    <a:pt x="4472" y="27263"/>
                    <a:pt x="4250" y="28977"/>
                  </a:cubicBezTo>
                  <a:cubicBezTo>
                    <a:pt x="5614" y="27523"/>
                    <a:pt x="6979" y="26073"/>
                    <a:pt x="8286" y="24572"/>
                  </a:cubicBezTo>
                  <a:cubicBezTo>
                    <a:pt x="8637" y="24171"/>
                    <a:pt x="8995" y="23759"/>
                    <a:pt x="9467" y="23519"/>
                  </a:cubicBezTo>
                  <a:cubicBezTo>
                    <a:pt x="10043" y="23221"/>
                    <a:pt x="10714" y="23221"/>
                    <a:pt x="11361" y="23173"/>
                  </a:cubicBezTo>
                  <a:cubicBezTo>
                    <a:pt x="14817" y="22924"/>
                    <a:pt x="18146" y="21186"/>
                    <a:pt x="20323" y="18485"/>
                  </a:cubicBezTo>
                  <a:cubicBezTo>
                    <a:pt x="22504" y="15784"/>
                    <a:pt x="23500" y="12163"/>
                    <a:pt x="23010" y="8730"/>
                  </a:cubicBezTo>
                  <a:cubicBezTo>
                    <a:pt x="22363" y="4173"/>
                    <a:pt x="19100" y="797"/>
                    <a:pt x="14515" y="122"/>
                  </a:cubicBezTo>
                  <a:cubicBezTo>
                    <a:pt x="13966" y="40"/>
                    <a:pt x="13419" y="1"/>
                    <a:pt x="12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1"/>
            <p:cNvSpPr/>
            <p:nvPr/>
          </p:nvSpPr>
          <p:spPr>
            <a:xfrm rot="-4499968" flipH="1">
              <a:off x="3336466" y="2584109"/>
              <a:ext cx="286180" cy="272584"/>
            </a:xfrm>
            <a:custGeom>
              <a:avLst/>
              <a:gdLst/>
              <a:ahLst/>
              <a:cxnLst/>
              <a:rect l="l" t="t" r="r" b="b"/>
              <a:pathLst>
                <a:path w="10356" h="9864" extrusionOk="0">
                  <a:moveTo>
                    <a:pt x="6425" y="0"/>
                  </a:moveTo>
                  <a:cubicBezTo>
                    <a:pt x="6234" y="0"/>
                    <a:pt x="6052" y="35"/>
                    <a:pt x="5884" y="107"/>
                  </a:cubicBezTo>
                  <a:cubicBezTo>
                    <a:pt x="3646" y="1075"/>
                    <a:pt x="562" y="6520"/>
                    <a:pt x="562" y="6520"/>
                  </a:cubicBezTo>
                  <a:cubicBezTo>
                    <a:pt x="0" y="7441"/>
                    <a:pt x="2767" y="9467"/>
                    <a:pt x="5586" y="9864"/>
                  </a:cubicBezTo>
                  <a:cubicBezTo>
                    <a:pt x="5534" y="9467"/>
                    <a:pt x="5379" y="7535"/>
                    <a:pt x="7163" y="6855"/>
                  </a:cubicBezTo>
                  <a:cubicBezTo>
                    <a:pt x="7163" y="6855"/>
                    <a:pt x="7638" y="3775"/>
                    <a:pt x="10019" y="3775"/>
                  </a:cubicBezTo>
                  <a:cubicBezTo>
                    <a:pt x="10127" y="3775"/>
                    <a:pt x="10240" y="3782"/>
                    <a:pt x="10356" y="3795"/>
                  </a:cubicBezTo>
                  <a:cubicBezTo>
                    <a:pt x="9574" y="1711"/>
                    <a:pt x="7771" y="0"/>
                    <a:pt x="6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1"/>
            <p:cNvSpPr/>
            <p:nvPr/>
          </p:nvSpPr>
          <p:spPr>
            <a:xfrm rot="-4499968" flipH="1">
              <a:off x="3464086" y="2458461"/>
              <a:ext cx="109321" cy="82958"/>
            </a:xfrm>
            <a:custGeom>
              <a:avLst/>
              <a:gdLst/>
              <a:ahLst/>
              <a:cxnLst/>
              <a:rect l="l" t="t" r="r" b="b"/>
              <a:pathLst>
                <a:path w="3956" h="3002" extrusionOk="0">
                  <a:moveTo>
                    <a:pt x="1687" y="1"/>
                  </a:moveTo>
                  <a:cubicBezTo>
                    <a:pt x="1239" y="1"/>
                    <a:pt x="791" y="175"/>
                    <a:pt x="505" y="521"/>
                  </a:cubicBezTo>
                  <a:cubicBezTo>
                    <a:pt x="0" y="1121"/>
                    <a:pt x="94" y="2131"/>
                    <a:pt x="699" y="2632"/>
                  </a:cubicBezTo>
                  <a:cubicBezTo>
                    <a:pt x="1014" y="2891"/>
                    <a:pt x="1358" y="3001"/>
                    <a:pt x="1689" y="3001"/>
                  </a:cubicBezTo>
                  <a:cubicBezTo>
                    <a:pt x="2906" y="3001"/>
                    <a:pt x="3955" y="1512"/>
                    <a:pt x="2753" y="398"/>
                  </a:cubicBezTo>
                  <a:cubicBezTo>
                    <a:pt x="2468" y="133"/>
                    <a:pt x="2077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1"/>
            <p:cNvSpPr/>
            <p:nvPr/>
          </p:nvSpPr>
          <p:spPr>
            <a:xfrm rot="-4499968" flipH="1">
              <a:off x="3192825" y="2625277"/>
              <a:ext cx="106419" cy="89452"/>
            </a:xfrm>
            <a:custGeom>
              <a:avLst/>
              <a:gdLst/>
              <a:ahLst/>
              <a:cxnLst/>
              <a:rect l="l" t="t" r="r" b="b"/>
              <a:pathLst>
                <a:path w="3851" h="3237" extrusionOk="0">
                  <a:moveTo>
                    <a:pt x="1918" y="1"/>
                  </a:moveTo>
                  <a:cubicBezTo>
                    <a:pt x="1680" y="1"/>
                    <a:pt x="1432" y="64"/>
                    <a:pt x="1191" y="206"/>
                  </a:cubicBezTo>
                  <a:cubicBezTo>
                    <a:pt x="62" y="867"/>
                    <a:pt x="1" y="2964"/>
                    <a:pt x="1469" y="3214"/>
                  </a:cubicBezTo>
                  <a:cubicBezTo>
                    <a:pt x="1561" y="3229"/>
                    <a:pt x="1653" y="3237"/>
                    <a:pt x="1746" y="3237"/>
                  </a:cubicBezTo>
                  <a:cubicBezTo>
                    <a:pt x="2395" y="3237"/>
                    <a:pt x="3049" y="2871"/>
                    <a:pt x="3335" y="2284"/>
                  </a:cubicBezTo>
                  <a:cubicBezTo>
                    <a:pt x="3850" y="1225"/>
                    <a:pt x="2970" y="1"/>
                    <a:pt x="1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1"/>
            <p:cNvSpPr/>
            <p:nvPr/>
          </p:nvSpPr>
          <p:spPr>
            <a:xfrm rot="-4499968" flipH="1">
              <a:off x="3445958" y="2611749"/>
              <a:ext cx="110675" cy="95835"/>
            </a:xfrm>
            <a:custGeom>
              <a:avLst/>
              <a:gdLst/>
              <a:ahLst/>
              <a:cxnLst/>
              <a:rect l="l" t="t" r="r" b="b"/>
              <a:pathLst>
                <a:path w="4005" h="3468" extrusionOk="0">
                  <a:moveTo>
                    <a:pt x="1744" y="0"/>
                  </a:moveTo>
                  <a:cubicBezTo>
                    <a:pt x="1744" y="0"/>
                    <a:pt x="345" y="1776"/>
                    <a:pt x="1" y="2640"/>
                  </a:cubicBezTo>
                  <a:cubicBezTo>
                    <a:pt x="1" y="2640"/>
                    <a:pt x="893" y="3468"/>
                    <a:pt x="1823" y="3468"/>
                  </a:cubicBezTo>
                  <a:cubicBezTo>
                    <a:pt x="2178" y="3468"/>
                    <a:pt x="2539" y="3347"/>
                    <a:pt x="2858" y="3012"/>
                  </a:cubicBezTo>
                  <a:cubicBezTo>
                    <a:pt x="4005" y="1800"/>
                    <a:pt x="1744" y="0"/>
                    <a:pt x="1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1"/>
            <p:cNvSpPr/>
            <p:nvPr/>
          </p:nvSpPr>
          <p:spPr>
            <a:xfrm rot="-4499968" flipH="1">
              <a:off x="3321798" y="2678898"/>
              <a:ext cx="118910" cy="82709"/>
            </a:xfrm>
            <a:custGeom>
              <a:avLst/>
              <a:gdLst/>
              <a:ahLst/>
              <a:cxnLst/>
              <a:rect l="l" t="t" r="r" b="b"/>
              <a:pathLst>
                <a:path w="4303" h="2993" extrusionOk="0">
                  <a:moveTo>
                    <a:pt x="2243" y="1"/>
                  </a:moveTo>
                  <a:cubicBezTo>
                    <a:pt x="2243" y="1"/>
                    <a:pt x="628" y="789"/>
                    <a:pt x="1" y="2164"/>
                  </a:cubicBezTo>
                  <a:cubicBezTo>
                    <a:pt x="1" y="2164"/>
                    <a:pt x="691" y="2993"/>
                    <a:pt x="1731" y="2993"/>
                  </a:cubicBezTo>
                  <a:cubicBezTo>
                    <a:pt x="2037" y="2993"/>
                    <a:pt x="2373" y="2921"/>
                    <a:pt x="2731" y="2735"/>
                  </a:cubicBezTo>
                  <a:cubicBezTo>
                    <a:pt x="4303" y="1923"/>
                    <a:pt x="2243" y="1"/>
                    <a:pt x="2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1"/>
            <p:cNvSpPr/>
            <p:nvPr/>
          </p:nvSpPr>
          <p:spPr>
            <a:xfrm rot="-4499968" flipH="1">
              <a:off x="3409296" y="2746583"/>
              <a:ext cx="190399" cy="169563"/>
            </a:xfrm>
            <a:custGeom>
              <a:avLst/>
              <a:gdLst/>
              <a:ahLst/>
              <a:cxnLst/>
              <a:rect l="l" t="t" r="r" b="b"/>
              <a:pathLst>
                <a:path w="6890" h="6136" extrusionOk="0">
                  <a:moveTo>
                    <a:pt x="4641" y="0"/>
                  </a:moveTo>
                  <a:cubicBezTo>
                    <a:pt x="2260" y="0"/>
                    <a:pt x="1785" y="3080"/>
                    <a:pt x="1785" y="3080"/>
                  </a:cubicBezTo>
                  <a:cubicBezTo>
                    <a:pt x="1" y="3760"/>
                    <a:pt x="156" y="5692"/>
                    <a:pt x="208" y="6089"/>
                  </a:cubicBezTo>
                  <a:cubicBezTo>
                    <a:pt x="354" y="6111"/>
                    <a:pt x="501" y="6126"/>
                    <a:pt x="637" y="6135"/>
                  </a:cubicBezTo>
                  <a:cubicBezTo>
                    <a:pt x="6890" y="5710"/>
                    <a:pt x="5072" y="299"/>
                    <a:pt x="4982" y="35"/>
                  </a:cubicBezTo>
                  <a:cubicBezTo>
                    <a:pt x="4978" y="26"/>
                    <a:pt x="4978" y="20"/>
                    <a:pt x="4978" y="20"/>
                  </a:cubicBezTo>
                  <a:cubicBezTo>
                    <a:pt x="4862" y="7"/>
                    <a:pt x="4749" y="0"/>
                    <a:pt x="4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1"/>
            <p:cNvSpPr/>
            <p:nvPr/>
          </p:nvSpPr>
          <p:spPr>
            <a:xfrm rot="-4499968" flipH="1">
              <a:off x="3576782" y="2494472"/>
              <a:ext cx="138226" cy="119241"/>
            </a:xfrm>
            <a:custGeom>
              <a:avLst/>
              <a:gdLst/>
              <a:ahLst/>
              <a:cxnLst/>
              <a:rect l="l" t="t" r="r" b="b"/>
              <a:pathLst>
                <a:path w="5002" h="4315" extrusionOk="0">
                  <a:moveTo>
                    <a:pt x="3375" y="1"/>
                  </a:moveTo>
                  <a:cubicBezTo>
                    <a:pt x="2734" y="1"/>
                    <a:pt x="1969" y="330"/>
                    <a:pt x="1332" y="943"/>
                  </a:cubicBezTo>
                  <a:cubicBezTo>
                    <a:pt x="307" y="1926"/>
                    <a:pt x="0" y="3267"/>
                    <a:pt x="647" y="3938"/>
                  </a:cubicBezTo>
                  <a:cubicBezTo>
                    <a:pt x="890" y="4192"/>
                    <a:pt x="1235" y="4315"/>
                    <a:pt x="1625" y="4315"/>
                  </a:cubicBezTo>
                  <a:cubicBezTo>
                    <a:pt x="2267" y="4315"/>
                    <a:pt x="3032" y="3984"/>
                    <a:pt x="3670" y="3371"/>
                  </a:cubicBezTo>
                  <a:cubicBezTo>
                    <a:pt x="4694" y="2388"/>
                    <a:pt x="5001" y="1048"/>
                    <a:pt x="4354" y="377"/>
                  </a:cubicBezTo>
                  <a:cubicBezTo>
                    <a:pt x="4111" y="123"/>
                    <a:pt x="3766" y="1"/>
                    <a:pt x="3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1"/>
            <p:cNvSpPr/>
            <p:nvPr/>
          </p:nvSpPr>
          <p:spPr>
            <a:xfrm rot="-4499968" flipH="1">
              <a:off x="3186331" y="2755531"/>
              <a:ext cx="133252" cy="122779"/>
            </a:xfrm>
            <a:custGeom>
              <a:avLst/>
              <a:gdLst/>
              <a:ahLst/>
              <a:cxnLst/>
              <a:rect l="l" t="t" r="r" b="b"/>
              <a:pathLst>
                <a:path w="4822" h="4443" extrusionOk="0">
                  <a:moveTo>
                    <a:pt x="3258" y="1"/>
                  </a:moveTo>
                  <a:cubicBezTo>
                    <a:pt x="2588" y="1"/>
                    <a:pt x="1787" y="392"/>
                    <a:pt x="1158" y="1094"/>
                  </a:cubicBezTo>
                  <a:cubicBezTo>
                    <a:pt x="208" y="2151"/>
                    <a:pt x="1" y="3517"/>
                    <a:pt x="690" y="4135"/>
                  </a:cubicBezTo>
                  <a:cubicBezTo>
                    <a:pt x="922" y="4343"/>
                    <a:pt x="1226" y="4442"/>
                    <a:pt x="1563" y="4442"/>
                  </a:cubicBezTo>
                  <a:cubicBezTo>
                    <a:pt x="2233" y="4442"/>
                    <a:pt x="3034" y="4050"/>
                    <a:pt x="3665" y="3347"/>
                  </a:cubicBezTo>
                  <a:cubicBezTo>
                    <a:pt x="4614" y="2288"/>
                    <a:pt x="4822" y="929"/>
                    <a:pt x="4127" y="305"/>
                  </a:cubicBezTo>
                  <a:cubicBezTo>
                    <a:pt x="3896" y="99"/>
                    <a:pt x="3593" y="1"/>
                    <a:pt x="3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4859" t="20653" r="38743" b="32543"/>
          <a:stretch/>
        </p:blipFill>
        <p:spPr>
          <a:xfrm>
            <a:off x="1434863" y="907569"/>
            <a:ext cx="839973" cy="3522825"/>
          </a:xfrm>
          <a:prstGeom prst="rect">
            <a:avLst/>
          </a:prstGeom>
        </p:spPr>
      </p:pic>
      <p:grpSp>
        <p:nvGrpSpPr>
          <p:cNvPr id="1591" name="Google Shape;1591;p51"/>
          <p:cNvGrpSpPr/>
          <p:nvPr/>
        </p:nvGrpSpPr>
        <p:grpSpPr>
          <a:xfrm rot="8722530">
            <a:off x="1673350" y="4349855"/>
            <a:ext cx="1059632" cy="271362"/>
            <a:chOff x="1777900" y="2356875"/>
            <a:chExt cx="5003236" cy="814081"/>
          </a:xfrm>
        </p:grpSpPr>
        <p:sp>
          <p:nvSpPr>
            <p:cNvPr id="1592" name="Google Shape;1592;p51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1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1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1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1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1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1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1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1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1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1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1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1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1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1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1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1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1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1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1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1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1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1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1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1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1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1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1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1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1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1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1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1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1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1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1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1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3"/>
          <a:srcRect l="64334" t="22348" r="28646" b="30848"/>
          <a:stretch/>
        </p:blipFill>
        <p:spPr>
          <a:xfrm>
            <a:off x="4333632" y="969652"/>
            <a:ext cx="921592" cy="3522825"/>
          </a:xfrm>
          <a:prstGeom prst="rect">
            <a:avLst/>
          </a:prstGeom>
        </p:spPr>
      </p:pic>
      <p:sp>
        <p:nvSpPr>
          <p:cNvPr id="84" name="Google Shape;1678;p53"/>
          <p:cNvSpPr txBox="1">
            <a:spLocks/>
          </p:cNvSpPr>
          <p:nvPr/>
        </p:nvSpPr>
        <p:spPr>
          <a:xfrm>
            <a:off x="5937581" y="1058323"/>
            <a:ext cx="2816001" cy="1505296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Lúc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này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đã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xảy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ra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hiện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tượng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gì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với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khí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ở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trong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ống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tiêm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UTM Neo Sans Intel" panose="02040603050506020204" pitchFamily="18" charset="0"/>
              </a:rPr>
              <a:t>?</a:t>
            </a:r>
            <a:endParaRPr lang="vi-VN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335076" y="2926238"/>
            <a:ext cx="2666488" cy="2151017"/>
            <a:chOff x="6436412" y="2632160"/>
            <a:chExt cx="2666488" cy="2151017"/>
          </a:xfrm>
        </p:grpSpPr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6412" y="2632160"/>
              <a:ext cx="2666488" cy="2151017"/>
            </a:xfrm>
            <a:prstGeom prst="rect">
              <a:avLst/>
            </a:prstGeom>
          </p:spPr>
        </p:pic>
        <p:sp>
          <p:nvSpPr>
            <p:cNvPr id="85" name="Google Shape;1678;p53"/>
            <p:cNvSpPr txBox="1">
              <a:spLocks/>
            </p:cNvSpPr>
            <p:nvPr/>
          </p:nvSpPr>
          <p:spPr>
            <a:xfrm>
              <a:off x="6745004" y="3033396"/>
              <a:ext cx="1988029" cy="312293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2800" b="1" dirty="0" err="1">
                  <a:latin typeface="UTM Neo Sans Intel" panose="02040603050506020204" pitchFamily="18" charset="0"/>
                </a:rPr>
                <a:t>Không</a:t>
              </a:r>
              <a:r>
                <a:rPr lang="en-US" sz="2800" b="1" dirty="0">
                  <a:latin typeface="UTM Neo Sans Intel" panose="02040603050506020204" pitchFamily="18" charset="0"/>
                </a:rPr>
                <a:t> </a:t>
              </a:r>
              <a:r>
                <a:rPr lang="en-US" sz="2800" b="1" dirty="0" err="1">
                  <a:latin typeface="UTM Neo Sans Intel" panose="02040603050506020204" pitchFamily="18" charset="0"/>
                </a:rPr>
                <a:t>khí</a:t>
              </a:r>
              <a:r>
                <a:rPr lang="en-US" sz="2800" b="1" dirty="0">
                  <a:latin typeface="UTM Neo Sans Intel" panose="02040603050506020204" pitchFamily="18" charset="0"/>
                </a:rPr>
                <a:t> </a:t>
              </a:r>
              <a:r>
                <a:rPr lang="en-US" sz="2800" b="1" dirty="0">
                  <a:solidFill>
                    <a:srgbClr val="F95858"/>
                  </a:solidFill>
                  <a:latin typeface="UTM Neo Sans Intel" panose="02040603050506020204" pitchFamily="18" charset="0"/>
                </a:rPr>
                <a:t>BỊ NÉN LẠI</a:t>
              </a:r>
              <a:endParaRPr lang="vi-VN" sz="2800" b="1" dirty="0">
                <a:solidFill>
                  <a:srgbClr val="F95858"/>
                </a:solidFill>
              </a:endParaRPr>
            </a:p>
          </p:txBody>
        </p:sp>
      </p:grpSp>
      <p:grpSp>
        <p:nvGrpSpPr>
          <p:cNvPr id="95" name="Google Shape;1794;p53"/>
          <p:cNvGrpSpPr/>
          <p:nvPr/>
        </p:nvGrpSpPr>
        <p:grpSpPr>
          <a:xfrm rot="8053713">
            <a:off x="4789046" y="4232307"/>
            <a:ext cx="745854" cy="253394"/>
            <a:chOff x="6980613" y="1447325"/>
            <a:chExt cx="745854" cy="169030"/>
          </a:xfrm>
        </p:grpSpPr>
        <p:sp>
          <p:nvSpPr>
            <p:cNvPr id="96" name="Google Shape;1795;p53"/>
            <p:cNvSpPr/>
            <p:nvPr/>
          </p:nvSpPr>
          <p:spPr>
            <a:xfrm>
              <a:off x="6980613" y="1447325"/>
              <a:ext cx="745854" cy="169030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7" name="Google Shape;1796;p53"/>
            <p:cNvGrpSpPr/>
            <p:nvPr/>
          </p:nvGrpSpPr>
          <p:grpSpPr>
            <a:xfrm>
              <a:off x="7000488" y="1467163"/>
              <a:ext cx="707825" cy="118900"/>
              <a:chOff x="7000488" y="1467163"/>
              <a:chExt cx="707825" cy="118900"/>
            </a:xfrm>
          </p:grpSpPr>
          <p:sp>
            <p:nvSpPr>
              <p:cNvPr id="98" name="Google Shape;1797;p53"/>
              <p:cNvSpPr/>
              <p:nvPr/>
            </p:nvSpPr>
            <p:spPr>
              <a:xfrm>
                <a:off x="70004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798;p53"/>
              <p:cNvSpPr/>
              <p:nvPr/>
            </p:nvSpPr>
            <p:spPr>
              <a:xfrm>
                <a:off x="70743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799;p53"/>
              <p:cNvSpPr/>
              <p:nvPr/>
            </p:nvSpPr>
            <p:spPr>
              <a:xfrm>
                <a:off x="714586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800;p53"/>
              <p:cNvSpPr/>
              <p:nvPr/>
            </p:nvSpPr>
            <p:spPr>
              <a:xfrm>
                <a:off x="721968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801;p53"/>
              <p:cNvSpPr/>
              <p:nvPr/>
            </p:nvSpPr>
            <p:spPr>
              <a:xfrm>
                <a:off x="729123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802;p53"/>
              <p:cNvSpPr/>
              <p:nvPr/>
            </p:nvSpPr>
            <p:spPr>
              <a:xfrm>
                <a:off x="736506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803;p53"/>
              <p:cNvSpPr/>
              <p:nvPr/>
            </p:nvSpPr>
            <p:spPr>
              <a:xfrm>
                <a:off x="743661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804;p53"/>
              <p:cNvSpPr/>
              <p:nvPr/>
            </p:nvSpPr>
            <p:spPr>
              <a:xfrm>
                <a:off x="751043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805;p53"/>
              <p:cNvSpPr/>
              <p:nvPr/>
            </p:nvSpPr>
            <p:spPr>
              <a:xfrm>
                <a:off x="75819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806;p53"/>
              <p:cNvSpPr/>
              <p:nvPr/>
            </p:nvSpPr>
            <p:spPr>
              <a:xfrm>
                <a:off x="76558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714191" y="302967"/>
            <a:ext cx="2481705" cy="674604"/>
            <a:chOff x="875255" y="212251"/>
            <a:chExt cx="2481705" cy="674604"/>
          </a:xfrm>
        </p:grpSpPr>
        <p:sp>
          <p:nvSpPr>
            <p:cNvPr id="3" name="Round Diagonal Corner Rectangle 2"/>
            <p:cNvSpPr/>
            <p:nvPr/>
          </p:nvSpPr>
          <p:spPr>
            <a:xfrm>
              <a:off x="914400" y="307405"/>
              <a:ext cx="2302820" cy="579450"/>
            </a:xfrm>
            <a:prstGeom prst="round2Diag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9585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1" name="Google Shape;1678;p53"/>
            <p:cNvSpPr txBox="1">
              <a:spLocks/>
            </p:cNvSpPr>
            <p:nvPr/>
          </p:nvSpPr>
          <p:spPr>
            <a:xfrm>
              <a:off x="875255" y="212251"/>
              <a:ext cx="2481705" cy="662631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800" b="1" dirty="0" err="1">
                  <a:latin typeface="UTM Neo Sans Intel" panose="02040603050506020204" pitchFamily="18" charset="0"/>
                </a:rPr>
                <a:t>Bơm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tiêm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đã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đã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được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bịt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kín</a:t>
              </a:r>
              <a:r>
                <a:rPr lang="en-US" sz="1800" b="1" dirty="0">
                  <a:latin typeface="UTM Neo Sans Intel" panose="02040603050506020204" pitchFamily="18" charset="0"/>
                </a:rPr>
                <a:t> ở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đầu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dưới</a:t>
              </a:r>
              <a:endParaRPr lang="vi-VN" sz="1800" b="1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3485729" y="297922"/>
            <a:ext cx="2752484" cy="662631"/>
            <a:chOff x="837156" y="233323"/>
            <a:chExt cx="2517542" cy="662631"/>
          </a:xfrm>
        </p:grpSpPr>
        <p:sp>
          <p:nvSpPr>
            <p:cNvPr id="109" name="Round Diagonal Corner Rectangle 108"/>
            <p:cNvSpPr/>
            <p:nvPr/>
          </p:nvSpPr>
          <p:spPr>
            <a:xfrm>
              <a:off x="914400" y="307405"/>
              <a:ext cx="2302820" cy="579450"/>
            </a:xfrm>
            <a:prstGeom prst="round2Diag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0" name="Google Shape;1678;p53"/>
            <p:cNvSpPr txBox="1">
              <a:spLocks/>
            </p:cNvSpPr>
            <p:nvPr/>
          </p:nvSpPr>
          <p:spPr>
            <a:xfrm>
              <a:off x="837156" y="233323"/>
              <a:ext cx="2517542" cy="662631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800" b="1" dirty="0" err="1">
                  <a:latin typeface="UTM Neo Sans Intel" panose="02040603050506020204" pitchFamily="18" charset="0"/>
                </a:rPr>
                <a:t>Dùng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tay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ấn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thân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bơm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xuống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dưới</a:t>
              </a:r>
              <a:endParaRPr lang="vi-VN" sz="1800" b="1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111" name="Google Shape;7488;p105"/>
          <p:cNvGrpSpPr/>
          <p:nvPr/>
        </p:nvGrpSpPr>
        <p:grpSpPr>
          <a:xfrm>
            <a:off x="5377530" y="3419868"/>
            <a:ext cx="957546" cy="609284"/>
            <a:chOff x="7460250" y="1810675"/>
            <a:chExt cx="957546" cy="609284"/>
          </a:xfrm>
        </p:grpSpPr>
        <p:sp>
          <p:nvSpPr>
            <p:cNvPr id="112" name="Google Shape;7489;p105"/>
            <p:cNvSpPr/>
            <p:nvPr/>
          </p:nvSpPr>
          <p:spPr>
            <a:xfrm>
              <a:off x="7460250" y="1810675"/>
              <a:ext cx="957546" cy="609284"/>
            </a:xfrm>
            <a:custGeom>
              <a:avLst/>
              <a:gdLst/>
              <a:ahLst/>
              <a:cxnLst/>
              <a:rect l="l" t="t" r="r" b="b"/>
              <a:pathLst>
                <a:path w="10965" h="6977" extrusionOk="0">
                  <a:moveTo>
                    <a:pt x="6959" y="1811"/>
                  </a:moveTo>
                  <a:lnTo>
                    <a:pt x="9314" y="3489"/>
                  </a:lnTo>
                  <a:lnTo>
                    <a:pt x="6959" y="5166"/>
                  </a:lnTo>
                  <a:cubicBezTo>
                    <a:pt x="6941" y="4639"/>
                    <a:pt x="6504" y="4211"/>
                    <a:pt x="5978" y="4211"/>
                  </a:cubicBezTo>
                  <a:lnTo>
                    <a:pt x="1321" y="4211"/>
                  </a:lnTo>
                  <a:lnTo>
                    <a:pt x="1321" y="2775"/>
                  </a:lnTo>
                  <a:lnTo>
                    <a:pt x="5978" y="2775"/>
                  </a:lnTo>
                  <a:cubicBezTo>
                    <a:pt x="6504" y="2775"/>
                    <a:pt x="6941" y="2347"/>
                    <a:pt x="6959" y="1811"/>
                  </a:cubicBezTo>
                  <a:close/>
                  <a:moveTo>
                    <a:pt x="6433" y="0"/>
                  </a:moveTo>
                  <a:cubicBezTo>
                    <a:pt x="5978" y="0"/>
                    <a:pt x="5630" y="366"/>
                    <a:pt x="5630" y="857"/>
                  </a:cubicBezTo>
                  <a:lnTo>
                    <a:pt x="5630" y="1446"/>
                  </a:lnTo>
                  <a:lnTo>
                    <a:pt x="973" y="1446"/>
                  </a:lnTo>
                  <a:cubicBezTo>
                    <a:pt x="438" y="1446"/>
                    <a:pt x="1" y="1892"/>
                    <a:pt x="1" y="2436"/>
                  </a:cubicBezTo>
                  <a:lnTo>
                    <a:pt x="1" y="4541"/>
                  </a:lnTo>
                  <a:cubicBezTo>
                    <a:pt x="1" y="5085"/>
                    <a:pt x="438" y="5531"/>
                    <a:pt x="973" y="5531"/>
                  </a:cubicBezTo>
                  <a:lnTo>
                    <a:pt x="5630" y="5531"/>
                  </a:lnTo>
                  <a:lnTo>
                    <a:pt x="5630" y="6129"/>
                  </a:lnTo>
                  <a:cubicBezTo>
                    <a:pt x="5630" y="6611"/>
                    <a:pt x="5978" y="6977"/>
                    <a:pt x="6433" y="6977"/>
                  </a:cubicBezTo>
                  <a:cubicBezTo>
                    <a:pt x="6611" y="6977"/>
                    <a:pt x="6789" y="6923"/>
                    <a:pt x="6941" y="6807"/>
                  </a:cubicBezTo>
                  <a:lnTo>
                    <a:pt x="10572" y="4220"/>
                  </a:lnTo>
                  <a:cubicBezTo>
                    <a:pt x="10822" y="4042"/>
                    <a:pt x="10964" y="3774"/>
                    <a:pt x="10964" y="3489"/>
                  </a:cubicBezTo>
                  <a:cubicBezTo>
                    <a:pt x="10964" y="3203"/>
                    <a:pt x="10822" y="2935"/>
                    <a:pt x="10572" y="2766"/>
                  </a:cubicBezTo>
                  <a:lnTo>
                    <a:pt x="6941" y="170"/>
                  </a:lnTo>
                  <a:cubicBezTo>
                    <a:pt x="6789" y="54"/>
                    <a:pt x="6611" y="0"/>
                    <a:pt x="64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490;p105"/>
            <p:cNvSpPr/>
            <p:nvPr/>
          </p:nvSpPr>
          <p:spPr>
            <a:xfrm>
              <a:off x="7598140" y="2007773"/>
              <a:ext cx="666221" cy="279797"/>
            </a:xfrm>
            <a:custGeom>
              <a:avLst/>
              <a:gdLst/>
              <a:ahLst/>
              <a:cxnLst/>
              <a:rect l="l" t="t" r="r" b="b"/>
              <a:pathLst>
                <a:path w="7629" h="3204" extrusionOk="0">
                  <a:moveTo>
                    <a:pt x="5389" y="0"/>
                  </a:moveTo>
                  <a:cubicBezTo>
                    <a:pt x="5371" y="509"/>
                    <a:pt x="4952" y="910"/>
                    <a:pt x="4452" y="910"/>
                  </a:cubicBezTo>
                  <a:lnTo>
                    <a:pt x="1" y="910"/>
                  </a:lnTo>
                  <a:lnTo>
                    <a:pt x="1" y="2284"/>
                  </a:lnTo>
                  <a:lnTo>
                    <a:pt x="4452" y="2284"/>
                  </a:lnTo>
                  <a:cubicBezTo>
                    <a:pt x="4952" y="2284"/>
                    <a:pt x="5371" y="2695"/>
                    <a:pt x="5389" y="3203"/>
                  </a:cubicBezTo>
                  <a:lnTo>
                    <a:pt x="7628" y="1597"/>
                  </a:lnTo>
                  <a:lnTo>
                    <a:pt x="5389" y="0"/>
                  </a:lnTo>
                  <a:close/>
                </a:path>
              </a:pathLst>
            </a:custGeom>
            <a:solidFill>
              <a:srgbClr val="302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491;p105"/>
            <p:cNvSpPr/>
            <p:nvPr/>
          </p:nvSpPr>
          <p:spPr>
            <a:xfrm>
              <a:off x="7517886" y="1868398"/>
              <a:ext cx="844632" cy="494099"/>
            </a:xfrm>
            <a:custGeom>
              <a:avLst/>
              <a:gdLst/>
              <a:ahLst/>
              <a:cxnLst/>
              <a:rect l="l" t="t" r="r" b="b"/>
              <a:pathLst>
                <a:path w="9672" h="5658" extrusionOk="0">
                  <a:moveTo>
                    <a:pt x="5768" y="1"/>
                  </a:moveTo>
                  <a:cubicBezTo>
                    <a:pt x="5691" y="1"/>
                    <a:pt x="5639" y="70"/>
                    <a:pt x="5639" y="196"/>
                  </a:cubicBezTo>
                  <a:lnTo>
                    <a:pt x="5639" y="1115"/>
                  </a:lnTo>
                  <a:cubicBezTo>
                    <a:pt x="5639" y="1302"/>
                    <a:pt x="5496" y="1445"/>
                    <a:pt x="5318" y="1445"/>
                  </a:cubicBezTo>
                  <a:lnTo>
                    <a:pt x="313" y="1445"/>
                  </a:lnTo>
                  <a:cubicBezTo>
                    <a:pt x="143" y="1445"/>
                    <a:pt x="1" y="1596"/>
                    <a:pt x="1" y="1775"/>
                  </a:cubicBezTo>
                  <a:lnTo>
                    <a:pt x="1" y="3880"/>
                  </a:lnTo>
                  <a:cubicBezTo>
                    <a:pt x="1" y="4059"/>
                    <a:pt x="143" y="4210"/>
                    <a:pt x="313" y="4210"/>
                  </a:cubicBezTo>
                  <a:lnTo>
                    <a:pt x="5318" y="4210"/>
                  </a:lnTo>
                  <a:cubicBezTo>
                    <a:pt x="5496" y="4210"/>
                    <a:pt x="5639" y="4362"/>
                    <a:pt x="5639" y="4540"/>
                  </a:cubicBezTo>
                  <a:lnTo>
                    <a:pt x="5639" y="5468"/>
                  </a:lnTo>
                  <a:cubicBezTo>
                    <a:pt x="5639" y="5590"/>
                    <a:pt x="5692" y="5657"/>
                    <a:pt x="5772" y="5657"/>
                  </a:cubicBezTo>
                  <a:cubicBezTo>
                    <a:pt x="5809" y="5657"/>
                    <a:pt x="5852" y="5642"/>
                    <a:pt x="5897" y="5611"/>
                  </a:cubicBezTo>
                  <a:lnTo>
                    <a:pt x="9528" y="3015"/>
                  </a:lnTo>
                  <a:cubicBezTo>
                    <a:pt x="9671" y="2917"/>
                    <a:pt x="9671" y="2747"/>
                    <a:pt x="9528" y="2640"/>
                  </a:cubicBezTo>
                  <a:lnTo>
                    <a:pt x="5897" y="53"/>
                  </a:lnTo>
                  <a:cubicBezTo>
                    <a:pt x="5850" y="18"/>
                    <a:pt x="5806" y="1"/>
                    <a:pt x="5768" y="1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492;p105"/>
            <p:cNvSpPr/>
            <p:nvPr/>
          </p:nvSpPr>
          <p:spPr>
            <a:xfrm>
              <a:off x="7517886" y="1868398"/>
              <a:ext cx="844632" cy="494099"/>
            </a:xfrm>
            <a:custGeom>
              <a:avLst/>
              <a:gdLst/>
              <a:ahLst/>
              <a:cxnLst/>
              <a:rect l="l" t="t" r="r" b="b"/>
              <a:pathLst>
                <a:path w="9672" h="5658" extrusionOk="0">
                  <a:moveTo>
                    <a:pt x="5768" y="1"/>
                  </a:moveTo>
                  <a:cubicBezTo>
                    <a:pt x="5691" y="1"/>
                    <a:pt x="5639" y="70"/>
                    <a:pt x="5639" y="196"/>
                  </a:cubicBezTo>
                  <a:lnTo>
                    <a:pt x="5639" y="1115"/>
                  </a:lnTo>
                  <a:cubicBezTo>
                    <a:pt x="5639" y="1302"/>
                    <a:pt x="5496" y="1445"/>
                    <a:pt x="5318" y="1445"/>
                  </a:cubicBezTo>
                  <a:lnTo>
                    <a:pt x="313" y="1445"/>
                  </a:lnTo>
                  <a:cubicBezTo>
                    <a:pt x="143" y="1445"/>
                    <a:pt x="1" y="1596"/>
                    <a:pt x="1" y="1775"/>
                  </a:cubicBezTo>
                  <a:lnTo>
                    <a:pt x="1" y="3880"/>
                  </a:lnTo>
                  <a:cubicBezTo>
                    <a:pt x="1" y="4059"/>
                    <a:pt x="143" y="4210"/>
                    <a:pt x="313" y="4210"/>
                  </a:cubicBezTo>
                  <a:lnTo>
                    <a:pt x="5318" y="4210"/>
                  </a:lnTo>
                  <a:cubicBezTo>
                    <a:pt x="5496" y="4210"/>
                    <a:pt x="5639" y="4362"/>
                    <a:pt x="5639" y="4540"/>
                  </a:cubicBezTo>
                  <a:lnTo>
                    <a:pt x="5639" y="5468"/>
                  </a:lnTo>
                  <a:cubicBezTo>
                    <a:pt x="5639" y="5590"/>
                    <a:pt x="5692" y="5657"/>
                    <a:pt x="5772" y="5657"/>
                  </a:cubicBezTo>
                  <a:cubicBezTo>
                    <a:pt x="5809" y="5657"/>
                    <a:pt x="5852" y="5642"/>
                    <a:pt x="5897" y="5611"/>
                  </a:cubicBezTo>
                  <a:lnTo>
                    <a:pt x="9528" y="3015"/>
                  </a:lnTo>
                  <a:cubicBezTo>
                    <a:pt x="9671" y="2917"/>
                    <a:pt x="9671" y="2747"/>
                    <a:pt x="9528" y="2640"/>
                  </a:cubicBezTo>
                  <a:lnTo>
                    <a:pt x="5897" y="53"/>
                  </a:lnTo>
                  <a:cubicBezTo>
                    <a:pt x="5850" y="18"/>
                    <a:pt x="5806" y="1"/>
                    <a:pt x="57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493;p105"/>
            <p:cNvSpPr/>
            <p:nvPr/>
          </p:nvSpPr>
          <p:spPr>
            <a:xfrm>
              <a:off x="7573251" y="1994499"/>
              <a:ext cx="114574" cy="241635"/>
            </a:xfrm>
            <a:custGeom>
              <a:avLst/>
              <a:gdLst/>
              <a:ahLst/>
              <a:cxnLst/>
              <a:rect l="l" t="t" r="r" b="b"/>
              <a:pathLst>
                <a:path w="1312" h="2767" extrusionOk="0">
                  <a:moveTo>
                    <a:pt x="892" y="1"/>
                  </a:moveTo>
                  <a:lnTo>
                    <a:pt x="0" y="2766"/>
                  </a:lnTo>
                  <a:lnTo>
                    <a:pt x="410" y="2766"/>
                  </a:lnTo>
                  <a:lnTo>
                    <a:pt x="13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494;p105"/>
            <p:cNvSpPr/>
            <p:nvPr/>
          </p:nvSpPr>
          <p:spPr>
            <a:xfrm>
              <a:off x="7685380" y="1994499"/>
              <a:ext cx="115360" cy="241635"/>
            </a:xfrm>
            <a:custGeom>
              <a:avLst/>
              <a:gdLst/>
              <a:ahLst/>
              <a:cxnLst/>
              <a:rect l="l" t="t" r="r" b="b"/>
              <a:pathLst>
                <a:path w="1321" h="2767" extrusionOk="0">
                  <a:moveTo>
                    <a:pt x="902" y="1"/>
                  </a:moveTo>
                  <a:lnTo>
                    <a:pt x="1" y="2766"/>
                  </a:lnTo>
                  <a:lnTo>
                    <a:pt x="420" y="2766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495;p105"/>
            <p:cNvSpPr/>
            <p:nvPr/>
          </p:nvSpPr>
          <p:spPr>
            <a:xfrm>
              <a:off x="7798381" y="1994499"/>
              <a:ext cx="115360" cy="241635"/>
            </a:xfrm>
            <a:custGeom>
              <a:avLst/>
              <a:gdLst/>
              <a:ahLst/>
              <a:cxnLst/>
              <a:rect l="l" t="t" r="r" b="b"/>
              <a:pathLst>
                <a:path w="1321" h="2767" extrusionOk="0">
                  <a:moveTo>
                    <a:pt x="901" y="1"/>
                  </a:moveTo>
                  <a:lnTo>
                    <a:pt x="0" y="2766"/>
                  </a:lnTo>
                  <a:lnTo>
                    <a:pt x="420" y="2766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496;p105"/>
            <p:cNvSpPr/>
            <p:nvPr/>
          </p:nvSpPr>
          <p:spPr>
            <a:xfrm>
              <a:off x="7911295" y="1871455"/>
              <a:ext cx="148893" cy="364680"/>
            </a:xfrm>
            <a:custGeom>
              <a:avLst/>
              <a:gdLst/>
              <a:ahLst/>
              <a:cxnLst/>
              <a:rect l="l" t="t" r="r" b="b"/>
              <a:pathLst>
                <a:path w="1705" h="4176" extrusionOk="0">
                  <a:moveTo>
                    <a:pt x="1366" y="0"/>
                  </a:moveTo>
                  <a:lnTo>
                    <a:pt x="1134" y="714"/>
                  </a:lnTo>
                  <a:lnTo>
                    <a:pt x="1134" y="1080"/>
                  </a:lnTo>
                  <a:cubicBezTo>
                    <a:pt x="1134" y="1231"/>
                    <a:pt x="1036" y="1356"/>
                    <a:pt x="911" y="1401"/>
                  </a:cubicBezTo>
                  <a:lnTo>
                    <a:pt x="1" y="4175"/>
                  </a:lnTo>
                  <a:lnTo>
                    <a:pt x="420" y="4175"/>
                  </a:lnTo>
                  <a:lnTo>
                    <a:pt x="1705" y="232"/>
                  </a:lnTo>
                  <a:lnTo>
                    <a:pt x="1392" y="18"/>
                  </a:lnTo>
                  <a:cubicBezTo>
                    <a:pt x="1384" y="9"/>
                    <a:pt x="1375" y="0"/>
                    <a:pt x="1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497;p105"/>
            <p:cNvSpPr/>
            <p:nvPr/>
          </p:nvSpPr>
          <p:spPr>
            <a:xfrm>
              <a:off x="8010237" y="1936077"/>
              <a:ext cx="141121" cy="426246"/>
            </a:xfrm>
            <a:custGeom>
              <a:avLst/>
              <a:gdLst/>
              <a:ahLst/>
              <a:cxnLst/>
              <a:rect l="l" t="t" r="r" b="b"/>
              <a:pathLst>
                <a:path w="1616" h="4881" extrusionOk="0">
                  <a:moveTo>
                    <a:pt x="1276" y="1"/>
                  </a:moveTo>
                  <a:lnTo>
                    <a:pt x="1" y="3944"/>
                  </a:lnTo>
                  <a:lnTo>
                    <a:pt x="1" y="4693"/>
                  </a:lnTo>
                  <a:cubicBezTo>
                    <a:pt x="1" y="4800"/>
                    <a:pt x="45" y="4872"/>
                    <a:pt x="108" y="4880"/>
                  </a:cubicBezTo>
                  <a:lnTo>
                    <a:pt x="1615" y="242"/>
                  </a:lnTo>
                  <a:lnTo>
                    <a:pt x="12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498;p105"/>
            <p:cNvSpPr/>
            <p:nvPr/>
          </p:nvSpPr>
          <p:spPr>
            <a:xfrm>
              <a:off x="8116951" y="2001572"/>
              <a:ext cx="126363" cy="296826"/>
            </a:xfrm>
            <a:custGeom>
              <a:avLst/>
              <a:gdLst/>
              <a:ahLst/>
              <a:cxnLst/>
              <a:rect l="l" t="t" r="r" b="b"/>
              <a:pathLst>
                <a:path w="1447" h="3399" extrusionOk="0">
                  <a:moveTo>
                    <a:pt x="1107" y="0"/>
                  </a:moveTo>
                  <a:lnTo>
                    <a:pt x="1" y="3399"/>
                  </a:lnTo>
                  <a:lnTo>
                    <a:pt x="545" y="3006"/>
                  </a:lnTo>
                  <a:lnTo>
                    <a:pt x="1446" y="241"/>
                  </a:lnTo>
                  <a:lnTo>
                    <a:pt x="1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500"/>
                                        <p:tgtEl>
                                          <p:spTgt spid="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43" y="2791568"/>
            <a:ext cx="2484971" cy="1677082"/>
          </a:xfrm>
          <a:prstGeom prst="rect">
            <a:avLst/>
          </a:prstGeom>
        </p:spPr>
      </p:pic>
      <p:grpSp>
        <p:nvGrpSpPr>
          <p:cNvPr id="1580" name="Google Shape;1580;p51"/>
          <p:cNvGrpSpPr/>
          <p:nvPr/>
        </p:nvGrpSpPr>
        <p:grpSpPr>
          <a:xfrm rot="1676812">
            <a:off x="7145348" y="193933"/>
            <a:ext cx="1409706" cy="1206317"/>
            <a:chOff x="2990881" y="2211651"/>
            <a:chExt cx="1114481" cy="953686"/>
          </a:xfrm>
        </p:grpSpPr>
        <p:sp>
          <p:nvSpPr>
            <p:cNvPr id="1581" name="Google Shape;1581;p51"/>
            <p:cNvSpPr/>
            <p:nvPr/>
          </p:nvSpPr>
          <p:spPr>
            <a:xfrm rot="-4499968" flipH="1">
              <a:off x="3182811" y="2209483"/>
              <a:ext cx="730620" cy="958022"/>
            </a:xfrm>
            <a:custGeom>
              <a:avLst/>
              <a:gdLst/>
              <a:ahLst/>
              <a:cxnLst/>
              <a:rect l="l" t="t" r="r" b="b"/>
              <a:pathLst>
                <a:path w="26439" h="34668" extrusionOk="0">
                  <a:moveTo>
                    <a:pt x="14337" y="0"/>
                  </a:moveTo>
                  <a:cubicBezTo>
                    <a:pt x="9587" y="0"/>
                    <a:pt x="5048" y="2653"/>
                    <a:pt x="2494" y="6927"/>
                  </a:cubicBezTo>
                  <a:cubicBezTo>
                    <a:pt x="742" y="9864"/>
                    <a:pt x="1" y="13183"/>
                    <a:pt x="412" y="16271"/>
                  </a:cubicBezTo>
                  <a:cubicBezTo>
                    <a:pt x="705" y="18472"/>
                    <a:pt x="1626" y="20602"/>
                    <a:pt x="3004" y="22273"/>
                  </a:cubicBezTo>
                  <a:cubicBezTo>
                    <a:pt x="3344" y="22689"/>
                    <a:pt x="3703" y="23029"/>
                    <a:pt x="4015" y="23326"/>
                  </a:cubicBezTo>
                  <a:cubicBezTo>
                    <a:pt x="4836" y="24110"/>
                    <a:pt x="5048" y="24346"/>
                    <a:pt x="4950" y="25092"/>
                  </a:cubicBezTo>
                  <a:lnTo>
                    <a:pt x="3694" y="34668"/>
                  </a:lnTo>
                  <a:lnTo>
                    <a:pt x="6758" y="31400"/>
                  </a:lnTo>
                  <a:cubicBezTo>
                    <a:pt x="8108" y="29965"/>
                    <a:pt x="9507" y="28482"/>
                    <a:pt x="10847" y="26943"/>
                  </a:cubicBezTo>
                  <a:cubicBezTo>
                    <a:pt x="11111" y="26641"/>
                    <a:pt x="11362" y="26353"/>
                    <a:pt x="11579" y="26244"/>
                  </a:cubicBezTo>
                  <a:cubicBezTo>
                    <a:pt x="11815" y="26126"/>
                    <a:pt x="12222" y="26098"/>
                    <a:pt x="12651" y="26070"/>
                  </a:cubicBezTo>
                  <a:lnTo>
                    <a:pt x="12920" y="26055"/>
                  </a:lnTo>
                  <a:cubicBezTo>
                    <a:pt x="16760" y="25777"/>
                    <a:pt x="20489" y="23827"/>
                    <a:pt x="22907" y="20828"/>
                  </a:cubicBezTo>
                  <a:cubicBezTo>
                    <a:pt x="25320" y="17834"/>
                    <a:pt x="26439" y="13774"/>
                    <a:pt x="25900" y="9968"/>
                  </a:cubicBezTo>
                  <a:cubicBezTo>
                    <a:pt x="25159" y="4755"/>
                    <a:pt x="21345" y="897"/>
                    <a:pt x="16183" y="132"/>
                  </a:cubicBezTo>
                  <a:cubicBezTo>
                    <a:pt x="15574" y="42"/>
                    <a:pt x="14955" y="0"/>
                    <a:pt x="143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1"/>
            <p:cNvSpPr/>
            <p:nvPr/>
          </p:nvSpPr>
          <p:spPr>
            <a:xfrm rot="-4499968" flipH="1">
              <a:off x="3183710" y="2279797"/>
              <a:ext cx="649431" cy="800756"/>
            </a:xfrm>
            <a:custGeom>
              <a:avLst/>
              <a:gdLst/>
              <a:ahLst/>
              <a:cxnLst/>
              <a:rect l="l" t="t" r="r" b="b"/>
              <a:pathLst>
                <a:path w="23501" h="28977" extrusionOk="0">
                  <a:moveTo>
                    <a:pt x="12876" y="1"/>
                  </a:moveTo>
                  <a:cubicBezTo>
                    <a:pt x="8539" y="1"/>
                    <a:pt x="4491" y="2517"/>
                    <a:pt x="2276" y="6227"/>
                  </a:cubicBezTo>
                  <a:cubicBezTo>
                    <a:pt x="774" y="8739"/>
                    <a:pt x="0" y="11738"/>
                    <a:pt x="382" y="14641"/>
                  </a:cubicBezTo>
                  <a:cubicBezTo>
                    <a:pt x="637" y="16558"/>
                    <a:pt x="1426" y="18419"/>
                    <a:pt x="2659" y="19911"/>
                  </a:cubicBezTo>
                  <a:cubicBezTo>
                    <a:pt x="3764" y="21252"/>
                    <a:pt x="5189" y="21804"/>
                    <a:pt x="4925" y="23840"/>
                  </a:cubicBezTo>
                  <a:cubicBezTo>
                    <a:pt x="4699" y="25553"/>
                    <a:pt x="4472" y="27263"/>
                    <a:pt x="4250" y="28977"/>
                  </a:cubicBezTo>
                  <a:cubicBezTo>
                    <a:pt x="5614" y="27523"/>
                    <a:pt x="6979" y="26073"/>
                    <a:pt x="8286" y="24572"/>
                  </a:cubicBezTo>
                  <a:cubicBezTo>
                    <a:pt x="8637" y="24171"/>
                    <a:pt x="8995" y="23759"/>
                    <a:pt x="9467" y="23519"/>
                  </a:cubicBezTo>
                  <a:cubicBezTo>
                    <a:pt x="10043" y="23221"/>
                    <a:pt x="10714" y="23221"/>
                    <a:pt x="11361" y="23173"/>
                  </a:cubicBezTo>
                  <a:cubicBezTo>
                    <a:pt x="14817" y="22924"/>
                    <a:pt x="18146" y="21186"/>
                    <a:pt x="20323" y="18485"/>
                  </a:cubicBezTo>
                  <a:cubicBezTo>
                    <a:pt x="22504" y="15784"/>
                    <a:pt x="23500" y="12163"/>
                    <a:pt x="23010" y="8730"/>
                  </a:cubicBezTo>
                  <a:cubicBezTo>
                    <a:pt x="22363" y="4173"/>
                    <a:pt x="19100" y="797"/>
                    <a:pt x="14515" y="122"/>
                  </a:cubicBezTo>
                  <a:cubicBezTo>
                    <a:pt x="13966" y="40"/>
                    <a:pt x="13419" y="1"/>
                    <a:pt x="12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1"/>
            <p:cNvSpPr/>
            <p:nvPr/>
          </p:nvSpPr>
          <p:spPr>
            <a:xfrm rot="-4499968" flipH="1">
              <a:off x="3336466" y="2584109"/>
              <a:ext cx="286180" cy="272584"/>
            </a:xfrm>
            <a:custGeom>
              <a:avLst/>
              <a:gdLst/>
              <a:ahLst/>
              <a:cxnLst/>
              <a:rect l="l" t="t" r="r" b="b"/>
              <a:pathLst>
                <a:path w="10356" h="9864" extrusionOk="0">
                  <a:moveTo>
                    <a:pt x="6425" y="0"/>
                  </a:moveTo>
                  <a:cubicBezTo>
                    <a:pt x="6234" y="0"/>
                    <a:pt x="6052" y="35"/>
                    <a:pt x="5884" y="107"/>
                  </a:cubicBezTo>
                  <a:cubicBezTo>
                    <a:pt x="3646" y="1075"/>
                    <a:pt x="562" y="6520"/>
                    <a:pt x="562" y="6520"/>
                  </a:cubicBezTo>
                  <a:cubicBezTo>
                    <a:pt x="0" y="7441"/>
                    <a:pt x="2767" y="9467"/>
                    <a:pt x="5586" y="9864"/>
                  </a:cubicBezTo>
                  <a:cubicBezTo>
                    <a:pt x="5534" y="9467"/>
                    <a:pt x="5379" y="7535"/>
                    <a:pt x="7163" y="6855"/>
                  </a:cubicBezTo>
                  <a:cubicBezTo>
                    <a:pt x="7163" y="6855"/>
                    <a:pt x="7638" y="3775"/>
                    <a:pt x="10019" y="3775"/>
                  </a:cubicBezTo>
                  <a:cubicBezTo>
                    <a:pt x="10127" y="3775"/>
                    <a:pt x="10240" y="3782"/>
                    <a:pt x="10356" y="3795"/>
                  </a:cubicBezTo>
                  <a:cubicBezTo>
                    <a:pt x="9574" y="1711"/>
                    <a:pt x="7771" y="0"/>
                    <a:pt x="6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1"/>
            <p:cNvSpPr/>
            <p:nvPr/>
          </p:nvSpPr>
          <p:spPr>
            <a:xfrm rot="-4499968" flipH="1">
              <a:off x="3464086" y="2458461"/>
              <a:ext cx="109321" cy="82958"/>
            </a:xfrm>
            <a:custGeom>
              <a:avLst/>
              <a:gdLst/>
              <a:ahLst/>
              <a:cxnLst/>
              <a:rect l="l" t="t" r="r" b="b"/>
              <a:pathLst>
                <a:path w="3956" h="3002" extrusionOk="0">
                  <a:moveTo>
                    <a:pt x="1687" y="1"/>
                  </a:moveTo>
                  <a:cubicBezTo>
                    <a:pt x="1239" y="1"/>
                    <a:pt x="791" y="175"/>
                    <a:pt x="505" y="521"/>
                  </a:cubicBezTo>
                  <a:cubicBezTo>
                    <a:pt x="0" y="1121"/>
                    <a:pt x="94" y="2131"/>
                    <a:pt x="699" y="2632"/>
                  </a:cubicBezTo>
                  <a:cubicBezTo>
                    <a:pt x="1014" y="2891"/>
                    <a:pt x="1358" y="3001"/>
                    <a:pt x="1689" y="3001"/>
                  </a:cubicBezTo>
                  <a:cubicBezTo>
                    <a:pt x="2906" y="3001"/>
                    <a:pt x="3955" y="1512"/>
                    <a:pt x="2753" y="398"/>
                  </a:cubicBezTo>
                  <a:cubicBezTo>
                    <a:pt x="2468" y="133"/>
                    <a:pt x="2077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1"/>
            <p:cNvSpPr/>
            <p:nvPr/>
          </p:nvSpPr>
          <p:spPr>
            <a:xfrm rot="-4499968" flipH="1">
              <a:off x="3192825" y="2625277"/>
              <a:ext cx="106419" cy="89452"/>
            </a:xfrm>
            <a:custGeom>
              <a:avLst/>
              <a:gdLst/>
              <a:ahLst/>
              <a:cxnLst/>
              <a:rect l="l" t="t" r="r" b="b"/>
              <a:pathLst>
                <a:path w="3851" h="3237" extrusionOk="0">
                  <a:moveTo>
                    <a:pt x="1918" y="1"/>
                  </a:moveTo>
                  <a:cubicBezTo>
                    <a:pt x="1680" y="1"/>
                    <a:pt x="1432" y="64"/>
                    <a:pt x="1191" y="206"/>
                  </a:cubicBezTo>
                  <a:cubicBezTo>
                    <a:pt x="62" y="867"/>
                    <a:pt x="1" y="2964"/>
                    <a:pt x="1469" y="3214"/>
                  </a:cubicBezTo>
                  <a:cubicBezTo>
                    <a:pt x="1561" y="3229"/>
                    <a:pt x="1653" y="3237"/>
                    <a:pt x="1746" y="3237"/>
                  </a:cubicBezTo>
                  <a:cubicBezTo>
                    <a:pt x="2395" y="3237"/>
                    <a:pt x="3049" y="2871"/>
                    <a:pt x="3335" y="2284"/>
                  </a:cubicBezTo>
                  <a:cubicBezTo>
                    <a:pt x="3850" y="1225"/>
                    <a:pt x="2970" y="1"/>
                    <a:pt x="1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1"/>
            <p:cNvSpPr/>
            <p:nvPr/>
          </p:nvSpPr>
          <p:spPr>
            <a:xfrm rot="-4499968" flipH="1">
              <a:off x="3445958" y="2611749"/>
              <a:ext cx="110675" cy="95835"/>
            </a:xfrm>
            <a:custGeom>
              <a:avLst/>
              <a:gdLst/>
              <a:ahLst/>
              <a:cxnLst/>
              <a:rect l="l" t="t" r="r" b="b"/>
              <a:pathLst>
                <a:path w="4005" h="3468" extrusionOk="0">
                  <a:moveTo>
                    <a:pt x="1744" y="0"/>
                  </a:moveTo>
                  <a:cubicBezTo>
                    <a:pt x="1744" y="0"/>
                    <a:pt x="345" y="1776"/>
                    <a:pt x="1" y="2640"/>
                  </a:cubicBezTo>
                  <a:cubicBezTo>
                    <a:pt x="1" y="2640"/>
                    <a:pt x="893" y="3468"/>
                    <a:pt x="1823" y="3468"/>
                  </a:cubicBezTo>
                  <a:cubicBezTo>
                    <a:pt x="2178" y="3468"/>
                    <a:pt x="2539" y="3347"/>
                    <a:pt x="2858" y="3012"/>
                  </a:cubicBezTo>
                  <a:cubicBezTo>
                    <a:pt x="4005" y="1800"/>
                    <a:pt x="1744" y="0"/>
                    <a:pt x="1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1"/>
            <p:cNvSpPr/>
            <p:nvPr/>
          </p:nvSpPr>
          <p:spPr>
            <a:xfrm rot="-4499968" flipH="1">
              <a:off x="3321798" y="2678898"/>
              <a:ext cx="118910" cy="82709"/>
            </a:xfrm>
            <a:custGeom>
              <a:avLst/>
              <a:gdLst/>
              <a:ahLst/>
              <a:cxnLst/>
              <a:rect l="l" t="t" r="r" b="b"/>
              <a:pathLst>
                <a:path w="4303" h="2993" extrusionOk="0">
                  <a:moveTo>
                    <a:pt x="2243" y="1"/>
                  </a:moveTo>
                  <a:cubicBezTo>
                    <a:pt x="2243" y="1"/>
                    <a:pt x="628" y="789"/>
                    <a:pt x="1" y="2164"/>
                  </a:cubicBezTo>
                  <a:cubicBezTo>
                    <a:pt x="1" y="2164"/>
                    <a:pt x="691" y="2993"/>
                    <a:pt x="1731" y="2993"/>
                  </a:cubicBezTo>
                  <a:cubicBezTo>
                    <a:pt x="2037" y="2993"/>
                    <a:pt x="2373" y="2921"/>
                    <a:pt x="2731" y="2735"/>
                  </a:cubicBezTo>
                  <a:cubicBezTo>
                    <a:pt x="4303" y="1923"/>
                    <a:pt x="2243" y="1"/>
                    <a:pt x="2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1"/>
            <p:cNvSpPr/>
            <p:nvPr/>
          </p:nvSpPr>
          <p:spPr>
            <a:xfrm rot="-4499968" flipH="1">
              <a:off x="3409296" y="2746583"/>
              <a:ext cx="190399" cy="169563"/>
            </a:xfrm>
            <a:custGeom>
              <a:avLst/>
              <a:gdLst/>
              <a:ahLst/>
              <a:cxnLst/>
              <a:rect l="l" t="t" r="r" b="b"/>
              <a:pathLst>
                <a:path w="6890" h="6136" extrusionOk="0">
                  <a:moveTo>
                    <a:pt x="4641" y="0"/>
                  </a:moveTo>
                  <a:cubicBezTo>
                    <a:pt x="2260" y="0"/>
                    <a:pt x="1785" y="3080"/>
                    <a:pt x="1785" y="3080"/>
                  </a:cubicBezTo>
                  <a:cubicBezTo>
                    <a:pt x="1" y="3760"/>
                    <a:pt x="156" y="5692"/>
                    <a:pt x="208" y="6089"/>
                  </a:cubicBezTo>
                  <a:cubicBezTo>
                    <a:pt x="354" y="6111"/>
                    <a:pt x="501" y="6126"/>
                    <a:pt x="637" y="6135"/>
                  </a:cubicBezTo>
                  <a:cubicBezTo>
                    <a:pt x="6890" y="5710"/>
                    <a:pt x="5072" y="299"/>
                    <a:pt x="4982" y="35"/>
                  </a:cubicBezTo>
                  <a:cubicBezTo>
                    <a:pt x="4978" y="26"/>
                    <a:pt x="4978" y="20"/>
                    <a:pt x="4978" y="20"/>
                  </a:cubicBezTo>
                  <a:cubicBezTo>
                    <a:pt x="4862" y="7"/>
                    <a:pt x="4749" y="0"/>
                    <a:pt x="4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1"/>
            <p:cNvSpPr/>
            <p:nvPr/>
          </p:nvSpPr>
          <p:spPr>
            <a:xfrm rot="-4499968" flipH="1">
              <a:off x="3576782" y="2494472"/>
              <a:ext cx="138226" cy="119241"/>
            </a:xfrm>
            <a:custGeom>
              <a:avLst/>
              <a:gdLst/>
              <a:ahLst/>
              <a:cxnLst/>
              <a:rect l="l" t="t" r="r" b="b"/>
              <a:pathLst>
                <a:path w="5002" h="4315" extrusionOk="0">
                  <a:moveTo>
                    <a:pt x="3375" y="1"/>
                  </a:moveTo>
                  <a:cubicBezTo>
                    <a:pt x="2734" y="1"/>
                    <a:pt x="1969" y="330"/>
                    <a:pt x="1332" y="943"/>
                  </a:cubicBezTo>
                  <a:cubicBezTo>
                    <a:pt x="307" y="1926"/>
                    <a:pt x="0" y="3267"/>
                    <a:pt x="647" y="3938"/>
                  </a:cubicBezTo>
                  <a:cubicBezTo>
                    <a:pt x="890" y="4192"/>
                    <a:pt x="1235" y="4315"/>
                    <a:pt x="1625" y="4315"/>
                  </a:cubicBezTo>
                  <a:cubicBezTo>
                    <a:pt x="2267" y="4315"/>
                    <a:pt x="3032" y="3984"/>
                    <a:pt x="3670" y="3371"/>
                  </a:cubicBezTo>
                  <a:cubicBezTo>
                    <a:pt x="4694" y="2388"/>
                    <a:pt x="5001" y="1048"/>
                    <a:pt x="4354" y="377"/>
                  </a:cubicBezTo>
                  <a:cubicBezTo>
                    <a:pt x="4111" y="123"/>
                    <a:pt x="3766" y="1"/>
                    <a:pt x="3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1"/>
            <p:cNvSpPr/>
            <p:nvPr/>
          </p:nvSpPr>
          <p:spPr>
            <a:xfrm rot="-4499968" flipH="1">
              <a:off x="3186331" y="2755531"/>
              <a:ext cx="133252" cy="122779"/>
            </a:xfrm>
            <a:custGeom>
              <a:avLst/>
              <a:gdLst/>
              <a:ahLst/>
              <a:cxnLst/>
              <a:rect l="l" t="t" r="r" b="b"/>
              <a:pathLst>
                <a:path w="4822" h="4443" extrusionOk="0">
                  <a:moveTo>
                    <a:pt x="3258" y="1"/>
                  </a:moveTo>
                  <a:cubicBezTo>
                    <a:pt x="2588" y="1"/>
                    <a:pt x="1787" y="392"/>
                    <a:pt x="1158" y="1094"/>
                  </a:cubicBezTo>
                  <a:cubicBezTo>
                    <a:pt x="208" y="2151"/>
                    <a:pt x="1" y="3517"/>
                    <a:pt x="690" y="4135"/>
                  </a:cubicBezTo>
                  <a:cubicBezTo>
                    <a:pt x="922" y="4343"/>
                    <a:pt x="1226" y="4442"/>
                    <a:pt x="1563" y="4442"/>
                  </a:cubicBezTo>
                  <a:cubicBezTo>
                    <a:pt x="2233" y="4442"/>
                    <a:pt x="3034" y="4050"/>
                    <a:pt x="3665" y="3347"/>
                  </a:cubicBezTo>
                  <a:cubicBezTo>
                    <a:pt x="4614" y="2288"/>
                    <a:pt x="4822" y="929"/>
                    <a:pt x="4127" y="305"/>
                  </a:cubicBezTo>
                  <a:cubicBezTo>
                    <a:pt x="3896" y="99"/>
                    <a:pt x="3593" y="1"/>
                    <a:pt x="3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4859" t="20653" r="38743" b="32543"/>
          <a:stretch/>
        </p:blipFill>
        <p:spPr>
          <a:xfrm>
            <a:off x="1438909" y="707466"/>
            <a:ext cx="839973" cy="3522825"/>
          </a:xfrm>
          <a:prstGeom prst="rect">
            <a:avLst/>
          </a:prstGeom>
        </p:spPr>
      </p:pic>
      <p:grpSp>
        <p:nvGrpSpPr>
          <p:cNvPr id="1591" name="Google Shape;1591;p51"/>
          <p:cNvGrpSpPr/>
          <p:nvPr/>
        </p:nvGrpSpPr>
        <p:grpSpPr>
          <a:xfrm rot="8722530">
            <a:off x="1608029" y="4135818"/>
            <a:ext cx="1125892" cy="271362"/>
            <a:chOff x="1777900" y="2356875"/>
            <a:chExt cx="5003236" cy="814081"/>
          </a:xfrm>
        </p:grpSpPr>
        <p:sp>
          <p:nvSpPr>
            <p:cNvPr id="1592" name="Google Shape;1592;p51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1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1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1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1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1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1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1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1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1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1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1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1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1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1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1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1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1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1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1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1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1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1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1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1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1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1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1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1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1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1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1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1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1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1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1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1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1733;p53"/>
          <p:cNvGrpSpPr/>
          <p:nvPr/>
        </p:nvGrpSpPr>
        <p:grpSpPr>
          <a:xfrm rot="18861351">
            <a:off x="1044486" y="695443"/>
            <a:ext cx="972474" cy="220290"/>
            <a:chOff x="6980613" y="1447325"/>
            <a:chExt cx="745854" cy="169030"/>
          </a:xfrm>
        </p:grpSpPr>
        <p:sp>
          <p:nvSpPr>
            <p:cNvPr id="69" name="Google Shape;1734;p53"/>
            <p:cNvSpPr/>
            <p:nvPr/>
          </p:nvSpPr>
          <p:spPr>
            <a:xfrm>
              <a:off x="6980613" y="1447325"/>
              <a:ext cx="745854" cy="169030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1735;p53"/>
            <p:cNvGrpSpPr/>
            <p:nvPr/>
          </p:nvGrpSpPr>
          <p:grpSpPr>
            <a:xfrm>
              <a:off x="7000488" y="1467163"/>
              <a:ext cx="707825" cy="118900"/>
              <a:chOff x="7000488" y="1467163"/>
              <a:chExt cx="707825" cy="118900"/>
            </a:xfrm>
          </p:grpSpPr>
          <p:sp>
            <p:nvSpPr>
              <p:cNvPr id="71" name="Google Shape;1736;p53"/>
              <p:cNvSpPr/>
              <p:nvPr/>
            </p:nvSpPr>
            <p:spPr>
              <a:xfrm>
                <a:off x="70004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737;p53"/>
              <p:cNvSpPr/>
              <p:nvPr/>
            </p:nvSpPr>
            <p:spPr>
              <a:xfrm>
                <a:off x="70743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738;p53"/>
              <p:cNvSpPr/>
              <p:nvPr/>
            </p:nvSpPr>
            <p:spPr>
              <a:xfrm>
                <a:off x="714586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739;p53"/>
              <p:cNvSpPr/>
              <p:nvPr/>
            </p:nvSpPr>
            <p:spPr>
              <a:xfrm>
                <a:off x="721968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740;p53"/>
              <p:cNvSpPr/>
              <p:nvPr/>
            </p:nvSpPr>
            <p:spPr>
              <a:xfrm>
                <a:off x="729123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741;p53"/>
              <p:cNvSpPr/>
              <p:nvPr/>
            </p:nvSpPr>
            <p:spPr>
              <a:xfrm>
                <a:off x="736506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742;p53"/>
              <p:cNvSpPr/>
              <p:nvPr/>
            </p:nvSpPr>
            <p:spPr>
              <a:xfrm>
                <a:off x="743661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743;p53"/>
              <p:cNvSpPr/>
              <p:nvPr/>
            </p:nvSpPr>
            <p:spPr>
              <a:xfrm>
                <a:off x="751043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744;p53"/>
              <p:cNvSpPr/>
              <p:nvPr/>
            </p:nvSpPr>
            <p:spPr>
              <a:xfrm>
                <a:off x="75819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745;p53"/>
              <p:cNvSpPr/>
              <p:nvPr/>
            </p:nvSpPr>
            <p:spPr>
              <a:xfrm>
                <a:off x="76558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4"/>
          <a:srcRect l="64334" t="22348" r="28646" b="30848"/>
          <a:stretch/>
        </p:blipFill>
        <p:spPr>
          <a:xfrm>
            <a:off x="3012975" y="685489"/>
            <a:ext cx="921592" cy="3522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4"/>
          <a:srcRect l="73217" t="20794" r="19089" b="32402"/>
          <a:stretch/>
        </p:blipFill>
        <p:spPr>
          <a:xfrm>
            <a:off x="4520668" y="853625"/>
            <a:ext cx="1010092" cy="3522825"/>
          </a:xfrm>
          <a:prstGeom prst="rect">
            <a:avLst/>
          </a:prstGeom>
        </p:spPr>
      </p:pic>
      <p:sp>
        <p:nvSpPr>
          <p:cNvPr id="88" name="Google Shape;1678;p53"/>
          <p:cNvSpPr txBox="1">
            <a:spLocks/>
          </p:cNvSpPr>
          <p:nvPr/>
        </p:nvSpPr>
        <p:spPr>
          <a:xfrm>
            <a:off x="5948737" y="1171415"/>
            <a:ext cx="2870417" cy="1225041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Lúc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này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khí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trong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ống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tiêm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có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hiện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tượng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 </a:t>
            </a:r>
            <a:r>
              <a:rPr lang="en-US" sz="2200" b="1" dirty="0" err="1">
                <a:solidFill>
                  <a:srgbClr val="762C67"/>
                </a:solidFill>
                <a:latin typeface="UTM Neo Sans Intel" panose="02040603050506020204" pitchFamily="18" charset="0"/>
              </a:rPr>
              <a:t>gì</a:t>
            </a:r>
            <a:r>
              <a:rPr lang="en-US" sz="2200" b="1" dirty="0">
                <a:solidFill>
                  <a:srgbClr val="762C67"/>
                </a:solidFill>
                <a:latin typeface="UTM Neo Sans Intel" panose="02040603050506020204" pitchFamily="18" charset="0"/>
              </a:rPr>
              <a:t>?</a:t>
            </a:r>
            <a:endParaRPr lang="vi-VN" sz="2200" b="1" dirty="0">
              <a:solidFill>
                <a:srgbClr val="762C67"/>
              </a:solidFill>
            </a:endParaRPr>
          </a:p>
        </p:txBody>
      </p:sp>
      <p:sp>
        <p:nvSpPr>
          <p:cNvPr id="89" name="Google Shape;1678;p53"/>
          <p:cNvSpPr txBox="1">
            <a:spLocks/>
          </p:cNvSpPr>
          <p:nvPr/>
        </p:nvSpPr>
        <p:spPr>
          <a:xfrm>
            <a:off x="6608055" y="3134610"/>
            <a:ext cx="2365017" cy="921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>
                <a:latin typeface="UTM Neo Sans Intel" panose="02040603050506020204" pitchFamily="18" charset="0"/>
              </a:rPr>
              <a:t>Không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khí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UTM Neo Sans Intel" panose="02040603050506020204" pitchFamily="18" charset="0"/>
              </a:rPr>
              <a:t>GIÃN RA</a:t>
            </a:r>
          </a:p>
        </p:txBody>
      </p:sp>
      <p:grpSp>
        <p:nvGrpSpPr>
          <p:cNvPr id="81" name="Google Shape;1746;p53"/>
          <p:cNvGrpSpPr/>
          <p:nvPr/>
        </p:nvGrpSpPr>
        <p:grpSpPr>
          <a:xfrm rot="18923941">
            <a:off x="3475609" y="3917117"/>
            <a:ext cx="773442" cy="250249"/>
            <a:chOff x="1752138" y="1442100"/>
            <a:chExt cx="886300" cy="169025"/>
          </a:xfrm>
        </p:grpSpPr>
        <p:sp>
          <p:nvSpPr>
            <p:cNvPr id="83" name="Google Shape;1747;p53"/>
            <p:cNvSpPr/>
            <p:nvPr/>
          </p:nvSpPr>
          <p:spPr>
            <a:xfrm>
              <a:off x="2630413" y="1515025"/>
              <a:ext cx="450" cy="367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48;p53"/>
            <p:cNvSpPr/>
            <p:nvPr/>
          </p:nvSpPr>
          <p:spPr>
            <a:xfrm>
              <a:off x="1752138" y="1442100"/>
              <a:ext cx="886300" cy="16902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749;p53"/>
            <p:cNvSpPr/>
            <p:nvPr/>
          </p:nvSpPr>
          <p:spPr>
            <a:xfrm>
              <a:off x="231791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750;p53"/>
            <p:cNvSpPr/>
            <p:nvPr/>
          </p:nvSpPr>
          <p:spPr>
            <a:xfrm>
              <a:off x="2428763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751;p53"/>
            <p:cNvSpPr/>
            <p:nvPr/>
          </p:nvSpPr>
          <p:spPr>
            <a:xfrm>
              <a:off x="2097188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752;p53"/>
            <p:cNvSpPr/>
            <p:nvPr/>
          </p:nvSpPr>
          <p:spPr>
            <a:xfrm>
              <a:off x="22080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753;p53"/>
            <p:cNvSpPr/>
            <p:nvPr/>
          </p:nvSpPr>
          <p:spPr>
            <a:xfrm>
              <a:off x="187646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754;p53"/>
            <p:cNvSpPr/>
            <p:nvPr/>
          </p:nvSpPr>
          <p:spPr>
            <a:xfrm>
              <a:off x="19872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1794;p53"/>
          <p:cNvGrpSpPr/>
          <p:nvPr/>
        </p:nvGrpSpPr>
        <p:grpSpPr>
          <a:xfrm rot="18951632">
            <a:off x="2719426" y="646759"/>
            <a:ext cx="745854" cy="253394"/>
            <a:chOff x="6980613" y="1447325"/>
            <a:chExt cx="745854" cy="169030"/>
          </a:xfrm>
        </p:grpSpPr>
        <p:sp>
          <p:nvSpPr>
            <p:cNvPr id="97" name="Google Shape;1795;p53"/>
            <p:cNvSpPr/>
            <p:nvPr/>
          </p:nvSpPr>
          <p:spPr>
            <a:xfrm>
              <a:off x="6980613" y="1447325"/>
              <a:ext cx="745854" cy="169030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" name="Google Shape;1796;p53"/>
            <p:cNvGrpSpPr/>
            <p:nvPr/>
          </p:nvGrpSpPr>
          <p:grpSpPr>
            <a:xfrm>
              <a:off x="7000488" y="1467163"/>
              <a:ext cx="707825" cy="118900"/>
              <a:chOff x="7000488" y="1467163"/>
              <a:chExt cx="707825" cy="118900"/>
            </a:xfrm>
          </p:grpSpPr>
          <p:sp>
            <p:nvSpPr>
              <p:cNvPr id="99" name="Google Shape;1797;p53"/>
              <p:cNvSpPr/>
              <p:nvPr/>
            </p:nvSpPr>
            <p:spPr>
              <a:xfrm>
                <a:off x="70004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798;p53"/>
              <p:cNvSpPr/>
              <p:nvPr/>
            </p:nvSpPr>
            <p:spPr>
              <a:xfrm>
                <a:off x="70743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799;p53"/>
              <p:cNvSpPr/>
              <p:nvPr/>
            </p:nvSpPr>
            <p:spPr>
              <a:xfrm>
                <a:off x="714586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800;p53"/>
              <p:cNvSpPr/>
              <p:nvPr/>
            </p:nvSpPr>
            <p:spPr>
              <a:xfrm>
                <a:off x="721968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801;p53"/>
              <p:cNvSpPr/>
              <p:nvPr/>
            </p:nvSpPr>
            <p:spPr>
              <a:xfrm>
                <a:off x="729123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802;p53"/>
              <p:cNvSpPr/>
              <p:nvPr/>
            </p:nvSpPr>
            <p:spPr>
              <a:xfrm>
                <a:off x="736506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803;p53"/>
              <p:cNvSpPr/>
              <p:nvPr/>
            </p:nvSpPr>
            <p:spPr>
              <a:xfrm>
                <a:off x="743661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804;p53"/>
              <p:cNvSpPr/>
              <p:nvPr/>
            </p:nvSpPr>
            <p:spPr>
              <a:xfrm>
                <a:off x="751043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805;p53"/>
              <p:cNvSpPr/>
              <p:nvPr/>
            </p:nvSpPr>
            <p:spPr>
              <a:xfrm>
                <a:off x="75819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806;p53"/>
              <p:cNvSpPr/>
              <p:nvPr/>
            </p:nvSpPr>
            <p:spPr>
              <a:xfrm>
                <a:off x="76558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" name="Google Shape;1685;p53"/>
          <p:cNvGrpSpPr/>
          <p:nvPr/>
        </p:nvGrpSpPr>
        <p:grpSpPr>
          <a:xfrm rot="18230352">
            <a:off x="5057290" y="4045336"/>
            <a:ext cx="743450" cy="192994"/>
            <a:chOff x="1752138" y="1442100"/>
            <a:chExt cx="886300" cy="169025"/>
          </a:xfrm>
        </p:grpSpPr>
        <p:sp>
          <p:nvSpPr>
            <p:cNvPr id="110" name="Google Shape;1686;p53"/>
            <p:cNvSpPr/>
            <p:nvPr/>
          </p:nvSpPr>
          <p:spPr>
            <a:xfrm>
              <a:off x="2630413" y="1515025"/>
              <a:ext cx="450" cy="367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687;p53"/>
            <p:cNvSpPr/>
            <p:nvPr/>
          </p:nvSpPr>
          <p:spPr>
            <a:xfrm>
              <a:off x="1752138" y="1442100"/>
              <a:ext cx="886300" cy="16902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688;p53"/>
            <p:cNvSpPr/>
            <p:nvPr/>
          </p:nvSpPr>
          <p:spPr>
            <a:xfrm>
              <a:off x="231791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689;p53"/>
            <p:cNvSpPr/>
            <p:nvPr/>
          </p:nvSpPr>
          <p:spPr>
            <a:xfrm>
              <a:off x="2428763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690;p53"/>
            <p:cNvSpPr/>
            <p:nvPr/>
          </p:nvSpPr>
          <p:spPr>
            <a:xfrm>
              <a:off x="2097188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691;p53"/>
            <p:cNvSpPr/>
            <p:nvPr/>
          </p:nvSpPr>
          <p:spPr>
            <a:xfrm>
              <a:off x="22080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692;p53"/>
            <p:cNvSpPr/>
            <p:nvPr/>
          </p:nvSpPr>
          <p:spPr>
            <a:xfrm>
              <a:off x="187646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693;p53"/>
            <p:cNvSpPr/>
            <p:nvPr/>
          </p:nvSpPr>
          <p:spPr>
            <a:xfrm>
              <a:off x="19872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3998495" y="80785"/>
            <a:ext cx="2350415" cy="667343"/>
            <a:chOff x="1155235" y="219512"/>
            <a:chExt cx="2149793" cy="667343"/>
          </a:xfrm>
        </p:grpSpPr>
        <p:sp>
          <p:nvSpPr>
            <p:cNvPr id="128" name="Round Diagonal Corner Rectangle 127"/>
            <p:cNvSpPr/>
            <p:nvPr/>
          </p:nvSpPr>
          <p:spPr>
            <a:xfrm>
              <a:off x="1163506" y="307405"/>
              <a:ext cx="2053714" cy="579450"/>
            </a:xfrm>
            <a:prstGeom prst="round2Diag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9" name="Google Shape;1678;p53"/>
            <p:cNvSpPr txBox="1">
              <a:spLocks/>
            </p:cNvSpPr>
            <p:nvPr/>
          </p:nvSpPr>
          <p:spPr>
            <a:xfrm>
              <a:off x="1155235" y="219512"/>
              <a:ext cx="2149793" cy="662631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800" b="1" dirty="0" err="1">
                  <a:latin typeface="UTM Neo Sans Intel" panose="02040603050506020204" pitchFamily="18" charset="0"/>
                </a:rPr>
                <a:t>Nhấc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tay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ra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khỏi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thân</a:t>
              </a:r>
              <a:r>
                <a:rPr lang="en-US" sz="1800" b="1" dirty="0">
                  <a:latin typeface="UTM Neo Sans Intel" panose="02040603050506020204" pitchFamily="18" charset="0"/>
                </a:rPr>
                <a:t> </a:t>
              </a:r>
              <a:r>
                <a:rPr lang="en-US" sz="1800" b="1" dirty="0" err="1">
                  <a:latin typeface="UTM Neo Sans Intel" panose="02040603050506020204" pitchFamily="18" charset="0"/>
                </a:rPr>
                <a:t>bơm</a:t>
              </a:r>
              <a:endParaRPr lang="vi-VN" sz="1800" b="1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130" name="Google Shape;7511;p105"/>
          <p:cNvGrpSpPr/>
          <p:nvPr/>
        </p:nvGrpSpPr>
        <p:grpSpPr>
          <a:xfrm>
            <a:off x="5581951" y="3047012"/>
            <a:ext cx="899823" cy="622558"/>
            <a:chOff x="7524174" y="3868891"/>
            <a:chExt cx="899823" cy="622558"/>
          </a:xfrm>
        </p:grpSpPr>
        <p:sp>
          <p:nvSpPr>
            <p:cNvPr id="131" name="Google Shape;7512;p105"/>
            <p:cNvSpPr/>
            <p:nvPr/>
          </p:nvSpPr>
          <p:spPr>
            <a:xfrm>
              <a:off x="7524174" y="3868891"/>
              <a:ext cx="899823" cy="622558"/>
            </a:xfrm>
            <a:custGeom>
              <a:avLst/>
              <a:gdLst/>
              <a:ahLst/>
              <a:cxnLst/>
              <a:rect l="l" t="t" r="r" b="b"/>
              <a:pathLst>
                <a:path w="10304" h="7129" extrusionOk="0">
                  <a:moveTo>
                    <a:pt x="2632" y="1473"/>
                  </a:moveTo>
                  <a:lnTo>
                    <a:pt x="2632" y="2918"/>
                  </a:lnTo>
                  <a:lnTo>
                    <a:pt x="5246" y="2918"/>
                  </a:lnTo>
                  <a:cubicBezTo>
                    <a:pt x="5772" y="2918"/>
                    <a:pt x="6209" y="2534"/>
                    <a:pt x="6289" y="2026"/>
                  </a:cubicBezTo>
                  <a:lnTo>
                    <a:pt x="8448" y="3569"/>
                  </a:lnTo>
                  <a:lnTo>
                    <a:pt x="6289" y="5112"/>
                  </a:lnTo>
                  <a:cubicBezTo>
                    <a:pt x="6209" y="4604"/>
                    <a:pt x="5772" y="4211"/>
                    <a:pt x="5246" y="4211"/>
                  </a:cubicBezTo>
                  <a:lnTo>
                    <a:pt x="2632" y="4211"/>
                  </a:lnTo>
                  <a:lnTo>
                    <a:pt x="2632" y="5657"/>
                  </a:lnTo>
                  <a:lnTo>
                    <a:pt x="1472" y="5657"/>
                  </a:lnTo>
                  <a:lnTo>
                    <a:pt x="1472" y="1473"/>
                  </a:lnTo>
                  <a:close/>
                  <a:moveTo>
                    <a:pt x="1151" y="1"/>
                  </a:moveTo>
                  <a:cubicBezTo>
                    <a:pt x="517" y="1"/>
                    <a:pt x="0" y="518"/>
                    <a:pt x="0" y="1152"/>
                  </a:cubicBezTo>
                  <a:lnTo>
                    <a:pt x="0" y="5987"/>
                  </a:lnTo>
                  <a:cubicBezTo>
                    <a:pt x="0" y="6620"/>
                    <a:pt x="517" y="7129"/>
                    <a:pt x="1151" y="7129"/>
                  </a:cubicBezTo>
                  <a:lnTo>
                    <a:pt x="2953" y="7129"/>
                  </a:lnTo>
                  <a:cubicBezTo>
                    <a:pt x="3586" y="7129"/>
                    <a:pt x="4104" y="6620"/>
                    <a:pt x="4104" y="5987"/>
                  </a:cubicBezTo>
                  <a:lnTo>
                    <a:pt x="4104" y="5683"/>
                  </a:lnTo>
                  <a:lnTo>
                    <a:pt x="4826" y="5683"/>
                  </a:lnTo>
                  <a:lnTo>
                    <a:pt x="4826" y="6201"/>
                  </a:lnTo>
                  <a:cubicBezTo>
                    <a:pt x="4826" y="6736"/>
                    <a:pt x="5201" y="7129"/>
                    <a:pt x="5701" y="7129"/>
                  </a:cubicBezTo>
                  <a:cubicBezTo>
                    <a:pt x="5888" y="7129"/>
                    <a:pt x="6084" y="7066"/>
                    <a:pt x="6254" y="6941"/>
                  </a:cubicBezTo>
                  <a:lnTo>
                    <a:pt x="9885" y="4354"/>
                  </a:lnTo>
                  <a:cubicBezTo>
                    <a:pt x="10152" y="4167"/>
                    <a:pt x="10304" y="3881"/>
                    <a:pt x="10304" y="3569"/>
                  </a:cubicBezTo>
                  <a:cubicBezTo>
                    <a:pt x="10304" y="3257"/>
                    <a:pt x="10152" y="2971"/>
                    <a:pt x="9885" y="2784"/>
                  </a:cubicBezTo>
                  <a:lnTo>
                    <a:pt x="6254" y="188"/>
                  </a:lnTo>
                  <a:cubicBezTo>
                    <a:pt x="6084" y="63"/>
                    <a:pt x="5888" y="1"/>
                    <a:pt x="5701" y="1"/>
                  </a:cubicBezTo>
                  <a:cubicBezTo>
                    <a:pt x="5201" y="1"/>
                    <a:pt x="4826" y="402"/>
                    <a:pt x="4826" y="928"/>
                  </a:cubicBezTo>
                  <a:lnTo>
                    <a:pt x="4826" y="1446"/>
                  </a:lnTo>
                  <a:lnTo>
                    <a:pt x="4104" y="1446"/>
                  </a:lnTo>
                  <a:lnTo>
                    <a:pt x="4104" y="1152"/>
                  </a:lnTo>
                  <a:cubicBezTo>
                    <a:pt x="4104" y="518"/>
                    <a:pt x="3586" y="1"/>
                    <a:pt x="2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7513;p105"/>
            <p:cNvSpPr/>
            <p:nvPr/>
          </p:nvSpPr>
          <p:spPr>
            <a:xfrm>
              <a:off x="7588796" y="3933426"/>
              <a:ext cx="773722" cy="494186"/>
            </a:xfrm>
            <a:custGeom>
              <a:avLst/>
              <a:gdLst/>
              <a:ahLst/>
              <a:cxnLst/>
              <a:rect l="l" t="t" r="r" b="b"/>
              <a:pathLst>
                <a:path w="8860" h="5659" extrusionOk="0">
                  <a:moveTo>
                    <a:pt x="4960" y="0"/>
                  </a:moveTo>
                  <a:cubicBezTo>
                    <a:pt x="4880" y="0"/>
                    <a:pt x="4827" y="68"/>
                    <a:pt x="4827" y="189"/>
                  </a:cubicBezTo>
                  <a:lnTo>
                    <a:pt x="4827" y="1117"/>
                  </a:lnTo>
                  <a:cubicBezTo>
                    <a:pt x="4827" y="1296"/>
                    <a:pt x="4684" y="1447"/>
                    <a:pt x="4506" y="1447"/>
                  </a:cubicBezTo>
                  <a:lnTo>
                    <a:pt x="2623" y="1447"/>
                  </a:lnTo>
                  <a:lnTo>
                    <a:pt x="2623" y="413"/>
                  </a:lnTo>
                  <a:cubicBezTo>
                    <a:pt x="2623" y="181"/>
                    <a:pt x="2445" y="2"/>
                    <a:pt x="2213" y="2"/>
                  </a:cubicBezTo>
                  <a:lnTo>
                    <a:pt x="411" y="2"/>
                  </a:lnTo>
                  <a:cubicBezTo>
                    <a:pt x="179" y="2"/>
                    <a:pt x="0" y="181"/>
                    <a:pt x="0" y="413"/>
                  </a:cubicBezTo>
                  <a:lnTo>
                    <a:pt x="0" y="5248"/>
                  </a:lnTo>
                  <a:cubicBezTo>
                    <a:pt x="0" y="5471"/>
                    <a:pt x="179" y="5658"/>
                    <a:pt x="411" y="5658"/>
                  </a:cubicBezTo>
                  <a:lnTo>
                    <a:pt x="2213" y="5658"/>
                  </a:lnTo>
                  <a:cubicBezTo>
                    <a:pt x="2445" y="5658"/>
                    <a:pt x="2623" y="5471"/>
                    <a:pt x="2623" y="5248"/>
                  </a:cubicBezTo>
                  <a:lnTo>
                    <a:pt x="2623" y="4213"/>
                  </a:lnTo>
                  <a:lnTo>
                    <a:pt x="4506" y="4213"/>
                  </a:lnTo>
                  <a:cubicBezTo>
                    <a:pt x="4684" y="4213"/>
                    <a:pt x="4827" y="4356"/>
                    <a:pt x="4827" y="4543"/>
                  </a:cubicBezTo>
                  <a:lnTo>
                    <a:pt x="4827" y="5462"/>
                  </a:lnTo>
                  <a:cubicBezTo>
                    <a:pt x="4827" y="5587"/>
                    <a:pt x="4879" y="5657"/>
                    <a:pt x="4956" y="5657"/>
                  </a:cubicBezTo>
                  <a:cubicBezTo>
                    <a:pt x="4994" y="5657"/>
                    <a:pt x="5038" y="5640"/>
                    <a:pt x="5085" y="5605"/>
                  </a:cubicBezTo>
                  <a:lnTo>
                    <a:pt x="8716" y="3017"/>
                  </a:lnTo>
                  <a:cubicBezTo>
                    <a:pt x="8859" y="2910"/>
                    <a:pt x="8859" y="2741"/>
                    <a:pt x="8716" y="2643"/>
                  </a:cubicBezTo>
                  <a:lnTo>
                    <a:pt x="5085" y="47"/>
                  </a:lnTo>
                  <a:cubicBezTo>
                    <a:pt x="5040" y="15"/>
                    <a:pt x="4997" y="0"/>
                    <a:pt x="49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2867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1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8026" t="20653" r="18152" b="32543"/>
          <a:stretch/>
        </p:blipFill>
        <p:spPr>
          <a:xfrm>
            <a:off x="1046740" y="234587"/>
            <a:ext cx="4440537" cy="35228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847093" y="3994599"/>
            <a:ext cx="3611892" cy="998640"/>
            <a:chOff x="847093" y="3994599"/>
            <a:chExt cx="3611892" cy="998640"/>
          </a:xfrm>
        </p:grpSpPr>
        <p:sp>
          <p:nvSpPr>
            <p:cNvPr id="11" name="Round Diagonal Corner Rectangle 10"/>
            <p:cNvSpPr/>
            <p:nvPr/>
          </p:nvSpPr>
          <p:spPr>
            <a:xfrm>
              <a:off x="847093" y="4003848"/>
              <a:ext cx="3611892" cy="989391"/>
            </a:xfrm>
            <a:prstGeom prst="round2Diag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" name="Google Shape;1678;p53"/>
            <p:cNvSpPr txBox="1">
              <a:spLocks/>
            </p:cNvSpPr>
            <p:nvPr/>
          </p:nvSpPr>
          <p:spPr>
            <a:xfrm>
              <a:off x="847093" y="3994599"/>
              <a:ext cx="3611892" cy="916448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Nếu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bịt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kín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một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đầu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của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ống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tiêm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,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khi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lấy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tay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đẩy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thân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ống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xuống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thì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</a:p>
            <a:p>
              <a:pPr algn="ctr"/>
              <a:r>
                <a:rPr lang="en-US" sz="1800" b="1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KHÔNG KHÍ NÉN  LẠI</a:t>
              </a:r>
              <a:endParaRPr lang="vi-VN" sz="18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37138" y="4253501"/>
            <a:ext cx="4320807" cy="739738"/>
            <a:chOff x="4637138" y="4253501"/>
            <a:chExt cx="4320807" cy="739738"/>
          </a:xfrm>
        </p:grpSpPr>
        <p:sp>
          <p:nvSpPr>
            <p:cNvPr id="13" name="Round Diagonal Corner Rectangle 12"/>
            <p:cNvSpPr/>
            <p:nvPr/>
          </p:nvSpPr>
          <p:spPr>
            <a:xfrm>
              <a:off x="4729309" y="4253501"/>
              <a:ext cx="4136467" cy="739738"/>
            </a:xfrm>
            <a:prstGeom prst="round2Diag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762C67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Google Shape;1678;p53"/>
            <p:cNvSpPr txBox="1">
              <a:spLocks/>
            </p:cNvSpPr>
            <p:nvPr/>
          </p:nvSpPr>
          <p:spPr>
            <a:xfrm>
              <a:off x="4637138" y="4253501"/>
              <a:ext cx="4320807" cy="539903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Buông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tay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ra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,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thì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thân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ống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sẽ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đẩy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lên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trên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, </a:t>
              </a:r>
              <a:r>
                <a:rPr lang="en-US" sz="1800" b="1" dirty="0">
                  <a:solidFill>
                    <a:schemeClr val="tx1">
                      <a:lumMod val="50000"/>
                    </a:schemeClr>
                  </a:solidFill>
                  <a:latin typeface="UTM Neo Sans Intel" panose="02040603050506020204" pitchFamily="18" charset="0"/>
                </a:rPr>
                <a:t>KHÔNG KHÍ GIÃN RA</a:t>
              </a:r>
              <a:endParaRPr lang="vi-VN" sz="18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4941" y="71112"/>
            <a:ext cx="3479058" cy="3849773"/>
          </a:xfrm>
          <a:prstGeom prst="rect">
            <a:avLst/>
          </a:prstGeom>
        </p:spPr>
      </p:pic>
      <p:sp>
        <p:nvSpPr>
          <p:cNvPr id="4" name="Google Shape;1678;p53"/>
          <p:cNvSpPr txBox="1">
            <a:spLocks/>
          </p:cNvSpPr>
          <p:nvPr/>
        </p:nvSpPr>
        <p:spPr>
          <a:xfrm>
            <a:off x="6036214" y="802402"/>
            <a:ext cx="2277607" cy="11935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Sử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dụng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các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từ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 </a:t>
            </a:r>
            <a:r>
              <a:rPr lang="en-US" sz="18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bị</a:t>
            </a:r>
            <a:r>
              <a:rPr lang="en-US" sz="18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nén</a:t>
            </a:r>
            <a:r>
              <a:rPr lang="en-US" sz="18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lại</a:t>
            </a:r>
            <a:r>
              <a:rPr lang="en-US" sz="18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và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giãn</a:t>
            </a:r>
            <a:r>
              <a:rPr lang="en-US" sz="18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ra</a:t>
            </a:r>
            <a:r>
              <a:rPr lang="en-US" sz="18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để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nói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về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không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khí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qua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thí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nghiệm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này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UTM Neo Sans Intel" panose="02040603050506020204" pitchFamily="18" charset="0"/>
              </a:rPr>
              <a:t>?</a:t>
            </a:r>
            <a:endParaRPr lang="vi-VN" sz="1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6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7" name="Google Shape;2247;p57"/>
          <p:cNvGrpSpPr/>
          <p:nvPr/>
        </p:nvGrpSpPr>
        <p:grpSpPr>
          <a:xfrm>
            <a:off x="2008935" y="0"/>
            <a:ext cx="5736771" cy="1610768"/>
            <a:chOff x="2105777" y="174671"/>
            <a:chExt cx="5736771" cy="1113980"/>
          </a:xfrm>
        </p:grpSpPr>
        <p:sp>
          <p:nvSpPr>
            <p:cNvPr id="2248" name="Google Shape;2248;p57"/>
            <p:cNvSpPr/>
            <p:nvPr/>
          </p:nvSpPr>
          <p:spPr>
            <a:xfrm>
              <a:off x="2197059" y="374887"/>
              <a:ext cx="5645489" cy="671959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9" name="Google Shape;2249;p57"/>
            <p:cNvSpPr/>
            <p:nvPr/>
          </p:nvSpPr>
          <p:spPr>
            <a:xfrm rot="7791998">
              <a:off x="7254567" y="817211"/>
              <a:ext cx="643759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0" name="Google Shape;2250;p57"/>
            <p:cNvSpPr/>
            <p:nvPr/>
          </p:nvSpPr>
          <p:spPr>
            <a:xfrm rot="7791998">
              <a:off x="1920399" y="360049"/>
              <a:ext cx="669877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51" name="Google Shape;2251;p57"/>
          <p:cNvSpPr txBox="1">
            <a:spLocks noGrp="1"/>
          </p:cNvSpPr>
          <p:nvPr>
            <p:ph type="title"/>
          </p:nvPr>
        </p:nvSpPr>
        <p:spPr>
          <a:xfrm>
            <a:off x="2008935" y="349737"/>
            <a:ext cx="5429556" cy="9029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UTM Neo Sans Intel" panose="02040603050506020204" pitchFamily="18" charset="0"/>
              </a:rPr>
              <a:t>Ứng dụng tính chất </a:t>
            </a:r>
            <a:r>
              <a:rPr lang="en" sz="2400" b="1" dirty="0">
                <a:latin typeface="UTM Neo Sans Intel" panose="02040603050506020204" pitchFamily="18" charset="0"/>
              </a:rPr>
              <a:t>NÉN LẠI, GIÃN RA  </a:t>
            </a:r>
            <a:r>
              <a:rPr lang="en" sz="2400" dirty="0">
                <a:latin typeface="UTM Neo Sans Intel" panose="02040603050506020204" pitchFamily="18" charset="0"/>
              </a:rPr>
              <a:t>của không khí trong cuộc sống</a:t>
            </a:r>
            <a:endParaRPr sz="2400" dirty="0">
              <a:latin typeface="UTM Neo Sans Intel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2" y="1745753"/>
            <a:ext cx="4222679" cy="2815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" b="6717"/>
          <a:stretch/>
        </p:blipFill>
        <p:spPr>
          <a:xfrm>
            <a:off x="5351919" y="1745752"/>
            <a:ext cx="3429105" cy="2815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Google Shape;2251;p57"/>
          <p:cNvSpPr txBox="1">
            <a:spLocks/>
          </p:cNvSpPr>
          <p:nvPr/>
        </p:nvSpPr>
        <p:spPr>
          <a:xfrm>
            <a:off x="1355220" y="4560871"/>
            <a:ext cx="3048339" cy="45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000" b="1" dirty="0" err="1">
                <a:latin typeface="UTM Neo Sans Intel" panose="02040603050506020204" pitchFamily="18" charset="0"/>
              </a:rPr>
              <a:t>Bơm</a:t>
            </a:r>
            <a:r>
              <a:rPr lang="en-US" sz="2000" b="1" dirty="0"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latin typeface="UTM Neo Sans Intel" panose="02040603050506020204" pitchFamily="18" charset="0"/>
              </a:rPr>
              <a:t>xe</a:t>
            </a:r>
            <a:r>
              <a:rPr lang="en-US" sz="2000" b="1" dirty="0"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latin typeface="UTM Neo Sans Intel" panose="02040603050506020204" pitchFamily="18" charset="0"/>
              </a:rPr>
              <a:t>đạp</a:t>
            </a:r>
            <a:endParaRPr lang="vi-VN" sz="2000" b="1" dirty="0">
              <a:latin typeface="UTM Neo Sans Intel" panose="02040603050506020204" pitchFamily="18" charset="0"/>
            </a:endParaRPr>
          </a:p>
        </p:txBody>
      </p:sp>
      <p:sp>
        <p:nvSpPr>
          <p:cNvPr id="11" name="Google Shape;2251;p57"/>
          <p:cNvSpPr txBox="1">
            <a:spLocks/>
          </p:cNvSpPr>
          <p:nvPr/>
        </p:nvSpPr>
        <p:spPr>
          <a:xfrm>
            <a:off x="5441947" y="4590950"/>
            <a:ext cx="3048339" cy="45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000" b="1" dirty="0" err="1">
                <a:latin typeface="UTM Neo Sans Intel" panose="02040603050506020204" pitchFamily="18" charset="0"/>
              </a:rPr>
              <a:t>Bơm</a:t>
            </a:r>
            <a:r>
              <a:rPr lang="en-US" sz="2000" b="1" dirty="0">
                <a:latin typeface="UTM Neo Sans Intel" panose="02040603050506020204" pitchFamily="18" charset="0"/>
              </a:rPr>
              <a:t> </a:t>
            </a:r>
            <a:r>
              <a:rPr lang="en-US" sz="2000" b="1" dirty="0" err="1">
                <a:latin typeface="UTM Neo Sans Intel" panose="02040603050506020204" pitchFamily="18" charset="0"/>
              </a:rPr>
              <a:t>bóng</a:t>
            </a:r>
            <a:endParaRPr lang="vi-VN" sz="2000" b="1" dirty="0">
              <a:latin typeface="UTM Neo Sans Inte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4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1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66" y="372872"/>
            <a:ext cx="4496228" cy="4496228"/>
          </a:xfrm>
          <a:prstGeom prst="round2DiagRect">
            <a:avLst>
              <a:gd name="adj1" fmla="val 16667"/>
              <a:gd name="adj2" fmla="val 1478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Google Shape;2247;p57"/>
          <p:cNvGrpSpPr/>
          <p:nvPr/>
        </p:nvGrpSpPr>
        <p:grpSpPr>
          <a:xfrm>
            <a:off x="5673916" y="1279748"/>
            <a:ext cx="3530115" cy="2682476"/>
            <a:chOff x="1653423" y="347763"/>
            <a:chExt cx="5987631" cy="680772"/>
          </a:xfrm>
        </p:grpSpPr>
        <p:sp>
          <p:nvSpPr>
            <p:cNvPr id="12" name="Google Shape;2248;p57"/>
            <p:cNvSpPr/>
            <p:nvPr/>
          </p:nvSpPr>
          <p:spPr>
            <a:xfrm>
              <a:off x="2077261" y="377495"/>
              <a:ext cx="5038862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2249;p57"/>
            <p:cNvSpPr/>
            <p:nvPr/>
          </p:nvSpPr>
          <p:spPr>
            <a:xfrm rot="8569448">
              <a:off x="6347620" y="925446"/>
              <a:ext cx="1293434" cy="103089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2250;p57"/>
            <p:cNvSpPr/>
            <p:nvPr/>
          </p:nvSpPr>
          <p:spPr>
            <a:xfrm rot="8779189">
              <a:off x="1653423" y="347763"/>
              <a:ext cx="1651265" cy="1096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" name="Google Shape;2251;p57"/>
          <p:cNvSpPr txBox="1">
            <a:spLocks noGrp="1"/>
          </p:cNvSpPr>
          <p:nvPr>
            <p:ph type="title"/>
          </p:nvPr>
        </p:nvSpPr>
        <p:spPr>
          <a:xfrm>
            <a:off x="5859484" y="1692512"/>
            <a:ext cx="300574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Máy nén không khí </a:t>
            </a:r>
            <a:br>
              <a:rPr lang="en" sz="2800" dirty="0">
                <a:latin typeface="UTM Neo Sans Intel" panose="02040603050506020204" pitchFamily="18" charset="0"/>
              </a:rPr>
            </a:br>
            <a:endParaRPr sz="2800" dirty="0">
              <a:latin typeface="UTM Neo Sans Intel" panose="02040603050506020204" pitchFamily="18" charset="0"/>
            </a:endParaRPr>
          </a:p>
        </p:txBody>
      </p:sp>
      <p:sp>
        <p:nvSpPr>
          <p:cNvPr id="16" name="Google Shape;2251;p57"/>
          <p:cNvSpPr txBox="1">
            <a:spLocks/>
          </p:cNvSpPr>
          <p:nvPr/>
        </p:nvSpPr>
        <p:spPr>
          <a:xfrm>
            <a:off x="5918602" y="2177607"/>
            <a:ext cx="2840387" cy="131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500" dirty="0" err="1">
                <a:latin typeface="UTM Neo Sans Intel" panose="02040603050506020204" pitchFamily="18" charset="0"/>
              </a:rPr>
              <a:t>Dùng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thể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thổi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bụi</a:t>
            </a:r>
            <a:r>
              <a:rPr lang="en-US" sz="2500" dirty="0">
                <a:latin typeface="UTM Neo Sans Intel" panose="02040603050506020204" pitchFamily="18" charset="0"/>
              </a:rPr>
              <a:t>, </a:t>
            </a:r>
            <a:r>
              <a:rPr lang="en-US" sz="2500" dirty="0" err="1">
                <a:latin typeface="UTM Neo Sans Intel" panose="02040603050506020204" pitchFamily="18" charset="0"/>
              </a:rPr>
              <a:t>bơm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hơi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cho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lốp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xe</a:t>
            </a:r>
            <a:r>
              <a:rPr lang="en-US" sz="2500" dirty="0">
                <a:latin typeface="UTM Neo Sans Intel" panose="02040603050506020204" pitchFamily="18" charset="0"/>
              </a:rPr>
              <a:t> ô </a:t>
            </a:r>
            <a:r>
              <a:rPr lang="en-US" sz="2500" dirty="0" err="1">
                <a:latin typeface="UTM Neo Sans Intel" panose="02040603050506020204" pitchFamily="18" charset="0"/>
              </a:rPr>
              <a:t>tô</a:t>
            </a:r>
            <a:r>
              <a:rPr lang="en-US" sz="2500" dirty="0">
                <a:latin typeface="UTM Neo Sans Intel" panose="02040603050506020204" pitchFamily="18" charset="0"/>
              </a:rPr>
              <a:t>, </a:t>
            </a:r>
            <a:r>
              <a:rPr lang="en-US" sz="2500" dirty="0" err="1">
                <a:latin typeface="UTM Neo Sans Intel" panose="02040603050506020204" pitchFamily="18" charset="0"/>
              </a:rPr>
              <a:t>xe</a:t>
            </a:r>
            <a:r>
              <a:rPr lang="en-US" sz="2500" dirty="0">
                <a:latin typeface="UTM Neo Sans Intel" panose="02040603050506020204" pitchFamily="18" charset="0"/>
              </a:rPr>
              <a:t> </a:t>
            </a:r>
            <a:r>
              <a:rPr lang="en-US" sz="2500" dirty="0" err="1">
                <a:latin typeface="UTM Neo Sans Intel" panose="02040603050506020204" pitchFamily="18" charset="0"/>
              </a:rPr>
              <a:t>máy</a:t>
            </a:r>
            <a:r>
              <a:rPr lang="en-US" sz="2500" dirty="0">
                <a:latin typeface="UTM Neo Sans Intel" panose="02040603050506020204" pitchFamily="18" charset="0"/>
              </a:rPr>
              <a:t>,…</a:t>
            </a:r>
            <a:endParaRPr lang="vi-VN" sz="2500" dirty="0"/>
          </a:p>
        </p:txBody>
      </p:sp>
      <p:grpSp>
        <p:nvGrpSpPr>
          <p:cNvPr id="10" name="Google Shape;4172;p81"/>
          <p:cNvGrpSpPr/>
          <p:nvPr/>
        </p:nvGrpSpPr>
        <p:grpSpPr>
          <a:xfrm flipH="1">
            <a:off x="-193352" y="2128833"/>
            <a:ext cx="1734178" cy="3014667"/>
            <a:chOff x="2004700" y="1588825"/>
            <a:chExt cx="1734178" cy="3014667"/>
          </a:xfrm>
        </p:grpSpPr>
        <p:sp>
          <p:nvSpPr>
            <p:cNvPr id="17" name="Google Shape;4173;p81"/>
            <p:cNvSpPr/>
            <p:nvPr/>
          </p:nvSpPr>
          <p:spPr>
            <a:xfrm>
              <a:off x="2004700" y="1588825"/>
              <a:ext cx="1734178" cy="3014667"/>
            </a:xfrm>
            <a:custGeom>
              <a:avLst/>
              <a:gdLst/>
              <a:ahLst/>
              <a:cxnLst/>
              <a:rect l="l" t="t" r="r" b="b"/>
              <a:pathLst>
                <a:path w="53869" h="93645" extrusionOk="0">
                  <a:moveTo>
                    <a:pt x="27515" y="74786"/>
                  </a:moveTo>
                  <a:cubicBezTo>
                    <a:pt x="28143" y="75325"/>
                    <a:pt x="28871" y="75613"/>
                    <a:pt x="29649" y="75613"/>
                  </a:cubicBezTo>
                  <a:cubicBezTo>
                    <a:pt x="30159" y="75613"/>
                    <a:pt x="30655" y="75489"/>
                    <a:pt x="31133" y="75244"/>
                  </a:cubicBezTo>
                  <a:cubicBezTo>
                    <a:pt x="31161" y="75528"/>
                    <a:pt x="31185" y="75811"/>
                    <a:pt x="31198" y="76094"/>
                  </a:cubicBezTo>
                  <a:cubicBezTo>
                    <a:pt x="31236" y="76698"/>
                    <a:pt x="31246" y="77208"/>
                    <a:pt x="31231" y="77723"/>
                  </a:cubicBezTo>
                  <a:cubicBezTo>
                    <a:pt x="31227" y="78162"/>
                    <a:pt x="31194" y="78616"/>
                    <a:pt x="31142" y="79045"/>
                  </a:cubicBezTo>
                  <a:cubicBezTo>
                    <a:pt x="31137" y="79078"/>
                    <a:pt x="31133" y="79111"/>
                    <a:pt x="31128" y="79144"/>
                  </a:cubicBezTo>
                  <a:cubicBezTo>
                    <a:pt x="31128" y="79139"/>
                    <a:pt x="30948" y="79064"/>
                    <a:pt x="30858" y="79026"/>
                  </a:cubicBezTo>
                  <a:cubicBezTo>
                    <a:pt x="30041" y="78696"/>
                    <a:pt x="29126" y="78520"/>
                    <a:pt x="28210" y="78520"/>
                  </a:cubicBezTo>
                  <a:cubicBezTo>
                    <a:pt x="27303" y="78520"/>
                    <a:pt x="26443" y="78686"/>
                    <a:pt x="25678" y="78998"/>
                  </a:cubicBezTo>
                  <a:cubicBezTo>
                    <a:pt x="25665" y="77978"/>
                    <a:pt x="25626" y="77099"/>
                    <a:pt x="25560" y="76282"/>
                  </a:cubicBezTo>
                  <a:cubicBezTo>
                    <a:pt x="25556" y="76197"/>
                    <a:pt x="25547" y="76108"/>
                    <a:pt x="25532" y="76023"/>
                  </a:cubicBezTo>
                  <a:cubicBezTo>
                    <a:pt x="25495" y="75678"/>
                    <a:pt x="25438" y="75367"/>
                    <a:pt x="25390" y="75092"/>
                  </a:cubicBezTo>
                  <a:cubicBezTo>
                    <a:pt x="25381" y="75050"/>
                    <a:pt x="25371" y="75007"/>
                    <a:pt x="25367" y="74965"/>
                  </a:cubicBezTo>
                  <a:cubicBezTo>
                    <a:pt x="26075" y="74928"/>
                    <a:pt x="26793" y="74866"/>
                    <a:pt x="27515" y="74786"/>
                  </a:cubicBezTo>
                  <a:close/>
                  <a:moveTo>
                    <a:pt x="23847" y="0"/>
                  </a:moveTo>
                  <a:cubicBezTo>
                    <a:pt x="22751" y="0"/>
                    <a:pt x="21665" y="506"/>
                    <a:pt x="20942" y="1341"/>
                  </a:cubicBezTo>
                  <a:cubicBezTo>
                    <a:pt x="20593" y="1748"/>
                    <a:pt x="20328" y="2210"/>
                    <a:pt x="20154" y="2720"/>
                  </a:cubicBezTo>
                  <a:cubicBezTo>
                    <a:pt x="19304" y="2295"/>
                    <a:pt x="18379" y="2036"/>
                    <a:pt x="17434" y="1964"/>
                  </a:cubicBezTo>
                  <a:cubicBezTo>
                    <a:pt x="17268" y="1951"/>
                    <a:pt x="17098" y="1940"/>
                    <a:pt x="16957" y="1940"/>
                  </a:cubicBezTo>
                  <a:lnTo>
                    <a:pt x="16863" y="1940"/>
                  </a:lnTo>
                  <a:cubicBezTo>
                    <a:pt x="16013" y="1940"/>
                    <a:pt x="15143" y="2097"/>
                    <a:pt x="14317" y="2399"/>
                  </a:cubicBezTo>
                  <a:lnTo>
                    <a:pt x="13827" y="2399"/>
                  </a:lnTo>
                  <a:lnTo>
                    <a:pt x="13515" y="2739"/>
                  </a:lnTo>
                  <a:cubicBezTo>
                    <a:pt x="12065" y="3461"/>
                    <a:pt x="10917" y="4599"/>
                    <a:pt x="10252" y="5983"/>
                  </a:cubicBezTo>
                  <a:cubicBezTo>
                    <a:pt x="8958" y="8703"/>
                    <a:pt x="9714" y="12060"/>
                    <a:pt x="12046" y="13968"/>
                  </a:cubicBezTo>
                  <a:cubicBezTo>
                    <a:pt x="12159" y="14057"/>
                    <a:pt x="12273" y="14147"/>
                    <a:pt x="12391" y="14227"/>
                  </a:cubicBezTo>
                  <a:cubicBezTo>
                    <a:pt x="12042" y="14728"/>
                    <a:pt x="11715" y="15247"/>
                    <a:pt x="11414" y="15776"/>
                  </a:cubicBezTo>
                  <a:cubicBezTo>
                    <a:pt x="9950" y="18364"/>
                    <a:pt x="9355" y="20946"/>
                    <a:pt x="8963" y="23993"/>
                  </a:cubicBezTo>
                  <a:cubicBezTo>
                    <a:pt x="8651" y="24119"/>
                    <a:pt x="8363" y="24276"/>
                    <a:pt x="8104" y="24464"/>
                  </a:cubicBezTo>
                  <a:cubicBezTo>
                    <a:pt x="6659" y="25499"/>
                    <a:pt x="6182" y="27359"/>
                    <a:pt x="6984" y="28790"/>
                  </a:cubicBezTo>
                  <a:cubicBezTo>
                    <a:pt x="7282" y="29323"/>
                    <a:pt x="7726" y="29753"/>
                    <a:pt x="8311" y="30065"/>
                  </a:cubicBezTo>
                  <a:cubicBezTo>
                    <a:pt x="8019" y="33493"/>
                    <a:pt x="7896" y="36807"/>
                    <a:pt x="7905" y="40755"/>
                  </a:cubicBezTo>
                  <a:cubicBezTo>
                    <a:pt x="6724" y="42092"/>
                    <a:pt x="5922" y="43871"/>
                    <a:pt x="5761" y="45586"/>
                  </a:cubicBezTo>
                  <a:cubicBezTo>
                    <a:pt x="5704" y="46148"/>
                    <a:pt x="5724" y="46710"/>
                    <a:pt x="5809" y="47248"/>
                  </a:cubicBezTo>
                  <a:cubicBezTo>
                    <a:pt x="6531" y="51725"/>
                    <a:pt x="5691" y="56219"/>
                    <a:pt x="3391" y="60247"/>
                  </a:cubicBezTo>
                  <a:cubicBezTo>
                    <a:pt x="3155" y="60658"/>
                    <a:pt x="2904" y="61068"/>
                    <a:pt x="2636" y="61503"/>
                  </a:cubicBezTo>
                  <a:cubicBezTo>
                    <a:pt x="1644" y="63114"/>
                    <a:pt x="619" y="64780"/>
                    <a:pt x="251" y="66815"/>
                  </a:cubicBezTo>
                  <a:cubicBezTo>
                    <a:pt x="1" y="68218"/>
                    <a:pt x="194" y="69715"/>
                    <a:pt x="779" y="71013"/>
                  </a:cubicBezTo>
                  <a:cubicBezTo>
                    <a:pt x="690" y="73194"/>
                    <a:pt x="1781" y="76236"/>
                    <a:pt x="4061" y="76835"/>
                  </a:cubicBezTo>
                  <a:cubicBezTo>
                    <a:pt x="4326" y="76906"/>
                    <a:pt x="4599" y="76944"/>
                    <a:pt x="4874" y="76944"/>
                  </a:cubicBezTo>
                  <a:cubicBezTo>
                    <a:pt x="4939" y="76944"/>
                    <a:pt x="5011" y="76940"/>
                    <a:pt x="5077" y="76934"/>
                  </a:cubicBezTo>
                  <a:lnTo>
                    <a:pt x="5142" y="76940"/>
                  </a:lnTo>
                  <a:lnTo>
                    <a:pt x="8104" y="77029"/>
                  </a:lnTo>
                  <a:lnTo>
                    <a:pt x="7924" y="76580"/>
                  </a:lnTo>
                  <a:cubicBezTo>
                    <a:pt x="8250" y="76566"/>
                    <a:pt x="8566" y="76500"/>
                    <a:pt x="8859" y="76387"/>
                  </a:cubicBezTo>
                  <a:cubicBezTo>
                    <a:pt x="9006" y="76330"/>
                    <a:pt x="9143" y="76269"/>
                    <a:pt x="9274" y="76193"/>
                  </a:cubicBezTo>
                  <a:cubicBezTo>
                    <a:pt x="9827" y="76443"/>
                    <a:pt x="10412" y="76580"/>
                    <a:pt x="10984" y="76580"/>
                  </a:cubicBezTo>
                  <a:cubicBezTo>
                    <a:pt x="11517" y="76580"/>
                    <a:pt x="12027" y="76467"/>
                    <a:pt x="12495" y="76240"/>
                  </a:cubicBezTo>
                  <a:cubicBezTo>
                    <a:pt x="13222" y="75896"/>
                    <a:pt x="13737" y="75358"/>
                    <a:pt x="14062" y="74730"/>
                  </a:cubicBezTo>
                  <a:cubicBezTo>
                    <a:pt x="14067" y="74752"/>
                    <a:pt x="14072" y="74776"/>
                    <a:pt x="14077" y="74800"/>
                  </a:cubicBezTo>
                  <a:cubicBezTo>
                    <a:pt x="14138" y="75188"/>
                    <a:pt x="14219" y="75698"/>
                    <a:pt x="14265" y="76208"/>
                  </a:cubicBezTo>
                  <a:cubicBezTo>
                    <a:pt x="14327" y="76779"/>
                    <a:pt x="14350" y="77280"/>
                    <a:pt x="14341" y="77756"/>
                  </a:cubicBezTo>
                  <a:cubicBezTo>
                    <a:pt x="14336" y="77978"/>
                    <a:pt x="14327" y="78191"/>
                    <a:pt x="14304" y="78407"/>
                  </a:cubicBezTo>
                  <a:cubicBezTo>
                    <a:pt x="14275" y="78681"/>
                    <a:pt x="14232" y="78941"/>
                    <a:pt x="14166" y="79172"/>
                  </a:cubicBezTo>
                  <a:lnTo>
                    <a:pt x="13779" y="79858"/>
                  </a:lnTo>
                  <a:cubicBezTo>
                    <a:pt x="13746" y="79867"/>
                    <a:pt x="13704" y="79867"/>
                    <a:pt x="13670" y="79867"/>
                  </a:cubicBezTo>
                  <a:cubicBezTo>
                    <a:pt x="13406" y="79867"/>
                    <a:pt x="13014" y="79767"/>
                    <a:pt x="12599" y="79664"/>
                  </a:cubicBezTo>
                  <a:cubicBezTo>
                    <a:pt x="11989" y="79508"/>
                    <a:pt x="11300" y="79333"/>
                    <a:pt x="10525" y="79333"/>
                  </a:cubicBezTo>
                  <a:cubicBezTo>
                    <a:pt x="10370" y="79333"/>
                    <a:pt x="10219" y="79342"/>
                    <a:pt x="10067" y="79357"/>
                  </a:cubicBezTo>
                  <a:cubicBezTo>
                    <a:pt x="8335" y="79522"/>
                    <a:pt x="6748" y="80736"/>
                    <a:pt x="6059" y="82412"/>
                  </a:cubicBezTo>
                  <a:cubicBezTo>
                    <a:pt x="4831" y="83304"/>
                    <a:pt x="4250" y="85032"/>
                    <a:pt x="4406" y="86213"/>
                  </a:cubicBezTo>
                  <a:cubicBezTo>
                    <a:pt x="4547" y="87323"/>
                    <a:pt x="5256" y="88281"/>
                    <a:pt x="6243" y="88711"/>
                  </a:cubicBezTo>
                  <a:cubicBezTo>
                    <a:pt x="6286" y="88730"/>
                    <a:pt x="6328" y="88748"/>
                    <a:pt x="6371" y="88763"/>
                  </a:cubicBezTo>
                  <a:cubicBezTo>
                    <a:pt x="6290" y="89358"/>
                    <a:pt x="6310" y="89944"/>
                    <a:pt x="6441" y="90467"/>
                  </a:cubicBezTo>
                  <a:cubicBezTo>
                    <a:pt x="6796" y="91899"/>
                    <a:pt x="7962" y="92899"/>
                    <a:pt x="9270" y="92899"/>
                  </a:cubicBezTo>
                  <a:cubicBezTo>
                    <a:pt x="9402" y="92899"/>
                    <a:pt x="9539" y="92890"/>
                    <a:pt x="9666" y="92866"/>
                  </a:cubicBezTo>
                  <a:cubicBezTo>
                    <a:pt x="10843" y="92686"/>
                    <a:pt x="11456" y="91818"/>
                    <a:pt x="11754" y="91398"/>
                  </a:cubicBezTo>
                  <a:cubicBezTo>
                    <a:pt x="11791" y="91346"/>
                    <a:pt x="11824" y="91293"/>
                    <a:pt x="11867" y="91241"/>
                  </a:cubicBezTo>
                  <a:cubicBezTo>
                    <a:pt x="11966" y="91520"/>
                    <a:pt x="12089" y="91785"/>
                    <a:pt x="12235" y="92030"/>
                  </a:cubicBezTo>
                  <a:cubicBezTo>
                    <a:pt x="12830" y="93045"/>
                    <a:pt x="13794" y="93645"/>
                    <a:pt x="14814" y="93645"/>
                  </a:cubicBezTo>
                  <a:cubicBezTo>
                    <a:pt x="15049" y="93645"/>
                    <a:pt x="15285" y="93617"/>
                    <a:pt x="15512" y="93551"/>
                  </a:cubicBezTo>
                  <a:cubicBezTo>
                    <a:pt x="16065" y="93395"/>
                    <a:pt x="16438" y="93089"/>
                    <a:pt x="16640" y="92923"/>
                  </a:cubicBezTo>
                  <a:lnTo>
                    <a:pt x="18312" y="91559"/>
                  </a:lnTo>
                  <a:cubicBezTo>
                    <a:pt x="18440" y="91454"/>
                    <a:pt x="18605" y="91317"/>
                    <a:pt x="18780" y="91138"/>
                  </a:cubicBezTo>
                  <a:cubicBezTo>
                    <a:pt x="19318" y="91067"/>
                    <a:pt x="19842" y="90964"/>
                    <a:pt x="20352" y="90822"/>
                  </a:cubicBezTo>
                  <a:cubicBezTo>
                    <a:pt x="20844" y="90689"/>
                    <a:pt x="21311" y="90524"/>
                    <a:pt x="21745" y="90326"/>
                  </a:cubicBezTo>
                  <a:cubicBezTo>
                    <a:pt x="21764" y="91762"/>
                    <a:pt x="22510" y="92498"/>
                    <a:pt x="22987" y="92819"/>
                  </a:cubicBezTo>
                  <a:cubicBezTo>
                    <a:pt x="23459" y="93145"/>
                    <a:pt x="24021" y="93305"/>
                    <a:pt x="24645" y="93305"/>
                  </a:cubicBezTo>
                  <a:cubicBezTo>
                    <a:pt x="24895" y="93305"/>
                    <a:pt x="25155" y="93281"/>
                    <a:pt x="25456" y="93225"/>
                  </a:cubicBezTo>
                  <a:cubicBezTo>
                    <a:pt x="26434" y="93036"/>
                    <a:pt x="27341" y="92630"/>
                    <a:pt x="28068" y="92073"/>
                  </a:cubicBezTo>
                  <a:cubicBezTo>
                    <a:pt x="28191" y="91978"/>
                    <a:pt x="28313" y="91879"/>
                    <a:pt x="28426" y="91775"/>
                  </a:cubicBezTo>
                  <a:cubicBezTo>
                    <a:pt x="28535" y="91794"/>
                    <a:pt x="28648" y="91803"/>
                    <a:pt x="28762" y="91818"/>
                  </a:cubicBezTo>
                  <a:cubicBezTo>
                    <a:pt x="29413" y="92810"/>
                    <a:pt x="30226" y="93405"/>
                    <a:pt x="31189" y="93584"/>
                  </a:cubicBezTo>
                  <a:cubicBezTo>
                    <a:pt x="31373" y="93617"/>
                    <a:pt x="31562" y="93636"/>
                    <a:pt x="31756" y="93636"/>
                  </a:cubicBezTo>
                  <a:cubicBezTo>
                    <a:pt x="32460" y="93636"/>
                    <a:pt x="33168" y="93409"/>
                    <a:pt x="33848" y="92965"/>
                  </a:cubicBezTo>
                  <a:cubicBezTo>
                    <a:pt x="34476" y="92559"/>
                    <a:pt x="35014" y="92006"/>
                    <a:pt x="35411" y="91369"/>
                  </a:cubicBezTo>
                  <a:cubicBezTo>
                    <a:pt x="37370" y="91180"/>
                    <a:pt x="39334" y="90774"/>
                    <a:pt x="40959" y="89504"/>
                  </a:cubicBezTo>
                  <a:cubicBezTo>
                    <a:pt x="41134" y="89367"/>
                    <a:pt x="41289" y="89235"/>
                    <a:pt x="41426" y="89107"/>
                  </a:cubicBezTo>
                  <a:cubicBezTo>
                    <a:pt x="42790" y="87837"/>
                    <a:pt x="43617" y="86104"/>
                    <a:pt x="43943" y="83800"/>
                  </a:cubicBezTo>
                  <a:cubicBezTo>
                    <a:pt x="44146" y="82341"/>
                    <a:pt x="44118" y="80878"/>
                    <a:pt x="44056" y="79508"/>
                  </a:cubicBezTo>
                  <a:cubicBezTo>
                    <a:pt x="44042" y="79272"/>
                    <a:pt x="44028" y="79036"/>
                    <a:pt x="44013" y="78795"/>
                  </a:cubicBezTo>
                  <a:cubicBezTo>
                    <a:pt x="43938" y="77567"/>
                    <a:pt x="43806" y="76345"/>
                    <a:pt x="43627" y="75168"/>
                  </a:cubicBezTo>
                  <a:cubicBezTo>
                    <a:pt x="43470" y="74129"/>
                    <a:pt x="43282" y="73096"/>
                    <a:pt x="43060" y="72118"/>
                  </a:cubicBezTo>
                  <a:cubicBezTo>
                    <a:pt x="43022" y="71925"/>
                    <a:pt x="42980" y="71736"/>
                    <a:pt x="42937" y="71566"/>
                  </a:cubicBezTo>
                  <a:cubicBezTo>
                    <a:pt x="42871" y="71278"/>
                    <a:pt x="42810" y="70938"/>
                    <a:pt x="42738" y="70574"/>
                  </a:cubicBezTo>
                  <a:cubicBezTo>
                    <a:pt x="42701" y="70367"/>
                    <a:pt x="42664" y="70149"/>
                    <a:pt x="42620" y="69942"/>
                  </a:cubicBezTo>
                  <a:cubicBezTo>
                    <a:pt x="42494" y="69275"/>
                    <a:pt x="42352" y="68742"/>
                    <a:pt x="42182" y="68284"/>
                  </a:cubicBezTo>
                  <a:cubicBezTo>
                    <a:pt x="43296" y="66834"/>
                    <a:pt x="44108" y="65106"/>
                    <a:pt x="44614" y="63118"/>
                  </a:cubicBezTo>
                  <a:cubicBezTo>
                    <a:pt x="45780" y="63104"/>
                    <a:pt x="46927" y="62750"/>
                    <a:pt x="47848" y="62117"/>
                  </a:cubicBezTo>
                  <a:cubicBezTo>
                    <a:pt x="49836" y="60757"/>
                    <a:pt x="50686" y="58518"/>
                    <a:pt x="51148" y="56956"/>
                  </a:cubicBezTo>
                  <a:cubicBezTo>
                    <a:pt x="52122" y="53693"/>
                    <a:pt x="52442" y="50161"/>
                    <a:pt x="52074" y="46756"/>
                  </a:cubicBezTo>
                  <a:cubicBezTo>
                    <a:pt x="52059" y="46601"/>
                    <a:pt x="52046" y="46440"/>
                    <a:pt x="52027" y="46279"/>
                  </a:cubicBezTo>
                  <a:cubicBezTo>
                    <a:pt x="51989" y="45893"/>
                    <a:pt x="51952" y="45481"/>
                    <a:pt x="51895" y="45061"/>
                  </a:cubicBezTo>
                  <a:cubicBezTo>
                    <a:pt x="52537" y="44438"/>
                    <a:pt x="52981" y="43598"/>
                    <a:pt x="53179" y="42606"/>
                  </a:cubicBezTo>
                  <a:cubicBezTo>
                    <a:pt x="53868" y="39102"/>
                    <a:pt x="51549" y="34323"/>
                    <a:pt x="49680" y="32364"/>
                  </a:cubicBezTo>
                  <a:cubicBezTo>
                    <a:pt x="48660" y="31287"/>
                    <a:pt x="47324" y="30712"/>
                    <a:pt x="45817" y="30697"/>
                  </a:cubicBezTo>
                  <a:lnTo>
                    <a:pt x="45780" y="30697"/>
                  </a:lnTo>
                  <a:cubicBezTo>
                    <a:pt x="45553" y="30697"/>
                    <a:pt x="45327" y="30712"/>
                    <a:pt x="45096" y="30735"/>
                  </a:cubicBezTo>
                  <a:cubicBezTo>
                    <a:pt x="45194" y="27902"/>
                    <a:pt x="45275" y="24861"/>
                    <a:pt x="45255" y="21844"/>
                  </a:cubicBezTo>
                  <a:cubicBezTo>
                    <a:pt x="45246" y="20857"/>
                    <a:pt x="45218" y="19752"/>
                    <a:pt x="45105" y="18610"/>
                  </a:cubicBezTo>
                  <a:cubicBezTo>
                    <a:pt x="45255" y="18599"/>
                    <a:pt x="45401" y="18586"/>
                    <a:pt x="45549" y="18566"/>
                  </a:cubicBezTo>
                  <a:cubicBezTo>
                    <a:pt x="45600" y="18562"/>
                    <a:pt x="45652" y="18553"/>
                    <a:pt x="45723" y="18543"/>
                  </a:cubicBezTo>
                  <a:cubicBezTo>
                    <a:pt x="45865" y="18520"/>
                    <a:pt x="46007" y="18496"/>
                    <a:pt x="46153" y="18468"/>
                  </a:cubicBezTo>
                  <a:cubicBezTo>
                    <a:pt x="46238" y="18449"/>
                    <a:pt x="46314" y="18429"/>
                    <a:pt x="46403" y="18411"/>
                  </a:cubicBezTo>
                  <a:cubicBezTo>
                    <a:pt x="46521" y="18383"/>
                    <a:pt x="46639" y="18350"/>
                    <a:pt x="46772" y="18311"/>
                  </a:cubicBezTo>
                  <a:cubicBezTo>
                    <a:pt x="46842" y="18288"/>
                    <a:pt x="46913" y="18270"/>
                    <a:pt x="46988" y="18246"/>
                  </a:cubicBezTo>
                  <a:cubicBezTo>
                    <a:pt x="47016" y="18237"/>
                    <a:pt x="47192" y="18180"/>
                    <a:pt x="47192" y="18180"/>
                  </a:cubicBezTo>
                  <a:lnTo>
                    <a:pt x="47267" y="18141"/>
                  </a:lnTo>
                  <a:cubicBezTo>
                    <a:pt x="47395" y="18100"/>
                    <a:pt x="47517" y="18052"/>
                    <a:pt x="47631" y="18000"/>
                  </a:cubicBezTo>
                  <a:cubicBezTo>
                    <a:pt x="47829" y="17915"/>
                    <a:pt x="48023" y="17821"/>
                    <a:pt x="48212" y="17717"/>
                  </a:cubicBezTo>
                  <a:cubicBezTo>
                    <a:pt x="50412" y="16498"/>
                    <a:pt x="51857" y="14199"/>
                    <a:pt x="51980" y="11720"/>
                  </a:cubicBezTo>
                  <a:cubicBezTo>
                    <a:pt x="52098" y="9439"/>
                    <a:pt x="51063" y="7234"/>
                    <a:pt x="49269" y="5959"/>
                  </a:cubicBezTo>
                  <a:cubicBezTo>
                    <a:pt x="48060" y="5100"/>
                    <a:pt x="46488" y="4647"/>
                    <a:pt x="44727" y="4647"/>
                  </a:cubicBezTo>
                  <a:cubicBezTo>
                    <a:pt x="44307" y="4647"/>
                    <a:pt x="43872" y="4670"/>
                    <a:pt x="43442" y="4723"/>
                  </a:cubicBezTo>
                  <a:cubicBezTo>
                    <a:pt x="43282" y="4741"/>
                    <a:pt x="43117" y="4769"/>
                    <a:pt x="42928" y="4812"/>
                  </a:cubicBezTo>
                  <a:cubicBezTo>
                    <a:pt x="42895" y="4817"/>
                    <a:pt x="42857" y="4826"/>
                    <a:pt x="42814" y="4840"/>
                  </a:cubicBezTo>
                  <a:cubicBezTo>
                    <a:pt x="42701" y="4869"/>
                    <a:pt x="42588" y="4897"/>
                    <a:pt x="42465" y="4939"/>
                  </a:cubicBezTo>
                  <a:lnTo>
                    <a:pt x="42337" y="4982"/>
                  </a:lnTo>
                  <a:cubicBezTo>
                    <a:pt x="42239" y="5015"/>
                    <a:pt x="42139" y="5052"/>
                    <a:pt x="42040" y="5091"/>
                  </a:cubicBezTo>
                  <a:cubicBezTo>
                    <a:pt x="42040" y="5091"/>
                    <a:pt x="41927" y="5137"/>
                    <a:pt x="41899" y="5148"/>
                  </a:cubicBezTo>
                  <a:cubicBezTo>
                    <a:pt x="41809" y="5189"/>
                    <a:pt x="41714" y="5233"/>
                    <a:pt x="41615" y="5279"/>
                  </a:cubicBezTo>
                  <a:cubicBezTo>
                    <a:pt x="41577" y="5298"/>
                    <a:pt x="41539" y="5318"/>
                    <a:pt x="41497" y="5336"/>
                  </a:cubicBezTo>
                  <a:cubicBezTo>
                    <a:pt x="41378" y="5397"/>
                    <a:pt x="41265" y="5459"/>
                    <a:pt x="41147" y="5525"/>
                  </a:cubicBezTo>
                  <a:lnTo>
                    <a:pt x="41081" y="5562"/>
                  </a:lnTo>
                  <a:cubicBezTo>
                    <a:pt x="40982" y="5623"/>
                    <a:pt x="40883" y="5680"/>
                    <a:pt x="40783" y="5747"/>
                  </a:cubicBezTo>
                  <a:lnTo>
                    <a:pt x="40722" y="5784"/>
                  </a:lnTo>
                  <a:cubicBezTo>
                    <a:pt x="40670" y="5817"/>
                    <a:pt x="40619" y="5856"/>
                    <a:pt x="40567" y="5889"/>
                  </a:cubicBezTo>
                  <a:lnTo>
                    <a:pt x="39722" y="6464"/>
                  </a:lnTo>
                  <a:lnTo>
                    <a:pt x="39722" y="6530"/>
                  </a:lnTo>
                  <a:cubicBezTo>
                    <a:pt x="39580" y="6649"/>
                    <a:pt x="39452" y="6762"/>
                    <a:pt x="39349" y="6856"/>
                  </a:cubicBezTo>
                  <a:lnTo>
                    <a:pt x="39316" y="6885"/>
                  </a:lnTo>
                  <a:lnTo>
                    <a:pt x="39282" y="6918"/>
                  </a:lnTo>
                  <a:cubicBezTo>
                    <a:pt x="39225" y="6970"/>
                    <a:pt x="39174" y="7017"/>
                    <a:pt x="39127" y="7064"/>
                  </a:cubicBezTo>
                  <a:lnTo>
                    <a:pt x="38994" y="7196"/>
                  </a:lnTo>
                  <a:lnTo>
                    <a:pt x="38834" y="7352"/>
                  </a:lnTo>
                  <a:lnTo>
                    <a:pt x="38612" y="7602"/>
                  </a:lnTo>
                  <a:lnTo>
                    <a:pt x="38499" y="7829"/>
                  </a:lnTo>
                  <a:cubicBezTo>
                    <a:pt x="38484" y="7862"/>
                    <a:pt x="38456" y="7909"/>
                    <a:pt x="38423" y="7957"/>
                  </a:cubicBezTo>
                  <a:cubicBezTo>
                    <a:pt x="38078" y="6564"/>
                    <a:pt x="36601" y="5704"/>
                    <a:pt x="35991" y="5468"/>
                  </a:cubicBezTo>
                  <a:cubicBezTo>
                    <a:pt x="35099" y="5133"/>
                    <a:pt x="34216" y="5085"/>
                    <a:pt x="33395" y="5085"/>
                  </a:cubicBezTo>
                  <a:lnTo>
                    <a:pt x="32747" y="5091"/>
                  </a:lnTo>
                  <a:cubicBezTo>
                    <a:pt x="32279" y="5091"/>
                    <a:pt x="31808" y="5076"/>
                    <a:pt x="31486" y="4954"/>
                  </a:cubicBezTo>
                  <a:cubicBezTo>
                    <a:pt x="30887" y="4727"/>
                    <a:pt x="30433" y="3938"/>
                    <a:pt x="30155" y="3315"/>
                  </a:cubicBezTo>
                  <a:lnTo>
                    <a:pt x="30074" y="3136"/>
                  </a:lnTo>
                  <a:cubicBezTo>
                    <a:pt x="29919" y="2768"/>
                    <a:pt x="29721" y="2314"/>
                    <a:pt x="29376" y="1866"/>
                  </a:cubicBezTo>
                  <a:cubicBezTo>
                    <a:pt x="28757" y="1053"/>
                    <a:pt x="27874" y="552"/>
                    <a:pt x="26953" y="495"/>
                  </a:cubicBezTo>
                  <a:cubicBezTo>
                    <a:pt x="26887" y="491"/>
                    <a:pt x="26822" y="486"/>
                    <a:pt x="26755" y="486"/>
                  </a:cubicBezTo>
                  <a:cubicBezTo>
                    <a:pt x="26453" y="486"/>
                    <a:pt x="26146" y="534"/>
                    <a:pt x="25848" y="633"/>
                  </a:cubicBezTo>
                  <a:cubicBezTo>
                    <a:pt x="25612" y="467"/>
                    <a:pt x="25343" y="321"/>
                    <a:pt x="25037" y="212"/>
                  </a:cubicBezTo>
                  <a:lnTo>
                    <a:pt x="24998" y="194"/>
                  </a:lnTo>
                  <a:lnTo>
                    <a:pt x="24861" y="151"/>
                  </a:lnTo>
                  <a:cubicBezTo>
                    <a:pt x="24536" y="52"/>
                    <a:pt x="24196" y="0"/>
                    <a:pt x="238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54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74;p81"/>
            <p:cNvSpPr/>
            <p:nvPr/>
          </p:nvSpPr>
          <p:spPr>
            <a:xfrm>
              <a:off x="2241833" y="3722310"/>
              <a:ext cx="527217" cy="739397"/>
            </a:xfrm>
            <a:custGeom>
              <a:avLst/>
              <a:gdLst/>
              <a:ahLst/>
              <a:cxnLst/>
              <a:rect l="l" t="t" r="r" b="b"/>
              <a:pathLst>
                <a:path w="16377" h="22968" extrusionOk="0">
                  <a:moveTo>
                    <a:pt x="12433" y="0"/>
                  </a:moveTo>
                  <a:cubicBezTo>
                    <a:pt x="11609" y="0"/>
                    <a:pt x="10758" y="213"/>
                    <a:pt x="9959" y="434"/>
                  </a:cubicBezTo>
                  <a:cubicBezTo>
                    <a:pt x="9213" y="638"/>
                    <a:pt x="8411" y="883"/>
                    <a:pt x="7990" y="1506"/>
                  </a:cubicBezTo>
                  <a:cubicBezTo>
                    <a:pt x="7579" y="2106"/>
                    <a:pt x="7650" y="2890"/>
                    <a:pt x="7740" y="3598"/>
                  </a:cubicBezTo>
                  <a:cubicBezTo>
                    <a:pt x="7792" y="3990"/>
                    <a:pt x="7853" y="4387"/>
                    <a:pt x="7919" y="4784"/>
                  </a:cubicBezTo>
                  <a:cubicBezTo>
                    <a:pt x="8023" y="5379"/>
                    <a:pt x="8137" y="5983"/>
                    <a:pt x="8254" y="6588"/>
                  </a:cubicBezTo>
                  <a:cubicBezTo>
                    <a:pt x="8354" y="7102"/>
                    <a:pt x="8453" y="7621"/>
                    <a:pt x="8538" y="8140"/>
                  </a:cubicBezTo>
                  <a:cubicBezTo>
                    <a:pt x="8618" y="8641"/>
                    <a:pt x="8694" y="9142"/>
                    <a:pt x="8741" y="9648"/>
                  </a:cubicBezTo>
                  <a:cubicBezTo>
                    <a:pt x="8807" y="10243"/>
                    <a:pt x="8840" y="10832"/>
                    <a:pt x="8826" y="11422"/>
                  </a:cubicBezTo>
                  <a:cubicBezTo>
                    <a:pt x="8821" y="11692"/>
                    <a:pt x="8812" y="11961"/>
                    <a:pt x="8784" y="12230"/>
                  </a:cubicBezTo>
                  <a:cubicBezTo>
                    <a:pt x="8741" y="12673"/>
                    <a:pt x="8656" y="13142"/>
                    <a:pt x="8509" y="13576"/>
                  </a:cubicBezTo>
                  <a:cubicBezTo>
                    <a:pt x="8359" y="14029"/>
                    <a:pt x="8146" y="14440"/>
                    <a:pt x="7840" y="14765"/>
                  </a:cubicBezTo>
                  <a:cubicBezTo>
                    <a:pt x="7627" y="14992"/>
                    <a:pt x="7367" y="15172"/>
                    <a:pt x="7055" y="15290"/>
                  </a:cubicBezTo>
                  <a:cubicBezTo>
                    <a:pt x="6787" y="15392"/>
                    <a:pt x="6513" y="15432"/>
                    <a:pt x="6234" y="15432"/>
                  </a:cubicBezTo>
                  <a:cubicBezTo>
                    <a:pt x="5726" y="15432"/>
                    <a:pt x="5204" y="15299"/>
                    <a:pt x="4676" y="15167"/>
                  </a:cubicBezTo>
                  <a:cubicBezTo>
                    <a:pt x="4149" y="15035"/>
                    <a:pt x="3619" y="14898"/>
                    <a:pt x="3092" y="14898"/>
                  </a:cubicBezTo>
                  <a:cubicBezTo>
                    <a:pt x="2999" y="14898"/>
                    <a:pt x="2907" y="14903"/>
                    <a:pt x="2815" y="14912"/>
                  </a:cubicBezTo>
                  <a:cubicBezTo>
                    <a:pt x="1682" y="15020"/>
                    <a:pt x="723" y="15881"/>
                    <a:pt x="354" y="16905"/>
                  </a:cubicBezTo>
                  <a:cubicBezTo>
                    <a:pt x="1" y="17901"/>
                    <a:pt x="143" y="19011"/>
                    <a:pt x="568" y="19978"/>
                  </a:cubicBezTo>
                  <a:cubicBezTo>
                    <a:pt x="581" y="20011"/>
                    <a:pt x="596" y="20045"/>
                    <a:pt x="609" y="20083"/>
                  </a:cubicBezTo>
                  <a:cubicBezTo>
                    <a:pt x="1034" y="20989"/>
                    <a:pt x="1720" y="21806"/>
                    <a:pt x="2607" y="22316"/>
                  </a:cubicBezTo>
                  <a:cubicBezTo>
                    <a:pt x="2725" y="22382"/>
                    <a:pt x="2848" y="22443"/>
                    <a:pt x="2971" y="22500"/>
                  </a:cubicBezTo>
                  <a:cubicBezTo>
                    <a:pt x="3480" y="22730"/>
                    <a:pt x="4046" y="22851"/>
                    <a:pt x="4607" y="22851"/>
                  </a:cubicBezTo>
                  <a:cubicBezTo>
                    <a:pt x="5224" y="22851"/>
                    <a:pt x="5835" y="22705"/>
                    <a:pt x="6361" y="22397"/>
                  </a:cubicBezTo>
                  <a:cubicBezTo>
                    <a:pt x="7434" y="22777"/>
                    <a:pt x="8580" y="22968"/>
                    <a:pt x="9726" y="22968"/>
                  </a:cubicBezTo>
                  <a:cubicBezTo>
                    <a:pt x="10631" y="22968"/>
                    <a:pt x="11536" y="22848"/>
                    <a:pt x="12406" y="22609"/>
                  </a:cubicBezTo>
                  <a:cubicBezTo>
                    <a:pt x="13482" y="22316"/>
                    <a:pt x="14507" y="21811"/>
                    <a:pt x="15263" y="21018"/>
                  </a:cubicBezTo>
                  <a:cubicBezTo>
                    <a:pt x="15361" y="20913"/>
                    <a:pt x="15455" y="20805"/>
                    <a:pt x="15546" y="20691"/>
                  </a:cubicBezTo>
                  <a:cubicBezTo>
                    <a:pt x="16377" y="19643"/>
                    <a:pt x="16235" y="18538"/>
                    <a:pt x="16254" y="17263"/>
                  </a:cubicBezTo>
                  <a:cubicBezTo>
                    <a:pt x="16254" y="17184"/>
                    <a:pt x="16259" y="17103"/>
                    <a:pt x="16259" y="17018"/>
                  </a:cubicBezTo>
                  <a:cubicBezTo>
                    <a:pt x="16282" y="15772"/>
                    <a:pt x="16320" y="14506"/>
                    <a:pt x="16320" y="13250"/>
                  </a:cubicBezTo>
                  <a:cubicBezTo>
                    <a:pt x="16320" y="12178"/>
                    <a:pt x="16292" y="11106"/>
                    <a:pt x="16202" y="10053"/>
                  </a:cubicBezTo>
                  <a:cubicBezTo>
                    <a:pt x="16202" y="10001"/>
                    <a:pt x="16192" y="9949"/>
                    <a:pt x="16187" y="9897"/>
                  </a:cubicBezTo>
                  <a:cubicBezTo>
                    <a:pt x="16122" y="9308"/>
                    <a:pt x="15984" y="8788"/>
                    <a:pt x="15928" y="8225"/>
                  </a:cubicBezTo>
                  <a:cubicBezTo>
                    <a:pt x="15904" y="7985"/>
                    <a:pt x="15895" y="7739"/>
                    <a:pt x="15914" y="7475"/>
                  </a:cubicBezTo>
                  <a:cubicBezTo>
                    <a:pt x="15943" y="7168"/>
                    <a:pt x="15971" y="6856"/>
                    <a:pt x="16008" y="6549"/>
                  </a:cubicBezTo>
                  <a:cubicBezTo>
                    <a:pt x="16093" y="5756"/>
                    <a:pt x="16183" y="4967"/>
                    <a:pt x="16141" y="4165"/>
                  </a:cubicBezTo>
                  <a:cubicBezTo>
                    <a:pt x="16135" y="4028"/>
                    <a:pt x="16122" y="3891"/>
                    <a:pt x="16102" y="3755"/>
                  </a:cubicBezTo>
                  <a:cubicBezTo>
                    <a:pt x="15928" y="2286"/>
                    <a:pt x="15191" y="789"/>
                    <a:pt x="13779" y="236"/>
                  </a:cubicBezTo>
                  <a:cubicBezTo>
                    <a:pt x="13348" y="67"/>
                    <a:pt x="12894" y="0"/>
                    <a:pt x="124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75;p81"/>
            <p:cNvSpPr/>
            <p:nvPr/>
          </p:nvSpPr>
          <p:spPr>
            <a:xfrm>
              <a:off x="2494193" y="4159328"/>
              <a:ext cx="274860" cy="239609"/>
            </a:xfrm>
            <a:custGeom>
              <a:avLst/>
              <a:gdLst/>
              <a:ahLst/>
              <a:cxnLst/>
              <a:rect l="l" t="t" r="r" b="b"/>
              <a:pathLst>
                <a:path w="8538" h="7443" extrusionOk="0">
                  <a:moveTo>
                    <a:pt x="670" y="1"/>
                  </a:moveTo>
                  <a:lnTo>
                    <a:pt x="1" y="1190"/>
                  </a:lnTo>
                  <a:cubicBezTo>
                    <a:pt x="1690" y="1550"/>
                    <a:pt x="3876" y="2465"/>
                    <a:pt x="5709" y="4680"/>
                  </a:cubicBezTo>
                  <a:cubicBezTo>
                    <a:pt x="6332" y="5436"/>
                    <a:pt x="6914" y="6347"/>
                    <a:pt x="7424" y="7443"/>
                  </a:cubicBezTo>
                  <a:cubicBezTo>
                    <a:pt x="7522" y="7338"/>
                    <a:pt x="7616" y="7230"/>
                    <a:pt x="7707" y="7116"/>
                  </a:cubicBezTo>
                  <a:cubicBezTo>
                    <a:pt x="8538" y="6068"/>
                    <a:pt x="8396" y="4963"/>
                    <a:pt x="8415" y="3688"/>
                  </a:cubicBezTo>
                  <a:cubicBezTo>
                    <a:pt x="8415" y="3609"/>
                    <a:pt x="8420" y="3528"/>
                    <a:pt x="8420" y="3443"/>
                  </a:cubicBezTo>
                  <a:cubicBezTo>
                    <a:pt x="7881" y="2966"/>
                    <a:pt x="7258" y="2470"/>
                    <a:pt x="6559" y="2012"/>
                  </a:cubicBezTo>
                  <a:cubicBezTo>
                    <a:pt x="4996" y="1002"/>
                    <a:pt x="3026" y="171"/>
                    <a:pt x="6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76;p81"/>
            <p:cNvSpPr/>
            <p:nvPr/>
          </p:nvSpPr>
          <p:spPr>
            <a:xfrm>
              <a:off x="2523199" y="4028754"/>
              <a:ext cx="244019" cy="120142"/>
            </a:xfrm>
            <a:custGeom>
              <a:avLst/>
              <a:gdLst/>
              <a:ahLst/>
              <a:cxnLst/>
              <a:rect l="l" t="t" r="r" b="b"/>
              <a:pathLst>
                <a:path w="7580" h="3732" extrusionOk="0">
                  <a:moveTo>
                    <a:pt x="2954" y="1"/>
                  </a:moveTo>
                  <a:cubicBezTo>
                    <a:pt x="2053" y="1"/>
                    <a:pt x="1070" y="39"/>
                    <a:pt x="1" y="129"/>
                  </a:cubicBezTo>
                  <a:cubicBezTo>
                    <a:pt x="67" y="724"/>
                    <a:pt x="100" y="1313"/>
                    <a:pt x="86" y="1903"/>
                  </a:cubicBezTo>
                  <a:cubicBezTo>
                    <a:pt x="1574" y="1932"/>
                    <a:pt x="3751" y="2140"/>
                    <a:pt x="5913" y="2966"/>
                  </a:cubicBezTo>
                  <a:cubicBezTo>
                    <a:pt x="6475" y="3178"/>
                    <a:pt x="7033" y="3429"/>
                    <a:pt x="7580" y="3731"/>
                  </a:cubicBezTo>
                  <a:cubicBezTo>
                    <a:pt x="7580" y="2659"/>
                    <a:pt x="7552" y="1587"/>
                    <a:pt x="7462" y="534"/>
                  </a:cubicBezTo>
                  <a:cubicBezTo>
                    <a:pt x="7462" y="482"/>
                    <a:pt x="7452" y="430"/>
                    <a:pt x="7447" y="378"/>
                  </a:cubicBezTo>
                  <a:cubicBezTo>
                    <a:pt x="6876" y="275"/>
                    <a:pt x="6244" y="185"/>
                    <a:pt x="5545" y="114"/>
                  </a:cubicBezTo>
                  <a:cubicBezTo>
                    <a:pt x="4768" y="43"/>
                    <a:pt x="3907" y="1"/>
                    <a:pt x="295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77;p81"/>
            <p:cNvSpPr/>
            <p:nvPr/>
          </p:nvSpPr>
          <p:spPr>
            <a:xfrm>
              <a:off x="2507553" y="3925125"/>
              <a:ext cx="249653" cy="62003"/>
            </a:xfrm>
            <a:custGeom>
              <a:avLst/>
              <a:gdLst/>
              <a:ahLst/>
              <a:cxnLst/>
              <a:rect l="l" t="t" r="r" b="b"/>
              <a:pathLst>
                <a:path w="7755" h="1926" extrusionOk="0">
                  <a:moveTo>
                    <a:pt x="4164" y="0"/>
                  </a:moveTo>
                  <a:cubicBezTo>
                    <a:pt x="3565" y="0"/>
                    <a:pt x="2930" y="19"/>
                    <a:pt x="2258" y="61"/>
                  </a:cubicBezTo>
                  <a:cubicBezTo>
                    <a:pt x="1545" y="108"/>
                    <a:pt x="794" y="179"/>
                    <a:pt x="0" y="288"/>
                  </a:cubicBezTo>
                  <a:cubicBezTo>
                    <a:pt x="100" y="802"/>
                    <a:pt x="199" y="1321"/>
                    <a:pt x="284" y="1840"/>
                  </a:cubicBezTo>
                  <a:cubicBezTo>
                    <a:pt x="1144" y="1761"/>
                    <a:pt x="2330" y="1687"/>
                    <a:pt x="3672" y="1687"/>
                  </a:cubicBezTo>
                  <a:cubicBezTo>
                    <a:pt x="4077" y="1687"/>
                    <a:pt x="4497" y="1693"/>
                    <a:pt x="4926" y="1709"/>
                  </a:cubicBezTo>
                  <a:cubicBezTo>
                    <a:pt x="5813" y="1737"/>
                    <a:pt x="6743" y="1803"/>
                    <a:pt x="7674" y="1925"/>
                  </a:cubicBezTo>
                  <a:cubicBezTo>
                    <a:pt x="7650" y="1685"/>
                    <a:pt x="7641" y="1439"/>
                    <a:pt x="7660" y="1175"/>
                  </a:cubicBezTo>
                  <a:cubicBezTo>
                    <a:pt x="7689" y="868"/>
                    <a:pt x="7717" y="556"/>
                    <a:pt x="7754" y="249"/>
                  </a:cubicBezTo>
                  <a:cubicBezTo>
                    <a:pt x="6770" y="104"/>
                    <a:pt x="5570" y="0"/>
                    <a:pt x="416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78;p81"/>
            <p:cNvSpPr/>
            <p:nvPr/>
          </p:nvSpPr>
          <p:spPr>
            <a:xfrm>
              <a:off x="2325760" y="3883886"/>
              <a:ext cx="441456" cy="577823"/>
            </a:xfrm>
            <a:custGeom>
              <a:avLst/>
              <a:gdLst/>
              <a:ahLst/>
              <a:cxnLst/>
              <a:rect l="l" t="t" r="r" b="b"/>
              <a:pathLst>
                <a:path w="13713" h="17949" extrusionOk="0">
                  <a:moveTo>
                    <a:pt x="5676" y="0"/>
                  </a:moveTo>
                  <a:cubicBezTo>
                    <a:pt x="5634" y="53"/>
                    <a:pt x="5595" y="109"/>
                    <a:pt x="5562" y="161"/>
                  </a:cubicBezTo>
                  <a:cubicBezTo>
                    <a:pt x="5562" y="161"/>
                    <a:pt x="6639" y="657"/>
                    <a:pt x="7905" y="1342"/>
                  </a:cubicBezTo>
                  <a:cubicBezTo>
                    <a:pt x="8311" y="1318"/>
                    <a:pt x="8698" y="1299"/>
                    <a:pt x="9076" y="1290"/>
                  </a:cubicBezTo>
                  <a:cubicBezTo>
                    <a:pt x="7877" y="1020"/>
                    <a:pt x="6715" y="600"/>
                    <a:pt x="5676" y="0"/>
                  </a:cubicBezTo>
                  <a:close/>
                  <a:moveTo>
                    <a:pt x="10573" y="2990"/>
                  </a:moveTo>
                  <a:lnTo>
                    <a:pt x="10573" y="2990"/>
                  </a:lnTo>
                  <a:cubicBezTo>
                    <a:pt x="10701" y="3084"/>
                    <a:pt x="10828" y="3184"/>
                    <a:pt x="10941" y="3282"/>
                  </a:cubicBezTo>
                  <a:cubicBezTo>
                    <a:pt x="11253" y="3533"/>
                    <a:pt x="11498" y="4005"/>
                    <a:pt x="11678" y="4614"/>
                  </a:cubicBezTo>
                  <a:cubicBezTo>
                    <a:pt x="12377" y="4685"/>
                    <a:pt x="13009" y="4775"/>
                    <a:pt x="13580" y="4878"/>
                  </a:cubicBezTo>
                  <a:cubicBezTo>
                    <a:pt x="13515" y="4289"/>
                    <a:pt x="13377" y="3769"/>
                    <a:pt x="13321" y="3206"/>
                  </a:cubicBezTo>
                  <a:cubicBezTo>
                    <a:pt x="12390" y="3084"/>
                    <a:pt x="11460" y="3018"/>
                    <a:pt x="10573" y="2990"/>
                  </a:cubicBezTo>
                  <a:close/>
                  <a:moveTo>
                    <a:pt x="12046" y="7466"/>
                  </a:moveTo>
                  <a:lnTo>
                    <a:pt x="12046" y="7466"/>
                  </a:lnTo>
                  <a:cubicBezTo>
                    <a:pt x="12061" y="8476"/>
                    <a:pt x="11980" y="9553"/>
                    <a:pt x="11791" y="10568"/>
                  </a:cubicBezTo>
                  <a:cubicBezTo>
                    <a:pt x="12490" y="11026"/>
                    <a:pt x="13113" y="11522"/>
                    <a:pt x="13652" y="11999"/>
                  </a:cubicBezTo>
                  <a:cubicBezTo>
                    <a:pt x="13675" y="10753"/>
                    <a:pt x="13713" y="9487"/>
                    <a:pt x="13713" y="8231"/>
                  </a:cubicBezTo>
                  <a:cubicBezTo>
                    <a:pt x="13166" y="7929"/>
                    <a:pt x="12608" y="7678"/>
                    <a:pt x="12046" y="7466"/>
                  </a:cubicBezTo>
                  <a:close/>
                  <a:moveTo>
                    <a:pt x="10941" y="13236"/>
                  </a:moveTo>
                  <a:cubicBezTo>
                    <a:pt x="10568" y="13959"/>
                    <a:pt x="10096" y="14516"/>
                    <a:pt x="9524" y="14804"/>
                  </a:cubicBezTo>
                  <a:cubicBezTo>
                    <a:pt x="9019" y="15055"/>
                    <a:pt x="8491" y="15140"/>
                    <a:pt x="7938" y="15140"/>
                  </a:cubicBezTo>
                  <a:cubicBezTo>
                    <a:pt x="7334" y="15140"/>
                    <a:pt x="6706" y="15035"/>
                    <a:pt x="6068" y="14936"/>
                  </a:cubicBezTo>
                  <a:cubicBezTo>
                    <a:pt x="5431" y="14833"/>
                    <a:pt x="4784" y="14728"/>
                    <a:pt x="4137" y="14728"/>
                  </a:cubicBezTo>
                  <a:cubicBezTo>
                    <a:pt x="2711" y="14728"/>
                    <a:pt x="1289" y="15225"/>
                    <a:pt x="0" y="17297"/>
                  </a:cubicBezTo>
                  <a:cubicBezTo>
                    <a:pt x="118" y="17363"/>
                    <a:pt x="241" y="17424"/>
                    <a:pt x="364" y="17481"/>
                  </a:cubicBezTo>
                  <a:cubicBezTo>
                    <a:pt x="874" y="17712"/>
                    <a:pt x="1436" y="17831"/>
                    <a:pt x="1997" y="17831"/>
                  </a:cubicBezTo>
                  <a:cubicBezTo>
                    <a:pt x="2616" y="17831"/>
                    <a:pt x="3226" y="17684"/>
                    <a:pt x="3754" y="17378"/>
                  </a:cubicBezTo>
                  <a:cubicBezTo>
                    <a:pt x="4826" y="17755"/>
                    <a:pt x="5974" y="17949"/>
                    <a:pt x="7121" y="17949"/>
                  </a:cubicBezTo>
                  <a:cubicBezTo>
                    <a:pt x="8023" y="17949"/>
                    <a:pt x="8929" y="17831"/>
                    <a:pt x="9799" y="17590"/>
                  </a:cubicBezTo>
                  <a:cubicBezTo>
                    <a:pt x="10875" y="17297"/>
                    <a:pt x="11900" y="16792"/>
                    <a:pt x="12656" y="15999"/>
                  </a:cubicBezTo>
                  <a:cubicBezTo>
                    <a:pt x="12146" y="14903"/>
                    <a:pt x="11564" y="13992"/>
                    <a:pt x="10941" y="1323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79;p81"/>
            <p:cNvSpPr/>
            <p:nvPr/>
          </p:nvSpPr>
          <p:spPr>
            <a:xfrm>
              <a:off x="2677950" y="4224100"/>
              <a:ext cx="87306" cy="174837"/>
            </a:xfrm>
            <a:custGeom>
              <a:avLst/>
              <a:gdLst/>
              <a:ahLst/>
              <a:cxnLst/>
              <a:rect l="l" t="t" r="r" b="b"/>
              <a:pathLst>
                <a:path w="2712" h="5431" extrusionOk="0">
                  <a:moveTo>
                    <a:pt x="851" y="0"/>
                  </a:moveTo>
                  <a:cubicBezTo>
                    <a:pt x="667" y="987"/>
                    <a:pt x="384" y="1918"/>
                    <a:pt x="1" y="2668"/>
                  </a:cubicBezTo>
                  <a:cubicBezTo>
                    <a:pt x="624" y="3424"/>
                    <a:pt x="1206" y="4335"/>
                    <a:pt x="1716" y="5431"/>
                  </a:cubicBezTo>
                  <a:cubicBezTo>
                    <a:pt x="1814" y="5326"/>
                    <a:pt x="1908" y="5218"/>
                    <a:pt x="1999" y="5104"/>
                  </a:cubicBezTo>
                  <a:cubicBezTo>
                    <a:pt x="2660" y="4269"/>
                    <a:pt x="2707" y="3400"/>
                    <a:pt x="2707" y="2437"/>
                  </a:cubicBezTo>
                  <a:cubicBezTo>
                    <a:pt x="2707" y="2281"/>
                    <a:pt x="2701" y="2125"/>
                    <a:pt x="2701" y="1970"/>
                  </a:cubicBezTo>
                  <a:cubicBezTo>
                    <a:pt x="2701" y="1870"/>
                    <a:pt x="2707" y="1776"/>
                    <a:pt x="2707" y="1676"/>
                  </a:cubicBezTo>
                  <a:cubicBezTo>
                    <a:pt x="2707" y="1597"/>
                    <a:pt x="2712" y="1516"/>
                    <a:pt x="2712" y="1431"/>
                  </a:cubicBezTo>
                  <a:cubicBezTo>
                    <a:pt x="2173" y="954"/>
                    <a:pt x="1550" y="458"/>
                    <a:pt x="85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180;p81"/>
            <p:cNvSpPr/>
            <p:nvPr/>
          </p:nvSpPr>
          <p:spPr>
            <a:xfrm>
              <a:off x="2701677" y="4032392"/>
              <a:ext cx="65544" cy="116505"/>
            </a:xfrm>
            <a:custGeom>
              <a:avLst/>
              <a:gdLst/>
              <a:ahLst/>
              <a:cxnLst/>
              <a:rect l="l" t="t" r="r" b="b"/>
              <a:pathLst>
                <a:path w="2036" h="3619" extrusionOk="0">
                  <a:moveTo>
                    <a:pt x="1" y="1"/>
                  </a:moveTo>
                  <a:cubicBezTo>
                    <a:pt x="227" y="775"/>
                    <a:pt x="355" y="1777"/>
                    <a:pt x="369" y="2853"/>
                  </a:cubicBezTo>
                  <a:cubicBezTo>
                    <a:pt x="931" y="3065"/>
                    <a:pt x="1489" y="3316"/>
                    <a:pt x="2036" y="3618"/>
                  </a:cubicBezTo>
                  <a:cubicBezTo>
                    <a:pt x="2036" y="2546"/>
                    <a:pt x="2008" y="1474"/>
                    <a:pt x="1918" y="421"/>
                  </a:cubicBezTo>
                  <a:cubicBezTo>
                    <a:pt x="1918" y="369"/>
                    <a:pt x="1908" y="317"/>
                    <a:pt x="1903" y="265"/>
                  </a:cubicBezTo>
                  <a:cubicBezTo>
                    <a:pt x="1332" y="162"/>
                    <a:pt x="700" y="72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81;p81"/>
            <p:cNvSpPr/>
            <p:nvPr/>
          </p:nvSpPr>
          <p:spPr>
            <a:xfrm>
              <a:off x="2580213" y="3925415"/>
              <a:ext cx="176222" cy="61713"/>
            </a:xfrm>
            <a:custGeom>
              <a:avLst/>
              <a:gdLst/>
              <a:ahLst/>
              <a:cxnLst/>
              <a:rect l="l" t="t" r="r" b="b"/>
              <a:pathLst>
                <a:path w="5474" h="1917" extrusionOk="0">
                  <a:moveTo>
                    <a:pt x="1172" y="0"/>
                  </a:moveTo>
                  <a:cubicBezTo>
                    <a:pt x="794" y="9"/>
                    <a:pt x="407" y="28"/>
                    <a:pt x="1" y="52"/>
                  </a:cubicBezTo>
                  <a:cubicBezTo>
                    <a:pt x="898" y="538"/>
                    <a:pt x="1899" y="1129"/>
                    <a:pt x="2669" y="1700"/>
                  </a:cubicBezTo>
                  <a:cubicBezTo>
                    <a:pt x="3556" y="1728"/>
                    <a:pt x="4486" y="1794"/>
                    <a:pt x="5417" y="1916"/>
                  </a:cubicBezTo>
                  <a:cubicBezTo>
                    <a:pt x="5403" y="1770"/>
                    <a:pt x="5393" y="1624"/>
                    <a:pt x="5393" y="1469"/>
                  </a:cubicBezTo>
                  <a:cubicBezTo>
                    <a:pt x="5393" y="1369"/>
                    <a:pt x="5398" y="1270"/>
                    <a:pt x="5403" y="1166"/>
                  </a:cubicBezTo>
                  <a:cubicBezTo>
                    <a:pt x="5426" y="920"/>
                    <a:pt x="5450" y="670"/>
                    <a:pt x="5473" y="425"/>
                  </a:cubicBezTo>
                  <a:cubicBezTo>
                    <a:pt x="4614" y="421"/>
                    <a:pt x="3764" y="377"/>
                    <a:pt x="2943" y="288"/>
                  </a:cubicBezTo>
                  <a:cubicBezTo>
                    <a:pt x="2348" y="227"/>
                    <a:pt x="1757" y="132"/>
                    <a:pt x="11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182;p81"/>
            <p:cNvSpPr/>
            <p:nvPr/>
          </p:nvSpPr>
          <p:spPr>
            <a:xfrm>
              <a:off x="2778296" y="3764322"/>
              <a:ext cx="583457" cy="717056"/>
            </a:xfrm>
            <a:custGeom>
              <a:avLst/>
              <a:gdLst/>
              <a:ahLst/>
              <a:cxnLst/>
              <a:rect l="l" t="t" r="r" b="b"/>
              <a:pathLst>
                <a:path w="18124" h="22274" extrusionOk="0">
                  <a:moveTo>
                    <a:pt x="14024" y="0"/>
                  </a:moveTo>
                  <a:cubicBezTo>
                    <a:pt x="13802" y="0"/>
                    <a:pt x="13586" y="14"/>
                    <a:pt x="13388" y="36"/>
                  </a:cubicBezTo>
                  <a:cubicBezTo>
                    <a:pt x="11564" y="240"/>
                    <a:pt x="8345" y="1293"/>
                    <a:pt x="8528" y="3436"/>
                  </a:cubicBezTo>
                  <a:cubicBezTo>
                    <a:pt x="8566" y="3871"/>
                    <a:pt x="8609" y="4300"/>
                    <a:pt x="8656" y="4725"/>
                  </a:cubicBezTo>
                  <a:cubicBezTo>
                    <a:pt x="8685" y="4989"/>
                    <a:pt x="8717" y="5255"/>
                    <a:pt x="8746" y="5514"/>
                  </a:cubicBezTo>
                  <a:cubicBezTo>
                    <a:pt x="8783" y="5821"/>
                    <a:pt x="8816" y="6123"/>
                    <a:pt x="8849" y="6430"/>
                  </a:cubicBezTo>
                  <a:cubicBezTo>
                    <a:pt x="8920" y="7058"/>
                    <a:pt x="8982" y="7685"/>
                    <a:pt x="9019" y="8314"/>
                  </a:cubicBezTo>
                  <a:cubicBezTo>
                    <a:pt x="9053" y="8899"/>
                    <a:pt x="9071" y="9485"/>
                    <a:pt x="9053" y="10084"/>
                  </a:cubicBezTo>
                  <a:cubicBezTo>
                    <a:pt x="9047" y="10594"/>
                    <a:pt x="9014" y="11109"/>
                    <a:pt x="8949" y="11638"/>
                  </a:cubicBezTo>
                  <a:cubicBezTo>
                    <a:pt x="8920" y="11869"/>
                    <a:pt x="8877" y="12115"/>
                    <a:pt x="8812" y="12351"/>
                  </a:cubicBezTo>
                  <a:cubicBezTo>
                    <a:pt x="8670" y="12828"/>
                    <a:pt x="8434" y="13262"/>
                    <a:pt x="8009" y="13471"/>
                  </a:cubicBezTo>
                  <a:cubicBezTo>
                    <a:pt x="7957" y="13493"/>
                    <a:pt x="7905" y="13517"/>
                    <a:pt x="7844" y="13536"/>
                  </a:cubicBezTo>
                  <a:cubicBezTo>
                    <a:pt x="7723" y="13572"/>
                    <a:pt x="7602" y="13588"/>
                    <a:pt x="7481" y="13588"/>
                  </a:cubicBezTo>
                  <a:cubicBezTo>
                    <a:pt x="6993" y="13588"/>
                    <a:pt x="6500" y="13338"/>
                    <a:pt x="6030" y="13144"/>
                  </a:cubicBezTo>
                  <a:cubicBezTo>
                    <a:pt x="5433" y="12901"/>
                    <a:pt x="4768" y="12778"/>
                    <a:pt x="4107" y="12778"/>
                  </a:cubicBezTo>
                  <a:cubicBezTo>
                    <a:pt x="2638" y="12778"/>
                    <a:pt x="1188" y="13385"/>
                    <a:pt x="534" y="14622"/>
                  </a:cubicBezTo>
                  <a:cubicBezTo>
                    <a:pt x="360" y="14948"/>
                    <a:pt x="236" y="15350"/>
                    <a:pt x="161" y="15775"/>
                  </a:cubicBezTo>
                  <a:cubicBezTo>
                    <a:pt x="0" y="16672"/>
                    <a:pt x="62" y="17697"/>
                    <a:pt x="378" y="18405"/>
                  </a:cubicBezTo>
                  <a:cubicBezTo>
                    <a:pt x="383" y="18409"/>
                    <a:pt x="383" y="18414"/>
                    <a:pt x="388" y="18418"/>
                  </a:cubicBezTo>
                  <a:cubicBezTo>
                    <a:pt x="510" y="18688"/>
                    <a:pt x="709" y="18939"/>
                    <a:pt x="959" y="19103"/>
                  </a:cubicBezTo>
                  <a:cubicBezTo>
                    <a:pt x="1162" y="19250"/>
                    <a:pt x="1403" y="19340"/>
                    <a:pt x="1653" y="19344"/>
                  </a:cubicBezTo>
                  <a:cubicBezTo>
                    <a:pt x="1715" y="20203"/>
                    <a:pt x="2168" y="21030"/>
                    <a:pt x="2881" y="21559"/>
                  </a:cubicBezTo>
                  <a:cubicBezTo>
                    <a:pt x="3103" y="21729"/>
                    <a:pt x="3353" y="21861"/>
                    <a:pt x="3622" y="21970"/>
                  </a:cubicBezTo>
                  <a:cubicBezTo>
                    <a:pt x="4225" y="22195"/>
                    <a:pt x="4915" y="22273"/>
                    <a:pt x="5634" y="22273"/>
                  </a:cubicBezTo>
                  <a:cubicBezTo>
                    <a:pt x="5698" y="22273"/>
                    <a:pt x="5763" y="22273"/>
                    <a:pt x="5828" y="22272"/>
                  </a:cubicBezTo>
                  <a:cubicBezTo>
                    <a:pt x="7229" y="22253"/>
                    <a:pt x="8713" y="21955"/>
                    <a:pt x="9836" y="21890"/>
                  </a:cubicBezTo>
                  <a:cubicBezTo>
                    <a:pt x="9903" y="21885"/>
                    <a:pt x="9973" y="21879"/>
                    <a:pt x="10039" y="21875"/>
                  </a:cubicBezTo>
                  <a:cubicBezTo>
                    <a:pt x="12032" y="21743"/>
                    <a:pt x="14133" y="21530"/>
                    <a:pt x="15672" y="20327"/>
                  </a:cubicBezTo>
                  <a:cubicBezTo>
                    <a:pt x="15790" y="20236"/>
                    <a:pt x="15899" y="20142"/>
                    <a:pt x="16008" y="20038"/>
                  </a:cubicBezTo>
                  <a:cubicBezTo>
                    <a:pt x="17184" y="18952"/>
                    <a:pt x="17712" y="17446"/>
                    <a:pt x="17939" y="15873"/>
                  </a:cubicBezTo>
                  <a:cubicBezTo>
                    <a:pt x="18124" y="14537"/>
                    <a:pt x="18091" y="13153"/>
                    <a:pt x="18034" y="11935"/>
                  </a:cubicBezTo>
                  <a:cubicBezTo>
                    <a:pt x="18024" y="11708"/>
                    <a:pt x="18010" y="11482"/>
                    <a:pt x="17995" y="11251"/>
                  </a:cubicBezTo>
                  <a:cubicBezTo>
                    <a:pt x="17921" y="10094"/>
                    <a:pt x="17797" y="8938"/>
                    <a:pt x="17623" y="7785"/>
                  </a:cubicBezTo>
                  <a:cubicBezTo>
                    <a:pt x="17476" y="6807"/>
                    <a:pt x="17297" y="5830"/>
                    <a:pt x="17080" y="4862"/>
                  </a:cubicBezTo>
                  <a:cubicBezTo>
                    <a:pt x="17042" y="4682"/>
                    <a:pt x="17004" y="4508"/>
                    <a:pt x="16962" y="4333"/>
                  </a:cubicBezTo>
                  <a:cubicBezTo>
                    <a:pt x="16844" y="3828"/>
                    <a:pt x="16749" y="3233"/>
                    <a:pt x="16631" y="2648"/>
                  </a:cubicBezTo>
                  <a:cubicBezTo>
                    <a:pt x="16513" y="2029"/>
                    <a:pt x="16362" y="1424"/>
                    <a:pt x="16136" y="942"/>
                  </a:cubicBezTo>
                  <a:cubicBezTo>
                    <a:pt x="15777" y="200"/>
                    <a:pt x="14861" y="0"/>
                    <a:pt x="14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83;p81"/>
            <p:cNvSpPr/>
            <p:nvPr/>
          </p:nvSpPr>
          <p:spPr>
            <a:xfrm>
              <a:off x="3056958" y="3849568"/>
              <a:ext cx="271190" cy="121752"/>
            </a:xfrm>
            <a:custGeom>
              <a:avLst/>
              <a:gdLst/>
              <a:ahLst/>
              <a:cxnLst/>
              <a:rect l="l" t="t" r="r" b="b"/>
              <a:pathLst>
                <a:path w="8424" h="3782" extrusionOk="0">
                  <a:moveTo>
                    <a:pt x="7975" y="0"/>
                  </a:moveTo>
                  <a:cubicBezTo>
                    <a:pt x="6016" y="99"/>
                    <a:pt x="3414" y="656"/>
                    <a:pt x="0" y="2077"/>
                  </a:cubicBezTo>
                  <a:cubicBezTo>
                    <a:pt x="29" y="2341"/>
                    <a:pt x="61" y="2607"/>
                    <a:pt x="90" y="2866"/>
                  </a:cubicBezTo>
                  <a:cubicBezTo>
                    <a:pt x="127" y="3173"/>
                    <a:pt x="160" y="3475"/>
                    <a:pt x="193" y="3782"/>
                  </a:cubicBezTo>
                  <a:cubicBezTo>
                    <a:pt x="1751" y="3296"/>
                    <a:pt x="4193" y="2620"/>
                    <a:pt x="6606" y="2346"/>
                  </a:cubicBezTo>
                  <a:cubicBezTo>
                    <a:pt x="7219" y="2271"/>
                    <a:pt x="7833" y="2223"/>
                    <a:pt x="8424" y="2214"/>
                  </a:cubicBezTo>
                  <a:cubicBezTo>
                    <a:pt x="8386" y="2034"/>
                    <a:pt x="8348" y="1860"/>
                    <a:pt x="8306" y="1685"/>
                  </a:cubicBezTo>
                  <a:cubicBezTo>
                    <a:pt x="8188" y="1180"/>
                    <a:pt x="8093" y="585"/>
                    <a:pt x="797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184;p81"/>
            <p:cNvSpPr/>
            <p:nvPr/>
          </p:nvSpPr>
          <p:spPr>
            <a:xfrm>
              <a:off x="3036129" y="4161936"/>
              <a:ext cx="319672" cy="247464"/>
            </a:xfrm>
            <a:custGeom>
              <a:avLst/>
              <a:gdLst/>
              <a:ahLst/>
              <a:cxnLst/>
              <a:rect l="l" t="t" r="r" b="b"/>
              <a:pathLst>
                <a:path w="9930" h="7687" extrusionOk="0">
                  <a:moveTo>
                    <a:pt x="803" y="0"/>
                  </a:moveTo>
                  <a:cubicBezTo>
                    <a:pt x="661" y="477"/>
                    <a:pt x="425" y="911"/>
                    <a:pt x="0" y="1120"/>
                  </a:cubicBezTo>
                  <a:cubicBezTo>
                    <a:pt x="1781" y="1724"/>
                    <a:pt x="4179" y="2838"/>
                    <a:pt x="6030" y="4779"/>
                  </a:cubicBezTo>
                  <a:cubicBezTo>
                    <a:pt x="6809" y="5596"/>
                    <a:pt x="7493" y="6559"/>
                    <a:pt x="7999" y="7687"/>
                  </a:cubicBezTo>
                  <a:cubicBezTo>
                    <a:pt x="9175" y="6601"/>
                    <a:pt x="9703" y="5095"/>
                    <a:pt x="9930" y="3522"/>
                  </a:cubicBezTo>
                  <a:cubicBezTo>
                    <a:pt x="9297" y="3003"/>
                    <a:pt x="8489" y="2489"/>
                    <a:pt x="7470" y="2007"/>
                  </a:cubicBezTo>
                  <a:cubicBezTo>
                    <a:pt x="5850" y="1233"/>
                    <a:pt x="3683" y="534"/>
                    <a:pt x="80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185;p81"/>
            <p:cNvSpPr/>
            <p:nvPr/>
          </p:nvSpPr>
          <p:spPr>
            <a:xfrm>
              <a:off x="3068611" y="4005543"/>
              <a:ext cx="289024" cy="120979"/>
            </a:xfrm>
            <a:custGeom>
              <a:avLst/>
              <a:gdLst/>
              <a:ahLst/>
              <a:cxnLst/>
              <a:rect l="l" t="t" r="r" b="b"/>
              <a:pathLst>
                <a:path w="8978" h="3758" extrusionOk="0">
                  <a:moveTo>
                    <a:pt x="5811" y="0"/>
                  </a:moveTo>
                  <a:cubicBezTo>
                    <a:pt x="4272" y="0"/>
                    <a:pt x="2361" y="223"/>
                    <a:pt x="1" y="821"/>
                  </a:cubicBezTo>
                  <a:cubicBezTo>
                    <a:pt x="35" y="1406"/>
                    <a:pt x="53" y="1992"/>
                    <a:pt x="35" y="2591"/>
                  </a:cubicBezTo>
                  <a:cubicBezTo>
                    <a:pt x="564" y="2545"/>
                    <a:pt x="1320" y="2497"/>
                    <a:pt x="2206" y="2497"/>
                  </a:cubicBezTo>
                  <a:cubicBezTo>
                    <a:pt x="3574" y="2497"/>
                    <a:pt x="5252" y="2612"/>
                    <a:pt x="6885" y="3031"/>
                  </a:cubicBezTo>
                  <a:cubicBezTo>
                    <a:pt x="7604" y="3210"/>
                    <a:pt x="8308" y="3446"/>
                    <a:pt x="8977" y="3758"/>
                  </a:cubicBezTo>
                  <a:cubicBezTo>
                    <a:pt x="8903" y="2601"/>
                    <a:pt x="8779" y="1445"/>
                    <a:pt x="8605" y="292"/>
                  </a:cubicBezTo>
                  <a:cubicBezTo>
                    <a:pt x="8066" y="170"/>
                    <a:pt x="7443" y="70"/>
                    <a:pt x="6726" y="28"/>
                  </a:cubicBezTo>
                  <a:cubicBezTo>
                    <a:pt x="6436" y="10"/>
                    <a:pt x="6132" y="0"/>
                    <a:pt x="581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186;p81"/>
            <p:cNvSpPr/>
            <p:nvPr/>
          </p:nvSpPr>
          <p:spPr>
            <a:xfrm>
              <a:off x="2780742" y="3960634"/>
              <a:ext cx="342045" cy="418663"/>
            </a:xfrm>
            <a:custGeom>
              <a:avLst/>
              <a:gdLst/>
              <a:ahLst/>
              <a:cxnLst/>
              <a:rect l="l" t="t" r="r" b="b"/>
              <a:pathLst>
                <a:path w="10625" h="13005" extrusionOk="0">
                  <a:moveTo>
                    <a:pt x="9884" y="1"/>
                  </a:moveTo>
                  <a:cubicBezTo>
                    <a:pt x="9481" y="114"/>
                    <a:pt x="9108" y="227"/>
                    <a:pt x="8773" y="332"/>
                  </a:cubicBezTo>
                  <a:cubicBezTo>
                    <a:pt x="8844" y="960"/>
                    <a:pt x="8906" y="1587"/>
                    <a:pt x="8943" y="2216"/>
                  </a:cubicBezTo>
                  <a:cubicBezTo>
                    <a:pt x="9468" y="2084"/>
                    <a:pt x="9969" y="1970"/>
                    <a:pt x="10450" y="1871"/>
                  </a:cubicBezTo>
                  <a:cubicBezTo>
                    <a:pt x="10327" y="1267"/>
                    <a:pt x="10139" y="643"/>
                    <a:pt x="9884" y="1"/>
                  </a:cubicBezTo>
                  <a:close/>
                  <a:moveTo>
                    <a:pt x="10625" y="3897"/>
                  </a:moveTo>
                  <a:lnTo>
                    <a:pt x="10625" y="3897"/>
                  </a:lnTo>
                  <a:cubicBezTo>
                    <a:pt x="9963" y="3911"/>
                    <a:pt x="9402" y="3949"/>
                    <a:pt x="8977" y="3986"/>
                  </a:cubicBezTo>
                  <a:cubicBezTo>
                    <a:pt x="8971" y="4496"/>
                    <a:pt x="8938" y="5011"/>
                    <a:pt x="8873" y="5540"/>
                  </a:cubicBezTo>
                  <a:cubicBezTo>
                    <a:pt x="8844" y="5771"/>
                    <a:pt x="8801" y="6017"/>
                    <a:pt x="8736" y="6253"/>
                  </a:cubicBezTo>
                  <a:cubicBezTo>
                    <a:pt x="9165" y="6329"/>
                    <a:pt x="9581" y="6414"/>
                    <a:pt x="9978" y="6499"/>
                  </a:cubicBezTo>
                  <a:cubicBezTo>
                    <a:pt x="10359" y="5771"/>
                    <a:pt x="10586" y="4889"/>
                    <a:pt x="10625" y="3897"/>
                  </a:cubicBezTo>
                  <a:close/>
                  <a:moveTo>
                    <a:pt x="4032" y="6683"/>
                  </a:moveTo>
                  <a:cubicBezTo>
                    <a:pt x="2564" y="6683"/>
                    <a:pt x="1110" y="7288"/>
                    <a:pt x="458" y="8524"/>
                  </a:cubicBezTo>
                  <a:cubicBezTo>
                    <a:pt x="284" y="8850"/>
                    <a:pt x="160" y="9252"/>
                    <a:pt x="85" y="9677"/>
                  </a:cubicBezTo>
                  <a:cubicBezTo>
                    <a:pt x="29" y="9997"/>
                    <a:pt x="0" y="10333"/>
                    <a:pt x="0" y="10664"/>
                  </a:cubicBezTo>
                  <a:cubicBezTo>
                    <a:pt x="0" y="11263"/>
                    <a:pt x="99" y="11849"/>
                    <a:pt x="302" y="12307"/>
                  </a:cubicBezTo>
                  <a:cubicBezTo>
                    <a:pt x="307" y="12311"/>
                    <a:pt x="307" y="12316"/>
                    <a:pt x="312" y="12320"/>
                  </a:cubicBezTo>
                  <a:cubicBezTo>
                    <a:pt x="434" y="12590"/>
                    <a:pt x="633" y="12841"/>
                    <a:pt x="883" y="13005"/>
                  </a:cubicBezTo>
                  <a:cubicBezTo>
                    <a:pt x="883" y="13005"/>
                    <a:pt x="907" y="8373"/>
                    <a:pt x="4335" y="8373"/>
                  </a:cubicBezTo>
                  <a:cubicBezTo>
                    <a:pt x="4680" y="8373"/>
                    <a:pt x="5057" y="8421"/>
                    <a:pt x="5468" y="8520"/>
                  </a:cubicBezTo>
                  <a:cubicBezTo>
                    <a:pt x="5846" y="8614"/>
                    <a:pt x="6209" y="8657"/>
                    <a:pt x="6554" y="8657"/>
                  </a:cubicBezTo>
                  <a:cubicBezTo>
                    <a:pt x="7498" y="8657"/>
                    <a:pt x="8325" y="8336"/>
                    <a:pt x="8991" y="7764"/>
                  </a:cubicBezTo>
                  <a:cubicBezTo>
                    <a:pt x="8622" y="7613"/>
                    <a:pt x="8263" y="7486"/>
                    <a:pt x="7933" y="7373"/>
                  </a:cubicBezTo>
                  <a:cubicBezTo>
                    <a:pt x="7881" y="7395"/>
                    <a:pt x="7829" y="7419"/>
                    <a:pt x="7768" y="7438"/>
                  </a:cubicBezTo>
                  <a:cubicBezTo>
                    <a:pt x="7645" y="7476"/>
                    <a:pt x="7526" y="7491"/>
                    <a:pt x="7404" y="7491"/>
                  </a:cubicBezTo>
                  <a:cubicBezTo>
                    <a:pt x="6913" y="7491"/>
                    <a:pt x="6421" y="7240"/>
                    <a:pt x="5954" y="7046"/>
                  </a:cubicBezTo>
                  <a:cubicBezTo>
                    <a:pt x="5360" y="6806"/>
                    <a:pt x="4693" y="6683"/>
                    <a:pt x="4032" y="66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187;p81"/>
            <p:cNvSpPr/>
            <p:nvPr/>
          </p:nvSpPr>
          <p:spPr>
            <a:xfrm>
              <a:off x="2866633" y="4458335"/>
              <a:ext cx="234844" cy="80159"/>
            </a:xfrm>
            <a:custGeom>
              <a:avLst/>
              <a:gdLst/>
              <a:ahLst/>
              <a:cxnLst/>
              <a:rect l="l" t="t" r="r" b="b"/>
              <a:pathLst>
                <a:path w="7295" h="2490" extrusionOk="0">
                  <a:moveTo>
                    <a:pt x="137" y="1"/>
                  </a:moveTo>
                  <a:cubicBezTo>
                    <a:pt x="19" y="454"/>
                    <a:pt x="0" y="894"/>
                    <a:pt x="66" y="1313"/>
                  </a:cubicBezTo>
                  <a:cubicBezTo>
                    <a:pt x="397" y="1064"/>
                    <a:pt x="675" y="761"/>
                    <a:pt x="878" y="412"/>
                  </a:cubicBezTo>
                  <a:cubicBezTo>
                    <a:pt x="609" y="303"/>
                    <a:pt x="359" y="171"/>
                    <a:pt x="137" y="1"/>
                  </a:cubicBezTo>
                  <a:close/>
                  <a:moveTo>
                    <a:pt x="7295" y="317"/>
                  </a:moveTo>
                  <a:lnTo>
                    <a:pt x="7295" y="317"/>
                  </a:lnTo>
                  <a:cubicBezTo>
                    <a:pt x="7229" y="321"/>
                    <a:pt x="7159" y="327"/>
                    <a:pt x="7092" y="332"/>
                  </a:cubicBezTo>
                  <a:cubicBezTo>
                    <a:pt x="5969" y="397"/>
                    <a:pt x="4485" y="695"/>
                    <a:pt x="3084" y="714"/>
                  </a:cubicBezTo>
                  <a:cubicBezTo>
                    <a:pt x="3202" y="992"/>
                    <a:pt x="3348" y="1262"/>
                    <a:pt x="3513" y="1517"/>
                  </a:cubicBezTo>
                  <a:cubicBezTo>
                    <a:pt x="3792" y="1947"/>
                    <a:pt x="4169" y="2372"/>
                    <a:pt x="4688" y="2470"/>
                  </a:cubicBezTo>
                  <a:cubicBezTo>
                    <a:pt x="4764" y="2485"/>
                    <a:pt x="4836" y="2489"/>
                    <a:pt x="4910" y="2489"/>
                  </a:cubicBezTo>
                  <a:cubicBezTo>
                    <a:pt x="5279" y="2489"/>
                    <a:pt x="5647" y="2333"/>
                    <a:pt x="5954" y="2130"/>
                  </a:cubicBezTo>
                  <a:cubicBezTo>
                    <a:pt x="6610" y="1705"/>
                    <a:pt x="7092" y="1044"/>
                    <a:pt x="7295" y="317"/>
                  </a:cubicBezTo>
                  <a:close/>
                </a:path>
              </a:pathLst>
            </a:custGeom>
            <a:solidFill>
              <a:srgbClr val="BDB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188;p81"/>
            <p:cNvSpPr/>
            <p:nvPr/>
          </p:nvSpPr>
          <p:spPr>
            <a:xfrm>
              <a:off x="2871043" y="3778068"/>
              <a:ext cx="489165" cy="703406"/>
            </a:xfrm>
            <a:custGeom>
              <a:avLst/>
              <a:gdLst/>
              <a:ahLst/>
              <a:cxnLst/>
              <a:rect l="l" t="t" r="r" b="b"/>
              <a:pathLst>
                <a:path w="15195" h="21850" extrusionOk="0">
                  <a:moveTo>
                    <a:pt x="12820" y="1"/>
                  </a:moveTo>
                  <a:cubicBezTo>
                    <a:pt x="12008" y="818"/>
                    <a:pt x="11068" y="1493"/>
                    <a:pt x="10043" y="2060"/>
                  </a:cubicBezTo>
                  <a:cubicBezTo>
                    <a:pt x="10138" y="2249"/>
                    <a:pt x="10218" y="2448"/>
                    <a:pt x="10280" y="2655"/>
                  </a:cubicBezTo>
                  <a:cubicBezTo>
                    <a:pt x="10294" y="2688"/>
                    <a:pt x="10303" y="2725"/>
                    <a:pt x="10313" y="2764"/>
                  </a:cubicBezTo>
                  <a:cubicBezTo>
                    <a:pt x="11634" y="2433"/>
                    <a:pt x="12773" y="2267"/>
                    <a:pt x="13750" y="2221"/>
                  </a:cubicBezTo>
                  <a:cubicBezTo>
                    <a:pt x="13632" y="1602"/>
                    <a:pt x="13481" y="997"/>
                    <a:pt x="13255" y="515"/>
                  </a:cubicBezTo>
                  <a:cubicBezTo>
                    <a:pt x="13151" y="304"/>
                    <a:pt x="13000" y="134"/>
                    <a:pt x="12820" y="1"/>
                  </a:cubicBezTo>
                  <a:close/>
                  <a:moveTo>
                    <a:pt x="14199" y="4435"/>
                  </a:moveTo>
                  <a:cubicBezTo>
                    <a:pt x="13608" y="4444"/>
                    <a:pt x="12994" y="4492"/>
                    <a:pt x="12381" y="4567"/>
                  </a:cubicBezTo>
                  <a:cubicBezTo>
                    <a:pt x="12575" y="5218"/>
                    <a:pt x="12745" y="6097"/>
                    <a:pt x="12863" y="7094"/>
                  </a:cubicBezTo>
                  <a:cubicBezTo>
                    <a:pt x="13580" y="7136"/>
                    <a:pt x="14203" y="7236"/>
                    <a:pt x="14742" y="7358"/>
                  </a:cubicBezTo>
                  <a:cubicBezTo>
                    <a:pt x="14595" y="6380"/>
                    <a:pt x="14416" y="5403"/>
                    <a:pt x="14199" y="4435"/>
                  </a:cubicBezTo>
                  <a:close/>
                  <a:moveTo>
                    <a:pt x="13022" y="10097"/>
                  </a:moveTo>
                  <a:cubicBezTo>
                    <a:pt x="13018" y="11423"/>
                    <a:pt x="12891" y="12769"/>
                    <a:pt x="12598" y="13931"/>
                  </a:cubicBezTo>
                  <a:cubicBezTo>
                    <a:pt x="13617" y="14413"/>
                    <a:pt x="14425" y="14927"/>
                    <a:pt x="15058" y="15446"/>
                  </a:cubicBezTo>
                  <a:cubicBezTo>
                    <a:pt x="15162" y="14691"/>
                    <a:pt x="15195" y="13916"/>
                    <a:pt x="15195" y="13171"/>
                  </a:cubicBezTo>
                  <a:cubicBezTo>
                    <a:pt x="15195" y="12599"/>
                    <a:pt x="15176" y="12037"/>
                    <a:pt x="15153" y="11508"/>
                  </a:cubicBezTo>
                  <a:cubicBezTo>
                    <a:pt x="15143" y="11281"/>
                    <a:pt x="15129" y="11055"/>
                    <a:pt x="15114" y="10824"/>
                  </a:cubicBezTo>
                  <a:cubicBezTo>
                    <a:pt x="14445" y="10512"/>
                    <a:pt x="13741" y="10276"/>
                    <a:pt x="13022" y="10097"/>
                  </a:cubicBezTo>
                  <a:close/>
                  <a:moveTo>
                    <a:pt x="11158" y="16703"/>
                  </a:moveTo>
                  <a:cubicBezTo>
                    <a:pt x="10827" y="17004"/>
                    <a:pt x="10435" y="17208"/>
                    <a:pt x="9991" y="17298"/>
                  </a:cubicBezTo>
                  <a:cubicBezTo>
                    <a:pt x="9406" y="17411"/>
                    <a:pt x="8844" y="17453"/>
                    <a:pt x="8301" y="17453"/>
                  </a:cubicBezTo>
                  <a:cubicBezTo>
                    <a:pt x="7465" y="17453"/>
                    <a:pt x="6676" y="17350"/>
                    <a:pt x="5935" y="17250"/>
                  </a:cubicBezTo>
                  <a:cubicBezTo>
                    <a:pt x="5198" y="17146"/>
                    <a:pt x="4509" y="17043"/>
                    <a:pt x="3871" y="17043"/>
                  </a:cubicBezTo>
                  <a:cubicBezTo>
                    <a:pt x="2607" y="17043"/>
                    <a:pt x="1554" y="17449"/>
                    <a:pt x="737" y="19064"/>
                  </a:cubicBezTo>
                  <a:cubicBezTo>
                    <a:pt x="463" y="19606"/>
                    <a:pt x="217" y="20286"/>
                    <a:pt x="0" y="21132"/>
                  </a:cubicBezTo>
                  <a:cubicBezTo>
                    <a:pt x="222" y="21302"/>
                    <a:pt x="472" y="21434"/>
                    <a:pt x="741" y="21543"/>
                  </a:cubicBezTo>
                  <a:cubicBezTo>
                    <a:pt x="1345" y="21770"/>
                    <a:pt x="2040" y="21849"/>
                    <a:pt x="2766" y="21849"/>
                  </a:cubicBezTo>
                  <a:cubicBezTo>
                    <a:pt x="2829" y="21849"/>
                    <a:pt x="2885" y="21849"/>
                    <a:pt x="2947" y="21845"/>
                  </a:cubicBezTo>
                  <a:cubicBezTo>
                    <a:pt x="4348" y="21826"/>
                    <a:pt x="5832" y="21528"/>
                    <a:pt x="6955" y="21463"/>
                  </a:cubicBezTo>
                  <a:cubicBezTo>
                    <a:pt x="7022" y="21458"/>
                    <a:pt x="7092" y="21452"/>
                    <a:pt x="7158" y="21448"/>
                  </a:cubicBezTo>
                  <a:cubicBezTo>
                    <a:pt x="9151" y="21316"/>
                    <a:pt x="11252" y="21103"/>
                    <a:pt x="12791" y="19900"/>
                  </a:cubicBezTo>
                  <a:cubicBezTo>
                    <a:pt x="12909" y="19809"/>
                    <a:pt x="13018" y="19715"/>
                    <a:pt x="13127" y="19611"/>
                  </a:cubicBezTo>
                  <a:cubicBezTo>
                    <a:pt x="12621" y="18483"/>
                    <a:pt x="11937" y="17520"/>
                    <a:pt x="11158" y="16703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189;p81"/>
            <p:cNvSpPr/>
            <p:nvPr/>
          </p:nvSpPr>
          <p:spPr>
            <a:xfrm>
              <a:off x="3201632" y="3849568"/>
              <a:ext cx="126517" cy="75524"/>
            </a:xfrm>
            <a:custGeom>
              <a:avLst/>
              <a:gdLst/>
              <a:ahLst/>
              <a:cxnLst/>
              <a:rect l="l" t="t" r="r" b="b"/>
              <a:pathLst>
                <a:path w="3930" h="2346" extrusionOk="0">
                  <a:moveTo>
                    <a:pt x="3481" y="0"/>
                  </a:moveTo>
                  <a:cubicBezTo>
                    <a:pt x="2504" y="46"/>
                    <a:pt x="1365" y="212"/>
                    <a:pt x="44" y="543"/>
                  </a:cubicBezTo>
                  <a:cubicBezTo>
                    <a:pt x="96" y="741"/>
                    <a:pt x="119" y="953"/>
                    <a:pt x="119" y="1162"/>
                  </a:cubicBezTo>
                  <a:cubicBezTo>
                    <a:pt x="119" y="1421"/>
                    <a:pt x="81" y="1676"/>
                    <a:pt x="1" y="1912"/>
                  </a:cubicBezTo>
                  <a:cubicBezTo>
                    <a:pt x="502" y="1714"/>
                    <a:pt x="940" y="1487"/>
                    <a:pt x="1238" y="1227"/>
                  </a:cubicBezTo>
                  <a:cubicBezTo>
                    <a:pt x="1290" y="1184"/>
                    <a:pt x="1343" y="1162"/>
                    <a:pt x="1399" y="1162"/>
                  </a:cubicBezTo>
                  <a:cubicBezTo>
                    <a:pt x="1639" y="1162"/>
                    <a:pt x="1890" y="1609"/>
                    <a:pt x="2112" y="2346"/>
                  </a:cubicBezTo>
                  <a:cubicBezTo>
                    <a:pt x="2725" y="2271"/>
                    <a:pt x="3339" y="2223"/>
                    <a:pt x="3930" y="2214"/>
                  </a:cubicBezTo>
                  <a:cubicBezTo>
                    <a:pt x="3892" y="2034"/>
                    <a:pt x="3854" y="1860"/>
                    <a:pt x="3812" y="1685"/>
                  </a:cubicBezTo>
                  <a:cubicBezTo>
                    <a:pt x="3694" y="1180"/>
                    <a:pt x="3599" y="585"/>
                    <a:pt x="348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190;p81"/>
            <p:cNvSpPr/>
            <p:nvPr/>
          </p:nvSpPr>
          <p:spPr>
            <a:xfrm>
              <a:off x="3230252" y="4226547"/>
              <a:ext cx="125551" cy="182853"/>
            </a:xfrm>
            <a:custGeom>
              <a:avLst/>
              <a:gdLst/>
              <a:ahLst/>
              <a:cxnLst/>
              <a:rect l="l" t="t" r="r" b="b"/>
              <a:pathLst>
                <a:path w="3900" h="5680" extrusionOk="0">
                  <a:moveTo>
                    <a:pt x="1440" y="0"/>
                  </a:moveTo>
                  <a:cubicBezTo>
                    <a:pt x="1147" y="1181"/>
                    <a:pt x="685" y="2172"/>
                    <a:pt x="0" y="2772"/>
                  </a:cubicBezTo>
                  <a:cubicBezTo>
                    <a:pt x="779" y="3589"/>
                    <a:pt x="1463" y="4552"/>
                    <a:pt x="1969" y="5680"/>
                  </a:cubicBezTo>
                  <a:cubicBezTo>
                    <a:pt x="3145" y="4594"/>
                    <a:pt x="3673" y="3088"/>
                    <a:pt x="3900" y="1515"/>
                  </a:cubicBezTo>
                  <a:cubicBezTo>
                    <a:pt x="3267" y="996"/>
                    <a:pt x="2459" y="482"/>
                    <a:pt x="14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191;p81"/>
            <p:cNvSpPr/>
            <p:nvPr/>
          </p:nvSpPr>
          <p:spPr>
            <a:xfrm>
              <a:off x="3285109" y="4006444"/>
              <a:ext cx="72530" cy="120078"/>
            </a:xfrm>
            <a:custGeom>
              <a:avLst/>
              <a:gdLst/>
              <a:ahLst/>
              <a:cxnLst/>
              <a:rect l="l" t="t" r="r" b="b"/>
              <a:pathLst>
                <a:path w="2253" h="3730" extrusionOk="0">
                  <a:moveTo>
                    <a:pt x="1" y="0"/>
                  </a:moveTo>
                  <a:lnTo>
                    <a:pt x="1" y="0"/>
                  </a:lnTo>
                  <a:cubicBezTo>
                    <a:pt x="114" y="929"/>
                    <a:pt x="171" y="1964"/>
                    <a:pt x="160" y="3003"/>
                  </a:cubicBezTo>
                  <a:cubicBezTo>
                    <a:pt x="879" y="3182"/>
                    <a:pt x="1583" y="3418"/>
                    <a:pt x="2252" y="3730"/>
                  </a:cubicBezTo>
                  <a:cubicBezTo>
                    <a:pt x="2178" y="2573"/>
                    <a:pt x="2054" y="1417"/>
                    <a:pt x="1880" y="264"/>
                  </a:cubicBezTo>
                  <a:cubicBezTo>
                    <a:pt x="1341" y="142"/>
                    <a:pt x="718" y="42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192;p81"/>
            <p:cNvSpPr/>
            <p:nvPr/>
          </p:nvSpPr>
          <p:spPr>
            <a:xfrm>
              <a:off x="3082937" y="3909125"/>
              <a:ext cx="33158" cy="31034"/>
            </a:xfrm>
            <a:custGeom>
              <a:avLst/>
              <a:gdLst/>
              <a:ahLst/>
              <a:cxnLst/>
              <a:rect l="l" t="t" r="r" b="b"/>
              <a:pathLst>
                <a:path w="1030" h="964" extrusionOk="0">
                  <a:moveTo>
                    <a:pt x="157" y="1"/>
                  </a:moveTo>
                  <a:cubicBezTo>
                    <a:pt x="128" y="180"/>
                    <a:pt x="76" y="354"/>
                    <a:pt x="0" y="511"/>
                  </a:cubicBezTo>
                  <a:cubicBezTo>
                    <a:pt x="81" y="661"/>
                    <a:pt x="151" y="813"/>
                    <a:pt x="222" y="964"/>
                  </a:cubicBezTo>
                  <a:cubicBezTo>
                    <a:pt x="458" y="921"/>
                    <a:pt x="732" y="870"/>
                    <a:pt x="1029" y="808"/>
                  </a:cubicBezTo>
                  <a:cubicBezTo>
                    <a:pt x="774" y="657"/>
                    <a:pt x="543" y="468"/>
                    <a:pt x="355" y="256"/>
                  </a:cubicBezTo>
                  <a:cubicBezTo>
                    <a:pt x="279" y="175"/>
                    <a:pt x="222" y="90"/>
                    <a:pt x="157" y="1"/>
                  </a:cubicBezTo>
                  <a:close/>
                </a:path>
              </a:pathLst>
            </a:custGeom>
            <a:solidFill>
              <a:srgbClr val="237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193;p81"/>
            <p:cNvSpPr/>
            <p:nvPr/>
          </p:nvSpPr>
          <p:spPr>
            <a:xfrm>
              <a:off x="3063332" y="3925543"/>
              <a:ext cx="26784" cy="18897"/>
            </a:xfrm>
            <a:custGeom>
              <a:avLst/>
              <a:gdLst/>
              <a:ahLst/>
              <a:cxnLst/>
              <a:rect l="l" t="t" r="r" b="b"/>
              <a:pathLst>
                <a:path w="832" h="587" extrusionOk="0">
                  <a:moveTo>
                    <a:pt x="609" y="1"/>
                  </a:moveTo>
                  <a:cubicBezTo>
                    <a:pt x="482" y="260"/>
                    <a:pt x="288" y="473"/>
                    <a:pt x="1" y="587"/>
                  </a:cubicBezTo>
                  <a:cubicBezTo>
                    <a:pt x="1" y="587"/>
                    <a:pt x="330" y="539"/>
                    <a:pt x="831" y="454"/>
                  </a:cubicBezTo>
                  <a:cubicBezTo>
                    <a:pt x="760" y="303"/>
                    <a:pt x="690" y="151"/>
                    <a:pt x="609" y="1"/>
                  </a:cubicBezTo>
                  <a:close/>
                </a:path>
              </a:pathLst>
            </a:custGeom>
            <a:solidFill>
              <a:srgbClr val="618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194;p81"/>
            <p:cNvSpPr/>
            <p:nvPr/>
          </p:nvSpPr>
          <p:spPr>
            <a:xfrm>
              <a:off x="3331917" y="2925891"/>
              <a:ext cx="296300" cy="630329"/>
            </a:xfrm>
            <a:custGeom>
              <a:avLst/>
              <a:gdLst/>
              <a:ahLst/>
              <a:cxnLst/>
              <a:rect l="l" t="t" r="r" b="b"/>
              <a:pathLst>
                <a:path w="9204" h="19580" extrusionOk="0">
                  <a:moveTo>
                    <a:pt x="5545" y="0"/>
                  </a:moveTo>
                  <a:cubicBezTo>
                    <a:pt x="5447" y="0"/>
                    <a:pt x="5346" y="4"/>
                    <a:pt x="5242" y="10"/>
                  </a:cubicBezTo>
                  <a:cubicBezTo>
                    <a:pt x="4939" y="30"/>
                    <a:pt x="4643" y="86"/>
                    <a:pt x="4359" y="176"/>
                  </a:cubicBezTo>
                  <a:cubicBezTo>
                    <a:pt x="3198" y="530"/>
                    <a:pt x="2215" y="1399"/>
                    <a:pt x="1596" y="2423"/>
                  </a:cubicBezTo>
                  <a:cubicBezTo>
                    <a:pt x="1413" y="2726"/>
                    <a:pt x="1256" y="3042"/>
                    <a:pt x="1125" y="3364"/>
                  </a:cubicBezTo>
                  <a:cubicBezTo>
                    <a:pt x="700" y="4402"/>
                    <a:pt x="497" y="5530"/>
                    <a:pt x="360" y="6644"/>
                  </a:cubicBezTo>
                  <a:cubicBezTo>
                    <a:pt x="1" y="9540"/>
                    <a:pt x="5" y="12463"/>
                    <a:pt x="5" y="15371"/>
                  </a:cubicBezTo>
                  <a:cubicBezTo>
                    <a:pt x="5" y="16419"/>
                    <a:pt x="34" y="17534"/>
                    <a:pt x="648" y="18397"/>
                  </a:cubicBezTo>
                  <a:cubicBezTo>
                    <a:pt x="1219" y="19200"/>
                    <a:pt x="2208" y="19580"/>
                    <a:pt x="3225" y="19580"/>
                  </a:cubicBezTo>
                  <a:cubicBezTo>
                    <a:pt x="4016" y="19580"/>
                    <a:pt x="4824" y="19350"/>
                    <a:pt x="5464" y="18912"/>
                  </a:cubicBezTo>
                  <a:cubicBezTo>
                    <a:pt x="6848" y="17963"/>
                    <a:pt x="7541" y="16353"/>
                    <a:pt x="8009" y="14786"/>
                  </a:cubicBezTo>
                  <a:cubicBezTo>
                    <a:pt x="8921" y="11726"/>
                    <a:pt x="9204" y="8501"/>
                    <a:pt x="8864" y="5337"/>
                  </a:cubicBezTo>
                  <a:cubicBezTo>
                    <a:pt x="8774" y="4473"/>
                    <a:pt x="8708" y="3462"/>
                    <a:pt x="8481" y="2551"/>
                  </a:cubicBezTo>
                  <a:cubicBezTo>
                    <a:pt x="8317" y="1904"/>
                    <a:pt x="8071" y="1314"/>
                    <a:pt x="7669" y="860"/>
                  </a:cubicBezTo>
                  <a:cubicBezTo>
                    <a:pt x="7205" y="336"/>
                    <a:pt x="6534" y="0"/>
                    <a:pt x="5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195;p81"/>
            <p:cNvSpPr/>
            <p:nvPr/>
          </p:nvSpPr>
          <p:spPr>
            <a:xfrm>
              <a:off x="3312634" y="2636316"/>
              <a:ext cx="396773" cy="407589"/>
            </a:xfrm>
            <a:custGeom>
              <a:avLst/>
              <a:gdLst/>
              <a:ahLst/>
              <a:cxnLst/>
              <a:rect l="l" t="t" r="r" b="b"/>
              <a:pathLst>
                <a:path w="12325" h="12661" extrusionOk="0">
                  <a:moveTo>
                    <a:pt x="5075" y="0"/>
                  </a:moveTo>
                  <a:cubicBezTo>
                    <a:pt x="4539" y="0"/>
                    <a:pt x="4018" y="103"/>
                    <a:pt x="3561" y="246"/>
                  </a:cubicBezTo>
                  <a:cubicBezTo>
                    <a:pt x="2574" y="549"/>
                    <a:pt x="1870" y="1031"/>
                    <a:pt x="1870" y="1031"/>
                  </a:cubicBezTo>
                  <a:cubicBezTo>
                    <a:pt x="1870" y="1031"/>
                    <a:pt x="439" y="6041"/>
                    <a:pt x="114" y="9894"/>
                  </a:cubicBezTo>
                  <a:cubicBezTo>
                    <a:pt x="0" y="11211"/>
                    <a:pt x="671" y="11980"/>
                    <a:pt x="1724" y="12359"/>
                  </a:cubicBezTo>
                  <a:cubicBezTo>
                    <a:pt x="2315" y="12568"/>
                    <a:pt x="3021" y="12660"/>
                    <a:pt x="3779" y="12660"/>
                  </a:cubicBezTo>
                  <a:cubicBezTo>
                    <a:pt x="4026" y="12660"/>
                    <a:pt x="4278" y="12650"/>
                    <a:pt x="4533" y="12632"/>
                  </a:cubicBezTo>
                  <a:cubicBezTo>
                    <a:pt x="5289" y="12580"/>
                    <a:pt x="6068" y="12453"/>
                    <a:pt x="6819" y="12278"/>
                  </a:cubicBezTo>
                  <a:cubicBezTo>
                    <a:pt x="7641" y="12080"/>
                    <a:pt x="8424" y="11825"/>
                    <a:pt x="9080" y="11546"/>
                  </a:cubicBezTo>
                  <a:cubicBezTo>
                    <a:pt x="9127" y="11522"/>
                    <a:pt x="9175" y="11503"/>
                    <a:pt x="9217" y="11485"/>
                  </a:cubicBezTo>
                  <a:cubicBezTo>
                    <a:pt x="12324" y="10101"/>
                    <a:pt x="9851" y="3439"/>
                    <a:pt x="7589" y="1063"/>
                  </a:cubicBezTo>
                  <a:cubicBezTo>
                    <a:pt x="6837" y="275"/>
                    <a:pt x="5954" y="6"/>
                    <a:pt x="5109" y="0"/>
                  </a:cubicBezTo>
                  <a:cubicBezTo>
                    <a:pt x="5097" y="0"/>
                    <a:pt x="5086" y="0"/>
                    <a:pt x="50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196;p81"/>
            <p:cNvSpPr/>
            <p:nvPr/>
          </p:nvSpPr>
          <p:spPr>
            <a:xfrm>
              <a:off x="3380561" y="3008015"/>
              <a:ext cx="241283" cy="548174"/>
            </a:xfrm>
            <a:custGeom>
              <a:avLst/>
              <a:gdLst/>
              <a:ahLst/>
              <a:cxnLst/>
              <a:rect l="l" t="t" r="r" b="b"/>
              <a:pathLst>
                <a:path w="7495" h="17028" extrusionOk="0">
                  <a:moveTo>
                    <a:pt x="6970" y="0"/>
                  </a:moveTo>
                  <a:cubicBezTo>
                    <a:pt x="6314" y="279"/>
                    <a:pt x="5531" y="534"/>
                    <a:pt x="4709" y="732"/>
                  </a:cubicBezTo>
                  <a:cubicBezTo>
                    <a:pt x="5128" y="3164"/>
                    <a:pt x="6734" y="14236"/>
                    <a:pt x="1380" y="14572"/>
                  </a:cubicBezTo>
                  <a:cubicBezTo>
                    <a:pt x="1380" y="14572"/>
                    <a:pt x="2012" y="5388"/>
                    <a:pt x="1380" y="3838"/>
                  </a:cubicBezTo>
                  <a:cubicBezTo>
                    <a:pt x="1380" y="3838"/>
                    <a:pt x="1989" y="2734"/>
                    <a:pt x="2423" y="1086"/>
                  </a:cubicBezTo>
                  <a:lnTo>
                    <a:pt x="2423" y="1086"/>
                  </a:lnTo>
                  <a:cubicBezTo>
                    <a:pt x="2168" y="1105"/>
                    <a:pt x="1918" y="1114"/>
                    <a:pt x="1678" y="1114"/>
                  </a:cubicBezTo>
                  <a:cubicBezTo>
                    <a:pt x="1502" y="1114"/>
                    <a:pt x="1327" y="1110"/>
                    <a:pt x="1157" y="1100"/>
                  </a:cubicBezTo>
                  <a:cubicBezTo>
                    <a:pt x="945" y="1969"/>
                    <a:pt x="567" y="2796"/>
                    <a:pt x="0" y="3513"/>
                  </a:cubicBezTo>
                  <a:cubicBezTo>
                    <a:pt x="34" y="4769"/>
                    <a:pt x="85" y="6026"/>
                    <a:pt x="161" y="7281"/>
                  </a:cubicBezTo>
                  <a:cubicBezTo>
                    <a:pt x="294" y="9345"/>
                    <a:pt x="497" y="11413"/>
                    <a:pt x="497" y="13477"/>
                  </a:cubicBezTo>
                  <a:cubicBezTo>
                    <a:pt x="497" y="14208"/>
                    <a:pt x="468" y="14935"/>
                    <a:pt x="407" y="15667"/>
                  </a:cubicBezTo>
                  <a:cubicBezTo>
                    <a:pt x="374" y="16027"/>
                    <a:pt x="331" y="16389"/>
                    <a:pt x="279" y="16749"/>
                  </a:cubicBezTo>
                  <a:cubicBezTo>
                    <a:pt x="719" y="16938"/>
                    <a:pt x="1210" y="17027"/>
                    <a:pt x="1710" y="17027"/>
                  </a:cubicBezTo>
                  <a:cubicBezTo>
                    <a:pt x="2504" y="17027"/>
                    <a:pt x="3311" y="16801"/>
                    <a:pt x="3953" y="16361"/>
                  </a:cubicBezTo>
                  <a:cubicBezTo>
                    <a:pt x="5337" y="15412"/>
                    <a:pt x="6030" y="13802"/>
                    <a:pt x="6498" y="12235"/>
                  </a:cubicBezTo>
                  <a:cubicBezTo>
                    <a:pt x="7164" y="10006"/>
                    <a:pt x="7495" y="7687"/>
                    <a:pt x="7495" y="5368"/>
                  </a:cubicBezTo>
                  <a:cubicBezTo>
                    <a:pt x="7495" y="4509"/>
                    <a:pt x="7447" y="3646"/>
                    <a:pt x="7353" y="2786"/>
                  </a:cubicBezTo>
                  <a:cubicBezTo>
                    <a:pt x="7263" y="1922"/>
                    <a:pt x="7197" y="911"/>
                    <a:pt x="6970" y="0"/>
                  </a:cubicBezTo>
                  <a:close/>
                </a:path>
              </a:pathLst>
            </a:custGeom>
            <a:solidFill>
              <a:srgbClr val="C3B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97;p81"/>
            <p:cNvSpPr/>
            <p:nvPr/>
          </p:nvSpPr>
          <p:spPr>
            <a:xfrm>
              <a:off x="3382718" y="2636316"/>
              <a:ext cx="273797" cy="407589"/>
            </a:xfrm>
            <a:custGeom>
              <a:avLst/>
              <a:gdLst/>
              <a:ahLst/>
              <a:cxnLst/>
              <a:rect l="l" t="t" r="r" b="b"/>
              <a:pathLst>
                <a:path w="8505" h="12661" extrusionOk="0">
                  <a:moveTo>
                    <a:pt x="2927" y="0"/>
                  </a:moveTo>
                  <a:cubicBezTo>
                    <a:pt x="2927" y="0"/>
                    <a:pt x="7674" y="5837"/>
                    <a:pt x="6091" y="9855"/>
                  </a:cubicBezTo>
                  <a:cubicBezTo>
                    <a:pt x="5808" y="10578"/>
                    <a:pt x="5316" y="11244"/>
                    <a:pt x="4557" y="11806"/>
                  </a:cubicBezTo>
                  <a:cubicBezTo>
                    <a:pt x="4557" y="11806"/>
                    <a:pt x="4590" y="11976"/>
                    <a:pt x="4642" y="12278"/>
                  </a:cubicBezTo>
                  <a:cubicBezTo>
                    <a:pt x="5464" y="12080"/>
                    <a:pt x="6247" y="11825"/>
                    <a:pt x="6903" y="11546"/>
                  </a:cubicBezTo>
                  <a:cubicBezTo>
                    <a:pt x="6950" y="11522"/>
                    <a:pt x="6998" y="11503"/>
                    <a:pt x="7040" y="11485"/>
                  </a:cubicBezTo>
                  <a:cubicBezTo>
                    <a:pt x="8088" y="11017"/>
                    <a:pt x="8504" y="9945"/>
                    <a:pt x="8500" y="8642"/>
                  </a:cubicBezTo>
                  <a:cubicBezTo>
                    <a:pt x="8500" y="6087"/>
                    <a:pt x="6909" y="2635"/>
                    <a:pt x="5412" y="1063"/>
                  </a:cubicBezTo>
                  <a:cubicBezTo>
                    <a:pt x="4660" y="275"/>
                    <a:pt x="3777" y="6"/>
                    <a:pt x="2932" y="0"/>
                  </a:cubicBezTo>
                  <a:close/>
                  <a:moveTo>
                    <a:pt x="1384" y="246"/>
                  </a:moveTo>
                  <a:cubicBezTo>
                    <a:pt x="907" y="393"/>
                    <a:pt x="495" y="582"/>
                    <a:pt x="194" y="737"/>
                  </a:cubicBezTo>
                  <a:cubicBezTo>
                    <a:pt x="127" y="2570"/>
                    <a:pt x="52" y="4402"/>
                    <a:pt x="0" y="6233"/>
                  </a:cubicBezTo>
                  <a:cubicBezTo>
                    <a:pt x="245" y="6545"/>
                    <a:pt x="458" y="6904"/>
                    <a:pt x="623" y="7310"/>
                  </a:cubicBezTo>
                  <a:cubicBezTo>
                    <a:pt x="1293" y="8959"/>
                    <a:pt x="1526" y="10894"/>
                    <a:pt x="1090" y="12646"/>
                  </a:cubicBezTo>
                  <a:cubicBezTo>
                    <a:pt x="1260" y="12656"/>
                    <a:pt x="1435" y="12660"/>
                    <a:pt x="1611" y="12660"/>
                  </a:cubicBezTo>
                  <a:cubicBezTo>
                    <a:pt x="1851" y="12660"/>
                    <a:pt x="2101" y="12651"/>
                    <a:pt x="2356" y="12632"/>
                  </a:cubicBezTo>
                  <a:cubicBezTo>
                    <a:pt x="2620" y="11636"/>
                    <a:pt x="2819" y="10437"/>
                    <a:pt x="2781" y="9171"/>
                  </a:cubicBezTo>
                  <a:cubicBezTo>
                    <a:pt x="2744" y="8009"/>
                    <a:pt x="2507" y="6791"/>
                    <a:pt x="1931" y="5610"/>
                  </a:cubicBezTo>
                  <a:cubicBezTo>
                    <a:pt x="1931" y="5610"/>
                    <a:pt x="1190" y="2910"/>
                    <a:pt x="1384" y="24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198;p81"/>
            <p:cNvSpPr/>
            <p:nvPr/>
          </p:nvSpPr>
          <p:spPr>
            <a:xfrm>
              <a:off x="2064772" y="2886616"/>
              <a:ext cx="498597" cy="1114569"/>
            </a:xfrm>
            <a:custGeom>
              <a:avLst/>
              <a:gdLst/>
              <a:ahLst/>
              <a:cxnLst/>
              <a:rect l="l" t="t" r="r" b="b"/>
              <a:pathLst>
                <a:path w="15488" h="34622" extrusionOk="0">
                  <a:moveTo>
                    <a:pt x="10584" y="1"/>
                  </a:moveTo>
                  <a:cubicBezTo>
                    <a:pt x="9927" y="1"/>
                    <a:pt x="9295" y="198"/>
                    <a:pt x="8716" y="537"/>
                  </a:cubicBezTo>
                  <a:lnTo>
                    <a:pt x="8711" y="537"/>
                  </a:lnTo>
                  <a:cubicBezTo>
                    <a:pt x="7111" y="1472"/>
                    <a:pt x="5917" y="3492"/>
                    <a:pt x="5737" y="5371"/>
                  </a:cubicBezTo>
                  <a:cubicBezTo>
                    <a:pt x="5699" y="5774"/>
                    <a:pt x="5713" y="6165"/>
                    <a:pt x="5769" y="6543"/>
                  </a:cubicBezTo>
                  <a:cubicBezTo>
                    <a:pt x="6563" y="11473"/>
                    <a:pt x="5643" y="16402"/>
                    <a:pt x="3126" y="20803"/>
                  </a:cubicBezTo>
                  <a:cubicBezTo>
                    <a:pt x="2016" y="22734"/>
                    <a:pt x="604" y="24586"/>
                    <a:pt x="207" y="26757"/>
                  </a:cubicBezTo>
                  <a:cubicBezTo>
                    <a:pt x="0" y="27923"/>
                    <a:pt x="222" y="29222"/>
                    <a:pt x="817" y="30242"/>
                  </a:cubicBezTo>
                  <a:cubicBezTo>
                    <a:pt x="528" y="31730"/>
                    <a:pt x="1345" y="34237"/>
                    <a:pt x="2630" y="34577"/>
                  </a:cubicBezTo>
                  <a:cubicBezTo>
                    <a:pt x="2731" y="34605"/>
                    <a:pt x="2832" y="34621"/>
                    <a:pt x="2938" y="34621"/>
                  </a:cubicBezTo>
                  <a:cubicBezTo>
                    <a:pt x="2990" y="34621"/>
                    <a:pt x="3043" y="34617"/>
                    <a:pt x="3097" y="34609"/>
                  </a:cubicBezTo>
                  <a:cubicBezTo>
                    <a:pt x="3154" y="34600"/>
                    <a:pt x="3215" y="34587"/>
                    <a:pt x="3276" y="34567"/>
                  </a:cubicBezTo>
                  <a:cubicBezTo>
                    <a:pt x="3409" y="34530"/>
                    <a:pt x="3541" y="34473"/>
                    <a:pt x="3679" y="34383"/>
                  </a:cubicBezTo>
                  <a:cubicBezTo>
                    <a:pt x="4037" y="34162"/>
                    <a:pt x="4174" y="33746"/>
                    <a:pt x="4226" y="33330"/>
                  </a:cubicBezTo>
                  <a:cubicBezTo>
                    <a:pt x="4287" y="33397"/>
                    <a:pt x="4353" y="33467"/>
                    <a:pt x="4410" y="33524"/>
                  </a:cubicBezTo>
                  <a:cubicBezTo>
                    <a:pt x="4791" y="33909"/>
                    <a:pt x="5321" y="34261"/>
                    <a:pt x="5849" y="34261"/>
                  </a:cubicBezTo>
                  <a:cubicBezTo>
                    <a:pt x="5981" y="34261"/>
                    <a:pt x="6113" y="34239"/>
                    <a:pt x="6242" y="34190"/>
                  </a:cubicBezTo>
                  <a:cubicBezTo>
                    <a:pt x="6695" y="34014"/>
                    <a:pt x="6927" y="33576"/>
                    <a:pt x="7002" y="33099"/>
                  </a:cubicBezTo>
                  <a:cubicBezTo>
                    <a:pt x="7068" y="33184"/>
                    <a:pt x="7129" y="33273"/>
                    <a:pt x="7201" y="33349"/>
                  </a:cubicBezTo>
                  <a:cubicBezTo>
                    <a:pt x="7666" y="33863"/>
                    <a:pt x="8369" y="34259"/>
                    <a:pt x="9049" y="34259"/>
                  </a:cubicBezTo>
                  <a:cubicBezTo>
                    <a:pt x="9281" y="34259"/>
                    <a:pt x="9511" y="34213"/>
                    <a:pt x="9727" y="34110"/>
                  </a:cubicBezTo>
                  <a:cubicBezTo>
                    <a:pt x="10592" y="33694"/>
                    <a:pt x="10818" y="32565"/>
                    <a:pt x="10548" y="31678"/>
                  </a:cubicBezTo>
                  <a:cubicBezTo>
                    <a:pt x="10280" y="30790"/>
                    <a:pt x="9657" y="30054"/>
                    <a:pt x="9175" y="29246"/>
                  </a:cubicBezTo>
                  <a:cubicBezTo>
                    <a:pt x="7914" y="27121"/>
                    <a:pt x="9821" y="25114"/>
                    <a:pt x="10926" y="23216"/>
                  </a:cubicBezTo>
                  <a:cubicBezTo>
                    <a:pt x="12235" y="20988"/>
                    <a:pt x="13769" y="18857"/>
                    <a:pt x="14501" y="16364"/>
                  </a:cubicBezTo>
                  <a:cubicBezTo>
                    <a:pt x="15271" y="13715"/>
                    <a:pt x="15487" y="10920"/>
                    <a:pt x="15091" y="8195"/>
                  </a:cubicBezTo>
                  <a:cubicBezTo>
                    <a:pt x="14779" y="6042"/>
                    <a:pt x="14973" y="2765"/>
                    <a:pt x="13240" y="1160"/>
                  </a:cubicBezTo>
                  <a:cubicBezTo>
                    <a:pt x="12357" y="344"/>
                    <a:pt x="11449" y="1"/>
                    <a:pt x="10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199;p81"/>
            <p:cNvSpPr/>
            <p:nvPr/>
          </p:nvSpPr>
          <p:spPr>
            <a:xfrm>
              <a:off x="2193930" y="2959500"/>
              <a:ext cx="213951" cy="1029902"/>
            </a:xfrm>
            <a:custGeom>
              <a:avLst/>
              <a:gdLst/>
              <a:ahLst/>
              <a:cxnLst/>
              <a:rect l="l" t="t" r="r" b="b"/>
              <a:pathLst>
                <a:path w="6646" h="31992" extrusionOk="0">
                  <a:moveTo>
                    <a:pt x="3311" y="27029"/>
                  </a:moveTo>
                  <a:cubicBezTo>
                    <a:pt x="3396" y="27029"/>
                    <a:pt x="3491" y="27076"/>
                    <a:pt x="3576" y="27195"/>
                  </a:cubicBezTo>
                  <a:cubicBezTo>
                    <a:pt x="3638" y="27289"/>
                    <a:pt x="3666" y="27398"/>
                    <a:pt x="3690" y="27511"/>
                  </a:cubicBezTo>
                  <a:cubicBezTo>
                    <a:pt x="3760" y="27903"/>
                    <a:pt x="3723" y="28313"/>
                    <a:pt x="3581" y="28691"/>
                  </a:cubicBezTo>
                  <a:cubicBezTo>
                    <a:pt x="3557" y="28762"/>
                    <a:pt x="3514" y="28842"/>
                    <a:pt x="3444" y="28866"/>
                  </a:cubicBezTo>
                  <a:cubicBezTo>
                    <a:pt x="3425" y="28875"/>
                    <a:pt x="3406" y="28875"/>
                    <a:pt x="3387" y="28875"/>
                  </a:cubicBezTo>
                  <a:cubicBezTo>
                    <a:pt x="3335" y="28875"/>
                    <a:pt x="3278" y="28847"/>
                    <a:pt x="3236" y="28810"/>
                  </a:cubicBezTo>
                  <a:cubicBezTo>
                    <a:pt x="3184" y="28757"/>
                    <a:pt x="3156" y="28686"/>
                    <a:pt x="3132" y="28620"/>
                  </a:cubicBezTo>
                  <a:cubicBezTo>
                    <a:pt x="2995" y="28215"/>
                    <a:pt x="2947" y="27779"/>
                    <a:pt x="3010" y="27355"/>
                  </a:cubicBezTo>
                  <a:cubicBezTo>
                    <a:pt x="3032" y="27171"/>
                    <a:pt x="3165" y="27029"/>
                    <a:pt x="3311" y="27029"/>
                  </a:cubicBezTo>
                  <a:close/>
                  <a:moveTo>
                    <a:pt x="3893" y="1"/>
                  </a:moveTo>
                  <a:cubicBezTo>
                    <a:pt x="3383" y="1455"/>
                    <a:pt x="2726" y="4166"/>
                    <a:pt x="3000" y="8061"/>
                  </a:cubicBezTo>
                  <a:cubicBezTo>
                    <a:pt x="3435" y="14157"/>
                    <a:pt x="4285" y="17443"/>
                    <a:pt x="2457" y="22019"/>
                  </a:cubicBezTo>
                  <a:cubicBezTo>
                    <a:pt x="857" y="26023"/>
                    <a:pt x="1" y="28403"/>
                    <a:pt x="2230" y="31926"/>
                  </a:cubicBezTo>
                  <a:cubicBezTo>
                    <a:pt x="2683" y="31750"/>
                    <a:pt x="2915" y="31312"/>
                    <a:pt x="2990" y="30835"/>
                  </a:cubicBezTo>
                  <a:cubicBezTo>
                    <a:pt x="3056" y="30920"/>
                    <a:pt x="3117" y="31009"/>
                    <a:pt x="3189" y="31085"/>
                  </a:cubicBezTo>
                  <a:cubicBezTo>
                    <a:pt x="3651" y="31600"/>
                    <a:pt x="4355" y="31992"/>
                    <a:pt x="5035" y="31992"/>
                  </a:cubicBezTo>
                  <a:cubicBezTo>
                    <a:pt x="5271" y="31992"/>
                    <a:pt x="5497" y="31949"/>
                    <a:pt x="5715" y="31846"/>
                  </a:cubicBezTo>
                  <a:cubicBezTo>
                    <a:pt x="6353" y="31539"/>
                    <a:pt x="6641" y="30844"/>
                    <a:pt x="6645" y="30146"/>
                  </a:cubicBezTo>
                  <a:cubicBezTo>
                    <a:pt x="6645" y="29895"/>
                    <a:pt x="6608" y="29649"/>
                    <a:pt x="6536" y="29414"/>
                  </a:cubicBezTo>
                  <a:cubicBezTo>
                    <a:pt x="6268" y="28526"/>
                    <a:pt x="5645" y="27790"/>
                    <a:pt x="5163" y="26982"/>
                  </a:cubicBezTo>
                  <a:cubicBezTo>
                    <a:pt x="4869" y="26486"/>
                    <a:pt x="4747" y="25995"/>
                    <a:pt x="4747" y="25513"/>
                  </a:cubicBezTo>
                  <a:cubicBezTo>
                    <a:pt x="4747" y="24734"/>
                    <a:pt x="5068" y="23969"/>
                    <a:pt x="5488" y="23223"/>
                  </a:cubicBezTo>
                  <a:cubicBezTo>
                    <a:pt x="4974" y="21670"/>
                    <a:pt x="4710" y="20003"/>
                    <a:pt x="4511" y="18384"/>
                  </a:cubicBezTo>
                  <a:cubicBezTo>
                    <a:pt x="3755" y="12330"/>
                    <a:pt x="3973" y="6182"/>
                    <a:pt x="3893" y="100"/>
                  </a:cubicBezTo>
                  <a:lnTo>
                    <a:pt x="38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200;p81"/>
            <p:cNvSpPr/>
            <p:nvPr/>
          </p:nvSpPr>
          <p:spPr>
            <a:xfrm>
              <a:off x="2359498" y="1710417"/>
              <a:ext cx="374753" cy="312235"/>
            </a:xfrm>
            <a:custGeom>
              <a:avLst/>
              <a:gdLst/>
              <a:ahLst/>
              <a:cxnLst/>
              <a:rect l="l" t="t" r="r" b="b"/>
              <a:pathLst>
                <a:path w="11641" h="9699" extrusionOk="0">
                  <a:moveTo>
                    <a:pt x="5777" y="0"/>
                  </a:moveTo>
                  <a:cubicBezTo>
                    <a:pt x="5027" y="0"/>
                    <a:pt x="4280" y="165"/>
                    <a:pt x="3594" y="458"/>
                  </a:cubicBezTo>
                  <a:lnTo>
                    <a:pt x="3584" y="458"/>
                  </a:lnTo>
                  <a:cubicBezTo>
                    <a:pt x="2418" y="959"/>
                    <a:pt x="1431" y="1837"/>
                    <a:pt x="898" y="2947"/>
                  </a:cubicBezTo>
                  <a:cubicBezTo>
                    <a:pt x="1" y="4836"/>
                    <a:pt x="530" y="7268"/>
                    <a:pt x="2173" y="8613"/>
                  </a:cubicBezTo>
                  <a:cubicBezTo>
                    <a:pt x="2461" y="8850"/>
                    <a:pt x="2777" y="9048"/>
                    <a:pt x="3113" y="9199"/>
                  </a:cubicBezTo>
                  <a:cubicBezTo>
                    <a:pt x="3833" y="9541"/>
                    <a:pt x="4636" y="9698"/>
                    <a:pt x="5449" y="9698"/>
                  </a:cubicBezTo>
                  <a:cubicBezTo>
                    <a:pt x="6557" y="9698"/>
                    <a:pt x="7685" y="9407"/>
                    <a:pt x="8651" y="8892"/>
                  </a:cubicBezTo>
                  <a:cubicBezTo>
                    <a:pt x="9208" y="8600"/>
                    <a:pt x="9704" y="8231"/>
                    <a:pt x="10115" y="7802"/>
                  </a:cubicBezTo>
                  <a:cubicBezTo>
                    <a:pt x="11159" y="6725"/>
                    <a:pt x="11640" y="5266"/>
                    <a:pt x="11026" y="3622"/>
                  </a:cubicBezTo>
                  <a:cubicBezTo>
                    <a:pt x="10304" y="1672"/>
                    <a:pt x="8330" y="181"/>
                    <a:pt x="6172" y="15"/>
                  </a:cubicBezTo>
                  <a:cubicBezTo>
                    <a:pt x="6059" y="5"/>
                    <a:pt x="5950" y="0"/>
                    <a:pt x="5837" y="0"/>
                  </a:cubicBezTo>
                  <a:cubicBezTo>
                    <a:pt x="5817" y="0"/>
                    <a:pt x="5797" y="0"/>
                    <a:pt x="57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201;p81"/>
            <p:cNvSpPr/>
            <p:nvPr/>
          </p:nvSpPr>
          <p:spPr>
            <a:xfrm>
              <a:off x="2467570" y="1797982"/>
              <a:ext cx="183240" cy="150275"/>
            </a:xfrm>
            <a:custGeom>
              <a:avLst/>
              <a:gdLst/>
              <a:ahLst/>
              <a:cxnLst/>
              <a:rect l="l" t="t" r="r" b="b"/>
              <a:pathLst>
                <a:path w="5692" h="4668" extrusionOk="0">
                  <a:moveTo>
                    <a:pt x="2545" y="0"/>
                  </a:moveTo>
                  <a:cubicBezTo>
                    <a:pt x="2381" y="0"/>
                    <a:pt x="2218" y="16"/>
                    <a:pt x="2060" y="48"/>
                  </a:cubicBezTo>
                  <a:cubicBezTo>
                    <a:pt x="1253" y="209"/>
                    <a:pt x="539" y="780"/>
                    <a:pt x="298" y="1700"/>
                  </a:cubicBezTo>
                  <a:cubicBezTo>
                    <a:pt x="0" y="2833"/>
                    <a:pt x="709" y="4128"/>
                    <a:pt x="1857" y="4533"/>
                  </a:cubicBezTo>
                  <a:cubicBezTo>
                    <a:pt x="2118" y="4626"/>
                    <a:pt x="2373" y="4668"/>
                    <a:pt x="2619" y="4668"/>
                  </a:cubicBezTo>
                  <a:cubicBezTo>
                    <a:pt x="4433" y="4668"/>
                    <a:pt x="5691" y="2358"/>
                    <a:pt x="4472" y="907"/>
                  </a:cubicBezTo>
                  <a:cubicBezTo>
                    <a:pt x="3960" y="291"/>
                    <a:pt x="3243" y="0"/>
                    <a:pt x="2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202;p81"/>
            <p:cNvSpPr/>
            <p:nvPr/>
          </p:nvSpPr>
          <p:spPr>
            <a:xfrm>
              <a:off x="2519722" y="1710417"/>
              <a:ext cx="175320" cy="120432"/>
            </a:xfrm>
            <a:custGeom>
              <a:avLst/>
              <a:gdLst/>
              <a:ahLst/>
              <a:cxnLst/>
              <a:rect l="l" t="t" r="r" b="b"/>
              <a:pathLst>
                <a:path w="5446" h="3741" extrusionOk="0">
                  <a:moveTo>
                    <a:pt x="860" y="0"/>
                  </a:moveTo>
                  <a:cubicBezTo>
                    <a:pt x="568" y="76"/>
                    <a:pt x="284" y="170"/>
                    <a:pt x="10" y="288"/>
                  </a:cubicBezTo>
                  <a:lnTo>
                    <a:pt x="1" y="294"/>
                  </a:lnTo>
                  <a:cubicBezTo>
                    <a:pt x="1" y="294"/>
                    <a:pt x="1809" y="1049"/>
                    <a:pt x="3282" y="2749"/>
                  </a:cubicBezTo>
                  <a:cubicBezTo>
                    <a:pt x="3542" y="3047"/>
                    <a:pt x="3797" y="3376"/>
                    <a:pt x="4024" y="3740"/>
                  </a:cubicBezTo>
                  <a:cubicBezTo>
                    <a:pt x="4085" y="3495"/>
                    <a:pt x="4194" y="3263"/>
                    <a:pt x="4358" y="3060"/>
                  </a:cubicBezTo>
                  <a:cubicBezTo>
                    <a:pt x="4619" y="2739"/>
                    <a:pt x="5025" y="2526"/>
                    <a:pt x="5445" y="2470"/>
                  </a:cubicBezTo>
                  <a:cubicBezTo>
                    <a:pt x="4495" y="1105"/>
                    <a:pt x="2904" y="147"/>
                    <a:pt x="1195" y="15"/>
                  </a:cubicBezTo>
                  <a:cubicBezTo>
                    <a:pt x="1082" y="5"/>
                    <a:pt x="973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203;p81"/>
            <p:cNvSpPr/>
            <p:nvPr/>
          </p:nvSpPr>
          <p:spPr>
            <a:xfrm>
              <a:off x="2314814" y="1797499"/>
              <a:ext cx="1301704" cy="2141542"/>
            </a:xfrm>
            <a:custGeom>
              <a:avLst/>
              <a:gdLst/>
              <a:ahLst/>
              <a:cxnLst/>
              <a:rect l="l" t="t" r="r" b="b"/>
              <a:pathLst>
                <a:path w="40435" h="66523" extrusionOk="0">
                  <a:moveTo>
                    <a:pt x="35018" y="0"/>
                  </a:moveTo>
                  <a:cubicBezTo>
                    <a:pt x="34662" y="0"/>
                    <a:pt x="34305" y="23"/>
                    <a:pt x="33955" y="63"/>
                  </a:cubicBezTo>
                  <a:cubicBezTo>
                    <a:pt x="32227" y="266"/>
                    <a:pt x="30518" y="2122"/>
                    <a:pt x="30518" y="2122"/>
                  </a:cubicBezTo>
                  <a:cubicBezTo>
                    <a:pt x="30141" y="2872"/>
                    <a:pt x="29145" y="3807"/>
                    <a:pt x="29366" y="4237"/>
                  </a:cubicBezTo>
                  <a:lnTo>
                    <a:pt x="29295" y="4322"/>
                  </a:lnTo>
                  <a:cubicBezTo>
                    <a:pt x="29026" y="3901"/>
                    <a:pt x="28578" y="3604"/>
                    <a:pt x="27728" y="3179"/>
                  </a:cubicBezTo>
                  <a:cubicBezTo>
                    <a:pt x="25527" y="2085"/>
                    <a:pt x="22860" y="1719"/>
                    <a:pt x="20222" y="1719"/>
                  </a:cubicBezTo>
                  <a:cubicBezTo>
                    <a:pt x="20024" y="1719"/>
                    <a:pt x="19827" y="1721"/>
                    <a:pt x="19630" y="1725"/>
                  </a:cubicBezTo>
                  <a:cubicBezTo>
                    <a:pt x="18458" y="1748"/>
                    <a:pt x="17302" y="1843"/>
                    <a:pt x="16202" y="1970"/>
                  </a:cubicBezTo>
                  <a:cubicBezTo>
                    <a:pt x="15880" y="2003"/>
                    <a:pt x="15564" y="2046"/>
                    <a:pt x="15252" y="2088"/>
                  </a:cubicBezTo>
                  <a:cubicBezTo>
                    <a:pt x="12707" y="2443"/>
                    <a:pt x="10459" y="3316"/>
                    <a:pt x="8537" y="4581"/>
                  </a:cubicBezTo>
                  <a:cubicBezTo>
                    <a:pt x="6380" y="6008"/>
                    <a:pt x="4632" y="7953"/>
                    <a:pt x="3385" y="10153"/>
                  </a:cubicBezTo>
                  <a:cubicBezTo>
                    <a:pt x="1955" y="12679"/>
                    <a:pt x="1459" y="15262"/>
                    <a:pt x="1110" y="18105"/>
                  </a:cubicBezTo>
                  <a:cubicBezTo>
                    <a:pt x="378" y="24107"/>
                    <a:pt x="42" y="28649"/>
                    <a:pt x="138" y="36195"/>
                  </a:cubicBezTo>
                  <a:cubicBezTo>
                    <a:pt x="218" y="42277"/>
                    <a:pt x="0" y="48425"/>
                    <a:pt x="756" y="54479"/>
                  </a:cubicBezTo>
                  <a:cubicBezTo>
                    <a:pt x="1049" y="56839"/>
                    <a:pt x="1474" y="59304"/>
                    <a:pt x="2626" y="61372"/>
                  </a:cubicBezTo>
                  <a:cubicBezTo>
                    <a:pt x="2805" y="61708"/>
                    <a:pt x="3008" y="62028"/>
                    <a:pt x="3239" y="62340"/>
                  </a:cubicBezTo>
                  <a:cubicBezTo>
                    <a:pt x="3476" y="62666"/>
                    <a:pt x="3731" y="62972"/>
                    <a:pt x="4014" y="63266"/>
                  </a:cubicBezTo>
                  <a:cubicBezTo>
                    <a:pt x="5837" y="65154"/>
                    <a:pt x="8519" y="66108"/>
                    <a:pt x="11187" y="66387"/>
                  </a:cubicBezTo>
                  <a:cubicBezTo>
                    <a:pt x="12065" y="66480"/>
                    <a:pt x="12974" y="66523"/>
                    <a:pt x="13895" y="66523"/>
                  </a:cubicBezTo>
                  <a:cubicBezTo>
                    <a:pt x="16159" y="66523"/>
                    <a:pt x="18495" y="66262"/>
                    <a:pt x="20617" y="65840"/>
                  </a:cubicBezTo>
                  <a:cubicBezTo>
                    <a:pt x="24323" y="65103"/>
                    <a:pt x="28129" y="63813"/>
                    <a:pt x="30555" y="61032"/>
                  </a:cubicBezTo>
                  <a:cubicBezTo>
                    <a:pt x="32425" y="58884"/>
                    <a:pt x="33266" y="56055"/>
                    <a:pt x="33512" y="53269"/>
                  </a:cubicBezTo>
                  <a:cubicBezTo>
                    <a:pt x="33752" y="50478"/>
                    <a:pt x="33445" y="47679"/>
                    <a:pt x="33266" y="44883"/>
                  </a:cubicBezTo>
                  <a:cubicBezTo>
                    <a:pt x="32652" y="35033"/>
                    <a:pt x="33700" y="25155"/>
                    <a:pt x="33625" y="15290"/>
                  </a:cubicBezTo>
                  <a:cubicBezTo>
                    <a:pt x="33615" y="13747"/>
                    <a:pt x="33550" y="12066"/>
                    <a:pt x="33224" y="10465"/>
                  </a:cubicBezTo>
                  <a:lnTo>
                    <a:pt x="33582" y="9979"/>
                  </a:lnTo>
                  <a:cubicBezTo>
                    <a:pt x="34015" y="10082"/>
                    <a:pt x="34462" y="10133"/>
                    <a:pt x="34909" y="10133"/>
                  </a:cubicBezTo>
                  <a:cubicBezTo>
                    <a:pt x="35839" y="10133"/>
                    <a:pt x="36771" y="9911"/>
                    <a:pt x="37577" y="9464"/>
                  </a:cubicBezTo>
                  <a:cubicBezTo>
                    <a:pt x="39197" y="8571"/>
                    <a:pt x="40264" y="6843"/>
                    <a:pt x="40354" y="5054"/>
                  </a:cubicBezTo>
                  <a:cubicBezTo>
                    <a:pt x="40434" y="3500"/>
                    <a:pt x="39759" y="1890"/>
                    <a:pt x="38455" y="960"/>
                  </a:cubicBezTo>
                  <a:cubicBezTo>
                    <a:pt x="37478" y="264"/>
                    <a:pt x="36248" y="0"/>
                    <a:pt x="350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204;p81"/>
            <p:cNvSpPr/>
            <p:nvPr/>
          </p:nvSpPr>
          <p:spPr>
            <a:xfrm>
              <a:off x="2314814" y="1908951"/>
              <a:ext cx="374882" cy="1864300"/>
            </a:xfrm>
            <a:custGeom>
              <a:avLst/>
              <a:gdLst/>
              <a:ahLst/>
              <a:cxnLst/>
              <a:rect l="l" t="t" r="r" b="b"/>
              <a:pathLst>
                <a:path w="11645" h="57911" extrusionOk="0">
                  <a:moveTo>
                    <a:pt x="10540" y="1"/>
                  </a:moveTo>
                  <a:cubicBezTo>
                    <a:pt x="9836" y="326"/>
                    <a:pt x="9171" y="704"/>
                    <a:pt x="8537" y="1119"/>
                  </a:cubicBezTo>
                  <a:cubicBezTo>
                    <a:pt x="6380" y="2546"/>
                    <a:pt x="4632" y="4491"/>
                    <a:pt x="3385" y="6691"/>
                  </a:cubicBezTo>
                  <a:cubicBezTo>
                    <a:pt x="1955" y="9217"/>
                    <a:pt x="1459" y="11800"/>
                    <a:pt x="1110" y="14643"/>
                  </a:cubicBezTo>
                  <a:cubicBezTo>
                    <a:pt x="1077" y="14931"/>
                    <a:pt x="1044" y="15215"/>
                    <a:pt x="1011" y="15493"/>
                  </a:cubicBezTo>
                  <a:cubicBezTo>
                    <a:pt x="1195" y="15474"/>
                    <a:pt x="1384" y="15465"/>
                    <a:pt x="1568" y="15455"/>
                  </a:cubicBezTo>
                  <a:cubicBezTo>
                    <a:pt x="1705" y="15450"/>
                    <a:pt x="1870" y="15450"/>
                    <a:pt x="2049" y="15450"/>
                  </a:cubicBezTo>
                  <a:cubicBezTo>
                    <a:pt x="2167" y="15450"/>
                    <a:pt x="2295" y="15450"/>
                    <a:pt x="2428" y="15455"/>
                  </a:cubicBezTo>
                  <a:cubicBezTo>
                    <a:pt x="2791" y="13231"/>
                    <a:pt x="3334" y="11296"/>
                    <a:pt x="4004" y="9610"/>
                  </a:cubicBezTo>
                  <a:cubicBezTo>
                    <a:pt x="4104" y="9241"/>
                    <a:pt x="4255" y="8882"/>
                    <a:pt x="4458" y="8557"/>
                  </a:cubicBezTo>
                  <a:cubicBezTo>
                    <a:pt x="6441" y="4217"/>
                    <a:pt x="9265" y="1724"/>
                    <a:pt x="11645" y="303"/>
                  </a:cubicBezTo>
                  <a:cubicBezTo>
                    <a:pt x="11229" y="218"/>
                    <a:pt x="10814" y="227"/>
                    <a:pt x="10540" y="1"/>
                  </a:cubicBezTo>
                  <a:close/>
                  <a:moveTo>
                    <a:pt x="661" y="18690"/>
                  </a:moveTo>
                  <a:cubicBezTo>
                    <a:pt x="303" y="22326"/>
                    <a:pt x="123" y="25787"/>
                    <a:pt x="123" y="30320"/>
                  </a:cubicBezTo>
                  <a:cubicBezTo>
                    <a:pt x="123" y="31089"/>
                    <a:pt x="127" y="31893"/>
                    <a:pt x="138" y="32733"/>
                  </a:cubicBezTo>
                  <a:cubicBezTo>
                    <a:pt x="218" y="38815"/>
                    <a:pt x="0" y="44963"/>
                    <a:pt x="756" y="51017"/>
                  </a:cubicBezTo>
                  <a:cubicBezTo>
                    <a:pt x="1049" y="53377"/>
                    <a:pt x="1474" y="55842"/>
                    <a:pt x="2626" y="57910"/>
                  </a:cubicBezTo>
                  <a:cubicBezTo>
                    <a:pt x="2082" y="55838"/>
                    <a:pt x="1748" y="53249"/>
                    <a:pt x="1559" y="50053"/>
                  </a:cubicBezTo>
                  <a:cubicBezTo>
                    <a:pt x="1478" y="49722"/>
                    <a:pt x="1459" y="49378"/>
                    <a:pt x="1507" y="49042"/>
                  </a:cubicBezTo>
                  <a:cubicBezTo>
                    <a:pt x="1186" y="42224"/>
                    <a:pt x="1483" y="32813"/>
                    <a:pt x="1979" y="20059"/>
                  </a:cubicBezTo>
                  <a:cubicBezTo>
                    <a:pt x="1993" y="19630"/>
                    <a:pt x="2017" y="19214"/>
                    <a:pt x="2045" y="18804"/>
                  </a:cubicBezTo>
                  <a:cubicBezTo>
                    <a:pt x="1582" y="18804"/>
                    <a:pt x="1119" y="18765"/>
                    <a:pt x="661" y="186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205;p81"/>
            <p:cNvSpPr/>
            <p:nvPr/>
          </p:nvSpPr>
          <p:spPr>
            <a:xfrm>
              <a:off x="3395981" y="2118752"/>
              <a:ext cx="51025" cy="5022"/>
            </a:xfrm>
            <a:custGeom>
              <a:avLst/>
              <a:gdLst/>
              <a:ahLst/>
              <a:cxnLst/>
              <a:rect l="l" t="t" r="r" b="b"/>
              <a:pathLst>
                <a:path w="1585" h="156" extrusionOk="0">
                  <a:moveTo>
                    <a:pt x="0" y="0"/>
                  </a:moveTo>
                  <a:cubicBezTo>
                    <a:pt x="429" y="104"/>
                    <a:pt x="873" y="155"/>
                    <a:pt x="1316" y="155"/>
                  </a:cubicBezTo>
                  <a:cubicBezTo>
                    <a:pt x="1317" y="155"/>
                    <a:pt x="1318" y="155"/>
                    <a:pt x="1318" y="155"/>
                  </a:cubicBezTo>
                  <a:lnTo>
                    <a:pt x="1318" y="155"/>
                  </a:lnTo>
                  <a:cubicBezTo>
                    <a:pt x="1319" y="155"/>
                    <a:pt x="1320" y="155"/>
                    <a:pt x="1321" y="155"/>
                  </a:cubicBezTo>
                  <a:cubicBezTo>
                    <a:pt x="1410" y="155"/>
                    <a:pt x="1500" y="151"/>
                    <a:pt x="1585" y="146"/>
                  </a:cubicBezTo>
                  <a:lnTo>
                    <a:pt x="1585" y="146"/>
                  </a:lnTo>
                  <a:cubicBezTo>
                    <a:pt x="1496" y="151"/>
                    <a:pt x="1407" y="155"/>
                    <a:pt x="1318" y="155"/>
                  </a:cubicBezTo>
                  <a:lnTo>
                    <a:pt x="1318" y="155"/>
                  </a:lnTo>
                  <a:cubicBezTo>
                    <a:pt x="876" y="155"/>
                    <a:pt x="428" y="104"/>
                    <a:pt x="0" y="0"/>
                  </a:cubicBezTo>
                  <a:close/>
                </a:path>
              </a:pathLst>
            </a:custGeom>
            <a:solidFill>
              <a:srgbClr val="BDB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206;p81"/>
            <p:cNvSpPr/>
            <p:nvPr/>
          </p:nvSpPr>
          <p:spPr>
            <a:xfrm>
              <a:off x="3000234" y="1817266"/>
              <a:ext cx="610820" cy="1019730"/>
            </a:xfrm>
            <a:custGeom>
              <a:avLst/>
              <a:gdLst/>
              <a:ahLst/>
              <a:cxnLst/>
              <a:rect l="l" t="t" r="r" b="b"/>
              <a:pathLst>
                <a:path w="18974" h="31676" extrusionOk="0">
                  <a:moveTo>
                    <a:pt x="9009" y="9592"/>
                  </a:moveTo>
                  <a:cubicBezTo>
                    <a:pt x="9100" y="9592"/>
                    <a:pt x="9194" y="9644"/>
                    <a:pt x="9246" y="9718"/>
                  </a:cubicBezTo>
                  <a:cubicBezTo>
                    <a:pt x="9317" y="9809"/>
                    <a:pt x="9340" y="9922"/>
                    <a:pt x="9355" y="10030"/>
                  </a:cubicBezTo>
                  <a:cubicBezTo>
                    <a:pt x="9406" y="10389"/>
                    <a:pt x="9397" y="10749"/>
                    <a:pt x="9345" y="11107"/>
                  </a:cubicBezTo>
                  <a:cubicBezTo>
                    <a:pt x="9331" y="11206"/>
                    <a:pt x="9303" y="11324"/>
                    <a:pt x="9199" y="11357"/>
                  </a:cubicBezTo>
                  <a:cubicBezTo>
                    <a:pt x="9185" y="11362"/>
                    <a:pt x="9166" y="11362"/>
                    <a:pt x="9151" y="11362"/>
                  </a:cubicBezTo>
                  <a:cubicBezTo>
                    <a:pt x="9094" y="11362"/>
                    <a:pt x="9038" y="11339"/>
                    <a:pt x="9000" y="11296"/>
                  </a:cubicBezTo>
                  <a:cubicBezTo>
                    <a:pt x="8948" y="11248"/>
                    <a:pt x="8920" y="11183"/>
                    <a:pt x="8896" y="11112"/>
                  </a:cubicBezTo>
                  <a:cubicBezTo>
                    <a:pt x="8793" y="10829"/>
                    <a:pt x="8443" y="9757"/>
                    <a:pt x="8944" y="9601"/>
                  </a:cubicBezTo>
                  <a:cubicBezTo>
                    <a:pt x="8968" y="9596"/>
                    <a:pt x="8987" y="9592"/>
                    <a:pt x="9009" y="9592"/>
                  </a:cubicBezTo>
                  <a:close/>
                  <a:moveTo>
                    <a:pt x="10266" y="16358"/>
                  </a:moveTo>
                  <a:cubicBezTo>
                    <a:pt x="10351" y="16358"/>
                    <a:pt x="10436" y="16428"/>
                    <a:pt x="10483" y="16509"/>
                  </a:cubicBezTo>
                  <a:cubicBezTo>
                    <a:pt x="10602" y="16703"/>
                    <a:pt x="10611" y="16949"/>
                    <a:pt x="10596" y="17175"/>
                  </a:cubicBezTo>
                  <a:cubicBezTo>
                    <a:pt x="10578" y="17505"/>
                    <a:pt x="10526" y="17831"/>
                    <a:pt x="10432" y="18148"/>
                  </a:cubicBezTo>
                  <a:cubicBezTo>
                    <a:pt x="10412" y="18224"/>
                    <a:pt x="10375" y="18309"/>
                    <a:pt x="10299" y="18327"/>
                  </a:cubicBezTo>
                  <a:cubicBezTo>
                    <a:pt x="10290" y="18327"/>
                    <a:pt x="10280" y="18331"/>
                    <a:pt x="10271" y="18331"/>
                  </a:cubicBezTo>
                  <a:cubicBezTo>
                    <a:pt x="10214" y="18331"/>
                    <a:pt x="10162" y="18294"/>
                    <a:pt x="10134" y="18252"/>
                  </a:cubicBezTo>
                  <a:cubicBezTo>
                    <a:pt x="10096" y="18195"/>
                    <a:pt x="10086" y="18133"/>
                    <a:pt x="10077" y="18072"/>
                  </a:cubicBezTo>
                  <a:cubicBezTo>
                    <a:pt x="9997" y="17538"/>
                    <a:pt x="9987" y="17090"/>
                    <a:pt x="10096" y="16561"/>
                  </a:cubicBezTo>
                  <a:cubicBezTo>
                    <a:pt x="10110" y="16490"/>
                    <a:pt x="10134" y="16410"/>
                    <a:pt x="10199" y="16376"/>
                  </a:cubicBezTo>
                  <a:cubicBezTo>
                    <a:pt x="10223" y="16363"/>
                    <a:pt x="10242" y="16358"/>
                    <a:pt x="10266" y="16358"/>
                  </a:cubicBezTo>
                  <a:close/>
                  <a:moveTo>
                    <a:pt x="7004" y="27129"/>
                  </a:moveTo>
                  <a:cubicBezTo>
                    <a:pt x="7098" y="27129"/>
                    <a:pt x="7154" y="27223"/>
                    <a:pt x="7192" y="27308"/>
                  </a:cubicBezTo>
                  <a:cubicBezTo>
                    <a:pt x="7429" y="27885"/>
                    <a:pt x="7471" y="28536"/>
                    <a:pt x="7301" y="29140"/>
                  </a:cubicBezTo>
                  <a:cubicBezTo>
                    <a:pt x="7277" y="29225"/>
                    <a:pt x="7239" y="29319"/>
                    <a:pt x="7150" y="29348"/>
                  </a:cubicBezTo>
                  <a:cubicBezTo>
                    <a:pt x="7135" y="29352"/>
                    <a:pt x="7121" y="29352"/>
                    <a:pt x="7107" y="29352"/>
                  </a:cubicBezTo>
                  <a:cubicBezTo>
                    <a:pt x="7055" y="29352"/>
                    <a:pt x="7004" y="29324"/>
                    <a:pt x="6965" y="29291"/>
                  </a:cubicBezTo>
                  <a:cubicBezTo>
                    <a:pt x="6919" y="29245"/>
                    <a:pt x="6890" y="29182"/>
                    <a:pt x="6866" y="29121"/>
                  </a:cubicBezTo>
                  <a:cubicBezTo>
                    <a:pt x="6658" y="28606"/>
                    <a:pt x="6479" y="27724"/>
                    <a:pt x="6847" y="27233"/>
                  </a:cubicBezTo>
                  <a:cubicBezTo>
                    <a:pt x="6885" y="27185"/>
                    <a:pt x="6932" y="27133"/>
                    <a:pt x="6998" y="27129"/>
                  </a:cubicBezTo>
                  <a:close/>
                  <a:moveTo>
                    <a:pt x="13028" y="1"/>
                  </a:moveTo>
                  <a:cubicBezTo>
                    <a:pt x="11716" y="1"/>
                    <a:pt x="10648" y="303"/>
                    <a:pt x="10648" y="303"/>
                  </a:cubicBezTo>
                  <a:cubicBezTo>
                    <a:pt x="9813" y="870"/>
                    <a:pt x="9227" y="1508"/>
                    <a:pt x="9227" y="1508"/>
                  </a:cubicBezTo>
                  <a:cubicBezTo>
                    <a:pt x="8887" y="2182"/>
                    <a:pt x="8046" y="3010"/>
                    <a:pt x="8042" y="3481"/>
                  </a:cubicBezTo>
                  <a:cubicBezTo>
                    <a:pt x="8042" y="3533"/>
                    <a:pt x="8056" y="3581"/>
                    <a:pt x="8075" y="3623"/>
                  </a:cubicBezTo>
                  <a:lnTo>
                    <a:pt x="8004" y="3708"/>
                  </a:lnTo>
                  <a:cubicBezTo>
                    <a:pt x="7735" y="3287"/>
                    <a:pt x="7287" y="2990"/>
                    <a:pt x="6437" y="2565"/>
                  </a:cubicBezTo>
                  <a:cubicBezTo>
                    <a:pt x="5921" y="2310"/>
                    <a:pt x="5379" y="2093"/>
                    <a:pt x="4822" y="1914"/>
                  </a:cubicBezTo>
                  <a:cubicBezTo>
                    <a:pt x="4770" y="1918"/>
                    <a:pt x="4718" y="1918"/>
                    <a:pt x="4661" y="1918"/>
                  </a:cubicBezTo>
                  <a:cubicBezTo>
                    <a:pt x="4524" y="1918"/>
                    <a:pt x="4378" y="1909"/>
                    <a:pt x="4236" y="1899"/>
                  </a:cubicBezTo>
                  <a:cubicBezTo>
                    <a:pt x="4099" y="1890"/>
                    <a:pt x="3962" y="1881"/>
                    <a:pt x="3844" y="1881"/>
                  </a:cubicBezTo>
                  <a:cubicBezTo>
                    <a:pt x="3802" y="1881"/>
                    <a:pt x="3764" y="1885"/>
                    <a:pt x="3726" y="1885"/>
                  </a:cubicBezTo>
                  <a:cubicBezTo>
                    <a:pt x="3169" y="1923"/>
                    <a:pt x="2612" y="2008"/>
                    <a:pt x="2068" y="2140"/>
                  </a:cubicBezTo>
                  <a:cubicBezTo>
                    <a:pt x="1366" y="2306"/>
                    <a:pt x="680" y="2551"/>
                    <a:pt x="0" y="2806"/>
                  </a:cubicBezTo>
                  <a:cubicBezTo>
                    <a:pt x="1229" y="4250"/>
                    <a:pt x="2465" y="6183"/>
                    <a:pt x="3428" y="8737"/>
                  </a:cubicBezTo>
                  <a:cubicBezTo>
                    <a:pt x="5156" y="9369"/>
                    <a:pt x="6588" y="10701"/>
                    <a:pt x="6980" y="12566"/>
                  </a:cubicBezTo>
                  <a:cubicBezTo>
                    <a:pt x="7026" y="12812"/>
                    <a:pt x="7055" y="13057"/>
                    <a:pt x="7055" y="13303"/>
                  </a:cubicBezTo>
                  <a:cubicBezTo>
                    <a:pt x="7055" y="14497"/>
                    <a:pt x="6474" y="15692"/>
                    <a:pt x="5581" y="16546"/>
                  </a:cubicBezTo>
                  <a:cubicBezTo>
                    <a:pt x="5445" y="16679"/>
                    <a:pt x="5304" y="16807"/>
                    <a:pt x="5152" y="16925"/>
                  </a:cubicBezTo>
                  <a:cubicBezTo>
                    <a:pt x="5195" y="17496"/>
                    <a:pt x="5228" y="18086"/>
                    <a:pt x="5247" y="18690"/>
                  </a:cubicBezTo>
                  <a:cubicBezTo>
                    <a:pt x="5332" y="18690"/>
                    <a:pt x="5422" y="18686"/>
                    <a:pt x="5511" y="18686"/>
                  </a:cubicBezTo>
                  <a:cubicBezTo>
                    <a:pt x="6899" y="18686"/>
                    <a:pt x="8410" y="18969"/>
                    <a:pt x="8906" y="19719"/>
                  </a:cubicBezTo>
                  <a:cubicBezTo>
                    <a:pt x="9260" y="20258"/>
                    <a:pt x="9020" y="21018"/>
                    <a:pt x="8519" y="21439"/>
                  </a:cubicBezTo>
                  <a:cubicBezTo>
                    <a:pt x="8018" y="21859"/>
                    <a:pt x="7333" y="22010"/>
                    <a:pt x="6668" y="22071"/>
                  </a:cubicBezTo>
                  <a:cubicBezTo>
                    <a:pt x="6394" y="22099"/>
                    <a:pt x="6115" y="22110"/>
                    <a:pt x="5836" y="22110"/>
                  </a:cubicBezTo>
                  <a:cubicBezTo>
                    <a:pt x="5634" y="22110"/>
                    <a:pt x="5431" y="22105"/>
                    <a:pt x="5232" y="22090"/>
                  </a:cubicBezTo>
                  <a:lnTo>
                    <a:pt x="5232" y="22090"/>
                  </a:lnTo>
                  <a:cubicBezTo>
                    <a:pt x="5180" y="24995"/>
                    <a:pt x="5247" y="27719"/>
                    <a:pt x="5365" y="30274"/>
                  </a:cubicBezTo>
                  <a:cubicBezTo>
                    <a:pt x="6134" y="30038"/>
                    <a:pt x="6951" y="29905"/>
                    <a:pt x="7749" y="29905"/>
                  </a:cubicBezTo>
                  <a:cubicBezTo>
                    <a:pt x="9355" y="29905"/>
                    <a:pt x="10899" y="30429"/>
                    <a:pt x="11881" y="31675"/>
                  </a:cubicBezTo>
                  <a:cubicBezTo>
                    <a:pt x="12041" y="26345"/>
                    <a:pt x="12339" y="21014"/>
                    <a:pt x="12339" y="15687"/>
                  </a:cubicBezTo>
                  <a:cubicBezTo>
                    <a:pt x="12339" y="15352"/>
                    <a:pt x="12339" y="15012"/>
                    <a:pt x="12334" y="14676"/>
                  </a:cubicBezTo>
                  <a:cubicBezTo>
                    <a:pt x="12324" y="13133"/>
                    <a:pt x="12259" y="11452"/>
                    <a:pt x="11933" y="9851"/>
                  </a:cubicBezTo>
                  <a:lnTo>
                    <a:pt x="12291" y="9365"/>
                  </a:lnTo>
                  <a:cubicBezTo>
                    <a:pt x="12721" y="9469"/>
                    <a:pt x="13170" y="9520"/>
                    <a:pt x="13614" y="9520"/>
                  </a:cubicBezTo>
                  <a:cubicBezTo>
                    <a:pt x="13703" y="9520"/>
                    <a:pt x="13793" y="9516"/>
                    <a:pt x="13878" y="9511"/>
                  </a:cubicBezTo>
                  <a:cubicBezTo>
                    <a:pt x="14421" y="9487"/>
                    <a:pt x="14959" y="9389"/>
                    <a:pt x="15469" y="9208"/>
                  </a:cubicBezTo>
                  <a:cubicBezTo>
                    <a:pt x="15479" y="9208"/>
                    <a:pt x="15484" y="9204"/>
                    <a:pt x="15493" y="9199"/>
                  </a:cubicBezTo>
                  <a:cubicBezTo>
                    <a:pt x="18411" y="7996"/>
                    <a:pt x="18973" y="5148"/>
                    <a:pt x="17245" y="2046"/>
                  </a:cubicBezTo>
                  <a:cubicBezTo>
                    <a:pt x="16325" y="388"/>
                    <a:pt x="14516" y="1"/>
                    <a:pt x="13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207;p81"/>
            <p:cNvSpPr/>
            <p:nvPr/>
          </p:nvSpPr>
          <p:spPr>
            <a:xfrm>
              <a:off x="2419087" y="3121108"/>
              <a:ext cx="977461" cy="818011"/>
            </a:xfrm>
            <a:custGeom>
              <a:avLst/>
              <a:gdLst/>
              <a:ahLst/>
              <a:cxnLst/>
              <a:rect l="l" t="t" r="r" b="b"/>
              <a:pathLst>
                <a:path w="30363" h="25410" extrusionOk="0">
                  <a:moveTo>
                    <a:pt x="29866" y="0"/>
                  </a:moveTo>
                  <a:cubicBezTo>
                    <a:pt x="29753" y="146"/>
                    <a:pt x="29631" y="284"/>
                    <a:pt x="29504" y="421"/>
                  </a:cubicBezTo>
                  <a:cubicBezTo>
                    <a:pt x="29347" y="586"/>
                    <a:pt x="29182" y="741"/>
                    <a:pt x="29007" y="883"/>
                  </a:cubicBezTo>
                  <a:cubicBezTo>
                    <a:pt x="29040" y="1345"/>
                    <a:pt x="29059" y="1813"/>
                    <a:pt x="29059" y="2276"/>
                  </a:cubicBezTo>
                  <a:cubicBezTo>
                    <a:pt x="29059" y="4122"/>
                    <a:pt x="28790" y="5969"/>
                    <a:pt x="28271" y="7744"/>
                  </a:cubicBezTo>
                  <a:cubicBezTo>
                    <a:pt x="27543" y="10237"/>
                    <a:pt x="26009" y="12366"/>
                    <a:pt x="24705" y="14600"/>
                  </a:cubicBezTo>
                  <a:cubicBezTo>
                    <a:pt x="23851" y="16055"/>
                    <a:pt x="22534" y="17570"/>
                    <a:pt x="22534" y="19157"/>
                  </a:cubicBezTo>
                  <a:cubicBezTo>
                    <a:pt x="22534" y="19643"/>
                    <a:pt x="22657" y="20129"/>
                    <a:pt x="22949" y="20630"/>
                  </a:cubicBezTo>
                  <a:cubicBezTo>
                    <a:pt x="23317" y="21249"/>
                    <a:pt x="23770" y="21825"/>
                    <a:pt x="24082" y="22467"/>
                  </a:cubicBezTo>
                  <a:cubicBezTo>
                    <a:pt x="25300" y="21792"/>
                    <a:pt x="26405" y="20961"/>
                    <a:pt x="27316" y="19917"/>
                  </a:cubicBezTo>
                  <a:cubicBezTo>
                    <a:pt x="29186" y="17769"/>
                    <a:pt x="30027" y="14940"/>
                    <a:pt x="30273" y="12154"/>
                  </a:cubicBezTo>
                  <a:cubicBezTo>
                    <a:pt x="30334" y="11422"/>
                    <a:pt x="30363" y="10695"/>
                    <a:pt x="30363" y="9964"/>
                  </a:cubicBezTo>
                  <a:cubicBezTo>
                    <a:pt x="30363" y="7900"/>
                    <a:pt x="30160" y="5832"/>
                    <a:pt x="30027" y="3768"/>
                  </a:cubicBezTo>
                  <a:cubicBezTo>
                    <a:pt x="29951" y="2513"/>
                    <a:pt x="29900" y="1256"/>
                    <a:pt x="29866" y="0"/>
                  </a:cubicBezTo>
                  <a:close/>
                  <a:moveTo>
                    <a:pt x="14270" y="20956"/>
                  </a:moveTo>
                  <a:cubicBezTo>
                    <a:pt x="12122" y="22293"/>
                    <a:pt x="10276" y="22920"/>
                    <a:pt x="8061" y="22920"/>
                  </a:cubicBezTo>
                  <a:cubicBezTo>
                    <a:pt x="5922" y="22920"/>
                    <a:pt x="3439" y="22330"/>
                    <a:pt x="0" y="21225"/>
                  </a:cubicBezTo>
                  <a:lnTo>
                    <a:pt x="0" y="21225"/>
                  </a:lnTo>
                  <a:cubicBezTo>
                    <a:pt x="237" y="21551"/>
                    <a:pt x="492" y="21857"/>
                    <a:pt x="775" y="22151"/>
                  </a:cubicBezTo>
                  <a:cubicBezTo>
                    <a:pt x="1266" y="22661"/>
                    <a:pt x="1818" y="23099"/>
                    <a:pt x="2419" y="23478"/>
                  </a:cubicBezTo>
                  <a:cubicBezTo>
                    <a:pt x="2419" y="23474"/>
                    <a:pt x="2419" y="23468"/>
                    <a:pt x="2417" y="23464"/>
                  </a:cubicBezTo>
                  <a:lnTo>
                    <a:pt x="2417" y="23464"/>
                  </a:lnTo>
                  <a:lnTo>
                    <a:pt x="2437" y="23492"/>
                  </a:lnTo>
                  <a:cubicBezTo>
                    <a:pt x="4056" y="24507"/>
                    <a:pt x="6007" y="25069"/>
                    <a:pt x="7948" y="25272"/>
                  </a:cubicBezTo>
                  <a:cubicBezTo>
                    <a:pt x="8822" y="25366"/>
                    <a:pt x="9733" y="25409"/>
                    <a:pt x="10653" y="25409"/>
                  </a:cubicBezTo>
                  <a:cubicBezTo>
                    <a:pt x="12207" y="25409"/>
                    <a:pt x="13802" y="25286"/>
                    <a:pt x="15332" y="25074"/>
                  </a:cubicBezTo>
                  <a:cubicBezTo>
                    <a:pt x="14832" y="24313"/>
                    <a:pt x="14534" y="23213"/>
                    <a:pt x="14530" y="22288"/>
                  </a:cubicBezTo>
                  <a:cubicBezTo>
                    <a:pt x="14530" y="22051"/>
                    <a:pt x="14554" y="21829"/>
                    <a:pt x="14591" y="21626"/>
                  </a:cubicBezTo>
                  <a:cubicBezTo>
                    <a:pt x="14469" y="21414"/>
                    <a:pt x="14360" y="21188"/>
                    <a:pt x="14270" y="2095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208;p81"/>
            <p:cNvSpPr/>
            <p:nvPr/>
          </p:nvSpPr>
          <p:spPr>
            <a:xfrm>
              <a:off x="3318106" y="1872669"/>
              <a:ext cx="248912" cy="162057"/>
            </a:xfrm>
            <a:custGeom>
              <a:avLst/>
              <a:gdLst/>
              <a:ahLst/>
              <a:cxnLst/>
              <a:rect l="l" t="t" r="r" b="b"/>
              <a:pathLst>
                <a:path w="7732" h="5034" extrusionOk="0">
                  <a:moveTo>
                    <a:pt x="3825" y="0"/>
                  </a:moveTo>
                  <a:cubicBezTo>
                    <a:pt x="3440" y="0"/>
                    <a:pt x="3038" y="94"/>
                    <a:pt x="2635" y="306"/>
                  </a:cubicBezTo>
                  <a:cubicBezTo>
                    <a:pt x="0" y="1688"/>
                    <a:pt x="1734" y="5034"/>
                    <a:pt x="4074" y="5034"/>
                  </a:cubicBezTo>
                  <a:cubicBezTo>
                    <a:pt x="4541" y="5034"/>
                    <a:pt x="5031" y="4901"/>
                    <a:pt x="5516" y="4593"/>
                  </a:cubicBezTo>
                  <a:cubicBezTo>
                    <a:pt x="7732" y="3183"/>
                    <a:pt x="6071" y="0"/>
                    <a:pt x="38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209;p81"/>
            <p:cNvSpPr/>
            <p:nvPr/>
          </p:nvSpPr>
          <p:spPr>
            <a:xfrm>
              <a:off x="2973031" y="2779961"/>
              <a:ext cx="464441" cy="421722"/>
            </a:xfrm>
            <a:custGeom>
              <a:avLst/>
              <a:gdLst/>
              <a:ahLst/>
              <a:cxnLst/>
              <a:rect l="l" t="t" r="r" b="b"/>
              <a:pathLst>
                <a:path w="14427" h="13100" extrusionOk="0">
                  <a:moveTo>
                    <a:pt x="8596" y="1"/>
                  </a:moveTo>
                  <a:cubicBezTo>
                    <a:pt x="7406" y="1"/>
                    <a:pt x="6182" y="288"/>
                    <a:pt x="5133" y="780"/>
                  </a:cubicBezTo>
                  <a:cubicBezTo>
                    <a:pt x="3061" y="1753"/>
                    <a:pt x="1209" y="3410"/>
                    <a:pt x="642" y="5554"/>
                  </a:cubicBezTo>
                  <a:cubicBezTo>
                    <a:pt x="1" y="7995"/>
                    <a:pt x="1252" y="10724"/>
                    <a:pt x="3457" y="12094"/>
                  </a:cubicBezTo>
                  <a:cubicBezTo>
                    <a:pt x="4546" y="12773"/>
                    <a:pt x="5838" y="13100"/>
                    <a:pt x="7135" y="13100"/>
                  </a:cubicBezTo>
                  <a:cubicBezTo>
                    <a:pt x="9058" y="13100"/>
                    <a:pt x="10994" y="12380"/>
                    <a:pt x="12297" y="11018"/>
                  </a:cubicBezTo>
                  <a:cubicBezTo>
                    <a:pt x="14359" y="8860"/>
                    <a:pt x="14426" y="5478"/>
                    <a:pt x="13349" y="2848"/>
                  </a:cubicBezTo>
                  <a:cubicBezTo>
                    <a:pt x="12519" y="818"/>
                    <a:pt x="10604" y="1"/>
                    <a:pt x="85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210;p81"/>
            <p:cNvSpPr/>
            <p:nvPr/>
          </p:nvSpPr>
          <p:spPr>
            <a:xfrm>
              <a:off x="2862480" y="2843735"/>
              <a:ext cx="498662" cy="1114504"/>
            </a:xfrm>
            <a:custGeom>
              <a:avLst/>
              <a:gdLst/>
              <a:ahLst/>
              <a:cxnLst/>
              <a:rect l="l" t="t" r="r" b="b"/>
              <a:pathLst>
                <a:path w="15490" h="34620" extrusionOk="0">
                  <a:moveTo>
                    <a:pt x="10581" y="0"/>
                  </a:moveTo>
                  <a:cubicBezTo>
                    <a:pt x="9351" y="0"/>
                    <a:pt x="8211" y="694"/>
                    <a:pt x="7345" y="1703"/>
                  </a:cubicBezTo>
                  <a:cubicBezTo>
                    <a:pt x="6187" y="3044"/>
                    <a:pt x="5517" y="4952"/>
                    <a:pt x="5772" y="6539"/>
                  </a:cubicBezTo>
                  <a:cubicBezTo>
                    <a:pt x="6565" y="11469"/>
                    <a:pt x="5639" y="16398"/>
                    <a:pt x="3123" y="20799"/>
                  </a:cubicBezTo>
                  <a:cubicBezTo>
                    <a:pt x="2018" y="22734"/>
                    <a:pt x="606" y="24586"/>
                    <a:pt x="209" y="26757"/>
                  </a:cubicBezTo>
                  <a:cubicBezTo>
                    <a:pt x="1" y="27919"/>
                    <a:pt x="223" y="29218"/>
                    <a:pt x="818" y="30242"/>
                  </a:cubicBezTo>
                  <a:cubicBezTo>
                    <a:pt x="505" y="31843"/>
                    <a:pt x="1472" y="34619"/>
                    <a:pt x="2933" y="34619"/>
                  </a:cubicBezTo>
                  <a:cubicBezTo>
                    <a:pt x="3170" y="34619"/>
                    <a:pt x="3420" y="34546"/>
                    <a:pt x="3680" y="34383"/>
                  </a:cubicBezTo>
                  <a:cubicBezTo>
                    <a:pt x="4034" y="34157"/>
                    <a:pt x="4171" y="33742"/>
                    <a:pt x="4228" y="33326"/>
                  </a:cubicBezTo>
                  <a:cubicBezTo>
                    <a:pt x="4289" y="33397"/>
                    <a:pt x="4350" y="33463"/>
                    <a:pt x="4407" y="33520"/>
                  </a:cubicBezTo>
                  <a:cubicBezTo>
                    <a:pt x="4793" y="33909"/>
                    <a:pt x="5320" y="34261"/>
                    <a:pt x="5847" y="34261"/>
                  </a:cubicBezTo>
                  <a:cubicBezTo>
                    <a:pt x="5979" y="34261"/>
                    <a:pt x="6110" y="34239"/>
                    <a:pt x="6240" y="34191"/>
                  </a:cubicBezTo>
                  <a:cubicBezTo>
                    <a:pt x="6697" y="34015"/>
                    <a:pt x="6924" y="33572"/>
                    <a:pt x="7005" y="33095"/>
                  </a:cubicBezTo>
                  <a:cubicBezTo>
                    <a:pt x="7070" y="33184"/>
                    <a:pt x="7127" y="33269"/>
                    <a:pt x="7203" y="33350"/>
                  </a:cubicBezTo>
                  <a:cubicBezTo>
                    <a:pt x="7667" y="33863"/>
                    <a:pt x="8369" y="34256"/>
                    <a:pt x="9048" y="34256"/>
                  </a:cubicBezTo>
                  <a:cubicBezTo>
                    <a:pt x="9281" y="34256"/>
                    <a:pt x="9512" y="34209"/>
                    <a:pt x="9729" y="34106"/>
                  </a:cubicBezTo>
                  <a:cubicBezTo>
                    <a:pt x="10588" y="33690"/>
                    <a:pt x="10819" y="32565"/>
                    <a:pt x="10546" y="31678"/>
                  </a:cubicBezTo>
                  <a:cubicBezTo>
                    <a:pt x="10281" y="30791"/>
                    <a:pt x="9653" y="30048"/>
                    <a:pt x="9176" y="29246"/>
                  </a:cubicBezTo>
                  <a:cubicBezTo>
                    <a:pt x="7916" y="27117"/>
                    <a:pt x="9818" y="25110"/>
                    <a:pt x="10932" y="23216"/>
                  </a:cubicBezTo>
                  <a:cubicBezTo>
                    <a:pt x="12236" y="20982"/>
                    <a:pt x="13770" y="18853"/>
                    <a:pt x="14498" y="16360"/>
                  </a:cubicBezTo>
                  <a:cubicBezTo>
                    <a:pt x="15272" y="13716"/>
                    <a:pt x="15489" y="10916"/>
                    <a:pt x="15093" y="8196"/>
                  </a:cubicBezTo>
                  <a:cubicBezTo>
                    <a:pt x="14781" y="6043"/>
                    <a:pt x="14970" y="2761"/>
                    <a:pt x="13242" y="1160"/>
                  </a:cubicBezTo>
                  <a:cubicBezTo>
                    <a:pt x="12558" y="527"/>
                    <a:pt x="11858" y="182"/>
                    <a:pt x="11178" y="56"/>
                  </a:cubicBezTo>
                  <a:cubicBezTo>
                    <a:pt x="10977" y="18"/>
                    <a:pt x="10778" y="0"/>
                    <a:pt x="10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211;p81"/>
            <p:cNvSpPr/>
            <p:nvPr/>
          </p:nvSpPr>
          <p:spPr>
            <a:xfrm>
              <a:off x="2362846" y="2509476"/>
              <a:ext cx="783340" cy="398060"/>
            </a:xfrm>
            <a:custGeom>
              <a:avLst/>
              <a:gdLst/>
              <a:ahLst/>
              <a:cxnLst/>
              <a:rect l="l" t="t" r="r" b="b"/>
              <a:pathLst>
                <a:path w="24333" h="12365" extrusionOk="0">
                  <a:moveTo>
                    <a:pt x="18899" y="0"/>
                  </a:moveTo>
                  <a:cubicBezTo>
                    <a:pt x="17547" y="0"/>
                    <a:pt x="16123" y="306"/>
                    <a:pt x="14775" y="569"/>
                  </a:cubicBezTo>
                  <a:cubicBezTo>
                    <a:pt x="14710" y="584"/>
                    <a:pt x="14634" y="593"/>
                    <a:pt x="14568" y="608"/>
                  </a:cubicBezTo>
                  <a:cubicBezTo>
                    <a:pt x="12797" y="947"/>
                    <a:pt x="10970" y="1183"/>
                    <a:pt x="9146" y="1212"/>
                  </a:cubicBezTo>
                  <a:cubicBezTo>
                    <a:pt x="8935" y="1217"/>
                    <a:pt x="8725" y="1220"/>
                    <a:pt x="8514" y="1220"/>
                  </a:cubicBezTo>
                  <a:cubicBezTo>
                    <a:pt x="7854" y="1220"/>
                    <a:pt x="7197" y="1191"/>
                    <a:pt x="6546" y="1127"/>
                  </a:cubicBezTo>
                  <a:cubicBezTo>
                    <a:pt x="5945" y="1074"/>
                    <a:pt x="5313" y="957"/>
                    <a:pt x="4698" y="915"/>
                  </a:cubicBezTo>
                  <a:cubicBezTo>
                    <a:pt x="4560" y="905"/>
                    <a:pt x="4422" y="899"/>
                    <a:pt x="4285" y="899"/>
                  </a:cubicBezTo>
                  <a:cubicBezTo>
                    <a:pt x="3544" y="899"/>
                    <a:pt x="2844" y="1066"/>
                    <a:pt x="2281" y="1660"/>
                  </a:cubicBezTo>
                  <a:cubicBezTo>
                    <a:pt x="1" y="4016"/>
                    <a:pt x="1139" y="6760"/>
                    <a:pt x="3188" y="8813"/>
                  </a:cubicBezTo>
                  <a:cubicBezTo>
                    <a:pt x="4472" y="10099"/>
                    <a:pt x="6115" y="11108"/>
                    <a:pt x="7494" y="11572"/>
                  </a:cubicBezTo>
                  <a:cubicBezTo>
                    <a:pt x="7749" y="11657"/>
                    <a:pt x="8009" y="11737"/>
                    <a:pt x="8268" y="11808"/>
                  </a:cubicBezTo>
                  <a:cubicBezTo>
                    <a:pt x="9615" y="12180"/>
                    <a:pt x="11015" y="12364"/>
                    <a:pt x="12416" y="12364"/>
                  </a:cubicBezTo>
                  <a:cubicBezTo>
                    <a:pt x="13767" y="12364"/>
                    <a:pt x="15118" y="12193"/>
                    <a:pt x="16423" y="11855"/>
                  </a:cubicBezTo>
                  <a:cubicBezTo>
                    <a:pt x="17146" y="11661"/>
                    <a:pt x="17854" y="11426"/>
                    <a:pt x="18543" y="11128"/>
                  </a:cubicBezTo>
                  <a:cubicBezTo>
                    <a:pt x="19507" y="10717"/>
                    <a:pt x="20442" y="10184"/>
                    <a:pt x="21250" y="9527"/>
                  </a:cubicBezTo>
                  <a:cubicBezTo>
                    <a:pt x="22203" y="8767"/>
                    <a:pt x="22987" y="7837"/>
                    <a:pt x="23464" y="6741"/>
                  </a:cubicBezTo>
                  <a:cubicBezTo>
                    <a:pt x="24332" y="4705"/>
                    <a:pt x="23856" y="2057"/>
                    <a:pt x="21967" y="810"/>
                  </a:cubicBezTo>
                  <a:cubicBezTo>
                    <a:pt x="21235" y="324"/>
                    <a:pt x="20418" y="98"/>
                    <a:pt x="19559" y="26"/>
                  </a:cubicBezTo>
                  <a:lnTo>
                    <a:pt x="19554" y="26"/>
                  </a:lnTo>
                  <a:cubicBezTo>
                    <a:pt x="19338" y="8"/>
                    <a:pt x="19119" y="0"/>
                    <a:pt x="18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212;p81"/>
            <p:cNvSpPr/>
            <p:nvPr/>
          </p:nvSpPr>
          <p:spPr>
            <a:xfrm>
              <a:off x="2551336" y="2584647"/>
              <a:ext cx="396773" cy="234104"/>
            </a:xfrm>
            <a:custGeom>
              <a:avLst/>
              <a:gdLst/>
              <a:ahLst/>
              <a:cxnLst/>
              <a:rect l="l" t="t" r="r" b="b"/>
              <a:pathLst>
                <a:path w="12325" h="7272" extrusionOk="0">
                  <a:moveTo>
                    <a:pt x="7645" y="1"/>
                  </a:moveTo>
                  <a:cubicBezTo>
                    <a:pt x="6111" y="1"/>
                    <a:pt x="4463" y="256"/>
                    <a:pt x="3221" y="535"/>
                  </a:cubicBezTo>
                  <a:cubicBezTo>
                    <a:pt x="3174" y="779"/>
                    <a:pt x="3089" y="1030"/>
                    <a:pt x="2886" y="1171"/>
                  </a:cubicBezTo>
                  <a:cubicBezTo>
                    <a:pt x="2711" y="1299"/>
                    <a:pt x="2480" y="1322"/>
                    <a:pt x="2262" y="1332"/>
                  </a:cubicBezTo>
                  <a:cubicBezTo>
                    <a:pt x="2158" y="1337"/>
                    <a:pt x="2055" y="1337"/>
                    <a:pt x="1951" y="1337"/>
                  </a:cubicBezTo>
                  <a:cubicBezTo>
                    <a:pt x="1578" y="1337"/>
                    <a:pt x="1210" y="1313"/>
                    <a:pt x="841" y="1256"/>
                  </a:cubicBezTo>
                  <a:cubicBezTo>
                    <a:pt x="118" y="1653"/>
                    <a:pt x="67" y="2224"/>
                    <a:pt x="11" y="3717"/>
                  </a:cubicBezTo>
                  <a:cubicBezTo>
                    <a:pt x="0" y="4070"/>
                    <a:pt x="33" y="4406"/>
                    <a:pt x="109" y="4713"/>
                  </a:cubicBezTo>
                  <a:cubicBezTo>
                    <a:pt x="841" y="4813"/>
                    <a:pt x="1654" y="4954"/>
                    <a:pt x="2083" y="5530"/>
                  </a:cubicBezTo>
                  <a:cubicBezTo>
                    <a:pt x="2258" y="5757"/>
                    <a:pt x="2347" y="6025"/>
                    <a:pt x="2395" y="6304"/>
                  </a:cubicBezTo>
                  <a:lnTo>
                    <a:pt x="2461" y="6304"/>
                  </a:lnTo>
                  <a:cubicBezTo>
                    <a:pt x="3188" y="6304"/>
                    <a:pt x="3962" y="6545"/>
                    <a:pt x="4714" y="7221"/>
                  </a:cubicBezTo>
                  <a:cubicBezTo>
                    <a:pt x="4756" y="7258"/>
                    <a:pt x="4812" y="7272"/>
                    <a:pt x="4884" y="7272"/>
                  </a:cubicBezTo>
                  <a:cubicBezTo>
                    <a:pt x="5213" y="7272"/>
                    <a:pt x="5841" y="6890"/>
                    <a:pt x="6654" y="6502"/>
                  </a:cubicBezTo>
                  <a:cubicBezTo>
                    <a:pt x="7466" y="6116"/>
                    <a:pt x="8467" y="5728"/>
                    <a:pt x="9539" y="5728"/>
                  </a:cubicBezTo>
                  <a:cubicBezTo>
                    <a:pt x="9964" y="5728"/>
                    <a:pt x="10403" y="5789"/>
                    <a:pt x="10842" y="5936"/>
                  </a:cubicBezTo>
                  <a:cubicBezTo>
                    <a:pt x="10988" y="5818"/>
                    <a:pt x="11154" y="5724"/>
                    <a:pt x="11315" y="5629"/>
                  </a:cubicBezTo>
                  <a:cubicBezTo>
                    <a:pt x="11319" y="5629"/>
                    <a:pt x="11324" y="5624"/>
                    <a:pt x="11328" y="5624"/>
                  </a:cubicBezTo>
                  <a:cubicBezTo>
                    <a:pt x="12325" y="4194"/>
                    <a:pt x="12292" y="2423"/>
                    <a:pt x="11721" y="1431"/>
                  </a:cubicBezTo>
                  <a:lnTo>
                    <a:pt x="11721" y="1431"/>
                  </a:lnTo>
                  <a:cubicBezTo>
                    <a:pt x="11551" y="1446"/>
                    <a:pt x="11385" y="1455"/>
                    <a:pt x="11215" y="1455"/>
                  </a:cubicBezTo>
                  <a:cubicBezTo>
                    <a:pt x="11064" y="1455"/>
                    <a:pt x="10913" y="1450"/>
                    <a:pt x="10762" y="1431"/>
                  </a:cubicBezTo>
                  <a:cubicBezTo>
                    <a:pt x="9959" y="1322"/>
                    <a:pt x="9406" y="775"/>
                    <a:pt x="9114" y="95"/>
                  </a:cubicBezTo>
                  <a:cubicBezTo>
                    <a:pt x="8646" y="29"/>
                    <a:pt x="8151" y="1"/>
                    <a:pt x="764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213;p81"/>
            <p:cNvSpPr/>
            <p:nvPr/>
          </p:nvSpPr>
          <p:spPr>
            <a:xfrm>
              <a:off x="2519722" y="2773810"/>
              <a:ext cx="468658" cy="136174"/>
            </a:xfrm>
            <a:custGeom>
              <a:avLst/>
              <a:gdLst/>
              <a:ahLst/>
              <a:cxnLst/>
              <a:rect l="l" t="t" r="r" b="b"/>
              <a:pathLst>
                <a:path w="14558" h="4230" extrusionOk="0">
                  <a:moveTo>
                    <a:pt x="10526" y="0"/>
                  </a:moveTo>
                  <a:cubicBezTo>
                    <a:pt x="9451" y="0"/>
                    <a:pt x="8451" y="387"/>
                    <a:pt x="7636" y="774"/>
                  </a:cubicBezTo>
                  <a:cubicBezTo>
                    <a:pt x="6824" y="1161"/>
                    <a:pt x="6196" y="1547"/>
                    <a:pt x="5864" y="1547"/>
                  </a:cubicBezTo>
                  <a:cubicBezTo>
                    <a:pt x="5795" y="1547"/>
                    <a:pt x="5738" y="1530"/>
                    <a:pt x="5696" y="1493"/>
                  </a:cubicBezTo>
                  <a:cubicBezTo>
                    <a:pt x="4944" y="819"/>
                    <a:pt x="4170" y="576"/>
                    <a:pt x="3443" y="576"/>
                  </a:cubicBezTo>
                  <a:cubicBezTo>
                    <a:pt x="1561" y="576"/>
                    <a:pt x="1" y="2206"/>
                    <a:pt x="1" y="2206"/>
                  </a:cubicBezTo>
                  <a:cubicBezTo>
                    <a:pt x="2706" y="3729"/>
                    <a:pt x="5264" y="4230"/>
                    <a:pt x="7458" y="4230"/>
                  </a:cubicBezTo>
                  <a:cubicBezTo>
                    <a:pt x="11680" y="4230"/>
                    <a:pt x="14558" y="2376"/>
                    <a:pt x="14558" y="2376"/>
                  </a:cubicBezTo>
                  <a:cubicBezTo>
                    <a:pt x="13233" y="565"/>
                    <a:pt x="11825" y="0"/>
                    <a:pt x="10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14;p81"/>
            <p:cNvSpPr/>
            <p:nvPr/>
          </p:nvSpPr>
          <p:spPr>
            <a:xfrm>
              <a:off x="2853370" y="2085271"/>
              <a:ext cx="381127" cy="328653"/>
            </a:xfrm>
            <a:custGeom>
              <a:avLst/>
              <a:gdLst/>
              <a:ahLst/>
              <a:cxnLst/>
              <a:rect l="l" t="t" r="r" b="b"/>
              <a:pathLst>
                <a:path w="11839" h="10209" extrusionOk="0">
                  <a:moveTo>
                    <a:pt x="5657" y="0"/>
                  </a:moveTo>
                  <a:cubicBezTo>
                    <a:pt x="4021" y="0"/>
                    <a:pt x="2408" y="606"/>
                    <a:pt x="1342" y="1932"/>
                  </a:cubicBezTo>
                  <a:lnTo>
                    <a:pt x="1342" y="1937"/>
                  </a:lnTo>
                  <a:cubicBezTo>
                    <a:pt x="318" y="3212"/>
                    <a:pt x="1" y="4941"/>
                    <a:pt x="318" y="6517"/>
                  </a:cubicBezTo>
                  <a:cubicBezTo>
                    <a:pt x="558" y="7735"/>
                    <a:pt x="1205" y="8935"/>
                    <a:pt x="2296" y="9596"/>
                  </a:cubicBezTo>
                  <a:cubicBezTo>
                    <a:pt x="3027" y="10040"/>
                    <a:pt x="3891" y="10209"/>
                    <a:pt x="4766" y="10209"/>
                  </a:cubicBezTo>
                  <a:cubicBezTo>
                    <a:pt x="5213" y="10209"/>
                    <a:pt x="5662" y="10165"/>
                    <a:pt x="6098" y="10091"/>
                  </a:cubicBezTo>
                  <a:cubicBezTo>
                    <a:pt x="7599" y="9846"/>
                    <a:pt x="9072" y="9256"/>
                    <a:pt x="10143" y="8221"/>
                  </a:cubicBezTo>
                  <a:cubicBezTo>
                    <a:pt x="11220" y="7192"/>
                    <a:pt x="11839" y="5672"/>
                    <a:pt x="11542" y="4241"/>
                  </a:cubicBezTo>
                  <a:cubicBezTo>
                    <a:pt x="10985" y="1572"/>
                    <a:pt x="8292" y="0"/>
                    <a:pt x="56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215;p81"/>
            <p:cNvSpPr/>
            <p:nvPr/>
          </p:nvSpPr>
          <p:spPr>
            <a:xfrm>
              <a:off x="2433542" y="2113375"/>
              <a:ext cx="286867" cy="262272"/>
            </a:xfrm>
            <a:custGeom>
              <a:avLst/>
              <a:gdLst/>
              <a:ahLst/>
              <a:cxnLst/>
              <a:rect l="l" t="t" r="r" b="b"/>
              <a:pathLst>
                <a:path w="8911" h="8147" extrusionOk="0">
                  <a:moveTo>
                    <a:pt x="4942" y="0"/>
                  </a:moveTo>
                  <a:cubicBezTo>
                    <a:pt x="4697" y="0"/>
                    <a:pt x="4453" y="18"/>
                    <a:pt x="4212" y="54"/>
                  </a:cubicBezTo>
                  <a:cubicBezTo>
                    <a:pt x="3712" y="129"/>
                    <a:pt x="3225" y="271"/>
                    <a:pt x="2772" y="479"/>
                  </a:cubicBezTo>
                  <a:cubicBezTo>
                    <a:pt x="2116" y="781"/>
                    <a:pt x="1525" y="1215"/>
                    <a:pt x="1077" y="1762"/>
                  </a:cubicBezTo>
                  <a:cubicBezTo>
                    <a:pt x="321" y="2697"/>
                    <a:pt x="0" y="3963"/>
                    <a:pt x="303" y="5106"/>
                  </a:cubicBezTo>
                  <a:cubicBezTo>
                    <a:pt x="600" y="6221"/>
                    <a:pt x="1535" y="7117"/>
                    <a:pt x="2678" y="7642"/>
                  </a:cubicBezTo>
                  <a:cubicBezTo>
                    <a:pt x="3389" y="7966"/>
                    <a:pt x="4179" y="8147"/>
                    <a:pt x="4945" y="8147"/>
                  </a:cubicBezTo>
                  <a:cubicBezTo>
                    <a:pt x="5841" y="8147"/>
                    <a:pt x="6704" y="7899"/>
                    <a:pt x="7371" y="7344"/>
                  </a:cubicBezTo>
                  <a:cubicBezTo>
                    <a:pt x="8362" y="6518"/>
                    <a:pt x="8863" y="5238"/>
                    <a:pt x="8892" y="3977"/>
                  </a:cubicBezTo>
                  <a:cubicBezTo>
                    <a:pt x="8911" y="2957"/>
                    <a:pt x="8617" y="1895"/>
                    <a:pt x="7896" y="1139"/>
                  </a:cubicBezTo>
                  <a:cubicBezTo>
                    <a:pt x="7157" y="363"/>
                    <a:pt x="6046" y="0"/>
                    <a:pt x="4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216;p81"/>
            <p:cNvSpPr/>
            <p:nvPr/>
          </p:nvSpPr>
          <p:spPr>
            <a:xfrm>
              <a:off x="2466507" y="2207636"/>
              <a:ext cx="126967" cy="109326"/>
            </a:xfrm>
            <a:custGeom>
              <a:avLst/>
              <a:gdLst/>
              <a:ahLst/>
              <a:cxnLst/>
              <a:rect l="l" t="t" r="r" b="b"/>
              <a:pathLst>
                <a:path w="3944" h="3396" extrusionOk="0">
                  <a:moveTo>
                    <a:pt x="1732" y="0"/>
                  </a:moveTo>
                  <a:cubicBezTo>
                    <a:pt x="1458" y="0"/>
                    <a:pt x="1181" y="40"/>
                    <a:pt x="931" y="148"/>
                  </a:cubicBezTo>
                  <a:cubicBezTo>
                    <a:pt x="266" y="431"/>
                    <a:pt x="1" y="1149"/>
                    <a:pt x="124" y="1805"/>
                  </a:cubicBezTo>
                  <a:cubicBezTo>
                    <a:pt x="266" y="2579"/>
                    <a:pt x="889" y="3254"/>
                    <a:pt x="1715" y="3372"/>
                  </a:cubicBezTo>
                  <a:cubicBezTo>
                    <a:pt x="1812" y="3388"/>
                    <a:pt x="1912" y="3396"/>
                    <a:pt x="2011" y="3396"/>
                  </a:cubicBezTo>
                  <a:cubicBezTo>
                    <a:pt x="2056" y="3396"/>
                    <a:pt x="2100" y="3394"/>
                    <a:pt x="2145" y="3391"/>
                  </a:cubicBezTo>
                  <a:cubicBezTo>
                    <a:pt x="3112" y="3321"/>
                    <a:pt x="3943" y="2414"/>
                    <a:pt x="3849" y="1489"/>
                  </a:cubicBezTo>
                  <a:cubicBezTo>
                    <a:pt x="3751" y="516"/>
                    <a:pt x="2735" y="29"/>
                    <a:pt x="1805" y="1"/>
                  </a:cubicBezTo>
                  <a:lnTo>
                    <a:pt x="1776" y="1"/>
                  </a:lnTo>
                  <a:cubicBezTo>
                    <a:pt x="1761" y="0"/>
                    <a:pt x="1747" y="0"/>
                    <a:pt x="1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217;p81"/>
            <p:cNvSpPr/>
            <p:nvPr/>
          </p:nvSpPr>
          <p:spPr>
            <a:xfrm>
              <a:off x="2901884" y="2206702"/>
              <a:ext cx="125873" cy="109100"/>
            </a:xfrm>
            <a:custGeom>
              <a:avLst/>
              <a:gdLst/>
              <a:ahLst/>
              <a:cxnLst/>
              <a:rect l="l" t="t" r="r" b="b"/>
              <a:pathLst>
                <a:path w="3910" h="3389" extrusionOk="0">
                  <a:moveTo>
                    <a:pt x="1915" y="1"/>
                  </a:moveTo>
                  <a:cubicBezTo>
                    <a:pt x="1718" y="1"/>
                    <a:pt x="1521" y="35"/>
                    <a:pt x="1332" y="110"/>
                  </a:cubicBezTo>
                  <a:lnTo>
                    <a:pt x="1139" y="195"/>
                  </a:lnTo>
                  <a:cubicBezTo>
                    <a:pt x="62" y="776"/>
                    <a:pt x="1" y="2505"/>
                    <a:pt x="1034" y="3152"/>
                  </a:cubicBezTo>
                  <a:cubicBezTo>
                    <a:pt x="1296" y="3315"/>
                    <a:pt x="1596" y="3389"/>
                    <a:pt x="1899" y="3389"/>
                  </a:cubicBezTo>
                  <a:cubicBezTo>
                    <a:pt x="2796" y="3389"/>
                    <a:pt x="3726" y="2745"/>
                    <a:pt x="3811" y="1867"/>
                  </a:cubicBezTo>
                  <a:cubicBezTo>
                    <a:pt x="3909" y="882"/>
                    <a:pt x="2912" y="1"/>
                    <a:pt x="19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218;p81"/>
            <p:cNvSpPr/>
            <p:nvPr/>
          </p:nvSpPr>
          <p:spPr>
            <a:xfrm>
              <a:off x="2503755" y="2538901"/>
              <a:ext cx="155715" cy="88819"/>
            </a:xfrm>
            <a:custGeom>
              <a:avLst/>
              <a:gdLst/>
              <a:ahLst/>
              <a:cxnLst/>
              <a:rect l="l" t="t" r="r" b="b"/>
              <a:pathLst>
                <a:path w="4837" h="2759" extrusionOk="0">
                  <a:moveTo>
                    <a:pt x="321" y="1"/>
                  </a:moveTo>
                  <a:cubicBezTo>
                    <a:pt x="288" y="118"/>
                    <a:pt x="256" y="236"/>
                    <a:pt x="214" y="345"/>
                  </a:cubicBezTo>
                  <a:cubicBezTo>
                    <a:pt x="166" y="468"/>
                    <a:pt x="123" y="590"/>
                    <a:pt x="95" y="718"/>
                  </a:cubicBezTo>
                  <a:cubicBezTo>
                    <a:pt x="15" y="1025"/>
                    <a:pt x="1" y="1341"/>
                    <a:pt x="133" y="1629"/>
                  </a:cubicBezTo>
                  <a:cubicBezTo>
                    <a:pt x="355" y="2115"/>
                    <a:pt x="922" y="2361"/>
                    <a:pt x="1460" y="2503"/>
                  </a:cubicBezTo>
                  <a:cubicBezTo>
                    <a:pt x="2105" y="2676"/>
                    <a:pt x="2775" y="2759"/>
                    <a:pt x="3443" y="2759"/>
                  </a:cubicBezTo>
                  <a:cubicBezTo>
                    <a:pt x="3542" y="2759"/>
                    <a:pt x="3641" y="2757"/>
                    <a:pt x="3740" y="2753"/>
                  </a:cubicBezTo>
                  <a:cubicBezTo>
                    <a:pt x="3958" y="2743"/>
                    <a:pt x="4189" y="2720"/>
                    <a:pt x="4364" y="2592"/>
                  </a:cubicBezTo>
                  <a:cubicBezTo>
                    <a:pt x="4605" y="2427"/>
                    <a:pt x="4671" y="2115"/>
                    <a:pt x="4723" y="1832"/>
                  </a:cubicBezTo>
                  <a:cubicBezTo>
                    <a:pt x="4780" y="1520"/>
                    <a:pt x="4836" y="1191"/>
                    <a:pt x="4836" y="869"/>
                  </a:cubicBezTo>
                  <a:cubicBezTo>
                    <a:pt x="4836" y="675"/>
                    <a:pt x="4817" y="482"/>
                    <a:pt x="4769" y="302"/>
                  </a:cubicBezTo>
                  <a:cubicBezTo>
                    <a:pt x="4609" y="305"/>
                    <a:pt x="4450" y="306"/>
                    <a:pt x="4290" y="306"/>
                  </a:cubicBezTo>
                  <a:cubicBezTo>
                    <a:pt x="3578" y="306"/>
                    <a:pt x="2870" y="278"/>
                    <a:pt x="2169" y="213"/>
                  </a:cubicBezTo>
                  <a:cubicBezTo>
                    <a:pt x="1568" y="160"/>
                    <a:pt x="936" y="43"/>
                    <a:pt x="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219;p81"/>
            <p:cNvSpPr/>
            <p:nvPr/>
          </p:nvSpPr>
          <p:spPr>
            <a:xfrm>
              <a:off x="2465445" y="2738591"/>
              <a:ext cx="166500" cy="155780"/>
            </a:xfrm>
            <a:custGeom>
              <a:avLst/>
              <a:gdLst/>
              <a:ahLst/>
              <a:cxnLst/>
              <a:rect l="l" t="t" r="r" b="b"/>
              <a:pathLst>
                <a:path w="5172" h="4839" extrusionOk="0">
                  <a:moveTo>
                    <a:pt x="1860" y="1"/>
                  </a:moveTo>
                  <a:cubicBezTo>
                    <a:pt x="1429" y="1"/>
                    <a:pt x="1014" y="75"/>
                    <a:pt x="672" y="315"/>
                  </a:cubicBezTo>
                  <a:cubicBezTo>
                    <a:pt x="374" y="528"/>
                    <a:pt x="180" y="844"/>
                    <a:pt x="86" y="1193"/>
                  </a:cubicBezTo>
                  <a:lnTo>
                    <a:pt x="86" y="1198"/>
                  </a:lnTo>
                  <a:cubicBezTo>
                    <a:pt x="34" y="1363"/>
                    <a:pt x="5" y="1543"/>
                    <a:pt x="1" y="1718"/>
                  </a:cubicBezTo>
                  <a:lnTo>
                    <a:pt x="1" y="1844"/>
                  </a:lnTo>
                  <a:cubicBezTo>
                    <a:pt x="1290" y="3130"/>
                    <a:pt x="2928" y="4135"/>
                    <a:pt x="4303" y="4603"/>
                  </a:cubicBezTo>
                  <a:cubicBezTo>
                    <a:pt x="4562" y="4688"/>
                    <a:pt x="4822" y="4768"/>
                    <a:pt x="5081" y="4839"/>
                  </a:cubicBezTo>
                  <a:lnTo>
                    <a:pt x="5087" y="4834"/>
                  </a:lnTo>
                  <a:cubicBezTo>
                    <a:pt x="5162" y="4692"/>
                    <a:pt x="5172" y="4531"/>
                    <a:pt x="5172" y="4372"/>
                  </a:cubicBezTo>
                  <a:cubicBezTo>
                    <a:pt x="5172" y="4338"/>
                    <a:pt x="5166" y="4305"/>
                    <a:pt x="5166" y="4272"/>
                  </a:cubicBezTo>
                  <a:cubicBezTo>
                    <a:pt x="5148" y="3653"/>
                    <a:pt x="5138" y="3034"/>
                    <a:pt x="5120" y="2417"/>
                  </a:cubicBezTo>
                  <a:cubicBezTo>
                    <a:pt x="5105" y="1888"/>
                    <a:pt x="5077" y="1321"/>
                    <a:pt x="4751" y="896"/>
                  </a:cubicBezTo>
                  <a:cubicBezTo>
                    <a:pt x="4322" y="320"/>
                    <a:pt x="3509" y="179"/>
                    <a:pt x="2777" y="79"/>
                  </a:cubicBezTo>
                  <a:cubicBezTo>
                    <a:pt x="2478" y="38"/>
                    <a:pt x="2165" y="1"/>
                    <a:pt x="18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220;p81"/>
            <p:cNvSpPr/>
            <p:nvPr/>
          </p:nvSpPr>
          <p:spPr>
            <a:xfrm>
              <a:off x="2883470" y="2740975"/>
              <a:ext cx="163474" cy="150017"/>
            </a:xfrm>
            <a:custGeom>
              <a:avLst/>
              <a:gdLst/>
              <a:ahLst/>
              <a:cxnLst/>
              <a:rect l="l" t="t" r="r" b="b"/>
              <a:pathLst>
                <a:path w="5078" h="4660" extrusionOk="0">
                  <a:moveTo>
                    <a:pt x="3133" y="0"/>
                  </a:moveTo>
                  <a:cubicBezTo>
                    <a:pt x="2958" y="0"/>
                    <a:pt x="2782" y="20"/>
                    <a:pt x="2613" y="55"/>
                  </a:cubicBezTo>
                  <a:cubicBezTo>
                    <a:pt x="2031" y="178"/>
                    <a:pt x="1508" y="480"/>
                    <a:pt x="998" y="773"/>
                  </a:cubicBezTo>
                  <a:cubicBezTo>
                    <a:pt x="681" y="957"/>
                    <a:pt x="336" y="1160"/>
                    <a:pt x="176" y="1486"/>
                  </a:cubicBezTo>
                  <a:cubicBezTo>
                    <a:pt x="1" y="1807"/>
                    <a:pt x="39" y="2185"/>
                    <a:pt x="77" y="2539"/>
                  </a:cubicBezTo>
                  <a:cubicBezTo>
                    <a:pt x="124" y="2969"/>
                    <a:pt x="162" y="3407"/>
                    <a:pt x="223" y="3843"/>
                  </a:cubicBezTo>
                  <a:cubicBezTo>
                    <a:pt x="227" y="3899"/>
                    <a:pt x="233" y="3956"/>
                    <a:pt x="233" y="4013"/>
                  </a:cubicBezTo>
                  <a:cubicBezTo>
                    <a:pt x="242" y="4224"/>
                    <a:pt x="237" y="4451"/>
                    <a:pt x="251" y="4660"/>
                  </a:cubicBezTo>
                  <a:cubicBezTo>
                    <a:pt x="974" y="4475"/>
                    <a:pt x="1682" y="4229"/>
                    <a:pt x="2367" y="3937"/>
                  </a:cubicBezTo>
                  <a:cubicBezTo>
                    <a:pt x="3335" y="3526"/>
                    <a:pt x="4270" y="2993"/>
                    <a:pt x="5078" y="2336"/>
                  </a:cubicBezTo>
                  <a:cubicBezTo>
                    <a:pt x="5054" y="2195"/>
                    <a:pt x="5025" y="2043"/>
                    <a:pt x="4993" y="1901"/>
                  </a:cubicBezTo>
                  <a:cubicBezTo>
                    <a:pt x="4954" y="1727"/>
                    <a:pt x="4917" y="1548"/>
                    <a:pt x="4865" y="1373"/>
                  </a:cubicBezTo>
                  <a:cubicBezTo>
                    <a:pt x="4751" y="999"/>
                    <a:pt x="4590" y="641"/>
                    <a:pt x="4293" y="386"/>
                  </a:cubicBezTo>
                  <a:cubicBezTo>
                    <a:pt x="3982" y="115"/>
                    <a:pt x="3559" y="0"/>
                    <a:pt x="3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21;p81"/>
            <p:cNvSpPr/>
            <p:nvPr/>
          </p:nvSpPr>
          <p:spPr>
            <a:xfrm>
              <a:off x="3002358" y="1953602"/>
              <a:ext cx="220905" cy="123136"/>
            </a:xfrm>
            <a:custGeom>
              <a:avLst/>
              <a:gdLst/>
              <a:ahLst/>
              <a:cxnLst/>
              <a:rect l="l" t="t" r="r" b="b"/>
              <a:pathLst>
                <a:path w="6862" h="3825" extrusionOk="0">
                  <a:moveTo>
                    <a:pt x="3528" y="0"/>
                  </a:moveTo>
                  <a:cubicBezTo>
                    <a:pt x="3421" y="0"/>
                    <a:pt x="3314" y="5"/>
                    <a:pt x="3207" y="15"/>
                  </a:cubicBezTo>
                  <a:cubicBezTo>
                    <a:pt x="2446" y="87"/>
                    <a:pt x="1725" y="418"/>
                    <a:pt x="1167" y="918"/>
                  </a:cubicBezTo>
                  <a:cubicBezTo>
                    <a:pt x="761" y="1286"/>
                    <a:pt x="1" y="2164"/>
                    <a:pt x="223" y="2759"/>
                  </a:cubicBezTo>
                  <a:cubicBezTo>
                    <a:pt x="312" y="2998"/>
                    <a:pt x="514" y="3063"/>
                    <a:pt x="744" y="3063"/>
                  </a:cubicBezTo>
                  <a:cubicBezTo>
                    <a:pt x="954" y="3063"/>
                    <a:pt x="1187" y="3008"/>
                    <a:pt x="1374" y="2981"/>
                  </a:cubicBezTo>
                  <a:cubicBezTo>
                    <a:pt x="1716" y="2931"/>
                    <a:pt x="2045" y="2899"/>
                    <a:pt x="2372" y="2899"/>
                  </a:cubicBezTo>
                  <a:cubicBezTo>
                    <a:pt x="2777" y="2899"/>
                    <a:pt x="3179" y="2948"/>
                    <a:pt x="3594" y="3071"/>
                  </a:cubicBezTo>
                  <a:cubicBezTo>
                    <a:pt x="4234" y="3262"/>
                    <a:pt x="4974" y="3825"/>
                    <a:pt x="5689" y="3825"/>
                  </a:cubicBezTo>
                  <a:cubicBezTo>
                    <a:pt x="5839" y="3825"/>
                    <a:pt x="5988" y="3800"/>
                    <a:pt x="6134" y="3742"/>
                  </a:cubicBezTo>
                  <a:cubicBezTo>
                    <a:pt x="6559" y="3576"/>
                    <a:pt x="6819" y="3132"/>
                    <a:pt x="6842" y="2693"/>
                  </a:cubicBezTo>
                  <a:cubicBezTo>
                    <a:pt x="6862" y="2254"/>
                    <a:pt x="6683" y="1824"/>
                    <a:pt x="6422" y="1460"/>
                  </a:cubicBezTo>
                  <a:cubicBezTo>
                    <a:pt x="5788" y="560"/>
                    <a:pt x="4662" y="0"/>
                    <a:pt x="3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22;p81"/>
            <p:cNvSpPr/>
            <p:nvPr/>
          </p:nvSpPr>
          <p:spPr>
            <a:xfrm>
              <a:off x="2643922" y="1648028"/>
              <a:ext cx="556383" cy="301096"/>
            </a:xfrm>
            <a:custGeom>
              <a:avLst/>
              <a:gdLst/>
              <a:ahLst/>
              <a:cxnLst/>
              <a:rect l="l" t="t" r="r" b="b"/>
              <a:pathLst>
                <a:path w="17283" h="9353" extrusionOk="0">
                  <a:moveTo>
                    <a:pt x="3915" y="1"/>
                  </a:moveTo>
                  <a:cubicBezTo>
                    <a:pt x="3369" y="1"/>
                    <a:pt x="2823" y="266"/>
                    <a:pt x="2470" y="678"/>
                  </a:cubicBezTo>
                  <a:cubicBezTo>
                    <a:pt x="2017" y="1202"/>
                    <a:pt x="1856" y="1929"/>
                    <a:pt x="1917" y="2614"/>
                  </a:cubicBezTo>
                  <a:cubicBezTo>
                    <a:pt x="1974" y="3294"/>
                    <a:pt x="2229" y="3950"/>
                    <a:pt x="2522" y="4573"/>
                  </a:cubicBezTo>
                  <a:cubicBezTo>
                    <a:pt x="2307" y="4448"/>
                    <a:pt x="2061" y="4391"/>
                    <a:pt x="1812" y="4391"/>
                  </a:cubicBezTo>
                  <a:cubicBezTo>
                    <a:pt x="1317" y="4391"/>
                    <a:pt x="809" y="4618"/>
                    <a:pt x="500" y="4998"/>
                  </a:cubicBezTo>
                  <a:cubicBezTo>
                    <a:pt x="38" y="5569"/>
                    <a:pt x="1" y="6391"/>
                    <a:pt x="302" y="7053"/>
                  </a:cubicBezTo>
                  <a:cubicBezTo>
                    <a:pt x="600" y="7714"/>
                    <a:pt x="1195" y="8223"/>
                    <a:pt x="1866" y="8554"/>
                  </a:cubicBezTo>
                  <a:cubicBezTo>
                    <a:pt x="2536" y="8884"/>
                    <a:pt x="3283" y="9050"/>
                    <a:pt x="4028" y="9167"/>
                  </a:cubicBezTo>
                  <a:cubicBezTo>
                    <a:pt x="4699" y="9276"/>
                    <a:pt x="5381" y="9353"/>
                    <a:pt x="6062" y="9353"/>
                  </a:cubicBezTo>
                  <a:cubicBezTo>
                    <a:pt x="6387" y="9353"/>
                    <a:pt x="6712" y="9335"/>
                    <a:pt x="7036" y="9296"/>
                  </a:cubicBezTo>
                  <a:cubicBezTo>
                    <a:pt x="7966" y="9187"/>
                    <a:pt x="8849" y="8903"/>
                    <a:pt x="9723" y="8583"/>
                  </a:cubicBezTo>
                  <a:cubicBezTo>
                    <a:pt x="9736" y="8578"/>
                    <a:pt x="9747" y="8573"/>
                    <a:pt x="9760" y="8563"/>
                  </a:cubicBezTo>
                  <a:cubicBezTo>
                    <a:pt x="9808" y="8550"/>
                    <a:pt x="9860" y="8531"/>
                    <a:pt x="9912" y="8507"/>
                  </a:cubicBezTo>
                  <a:cubicBezTo>
                    <a:pt x="9930" y="8502"/>
                    <a:pt x="9945" y="8498"/>
                    <a:pt x="9963" y="8493"/>
                  </a:cubicBezTo>
                  <a:cubicBezTo>
                    <a:pt x="10120" y="8431"/>
                    <a:pt x="10270" y="8370"/>
                    <a:pt x="10427" y="8313"/>
                  </a:cubicBezTo>
                  <a:cubicBezTo>
                    <a:pt x="11314" y="7968"/>
                    <a:pt x="12212" y="7619"/>
                    <a:pt x="13136" y="7397"/>
                  </a:cubicBezTo>
                  <a:cubicBezTo>
                    <a:pt x="13680" y="7265"/>
                    <a:pt x="14237" y="7180"/>
                    <a:pt x="14794" y="7142"/>
                  </a:cubicBezTo>
                  <a:cubicBezTo>
                    <a:pt x="14828" y="7140"/>
                    <a:pt x="14864" y="7139"/>
                    <a:pt x="14901" y="7139"/>
                  </a:cubicBezTo>
                  <a:cubicBezTo>
                    <a:pt x="15024" y="7139"/>
                    <a:pt x="15162" y="7149"/>
                    <a:pt x="15304" y="7156"/>
                  </a:cubicBezTo>
                  <a:cubicBezTo>
                    <a:pt x="15449" y="7165"/>
                    <a:pt x="15598" y="7175"/>
                    <a:pt x="15741" y="7175"/>
                  </a:cubicBezTo>
                  <a:cubicBezTo>
                    <a:pt x="15957" y="7175"/>
                    <a:pt x="16159" y="7153"/>
                    <a:pt x="16309" y="7077"/>
                  </a:cubicBezTo>
                  <a:cubicBezTo>
                    <a:pt x="17283" y="6576"/>
                    <a:pt x="15904" y="5541"/>
                    <a:pt x="15389" y="5343"/>
                  </a:cubicBezTo>
                  <a:cubicBezTo>
                    <a:pt x="14773" y="5113"/>
                    <a:pt x="14096" y="5087"/>
                    <a:pt x="13429" y="5087"/>
                  </a:cubicBezTo>
                  <a:cubicBezTo>
                    <a:pt x="13330" y="5087"/>
                    <a:pt x="13231" y="5087"/>
                    <a:pt x="13132" y="5088"/>
                  </a:cubicBezTo>
                  <a:cubicBezTo>
                    <a:pt x="13035" y="5088"/>
                    <a:pt x="12938" y="5089"/>
                    <a:pt x="12841" y="5089"/>
                  </a:cubicBezTo>
                  <a:cubicBezTo>
                    <a:pt x="12171" y="5089"/>
                    <a:pt x="11498" y="5059"/>
                    <a:pt x="10875" y="4824"/>
                  </a:cubicBezTo>
                  <a:cubicBezTo>
                    <a:pt x="9708" y="4379"/>
                    <a:pt x="8967" y="3285"/>
                    <a:pt x="8476" y="2180"/>
                  </a:cubicBezTo>
                  <a:cubicBezTo>
                    <a:pt x="8311" y="1811"/>
                    <a:pt x="8165" y="1428"/>
                    <a:pt x="7919" y="1108"/>
                  </a:cubicBezTo>
                  <a:cubicBezTo>
                    <a:pt x="7674" y="781"/>
                    <a:pt x="7310" y="513"/>
                    <a:pt x="6894" y="489"/>
                  </a:cubicBezTo>
                  <a:cubicBezTo>
                    <a:pt x="6873" y="488"/>
                    <a:pt x="6852" y="487"/>
                    <a:pt x="6830" y="487"/>
                  </a:cubicBezTo>
                  <a:cubicBezTo>
                    <a:pt x="6654" y="487"/>
                    <a:pt x="6479" y="536"/>
                    <a:pt x="6323" y="617"/>
                  </a:cubicBezTo>
                  <a:cubicBezTo>
                    <a:pt x="6153" y="702"/>
                    <a:pt x="6011" y="833"/>
                    <a:pt x="5917" y="994"/>
                  </a:cubicBezTo>
                  <a:cubicBezTo>
                    <a:pt x="5809" y="1188"/>
                    <a:pt x="5770" y="1415"/>
                    <a:pt x="5804" y="1631"/>
                  </a:cubicBezTo>
                  <a:cubicBezTo>
                    <a:pt x="5506" y="957"/>
                    <a:pt x="5100" y="300"/>
                    <a:pt x="4397" y="73"/>
                  </a:cubicBezTo>
                  <a:cubicBezTo>
                    <a:pt x="4387" y="69"/>
                    <a:pt x="4382" y="69"/>
                    <a:pt x="4377" y="69"/>
                  </a:cubicBezTo>
                  <a:cubicBezTo>
                    <a:pt x="4226" y="22"/>
                    <a:pt x="4071" y="1"/>
                    <a:pt x="39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" name="Google Shape;4223;p81"/>
            <p:cNvGrpSpPr/>
            <p:nvPr/>
          </p:nvGrpSpPr>
          <p:grpSpPr>
            <a:xfrm>
              <a:off x="2270259" y="2406330"/>
              <a:ext cx="1028079" cy="122718"/>
              <a:chOff x="2270259" y="2406330"/>
              <a:chExt cx="1028079" cy="122718"/>
            </a:xfrm>
          </p:grpSpPr>
          <p:sp>
            <p:nvSpPr>
              <p:cNvPr id="118" name="Google Shape;4224;p81"/>
              <p:cNvSpPr/>
              <p:nvPr/>
            </p:nvSpPr>
            <p:spPr>
              <a:xfrm>
                <a:off x="2270259" y="2407715"/>
                <a:ext cx="77133" cy="102952"/>
              </a:xfrm>
              <a:custGeom>
                <a:avLst/>
                <a:gdLst/>
                <a:ahLst/>
                <a:cxnLst/>
                <a:rect l="l" t="t" r="r" b="b"/>
                <a:pathLst>
                  <a:path w="2396" h="3198" extrusionOk="0">
                    <a:moveTo>
                      <a:pt x="2395" y="0"/>
                    </a:moveTo>
                    <a:lnTo>
                      <a:pt x="2395" y="0"/>
                    </a:lnTo>
                    <a:cubicBezTo>
                      <a:pt x="1857" y="62"/>
                      <a:pt x="1332" y="199"/>
                      <a:pt x="903" y="506"/>
                    </a:cubicBezTo>
                    <a:cubicBezTo>
                      <a:pt x="327" y="916"/>
                      <a:pt x="1" y="1718"/>
                      <a:pt x="341" y="2324"/>
                    </a:cubicBezTo>
                    <a:cubicBezTo>
                      <a:pt x="633" y="2847"/>
                      <a:pt x="1290" y="3065"/>
                      <a:pt x="1899" y="3174"/>
                    </a:cubicBezTo>
                    <a:cubicBezTo>
                      <a:pt x="1947" y="3178"/>
                      <a:pt x="1999" y="3187"/>
                      <a:pt x="2045" y="3197"/>
                    </a:cubicBezTo>
                    <a:cubicBezTo>
                      <a:pt x="2145" y="2158"/>
                      <a:pt x="2263" y="1101"/>
                      <a:pt x="2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4225;p81"/>
              <p:cNvSpPr/>
              <p:nvPr/>
            </p:nvSpPr>
            <p:spPr>
              <a:xfrm>
                <a:off x="2380617" y="2406459"/>
                <a:ext cx="124843" cy="107845"/>
              </a:xfrm>
              <a:custGeom>
                <a:avLst/>
                <a:gdLst/>
                <a:ahLst/>
                <a:cxnLst/>
                <a:rect l="l" t="t" r="r" b="b"/>
                <a:pathLst>
                  <a:path w="3878" h="3350" extrusionOk="0">
                    <a:moveTo>
                      <a:pt x="384" y="1"/>
                    </a:moveTo>
                    <a:cubicBezTo>
                      <a:pt x="214" y="1049"/>
                      <a:pt x="81" y="2169"/>
                      <a:pt x="1" y="3350"/>
                    </a:cubicBezTo>
                    <a:lnTo>
                      <a:pt x="58" y="3350"/>
                    </a:lnTo>
                    <a:cubicBezTo>
                      <a:pt x="742" y="3350"/>
                      <a:pt x="1422" y="3274"/>
                      <a:pt x="2088" y="3117"/>
                    </a:cubicBezTo>
                    <a:cubicBezTo>
                      <a:pt x="2522" y="3019"/>
                      <a:pt x="2967" y="2882"/>
                      <a:pt x="3307" y="2603"/>
                    </a:cubicBezTo>
                    <a:cubicBezTo>
                      <a:pt x="3651" y="2324"/>
                      <a:pt x="3878" y="1886"/>
                      <a:pt x="3784" y="1465"/>
                    </a:cubicBezTo>
                    <a:cubicBezTo>
                      <a:pt x="3523" y="294"/>
                      <a:pt x="1692" y="39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226;p81"/>
              <p:cNvSpPr/>
              <p:nvPr/>
            </p:nvSpPr>
            <p:spPr>
              <a:xfrm>
                <a:off x="2336094" y="2406330"/>
                <a:ext cx="56884" cy="107974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3354" extrusionOk="0">
                    <a:moveTo>
                      <a:pt x="1388" y="0"/>
                    </a:moveTo>
                    <a:cubicBezTo>
                      <a:pt x="1209" y="0"/>
                      <a:pt x="1044" y="0"/>
                      <a:pt x="907" y="5"/>
                    </a:cubicBezTo>
                    <a:cubicBezTo>
                      <a:pt x="723" y="15"/>
                      <a:pt x="534" y="24"/>
                      <a:pt x="350" y="43"/>
                    </a:cubicBezTo>
                    <a:cubicBezTo>
                      <a:pt x="218" y="1144"/>
                      <a:pt x="100" y="2201"/>
                      <a:pt x="0" y="3240"/>
                    </a:cubicBezTo>
                    <a:cubicBezTo>
                      <a:pt x="458" y="3315"/>
                      <a:pt x="921" y="3354"/>
                      <a:pt x="1384" y="3354"/>
                    </a:cubicBezTo>
                    <a:cubicBezTo>
                      <a:pt x="1464" y="2173"/>
                      <a:pt x="1597" y="1053"/>
                      <a:pt x="1767" y="5"/>
                    </a:cubicBezTo>
                    <a:cubicBezTo>
                      <a:pt x="1634" y="0"/>
                      <a:pt x="1506" y="0"/>
                      <a:pt x="13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227;p81"/>
              <p:cNvSpPr/>
              <p:nvPr/>
            </p:nvSpPr>
            <p:spPr>
              <a:xfrm>
                <a:off x="3061947" y="2418950"/>
                <a:ext cx="108135" cy="109487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3401" extrusionOk="0">
                    <a:moveTo>
                      <a:pt x="3330" y="0"/>
                    </a:moveTo>
                    <a:cubicBezTo>
                      <a:pt x="2537" y="20"/>
                      <a:pt x="1809" y="133"/>
                      <a:pt x="1370" y="293"/>
                    </a:cubicBezTo>
                    <a:cubicBezTo>
                      <a:pt x="605" y="582"/>
                      <a:pt x="1" y="1422"/>
                      <a:pt x="299" y="2154"/>
                    </a:cubicBezTo>
                    <a:cubicBezTo>
                      <a:pt x="539" y="2753"/>
                      <a:pt x="1243" y="3041"/>
                      <a:pt x="1894" y="3188"/>
                    </a:cubicBezTo>
                    <a:cubicBezTo>
                      <a:pt x="2357" y="3296"/>
                      <a:pt x="2834" y="3367"/>
                      <a:pt x="3315" y="3400"/>
                    </a:cubicBezTo>
                    <a:cubicBezTo>
                      <a:pt x="3320" y="3108"/>
                      <a:pt x="3324" y="2814"/>
                      <a:pt x="3335" y="2517"/>
                    </a:cubicBezTo>
                    <a:cubicBezTo>
                      <a:pt x="3358" y="1648"/>
                      <a:pt x="3353" y="808"/>
                      <a:pt x="3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228;p81"/>
              <p:cNvSpPr/>
              <p:nvPr/>
            </p:nvSpPr>
            <p:spPr>
              <a:xfrm>
                <a:off x="3168667" y="2418789"/>
                <a:ext cx="129671" cy="110259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425" extrusionOk="0">
                    <a:moveTo>
                      <a:pt x="279" y="1"/>
                    </a:moveTo>
                    <a:cubicBezTo>
                      <a:pt x="190" y="1"/>
                      <a:pt x="100" y="5"/>
                      <a:pt x="15" y="5"/>
                    </a:cubicBezTo>
                    <a:cubicBezTo>
                      <a:pt x="38" y="813"/>
                      <a:pt x="43" y="1653"/>
                      <a:pt x="20" y="2522"/>
                    </a:cubicBezTo>
                    <a:cubicBezTo>
                      <a:pt x="9" y="2819"/>
                      <a:pt x="5" y="3113"/>
                      <a:pt x="0" y="3405"/>
                    </a:cubicBezTo>
                    <a:cubicBezTo>
                      <a:pt x="199" y="3420"/>
                      <a:pt x="402" y="3425"/>
                      <a:pt x="604" y="3425"/>
                    </a:cubicBezTo>
                    <a:cubicBezTo>
                      <a:pt x="883" y="3425"/>
                      <a:pt x="1162" y="3414"/>
                      <a:pt x="1436" y="3386"/>
                    </a:cubicBezTo>
                    <a:cubicBezTo>
                      <a:pt x="2101" y="3325"/>
                      <a:pt x="2786" y="3174"/>
                      <a:pt x="3287" y="2754"/>
                    </a:cubicBezTo>
                    <a:cubicBezTo>
                      <a:pt x="3788" y="2333"/>
                      <a:pt x="4028" y="1573"/>
                      <a:pt x="3674" y="1034"/>
                    </a:cubicBezTo>
                    <a:cubicBezTo>
                      <a:pt x="3178" y="284"/>
                      <a:pt x="1667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" name="Google Shape;4229;p81"/>
            <p:cNvSpPr/>
            <p:nvPr/>
          </p:nvSpPr>
          <p:spPr>
            <a:xfrm>
              <a:off x="2192288" y="3623929"/>
              <a:ext cx="27396" cy="88851"/>
            </a:xfrm>
            <a:custGeom>
              <a:avLst/>
              <a:gdLst/>
              <a:ahLst/>
              <a:cxnLst/>
              <a:rect l="l" t="t" r="r" b="b"/>
              <a:pathLst>
                <a:path w="851" h="2760" extrusionOk="0">
                  <a:moveTo>
                    <a:pt x="590" y="1"/>
                  </a:moveTo>
                  <a:cubicBezTo>
                    <a:pt x="137" y="1"/>
                    <a:pt x="19" y="2126"/>
                    <a:pt x="5" y="2367"/>
                  </a:cubicBezTo>
                  <a:cubicBezTo>
                    <a:pt x="5" y="2452"/>
                    <a:pt x="1" y="2537"/>
                    <a:pt x="34" y="2612"/>
                  </a:cubicBezTo>
                  <a:cubicBezTo>
                    <a:pt x="67" y="2692"/>
                    <a:pt x="137" y="2759"/>
                    <a:pt x="222" y="2759"/>
                  </a:cubicBezTo>
                  <a:lnTo>
                    <a:pt x="228" y="2759"/>
                  </a:lnTo>
                  <a:cubicBezTo>
                    <a:pt x="355" y="2754"/>
                    <a:pt x="430" y="2622"/>
                    <a:pt x="472" y="2509"/>
                  </a:cubicBezTo>
                  <a:cubicBezTo>
                    <a:pt x="742" y="1801"/>
                    <a:pt x="851" y="1031"/>
                    <a:pt x="789" y="275"/>
                  </a:cubicBezTo>
                  <a:cubicBezTo>
                    <a:pt x="784" y="181"/>
                    <a:pt x="760" y="68"/>
                    <a:pt x="675" y="20"/>
                  </a:cubicBezTo>
                  <a:cubicBezTo>
                    <a:pt x="647" y="5"/>
                    <a:pt x="619" y="1"/>
                    <a:pt x="590" y="1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30;p81"/>
            <p:cNvSpPr/>
            <p:nvPr/>
          </p:nvSpPr>
          <p:spPr>
            <a:xfrm>
              <a:off x="2737089" y="2313003"/>
              <a:ext cx="33158" cy="61906"/>
            </a:xfrm>
            <a:custGeom>
              <a:avLst/>
              <a:gdLst/>
              <a:ahLst/>
              <a:cxnLst/>
              <a:rect l="l" t="t" r="r" b="b"/>
              <a:pathLst>
                <a:path w="1030" h="1923" extrusionOk="0">
                  <a:moveTo>
                    <a:pt x="823" y="0"/>
                  </a:moveTo>
                  <a:cubicBezTo>
                    <a:pt x="615" y="0"/>
                    <a:pt x="322" y="260"/>
                    <a:pt x="232" y="373"/>
                  </a:cubicBezTo>
                  <a:cubicBezTo>
                    <a:pt x="1" y="652"/>
                    <a:pt x="38" y="1210"/>
                    <a:pt x="53" y="1539"/>
                  </a:cubicBezTo>
                  <a:cubicBezTo>
                    <a:pt x="58" y="1624"/>
                    <a:pt x="62" y="1705"/>
                    <a:pt x="100" y="1781"/>
                  </a:cubicBezTo>
                  <a:cubicBezTo>
                    <a:pt x="138" y="1856"/>
                    <a:pt x="208" y="1918"/>
                    <a:pt x="293" y="1922"/>
                  </a:cubicBezTo>
                  <a:lnTo>
                    <a:pt x="304" y="1922"/>
                  </a:lnTo>
                  <a:cubicBezTo>
                    <a:pt x="417" y="1922"/>
                    <a:pt x="502" y="1827"/>
                    <a:pt x="568" y="1738"/>
                  </a:cubicBezTo>
                  <a:cubicBezTo>
                    <a:pt x="870" y="1304"/>
                    <a:pt x="1030" y="774"/>
                    <a:pt x="1012" y="251"/>
                  </a:cubicBezTo>
                  <a:cubicBezTo>
                    <a:pt x="1012" y="180"/>
                    <a:pt x="1002" y="105"/>
                    <a:pt x="949" y="53"/>
                  </a:cubicBezTo>
                  <a:cubicBezTo>
                    <a:pt x="917" y="14"/>
                    <a:pt x="870" y="0"/>
                    <a:pt x="8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31;p81"/>
            <p:cNvSpPr/>
            <p:nvPr/>
          </p:nvSpPr>
          <p:spPr>
            <a:xfrm>
              <a:off x="2851116" y="2983999"/>
              <a:ext cx="33158" cy="64449"/>
            </a:xfrm>
            <a:custGeom>
              <a:avLst/>
              <a:gdLst/>
              <a:ahLst/>
              <a:cxnLst/>
              <a:rect l="l" t="t" r="r" b="b"/>
              <a:pathLst>
                <a:path w="1030" h="2002" extrusionOk="0">
                  <a:moveTo>
                    <a:pt x="647" y="0"/>
                  </a:moveTo>
                  <a:cubicBezTo>
                    <a:pt x="434" y="0"/>
                    <a:pt x="199" y="382"/>
                    <a:pt x="138" y="529"/>
                  </a:cubicBezTo>
                  <a:cubicBezTo>
                    <a:pt x="0" y="859"/>
                    <a:pt x="208" y="1383"/>
                    <a:pt x="321" y="1700"/>
                  </a:cubicBezTo>
                  <a:cubicBezTo>
                    <a:pt x="349" y="1775"/>
                    <a:pt x="378" y="1856"/>
                    <a:pt x="439" y="1912"/>
                  </a:cubicBezTo>
                  <a:cubicBezTo>
                    <a:pt x="487" y="1964"/>
                    <a:pt x="552" y="2002"/>
                    <a:pt x="624" y="2002"/>
                  </a:cubicBezTo>
                  <a:cubicBezTo>
                    <a:pt x="637" y="2002"/>
                    <a:pt x="652" y="1997"/>
                    <a:pt x="666" y="1997"/>
                  </a:cubicBezTo>
                  <a:cubicBezTo>
                    <a:pt x="779" y="1969"/>
                    <a:pt x="836" y="1851"/>
                    <a:pt x="870" y="1742"/>
                  </a:cubicBezTo>
                  <a:cubicBezTo>
                    <a:pt x="1029" y="1241"/>
                    <a:pt x="1025" y="694"/>
                    <a:pt x="850" y="199"/>
                  </a:cubicBezTo>
                  <a:cubicBezTo>
                    <a:pt x="827" y="132"/>
                    <a:pt x="794" y="62"/>
                    <a:pt x="732" y="23"/>
                  </a:cubicBezTo>
                  <a:cubicBezTo>
                    <a:pt x="704" y="9"/>
                    <a:pt x="676" y="0"/>
                    <a:pt x="6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232;p81"/>
            <p:cNvSpPr/>
            <p:nvPr/>
          </p:nvSpPr>
          <p:spPr>
            <a:xfrm>
              <a:off x="2887462" y="3494288"/>
              <a:ext cx="33158" cy="64353"/>
            </a:xfrm>
            <a:custGeom>
              <a:avLst/>
              <a:gdLst/>
              <a:ahLst/>
              <a:cxnLst/>
              <a:rect l="l" t="t" r="r" b="b"/>
              <a:pathLst>
                <a:path w="1030" h="1999" extrusionOk="0">
                  <a:moveTo>
                    <a:pt x="647" y="0"/>
                  </a:moveTo>
                  <a:cubicBezTo>
                    <a:pt x="434" y="0"/>
                    <a:pt x="198" y="383"/>
                    <a:pt x="137" y="530"/>
                  </a:cubicBezTo>
                  <a:cubicBezTo>
                    <a:pt x="0" y="859"/>
                    <a:pt x="208" y="1384"/>
                    <a:pt x="321" y="1696"/>
                  </a:cubicBezTo>
                  <a:cubicBezTo>
                    <a:pt x="349" y="1776"/>
                    <a:pt x="382" y="1851"/>
                    <a:pt x="439" y="1913"/>
                  </a:cubicBezTo>
                  <a:cubicBezTo>
                    <a:pt x="486" y="1964"/>
                    <a:pt x="552" y="1998"/>
                    <a:pt x="623" y="1998"/>
                  </a:cubicBezTo>
                  <a:cubicBezTo>
                    <a:pt x="637" y="1998"/>
                    <a:pt x="652" y="1998"/>
                    <a:pt x="665" y="1993"/>
                  </a:cubicBezTo>
                  <a:cubicBezTo>
                    <a:pt x="779" y="1970"/>
                    <a:pt x="835" y="1851"/>
                    <a:pt x="868" y="1743"/>
                  </a:cubicBezTo>
                  <a:cubicBezTo>
                    <a:pt x="1029" y="1242"/>
                    <a:pt x="1025" y="695"/>
                    <a:pt x="850" y="199"/>
                  </a:cubicBezTo>
                  <a:cubicBezTo>
                    <a:pt x="826" y="133"/>
                    <a:pt x="793" y="57"/>
                    <a:pt x="732" y="24"/>
                  </a:cubicBezTo>
                  <a:cubicBezTo>
                    <a:pt x="704" y="5"/>
                    <a:pt x="676" y="0"/>
                    <a:pt x="6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233;p81"/>
            <p:cNvSpPr/>
            <p:nvPr/>
          </p:nvSpPr>
          <p:spPr>
            <a:xfrm>
              <a:off x="2986391" y="3186782"/>
              <a:ext cx="33351" cy="64482"/>
            </a:xfrm>
            <a:custGeom>
              <a:avLst/>
              <a:gdLst/>
              <a:ahLst/>
              <a:cxnLst/>
              <a:rect l="l" t="t" r="r" b="b"/>
              <a:pathLst>
                <a:path w="1036" h="2003" extrusionOk="0">
                  <a:moveTo>
                    <a:pt x="648" y="0"/>
                  </a:moveTo>
                  <a:cubicBezTo>
                    <a:pt x="436" y="0"/>
                    <a:pt x="199" y="382"/>
                    <a:pt x="138" y="529"/>
                  </a:cubicBezTo>
                  <a:cubicBezTo>
                    <a:pt x="1" y="859"/>
                    <a:pt x="209" y="1384"/>
                    <a:pt x="322" y="1700"/>
                  </a:cubicBezTo>
                  <a:cubicBezTo>
                    <a:pt x="351" y="1776"/>
                    <a:pt x="384" y="1851"/>
                    <a:pt x="440" y="1912"/>
                  </a:cubicBezTo>
                  <a:cubicBezTo>
                    <a:pt x="487" y="1964"/>
                    <a:pt x="554" y="2003"/>
                    <a:pt x="624" y="2003"/>
                  </a:cubicBezTo>
                  <a:cubicBezTo>
                    <a:pt x="639" y="2003"/>
                    <a:pt x="652" y="1997"/>
                    <a:pt x="667" y="1997"/>
                  </a:cubicBezTo>
                  <a:cubicBezTo>
                    <a:pt x="780" y="1969"/>
                    <a:pt x="837" y="1851"/>
                    <a:pt x="870" y="1742"/>
                  </a:cubicBezTo>
                  <a:cubicBezTo>
                    <a:pt x="1035" y="1242"/>
                    <a:pt x="1025" y="694"/>
                    <a:pt x="850" y="198"/>
                  </a:cubicBezTo>
                  <a:cubicBezTo>
                    <a:pt x="827" y="133"/>
                    <a:pt x="794" y="61"/>
                    <a:pt x="733" y="24"/>
                  </a:cubicBezTo>
                  <a:cubicBezTo>
                    <a:pt x="704" y="9"/>
                    <a:pt x="676" y="0"/>
                    <a:pt x="6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34;p81"/>
            <p:cNvSpPr/>
            <p:nvPr/>
          </p:nvSpPr>
          <p:spPr>
            <a:xfrm>
              <a:off x="2750159" y="2009135"/>
              <a:ext cx="33190" cy="61906"/>
            </a:xfrm>
            <a:custGeom>
              <a:avLst/>
              <a:gdLst/>
              <a:ahLst/>
              <a:cxnLst/>
              <a:rect l="l" t="t" r="r" b="b"/>
              <a:pathLst>
                <a:path w="1031" h="1923" extrusionOk="0">
                  <a:moveTo>
                    <a:pt x="822" y="1"/>
                  </a:moveTo>
                  <a:cubicBezTo>
                    <a:pt x="619" y="1"/>
                    <a:pt x="327" y="260"/>
                    <a:pt x="232" y="373"/>
                  </a:cubicBezTo>
                  <a:cubicBezTo>
                    <a:pt x="1" y="652"/>
                    <a:pt x="44" y="1209"/>
                    <a:pt x="57" y="1544"/>
                  </a:cubicBezTo>
                  <a:cubicBezTo>
                    <a:pt x="57" y="1625"/>
                    <a:pt x="68" y="1710"/>
                    <a:pt x="100" y="1781"/>
                  </a:cubicBezTo>
                  <a:cubicBezTo>
                    <a:pt x="138" y="1856"/>
                    <a:pt x="214" y="1917"/>
                    <a:pt x="299" y="1923"/>
                  </a:cubicBezTo>
                  <a:lnTo>
                    <a:pt x="308" y="1923"/>
                  </a:lnTo>
                  <a:cubicBezTo>
                    <a:pt x="417" y="1923"/>
                    <a:pt x="506" y="1827"/>
                    <a:pt x="567" y="1738"/>
                  </a:cubicBezTo>
                  <a:cubicBezTo>
                    <a:pt x="874" y="1304"/>
                    <a:pt x="1031" y="779"/>
                    <a:pt x="1016" y="256"/>
                  </a:cubicBezTo>
                  <a:cubicBezTo>
                    <a:pt x="1012" y="184"/>
                    <a:pt x="1002" y="104"/>
                    <a:pt x="955" y="53"/>
                  </a:cubicBezTo>
                  <a:cubicBezTo>
                    <a:pt x="917" y="14"/>
                    <a:pt x="874" y="1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235;p81"/>
            <p:cNvSpPr/>
            <p:nvPr/>
          </p:nvSpPr>
          <p:spPr>
            <a:xfrm>
              <a:off x="2377462" y="2888966"/>
              <a:ext cx="26140" cy="59492"/>
            </a:xfrm>
            <a:custGeom>
              <a:avLst/>
              <a:gdLst/>
              <a:ahLst/>
              <a:cxnLst/>
              <a:rect l="l" t="t" r="r" b="b"/>
              <a:pathLst>
                <a:path w="812" h="1848" extrusionOk="0">
                  <a:moveTo>
                    <a:pt x="363" y="0"/>
                  </a:moveTo>
                  <a:cubicBezTo>
                    <a:pt x="212" y="0"/>
                    <a:pt x="85" y="142"/>
                    <a:pt x="57" y="327"/>
                  </a:cubicBezTo>
                  <a:cubicBezTo>
                    <a:pt x="0" y="752"/>
                    <a:pt x="42" y="1186"/>
                    <a:pt x="184" y="1592"/>
                  </a:cubicBezTo>
                  <a:cubicBezTo>
                    <a:pt x="208" y="1658"/>
                    <a:pt x="236" y="1728"/>
                    <a:pt x="288" y="1781"/>
                  </a:cubicBezTo>
                  <a:cubicBezTo>
                    <a:pt x="325" y="1819"/>
                    <a:pt x="382" y="1847"/>
                    <a:pt x="439" y="1847"/>
                  </a:cubicBezTo>
                  <a:cubicBezTo>
                    <a:pt x="458" y="1847"/>
                    <a:pt x="476" y="1847"/>
                    <a:pt x="491" y="1837"/>
                  </a:cubicBezTo>
                  <a:cubicBezTo>
                    <a:pt x="567" y="1813"/>
                    <a:pt x="604" y="1734"/>
                    <a:pt x="633" y="1663"/>
                  </a:cubicBezTo>
                  <a:cubicBezTo>
                    <a:pt x="774" y="1285"/>
                    <a:pt x="812" y="874"/>
                    <a:pt x="737" y="482"/>
                  </a:cubicBezTo>
                  <a:cubicBezTo>
                    <a:pt x="718" y="369"/>
                    <a:pt x="689" y="261"/>
                    <a:pt x="624" y="166"/>
                  </a:cubicBezTo>
                  <a:cubicBezTo>
                    <a:pt x="543" y="48"/>
                    <a:pt x="448" y="0"/>
                    <a:pt x="3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236;p81"/>
            <p:cNvSpPr/>
            <p:nvPr/>
          </p:nvSpPr>
          <p:spPr>
            <a:xfrm>
              <a:off x="2564567" y="2919678"/>
              <a:ext cx="26173" cy="59460"/>
            </a:xfrm>
            <a:custGeom>
              <a:avLst/>
              <a:gdLst/>
              <a:ahLst/>
              <a:cxnLst/>
              <a:rect l="l" t="t" r="r" b="b"/>
              <a:pathLst>
                <a:path w="813" h="1847" extrusionOk="0">
                  <a:moveTo>
                    <a:pt x="365" y="0"/>
                  </a:moveTo>
                  <a:cubicBezTo>
                    <a:pt x="213" y="0"/>
                    <a:pt x="86" y="142"/>
                    <a:pt x="57" y="331"/>
                  </a:cubicBezTo>
                  <a:cubicBezTo>
                    <a:pt x="1" y="752"/>
                    <a:pt x="43" y="1186"/>
                    <a:pt x="184" y="1592"/>
                  </a:cubicBezTo>
                  <a:cubicBezTo>
                    <a:pt x="208" y="1658"/>
                    <a:pt x="236" y="1729"/>
                    <a:pt x="289" y="1781"/>
                  </a:cubicBezTo>
                  <a:cubicBezTo>
                    <a:pt x="326" y="1823"/>
                    <a:pt x="383" y="1847"/>
                    <a:pt x="439" y="1847"/>
                  </a:cubicBezTo>
                  <a:cubicBezTo>
                    <a:pt x="459" y="1847"/>
                    <a:pt x="478" y="1847"/>
                    <a:pt x="491" y="1837"/>
                  </a:cubicBezTo>
                  <a:cubicBezTo>
                    <a:pt x="567" y="1814"/>
                    <a:pt x="605" y="1733"/>
                    <a:pt x="633" y="1663"/>
                  </a:cubicBezTo>
                  <a:cubicBezTo>
                    <a:pt x="775" y="1284"/>
                    <a:pt x="812" y="874"/>
                    <a:pt x="737" y="482"/>
                  </a:cubicBezTo>
                  <a:cubicBezTo>
                    <a:pt x="718" y="373"/>
                    <a:pt x="690" y="260"/>
                    <a:pt x="624" y="166"/>
                  </a:cubicBezTo>
                  <a:cubicBezTo>
                    <a:pt x="544" y="48"/>
                    <a:pt x="450" y="0"/>
                    <a:pt x="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237;p81"/>
            <p:cNvSpPr/>
            <p:nvPr/>
          </p:nvSpPr>
          <p:spPr>
            <a:xfrm>
              <a:off x="2363297" y="3477097"/>
              <a:ext cx="24209" cy="59460"/>
            </a:xfrm>
            <a:custGeom>
              <a:avLst/>
              <a:gdLst/>
              <a:ahLst/>
              <a:cxnLst/>
              <a:rect l="l" t="t" r="r" b="b"/>
              <a:pathLst>
                <a:path w="752" h="1847" extrusionOk="0">
                  <a:moveTo>
                    <a:pt x="303" y="1"/>
                  </a:moveTo>
                  <a:cubicBezTo>
                    <a:pt x="157" y="1"/>
                    <a:pt x="24" y="142"/>
                    <a:pt x="1" y="331"/>
                  </a:cubicBezTo>
                  <a:cubicBezTo>
                    <a:pt x="15" y="676"/>
                    <a:pt x="33" y="1011"/>
                    <a:pt x="53" y="1342"/>
                  </a:cubicBezTo>
                  <a:cubicBezTo>
                    <a:pt x="76" y="1427"/>
                    <a:pt x="100" y="1512"/>
                    <a:pt x="129" y="1592"/>
                  </a:cubicBezTo>
                  <a:cubicBezTo>
                    <a:pt x="151" y="1663"/>
                    <a:pt x="180" y="1729"/>
                    <a:pt x="232" y="1781"/>
                  </a:cubicBezTo>
                  <a:cubicBezTo>
                    <a:pt x="270" y="1824"/>
                    <a:pt x="327" y="1847"/>
                    <a:pt x="384" y="1847"/>
                  </a:cubicBezTo>
                  <a:cubicBezTo>
                    <a:pt x="402" y="1847"/>
                    <a:pt x="416" y="1847"/>
                    <a:pt x="435" y="1842"/>
                  </a:cubicBezTo>
                  <a:cubicBezTo>
                    <a:pt x="511" y="1814"/>
                    <a:pt x="548" y="1733"/>
                    <a:pt x="576" y="1663"/>
                  </a:cubicBezTo>
                  <a:cubicBezTo>
                    <a:pt x="718" y="1286"/>
                    <a:pt x="752" y="874"/>
                    <a:pt x="680" y="482"/>
                  </a:cubicBezTo>
                  <a:cubicBezTo>
                    <a:pt x="661" y="373"/>
                    <a:pt x="633" y="260"/>
                    <a:pt x="567" y="166"/>
                  </a:cubicBezTo>
                  <a:cubicBezTo>
                    <a:pt x="487" y="53"/>
                    <a:pt x="393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238;p81"/>
            <p:cNvSpPr/>
            <p:nvPr/>
          </p:nvSpPr>
          <p:spPr>
            <a:xfrm>
              <a:off x="2361752" y="3487753"/>
              <a:ext cx="3251" cy="32579"/>
            </a:xfrm>
            <a:custGeom>
              <a:avLst/>
              <a:gdLst/>
              <a:ahLst/>
              <a:cxnLst/>
              <a:rect l="l" t="t" r="r" b="b"/>
              <a:pathLst>
                <a:path w="101" h="1012" extrusionOk="0">
                  <a:moveTo>
                    <a:pt x="49" y="0"/>
                  </a:moveTo>
                  <a:cubicBezTo>
                    <a:pt x="1" y="336"/>
                    <a:pt x="20" y="680"/>
                    <a:pt x="101" y="1011"/>
                  </a:cubicBezTo>
                  <a:cubicBezTo>
                    <a:pt x="81" y="680"/>
                    <a:pt x="63" y="345"/>
                    <a:pt x="49" y="0"/>
                  </a:cubicBezTo>
                  <a:close/>
                </a:path>
              </a:pathLst>
            </a:custGeom>
            <a:solidFill>
              <a:srgbClr val="6B9A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239;p81"/>
            <p:cNvSpPr/>
            <p:nvPr/>
          </p:nvSpPr>
          <p:spPr>
            <a:xfrm>
              <a:off x="2288802" y="3829641"/>
              <a:ext cx="26173" cy="59460"/>
            </a:xfrm>
            <a:custGeom>
              <a:avLst/>
              <a:gdLst/>
              <a:ahLst/>
              <a:cxnLst/>
              <a:rect l="l" t="t" r="r" b="b"/>
              <a:pathLst>
                <a:path w="813" h="1847" extrusionOk="0">
                  <a:moveTo>
                    <a:pt x="364" y="0"/>
                  </a:moveTo>
                  <a:cubicBezTo>
                    <a:pt x="218" y="0"/>
                    <a:pt x="85" y="142"/>
                    <a:pt x="63" y="326"/>
                  </a:cubicBezTo>
                  <a:cubicBezTo>
                    <a:pt x="0" y="750"/>
                    <a:pt x="48" y="1186"/>
                    <a:pt x="185" y="1591"/>
                  </a:cubicBezTo>
                  <a:cubicBezTo>
                    <a:pt x="209" y="1657"/>
                    <a:pt x="237" y="1728"/>
                    <a:pt x="289" y="1781"/>
                  </a:cubicBezTo>
                  <a:cubicBezTo>
                    <a:pt x="331" y="1818"/>
                    <a:pt x="388" y="1846"/>
                    <a:pt x="440" y="1846"/>
                  </a:cubicBezTo>
                  <a:cubicBezTo>
                    <a:pt x="459" y="1846"/>
                    <a:pt x="478" y="1846"/>
                    <a:pt x="497" y="1837"/>
                  </a:cubicBezTo>
                  <a:cubicBezTo>
                    <a:pt x="567" y="1813"/>
                    <a:pt x="610" y="1733"/>
                    <a:pt x="634" y="1662"/>
                  </a:cubicBezTo>
                  <a:cubicBezTo>
                    <a:pt x="776" y="1284"/>
                    <a:pt x="813" y="874"/>
                    <a:pt x="743" y="482"/>
                  </a:cubicBezTo>
                  <a:cubicBezTo>
                    <a:pt x="719" y="369"/>
                    <a:pt x="691" y="260"/>
                    <a:pt x="629" y="166"/>
                  </a:cubicBezTo>
                  <a:cubicBezTo>
                    <a:pt x="544" y="47"/>
                    <a:pt x="449" y="0"/>
                    <a:pt x="364" y="0"/>
                  </a:cubicBezTo>
                  <a:close/>
                </a:path>
              </a:pathLst>
            </a:custGeom>
            <a:solidFill>
              <a:srgbClr val="2E6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240;p81"/>
            <p:cNvSpPr/>
            <p:nvPr/>
          </p:nvSpPr>
          <p:spPr>
            <a:xfrm>
              <a:off x="2276955" y="3526481"/>
              <a:ext cx="26044" cy="59524"/>
            </a:xfrm>
            <a:custGeom>
              <a:avLst/>
              <a:gdLst/>
              <a:ahLst/>
              <a:cxnLst/>
              <a:rect l="l" t="t" r="r" b="b"/>
              <a:pathLst>
                <a:path w="809" h="1849" extrusionOk="0">
                  <a:moveTo>
                    <a:pt x="359" y="1"/>
                  </a:moveTo>
                  <a:cubicBezTo>
                    <a:pt x="213" y="1"/>
                    <a:pt x="85" y="138"/>
                    <a:pt x="57" y="327"/>
                  </a:cubicBezTo>
                  <a:cubicBezTo>
                    <a:pt x="0" y="752"/>
                    <a:pt x="43" y="1186"/>
                    <a:pt x="185" y="1593"/>
                  </a:cubicBezTo>
                  <a:cubicBezTo>
                    <a:pt x="209" y="1659"/>
                    <a:pt x="237" y="1729"/>
                    <a:pt x="289" y="1781"/>
                  </a:cubicBezTo>
                  <a:cubicBezTo>
                    <a:pt x="326" y="1820"/>
                    <a:pt x="383" y="1848"/>
                    <a:pt x="440" y="1848"/>
                  </a:cubicBezTo>
                  <a:cubicBezTo>
                    <a:pt x="459" y="1848"/>
                    <a:pt x="473" y="1843"/>
                    <a:pt x="492" y="1838"/>
                  </a:cubicBezTo>
                  <a:cubicBezTo>
                    <a:pt x="567" y="1810"/>
                    <a:pt x="605" y="1735"/>
                    <a:pt x="634" y="1659"/>
                  </a:cubicBezTo>
                  <a:cubicBezTo>
                    <a:pt x="775" y="1286"/>
                    <a:pt x="808" y="875"/>
                    <a:pt x="737" y="478"/>
                  </a:cubicBezTo>
                  <a:cubicBezTo>
                    <a:pt x="719" y="369"/>
                    <a:pt x="690" y="262"/>
                    <a:pt x="623" y="166"/>
                  </a:cubicBezTo>
                  <a:cubicBezTo>
                    <a:pt x="544" y="49"/>
                    <a:pt x="449" y="1"/>
                    <a:pt x="359" y="1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241;p81"/>
            <p:cNvSpPr/>
            <p:nvPr/>
          </p:nvSpPr>
          <p:spPr>
            <a:xfrm>
              <a:off x="3121697" y="3288157"/>
              <a:ext cx="23887" cy="61295"/>
            </a:xfrm>
            <a:custGeom>
              <a:avLst/>
              <a:gdLst/>
              <a:ahLst/>
              <a:cxnLst/>
              <a:rect l="l" t="t" r="r" b="b"/>
              <a:pathLst>
                <a:path w="742" h="1904" extrusionOk="0">
                  <a:moveTo>
                    <a:pt x="232" y="0"/>
                  </a:moveTo>
                  <a:cubicBezTo>
                    <a:pt x="152" y="0"/>
                    <a:pt x="95" y="57"/>
                    <a:pt x="99" y="213"/>
                  </a:cubicBezTo>
                  <a:cubicBezTo>
                    <a:pt x="119" y="595"/>
                    <a:pt x="62" y="973"/>
                    <a:pt x="23" y="1356"/>
                  </a:cubicBezTo>
                  <a:cubicBezTo>
                    <a:pt x="14" y="1469"/>
                    <a:pt x="1" y="1587"/>
                    <a:pt x="38" y="1696"/>
                  </a:cubicBezTo>
                  <a:cubicBezTo>
                    <a:pt x="76" y="1805"/>
                    <a:pt x="175" y="1903"/>
                    <a:pt x="293" y="1903"/>
                  </a:cubicBezTo>
                  <a:lnTo>
                    <a:pt x="298" y="1903"/>
                  </a:lnTo>
                  <a:cubicBezTo>
                    <a:pt x="383" y="1903"/>
                    <a:pt x="463" y="1857"/>
                    <a:pt x="515" y="1790"/>
                  </a:cubicBezTo>
                  <a:cubicBezTo>
                    <a:pt x="567" y="1729"/>
                    <a:pt x="596" y="1648"/>
                    <a:pt x="618" y="1568"/>
                  </a:cubicBezTo>
                  <a:cubicBezTo>
                    <a:pt x="742" y="1153"/>
                    <a:pt x="727" y="704"/>
                    <a:pt x="581" y="303"/>
                  </a:cubicBezTo>
                  <a:cubicBezTo>
                    <a:pt x="529" y="147"/>
                    <a:pt x="354" y="0"/>
                    <a:pt x="232" y="0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242;p81"/>
            <p:cNvSpPr/>
            <p:nvPr/>
          </p:nvSpPr>
          <p:spPr>
            <a:xfrm>
              <a:off x="3015300" y="3730970"/>
              <a:ext cx="57464" cy="66767"/>
            </a:xfrm>
            <a:custGeom>
              <a:avLst/>
              <a:gdLst/>
              <a:ahLst/>
              <a:cxnLst/>
              <a:rect l="l" t="t" r="r" b="b"/>
              <a:pathLst>
                <a:path w="1785" h="2074" extrusionOk="0">
                  <a:moveTo>
                    <a:pt x="1029" y="1"/>
                  </a:moveTo>
                  <a:cubicBezTo>
                    <a:pt x="336" y="15"/>
                    <a:pt x="24" y="1351"/>
                    <a:pt x="5" y="1828"/>
                  </a:cubicBezTo>
                  <a:cubicBezTo>
                    <a:pt x="0" y="1893"/>
                    <a:pt x="5" y="1969"/>
                    <a:pt x="48" y="2022"/>
                  </a:cubicBezTo>
                  <a:cubicBezTo>
                    <a:pt x="81" y="2054"/>
                    <a:pt x="133" y="2074"/>
                    <a:pt x="179" y="2074"/>
                  </a:cubicBezTo>
                  <a:cubicBezTo>
                    <a:pt x="212" y="2074"/>
                    <a:pt x="246" y="2069"/>
                    <a:pt x="274" y="2054"/>
                  </a:cubicBezTo>
                  <a:cubicBezTo>
                    <a:pt x="349" y="2026"/>
                    <a:pt x="406" y="1965"/>
                    <a:pt x="458" y="1908"/>
                  </a:cubicBezTo>
                  <a:cubicBezTo>
                    <a:pt x="643" y="1691"/>
                    <a:pt x="1785" y="1"/>
                    <a:pt x="1044" y="1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243;p81"/>
            <p:cNvSpPr/>
            <p:nvPr/>
          </p:nvSpPr>
          <p:spPr>
            <a:xfrm>
              <a:off x="3144941" y="2955734"/>
              <a:ext cx="27267" cy="49705"/>
            </a:xfrm>
            <a:custGeom>
              <a:avLst/>
              <a:gdLst/>
              <a:ahLst/>
              <a:cxnLst/>
              <a:rect l="l" t="t" r="r" b="b"/>
              <a:pathLst>
                <a:path w="847" h="1544" extrusionOk="0">
                  <a:moveTo>
                    <a:pt x="430" y="0"/>
                  </a:moveTo>
                  <a:cubicBezTo>
                    <a:pt x="1" y="0"/>
                    <a:pt x="223" y="1090"/>
                    <a:pt x="260" y="1269"/>
                  </a:cubicBezTo>
                  <a:cubicBezTo>
                    <a:pt x="270" y="1336"/>
                    <a:pt x="289" y="1402"/>
                    <a:pt x="327" y="1454"/>
                  </a:cubicBezTo>
                  <a:cubicBezTo>
                    <a:pt x="360" y="1502"/>
                    <a:pt x="417" y="1544"/>
                    <a:pt x="478" y="1544"/>
                  </a:cubicBezTo>
                  <a:cubicBezTo>
                    <a:pt x="482" y="1544"/>
                    <a:pt x="487" y="1544"/>
                    <a:pt x="491" y="1539"/>
                  </a:cubicBezTo>
                  <a:cubicBezTo>
                    <a:pt x="582" y="1530"/>
                    <a:pt x="639" y="1445"/>
                    <a:pt x="672" y="1369"/>
                  </a:cubicBezTo>
                  <a:cubicBezTo>
                    <a:pt x="831" y="1020"/>
                    <a:pt x="846" y="613"/>
                    <a:pt x="718" y="255"/>
                  </a:cubicBezTo>
                  <a:cubicBezTo>
                    <a:pt x="681" y="151"/>
                    <a:pt x="619" y="38"/>
                    <a:pt x="511" y="9"/>
                  </a:cubicBezTo>
                  <a:cubicBezTo>
                    <a:pt x="482" y="5"/>
                    <a:pt x="454" y="0"/>
                    <a:pt x="430" y="0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44;p81"/>
            <p:cNvSpPr/>
            <p:nvPr/>
          </p:nvSpPr>
          <p:spPr>
            <a:xfrm>
              <a:off x="3208779" y="2690593"/>
              <a:ext cx="31967" cy="71628"/>
            </a:xfrm>
            <a:custGeom>
              <a:avLst/>
              <a:gdLst/>
              <a:ahLst/>
              <a:cxnLst/>
              <a:rect l="l" t="t" r="r" b="b"/>
              <a:pathLst>
                <a:path w="993" h="2225" extrusionOk="0">
                  <a:moveTo>
                    <a:pt x="520" y="1"/>
                  </a:moveTo>
                  <a:cubicBezTo>
                    <a:pt x="454" y="5"/>
                    <a:pt x="407" y="57"/>
                    <a:pt x="369" y="105"/>
                  </a:cubicBezTo>
                  <a:cubicBezTo>
                    <a:pt x="1" y="596"/>
                    <a:pt x="180" y="1478"/>
                    <a:pt x="388" y="1993"/>
                  </a:cubicBezTo>
                  <a:cubicBezTo>
                    <a:pt x="412" y="2054"/>
                    <a:pt x="441" y="2117"/>
                    <a:pt x="487" y="2163"/>
                  </a:cubicBezTo>
                  <a:cubicBezTo>
                    <a:pt x="526" y="2196"/>
                    <a:pt x="577" y="2224"/>
                    <a:pt x="629" y="2224"/>
                  </a:cubicBezTo>
                  <a:cubicBezTo>
                    <a:pt x="643" y="2224"/>
                    <a:pt x="657" y="2224"/>
                    <a:pt x="672" y="2220"/>
                  </a:cubicBezTo>
                  <a:cubicBezTo>
                    <a:pt x="761" y="2191"/>
                    <a:pt x="799" y="2097"/>
                    <a:pt x="823" y="2012"/>
                  </a:cubicBezTo>
                  <a:cubicBezTo>
                    <a:pt x="993" y="1408"/>
                    <a:pt x="951" y="757"/>
                    <a:pt x="714" y="180"/>
                  </a:cubicBezTo>
                  <a:cubicBezTo>
                    <a:pt x="676" y="95"/>
                    <a:pt x="620" y="1"/>
                    <a:pt x="526" y="1"/>
                  </a:cubicBezTo>
                  <a:close/>
                </a:path>
              </a:pathLst>
            </a:custGeom>
            <a:solidFill>
              <a:srgbClr val="417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245;p81"/>
            <p:cNvSpPr/>
            <p:nvPr/>
          </p:nvSpPr>
          <p:spPr>
            <a:xfrm>
              <a:off x="2573227" y="2457549"/>
              <a:ext cx="31935" cy="71661"/>
            </a:xfrm>
            <a:custGeom>
              <a:avLst/>
              <a:gdLst/>
              <a:ahLst/>
              <a:cxnLst/>
              <a:rect l="l" t="t" r="r" b="b"/>
              <a:pathLst>
                <a:path w="992" h="2226" extrusionOk="0">
                  <a:moveTo>
                    <a:pt x="521" y="0"/>
                  </a:moveTo>
                  <a:cubicBezTo>
                    <a:pt x="458" y="6"/>
                    <a:pt x="407" y="57"/>
                    <a:pt x="369" y="105"/>
                  </a:cubicBezTo>
                  <a:cubicBezTo>
                    <a:pt x="0" y="595"/>
                    <a:pt x="181" y="1479"/>
                    <a:pt x="388" y="1994"/>
                  </a:cubicBezTo>
                  <a:cubicBezTo>
                    <a:pt x="412" y="2055"/>
                    <a:pt x="440" y="2116"/>
                    <a:pt x="487" y="2164"/>
                  </a:cubicBezTo>
                  <a:cubicBezTo>
                    <a:pt x="525" y="2201"/>
                    <a:pt x="577" y="2225"/>
                    <a:pt x="628" y="2225"/>
                  </a:cubicBezTo>
                  <a:cubicBezTo>
                    <a:pt x="643" y="2225"/>
                    <a:pt x="656" y="2225"/>
                    <a:pt x="671" y="2221"/>
                  </a:cubicBezTo>
                  <a:cubicBezTo>
                    <a:pt x="761" y="2192"/>
                    <a:pt x="798" y="2097"/>
                    <a:pt x="822" y="2012"/>
                  </a:cubicBezTo>
                  <a:cubicBezTo>
                    <a:pt x="992" y="1408"/>
                    <a:pt x="950" y="756"/>
                    <a:pt x="713" y="181"/>
                  </a:cubicBezTo>
                  <a:cubicBezTo>
                    <a:pt x="680" y="96"/>
                    <a:pt x="619" y="0"/>
                    <a:pt x="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246;p81"/>
            <p:cNvSpPr/>
            <p:nvPr/>
          </p:nvSpPr>
          <p:spPr>
            <a:xfrm>
              <a:off x="3321744" y="2343876"/>
              <a:ext cx="20088" cy="63548"/>
            </a:xfrm>
            <a:custGeom>
              <a:avLst/>
              <a:gdLst/>
              <a:ahLst/>
              <a:cxnLst/>
              <a:rect l="l" t="t" r="r" b="b"/>
              <a:pathLst>
                <a:path w="624" h="1974" extrusionOk="0">
                  <a:moveTo>
                    <a:pt x="279" y="0"/>
                  </a:moveTo>
                  <a:cubicBezTo>
                    <a:pt x="255" y="0"/>
                    <a:pt x="236" y="5"/>
                    <a:pt x="212" y="18"/>
                  </a:cubicBezTo>
                  <a:cubicBezTo>
                    <a:pt x="147" y="52"/>
                    <a:pt x="123" y="132"/>
                    <a:pt x="109" y="203"/>
                  </a:cubicBezTo>
                  <a:cubicBezTo>
                    <a:pt x="0" y="732"/>
                    <a:pt x="10" y="1180"/>
                    <a:pt x="90" y="1714"/>
                  </a:cubicBezTo>
                  <a:cubicBezTo>
                    <a:pt x="99" y="1775"/>
                    <a:pt x="109" y="1837"/>
                    <a:pt x="147" y="1894"/>
                  </a:cubicBezTo>
                  <a:cubicBezTo>
                    <a:pt x="175" y="1936"/>
                    <a:pt x="227" y="1973"/>
                    <a:pt x="284" y="1973"/>
                  </a:cubicBezTo>
                  <a:cubicBezTo>
                    <a:pt x="293" y="1973"/>
                    <a:pt x="303" y="1969"/>
                    <a:pt x="312" y="1969"/>
                  </a:cubicBezTo>
                  <a:cubicBezTo>
                    <a:pt x="388" y="1951"/>
                    <a:pt x="425" y="1866"/>
                    <a:pt x="445" y="1790"/>
                  </a:cubicBezTo>
                  <a:cubicBezTo>
                    <a:pt x="539" y="1473"/>
                    <a:pt x="591" y="1147"/>
                    <a:pt x="609" y="817"/>
                  </a:cubicBezTo>
                  <a:cubicBezTo>
                    <a:pt x="624" y="591"/>
                    <a:pt x="615" y="345"/>
                    <a:pt x="496" y="151"/>
                  </a:cubicBezTo>
                  <a:cubicBezTo>
                    <a:pt x="449" y="70"/>
                    <a:pt x="364" y="0"/>
                    <a:pt x="279" y="0"/>
                  </a:cubicBezTo>
                  <a:close/>
                </a:path>
              </a:pathLst>
            </a:custGeom>
            <a:solidFill>
              <a:srgbClr val="417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47;p81"/>
            <p:cNvSpPr/>
            <p:nvPr/>
          </p:nvSpPr>
          <p:spPr>
            <a:xfrm>
              <a:off x="3269270" y="3115475"/>
              <a:ext cx="20120" cy="63419"/>
            </a:xfrm>
            <a:custGeom>
              <a:avLst/>
              <a:gdLst/>
              <a:ahLst/>
              <a:cxnLst/>
              <a:rect l="l" t="t" r="r" b="b"/>
              <a:pathLst>
                <a:path w="625" h="1970" extrusionOk="0">
                  <a:moveTo>
                    <a:pt x="280" y="1"/>
                  </a:moveTo>
                  <a:cubicBezTo>
                    <a:pt x="256" y="1"/>
                    <a:pt x="238" y="5"/>
                    <a:pt x="214" y="14"/>
                  </a:cubicBezTo>
                  <a:cubicBezTo>
                    <a:pt x="148" y="47"/>
                    <a:pt x="124" y="128"/>
                    <a:pt x="110" y="199"/>
                  </a:cubicBezTo>
                  <a:cubicBezTo>
                    <a:pt x="1" y="727"/>
                    <a:pt x="11" y="1180"/>
                    <a:pt x="92" y="1710"/>
                  </a:cubicBezTo>
                  <a:cubicBezTo>
                    <a:pt x="101" y="1771"/>
                    <a:pt x="114" y="1838"/>
                    <a:pt x="148" y="1889"/>
                  </a:cubicBezTo>
                  <a:cubicBezTo>
                    <a:pt x="177" y="1932"/>
                    <a:pt x="228" y="1969"/>
                    <a:pt x="284" y="1969"/>
                  </a:cubicBezTo>
                  <a:cubicBezTo>
                    <a:pt x="294" y="1969"/>
                    <a:pt x="303" y="1969"/>
                    <a:pt x="313" y="1965"/>
                  </a:cubicBezTo>
                  <a:cubicBezTo>
                    <a:pt x="388" y="1945"/>
                    <a:pt x="426" y="1860"/>
                    <a:pt x="445" y="1790"/>
                  </a:cubicBezTo>
                  <a:cubicBezTo>
                    <a:pt x="539" y="1469"/>
                    <a:pt x="596" y="1143"/>
                    <a:pt x="611" y="812"/>
                  </a:cubicBezTo>
                  <a:cubicBezTo>
                    <a:pt x="624" y="585"/>
                    <a:pt x="615" y="345"/>
                    <a:pt x="497" y="147"/>
                  </a:cubicBezTo>
                  <a:cubicBezTo>
                    <a:pt x="450" y="71"/>
                    <a:pt x="365" y="1"/>
                    <a:pt x="280" y="1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248;p81"/>
            <p:cNvSpPr/>
            <p:nvPr/>
          </p:nvSpPr>
          <p:spPr>
            <a:xfrm>
              <a:off x="3272006" y="2126027"/>
              <a:ext cx="31066" cy="57013"/>
            </a:xfrm>
            <a:custGeom>
              <a:avLst/>
              <a:gdLst/>
              <a:ahLst/>
              <a:cxnLst/>
              <a:rect l="l" t="t" r="r" b="b"/>
              <a:pathLst>
                <a:path w="965" h="1771" extrusionOk="0">
                  <a:moveTo>
                    <a:pt x="567" y="1"/>
                  </a:moveTo>
                  <a:cubicBezTo>
                    <a:pt x="545" y="1"/>
                    <a:pt x="526" y="5"/>
                    <a:pt x="502" y="10"/>
                  </a:cubicBezTo>
                  <a:cubicBezTo>
                    <a:pt x="1" y="166"/>
                    <a:pt x="351" y="1238"/>
                    <a:pt x="454" y="1521"/>
                  </a:cubicBezTo>
                  <a:cubicBezTo>
                    <a:pt x="478" y="1592"/>
                    <a:pt x="506" y="1657"/>
                    <a:pt x="558" y="1705"/>
                  </a:cubicBezTo>
                  <a:cubicBezTo>
                    <a:pt x="596" y="1748"/>
                    <a:pt x="652" y="1771"/>
                    <a:pt x="709" y="1771"/>
                  </a:cubicBezTo>
                  <a:cubicBezTo>
                    <a:pt x="724" y="1771"/>
                    <a:pt x="743" y="1771"/>
                    <a:pt x="757" y="1766"/>
                  </a:cubicBezTo>
                  <a:cubicBezTo>
                    <a:pt x="861" y="1733"/>
                    <a:pt x="889" y="1615"/>
                    <a:pt x="903" y="1516"/>
                  </a:cubicBezTo>
                  <a:cubicBezTo>
                    <a:pt x="955" y="1158"/>
                    <a:pt x="964" y="798"/>
                    <a:pt x="913" y="439"/>
                  </a:cubicBezTo>
                  <a:cubicBezTo>
                    <a:pt x="898" y="331"/>
                    <a:pt x="875" y="218"/>
                    <a:pt x="804" y="127"/>
                  </a:cubicBezTo>
                  <a:cubicBezTo>
                    <a:pt x="752" y="53"/>
                    <a:pt x="658" y="1"/>
                    <a:pt x="567" y="1"/>
                  </a:cubicBezTo>
                  <a:close/>
                </a:path>
              </a:pathLst>
            </a:custGeom>
            <a:solidFill>
              <a:srgbClr val="417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249;p81"/>
            <p:cNvSpPr/>
            <p:nvPr/>
          </p:nvSpPr>
          <p:spPr>
            <a:xfrm>
              <a:off x="2173455" y="3860643"/>
              <a:ext cx="31034" cy="57013"/>
            </a:xfrm>
            <a:custGeom>
              <a:avLst/>
              <a:gdLst/>
              <a:ahLst/>
              <a:cxnLst/>
              <a:rect l="l" t="t" r="r" b="b"/>
              <a:pathLst>
                <a:path w="964" h="1771" extrusionOk="0">
                  <a:moveTo>
                    <a:pt x="567" y="1"/>
                  </a:moveTo>
                  <a:cubicBezTo>
                    <a:pt x="543" y="1"/>
                    <a:pt x="519" y="1"/>
                    <a:pt x="501" y="10"/>
                  </a:cubicBezTo>
                  <a:cubicBezTo>
                    <a:pt x="0" y="166"/>
                    <a:pt x="349" y="1232"/>
                    <a:pt x="453" y="1520"/>
                  </a:cubicBezTo>
                  <a:cubicBezTo>
                    <a:pt x="477" y="1587"/>
                    <a:pt x="505" y="1653"/>
                    <a:pt x="558" y="1705"/>
                  </a:cubicBezTo>
                  <a:cubicBezTo>
                    <a:pt x="595" y="1742"/>
                    <a:pt x="652" y="1771"/>
                    <a:pt x="708" y="1771"/>
                  </a:cubicBezTo>
                  <a:cubicBezTo>
                    <a:pt x="722" y="1771"/>
                    <a:pt x="741" y="1766"/>
                    <a:pt x="756" y="1762"/>
                  </a:cubicBezTo>
                  <a:cubicBezTo>
                    <a:pt x="855" y="1729"/>
                    <a:pt x="887" y="1611"/>
                    <a:pt x="902" y="1511"/>
                  </a:cubicBezTo>
                  <a:cubicBezTo>
                    <a:pt x="949" y="1158"/>
                    <a:pt x="963" y="794"/>
                    <a:pt x="911" y="439"/>
                  </a:cubicBezTo>
                  <a:cubicBezTo>
                    <a:pt x="892" y="326"/>
                    <a:pt x="869" y="212"/>
                    <a:pt x="802" y="123"/>
                  </a:cubicBezTo>
                  <a:cubicBezTo>
                    <a:pt x="746" y="53"/>
                    <a:pt x="656" y="1"/>
                    <a:pt x="567" y="1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250;p81"/>
            <p:cNvSpPr/>
            <p:nvPr/>
          </p:nvSpPr>
          <p:spPr>
            <a:xfrm>
              <a:off x="3012081" y="2845505"/>
              <a:ext cx="344975" cy="1101048"/>
            </a:xfrm>
            <a:custGeom>
              <a:avLst/>
              <a:gdLst/>
              <a:ahLst/>
              <a:cxnLst/>
              <a:rect l="l" t="t" r="r" b="b"/>
              <a:pathLst>
                <a:path w="10716" h="34202" extrusionOk="0">
                  <a:moveTo>
                    <a:pt x="7741" y="16291"/>
                  </a:moveTo>
                  <a:cubicBezTo>
                    <a:pt x="7759" y="16291"/>
                    <a:pt x="7782" y="16291"/>
                    <a:pt x="7806" y="16300"/>
                  </a:cubicBezTo>
                  <a:cubicBezTo>
                    <a:pt x="7952" y="16352"/>
                    <a:pt x="7981" y="16536"/>
                    <a:pt x="7981" y="16683"/>
                  </a:cubicBezTo>
                  <a:cubicBezTo>
                    <a:pt x="7985" y="17250"/>
                    <a:pt x="7939" y="17858"/>
                    <a:pt x="7580" y="18312"/>
                  </a:cubicBezTo>
                  <a:cubicBezTo>
                    <a:pt x="7514" y="18392"/>
                    <a:pt x="7414" y="18473"/>
                    <a:pt x="7316" y="18473"/>
                  </a:cubicBezTo>
                  <a:cubicBezTo>
                    <a:pt x="7296" y="18473"/>
                    <a:pt x="7273" y="18468"/>
                    <a:pt x="7253" y="18463"/>
                  </a:cubicBezTo>
                  <a:cubicBezTo>
                    <a:pt x="7164" y="18430"/>
                    <a:pt x="7122" y="18331"/>
                    <a:pt x="7126" y="18242"/>
                  </a:cubicBezTo>
                  <a:cubicBezTo>
                    <a:pt x="7131" y="18151"/>
                    <a:pt x="7168" y="18066"/>
                    <a:pt x="7207" y="17981"/>
                  </a:cubicBezTo>
                  <a:cubicBezTo>
                    <a:pt x="7405" y="17505"/>
                    <a:pt x="7301" y="17009"/>
                    <a:pt x="7452" y="16531"/>
                  </a:cubicBezTo>
                  <a:cubicBezTo>
                    <a:pt x="7495" y="16409"/>
                    <a:pt x="7612" y="16291"/>
                    <a:pt x="7741" y="16291"/>
                  </a:cubicBezTo>
                  <a:close/>
                  <a:moveTo>
                    <a:pt x="6531" y="1"/>
                  </a:moveTo>
                  <a:cubicBezTo>
                    <a:pt x="6220" y="151"/>
                    <a:pt x="6045" y="236"/>
                    <a:pt x="6045" y="236"/>
                  </a:cubicBezTo>
                  <a:cubicBezTo>
                    <a:pt x="6045" y="236"/>
                    <a:pt x="10715" y="6870"/>
                    <a:pt x="7556" y="13929"/>
                  </a:cubicBezTo>
                  <a:cubicBezTo>
                    <a:pt x="4392" y="20984"/>
                    <a:pt x="1479" y="22882"/>
                    <a:pt x="1814" y="26641"/>
                  </a:cubicBezTo>
                  <a:cubicBezTo>
                    <a:pt x="2149" y="30396"/>
                    <a:pt x="0" y="29276"/>
                    <a:pt x="1593" y="34136"/>
                  </a:cubicBezTo>
                  <a:cubicBezTo>
                    <a:pt x="2050" y="33960"/>
                    <a:pt x="2277" y="33517"/>
                    <a:pt x="2358" y="33040"/>
                  </a:cubicBezTo>
                  <a:cubicBezTo>
                    <a:pt x="2423" y="33129"/>
                    <a:pt x="2480" y="33214"/>
                    <a:pt x="2556" y="33295"/>
                  </a:cubicBezTo>
                  <a:cubicBezTo>
                    <a:pt x="3018" y="33805"/>
                    <a:pt x="3722" y="34201"/>
                    <a:pt x="4402" y="34201"/>
                  </a:cubicBezTo>
                  <a:cubicBezTo>
                    <a:pt x="4633" y="34201"/>
                    <a:pt x="4864" y="34154"/>
                    <a:pt x="5082" y="34051"/>
                  </a:cubicBezTo>
                  <a:cubicBezTo>
                    <a:pt x="5719" y="33743"/>
                    <a:pt x="6007" y="33049"/>
                    <a:pt x="6007" y="32351"/>
                  </a:cubicBezTo>
                  <a:cubicBezTo>
                    <a:pt x="6007" y="32142"/>
                    <a:pt x="5984" y="31930"/>
                    <a:pt x="5932" y="31732"/>
                  </a:cubicBezTo>
                  <a:cubicBezTo>
                    <a:pt x="5922" y="31693"/>
                    <a:pt x="5913" y="31656"/>
                    <a:pt x="5899" y="31623"/>
                  </a:cubicBezTo>
                  <a:cubicBezTo>
                    <a:pt x="5634" y="30736"/>
                    <a:pt x="5006" y="29993"/>
                    <a:pt x="4529" y="29191"/>
                  </a:cubicBezTo>
                  <a:cubicBezTo>
                    <a:pt x="4237" y="28690"/>
                    <a:pt x="4114" y="28204"/>
                    <a:pt x="4114" y="27718"/>
                  </a:cubicBezTo>
                  <a:cubicBezTo>
                    <a:pt x="4114" y="26131"/>
                    <a:pt x="5431" y="24616"/>
                    <a:pt x="6285" y="23161"/>
                  </a:cubicBezTo>
                  <a:cubicBezTo>
                    <a:pt x="7589" y="20927"/>
                    <a:pt x="9123" y="18798"/>
                    <a:pt x="9851" y="16305"/>
                  </a:cubicBezTo>
                  <a:cubicBezTo>
                    <a:pt x="10370" y="14530"/>
                    <a:pt x="10639" y="12683"/>
                    <a:pt x="10639" y="10837"/>
                  </a:cubicBezTo>
                  <a:cubicBezTo>
                    <a:pt x="10639" y="9935"/>
                    <a:pt x="10574" y="9034"/>
                    <a:pt x="10446" y="8141"/>
                  </a:cubicBezTo>
                  <a:cubicBezTo>
                    <a:pt x="10134" y="5988"/>
                    <a:pt x="10323" y="2706"/>
                    <a:pt x="8595" y="1105"/>
                  </a:cubicBezTo>
                  <a:cubicBezTo>
                    <a:pt x="7911" y="472"/>
                    <a:pt x="7211" y="127"/>
                    <a:pt x="6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251;p81"/>
            <p:cNvSpPr/>
            <p:nvPr/>
          </p:nvSpPr>
          <p:spPr>
            <a:xfrm>
              <a:off x="2347780" y="1725162"/>
              <a:ext cx="127128" cy="281427"/>
            </a:xfrm>
            <a:custGeom>
              <a:avLst/>
              <a:gdLst/>
              <a:ahLst/>
              <a:cxnLst/>
              <a:rect l="l" t="t" r="r" b="b"/>
              <a:pathLst>
                <a:path w="3949" h="8742" extrusionOk="0">
                  <a:moveTo>
                    <a:pt x="3948" y="0"/>
                  </a:moveTo>
                  <a:lnTo>
                    <a:pt x="3948" y="0"/>
                  </a:lnTo>
                  <a:cubicBezTo>
                    <a:pt x="2782" y="501"/>
                    <a:pt x="1795" y="1379"/>
                    <a:pt x="1262" y="2489"/>
                  </a:cubicBezTo>
                  <a:cubicBezTo>
                    <a:pt x="969" y="3108"/>
                    <a:pt x="827" y="3779"/>
                    <a:pt x="827" y="4454"/>
                  </a:cubicBezTo>
                  <a:cubicBezTo>
                    <a:pt x="827" y="5851"/>
                    <a:pt x="1427" y="7249"/>
                    <a:pt x="2537" y="8155"/>
                  </a:cubicBezTo>
                  <a:cubicBezTo>
                    <a:pt x="2825" y="8392"/>
                    <a:pt x="3141" y="8590"/>
                    <a:pt x="3477" y="8741"/>
                  </a:cubicBezTo>
                  <a:cubicBezTo>
                    <a:pt x="1" y="3287"/>
                    <a:pt x="3784" y="137"/>
                    <a:pt x="39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252;p81"/>
            <p:cNvSpPr/>
            <p:nvPr/>
          </p:nvSpPr>
          <p:spPr>
            <a:xfrm>
              <a:off x="2689669" y="1917031"/>
              <a:ext cx="14326" cy="6406"/>
            </a:xfrm>
            <a:custGeom>
              <a:avLst/>
              <a:gdLst/>
              <a:ahLst/>
              <a:cxnLst/>
              <a:rect l="l" t="t" r="r" b="b"/>
              <a:pathLst>
                <a:path w="445" h="199" extrusionOk="0">
                  <a:moveTo>
                    <a:pt x="90" y="0"/>
                  </a:moveTo>
                  <a:cubicBezTo>
                    <a:pt x="57" y="18"/>
                    <a:pt x="29" y="37"/>
                    <a:pt x="1" y="52"/>
                  </a:cubicBezTo>
                  <a:cubicBezTo>
                    <a:pt x="132" y="81"/>
                    <a:pt x="265" y="116"/>
                    <a:pt x="390" y="172"/>
                  </a:cubicBezTo>
                  <a:lnTo>
                    <a:pt x="390" y="172"/>
                  </a:lnTo>
                  <a:cubicBezTo>
                    <a:pt x="286" y="122"/>
                    <a:pt x="187" y="64"/>
                    <a:pt x="90" y="0"/>
                  </a:cubicBezTo>
                  <a:close/>
                  <a:moveTo>
                    <a:pt x="390" y="172"/>
                  </a:moveTo>
                  <a:lnTo>
                    <a:pt x="390" y="172"/>
                  </a:lnTo>
                  <a:cubicBezTo>
                    <a:pt x="408" y="181"/>
                    <a:pt x="427" y="190"/>
                    <a:pt x="445" y="198"/>
                  </a:cubicBezTo>
                  <a:cubicBezTo>
                    <a:pt x="427" y="189"/>
                    <a:pt x="409" y="181"/>
                    <a:pt x="390" y="172"/>
                  </a:cubicBezTo>
                  <a:close/>
                </a:path>
              </a:pathLst>
            </a:custGeom>
            <a:solidFill>
              <a:srgbClr val="A2D3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253;p81"/>
            <p:cNvSpPr/>
            <p:nvPr/>
          </p:nvSpPr>
          <p:spPr>
            <a:xfrm>
              <a:off x="2612921" y="1648092"/>
              <a:ext cx="257508" cy="301032"/>
            </a:xfrm>
            <a:custGeom>
              <a:avLst/>
              <a:gdLst/>
              <a:ahLst/>
              <a:cxnLst/>
              <a:rect l="l" t="t" r="r" b="b"/>
              <a:pathLst>
                <a:path w="7999" h="9351" extrusionOk="0">
                  <a:moveTo>
                    <a:pt x="4882" y="1"/>
                  </a:moveTo>
                  <a:cubicBezTo>
                    <a:pt x="4335" y="1"/>
                    <a:pt x="3787" y="265"/>
                    <a:pt x="3433" y="676"/>
                  </a:cubicBezTo>
                  <a:cubicBezTo>
                    <a:pt x="3036" y="1134"/>
                    <a:pt x="2866" y="1738"/>
                    <a:pt x="2866" y="2338"/>
                  </a:cubicBezTo>
                  <a:cubicBezTo>
                    <a:pt x="2866" y="2428"/>
                    <a:pt x="2871" y="2518"/>
                    <a:pt x="2880" y="2612"/>
                  </a:cubicBezTo>
                  <a:cubicBezTo>
                    <a:pt x="2937" y="3292"/>
                    <a:pt x="3192" y="3948"/>
                    <a:pt x="3485" y="4571"/>
                  </a:cubicBezTo>
                  <a:cubicBezTo>
                    <a:pt x="3272" y="4449"/>
                    <a:pt x="3027" y="4388"/>
                    <a:pt x="2777" y="4388"/>
                  </a:cubicBezTo>
                  <a:cubicBezTo>
                    <a:pt x="2701" y="4388"/>
                    <a:pt x="2625" y="4397"/>
                    <a:pt x="2550" y="4406"/>
                  </a:cubicBezTo>
                  <a:cubicBezTo>
                    <a:pt x="2130" y="4462"/>
                    <a:pt x="1724" y="4675"/>
                    <a:pt x="1463" y="4996"/>
                  </a:cubicBezTo>
                  <a:cubicBezTo>
                    <a:pt x="1322" y="5171"/>
                    <a:pt x="1199" y="5450"/>
                    <a:pt x="1110" y="5761"/>
                  </a:cubicBezTo>
                  <a:cubicBezTo>
                    <a:pt x="1025" y="6191"/>
                    <a:pt x="1081" y="6650"/>
                    <a:pt x="1265" y="7051"/>
                  </a:cubicBezTo>
                  <a:cubicBezTo>
                    <a:pt x="1398" y="7352"/>
                    <a:pt x="1596" y="7622"/>
                    <a:pt x="1837" y="7858"/>
                  </a:cubicBezTo>
                  <a:cubicBezTo>
                    <a:pt x="2025" y="8047"/>
                    <a:pt x="2243" y="8212"/>
                    <a:pt x="2474" y="8354"/>
                  </a:cubicBezTo>
                  <a:cubicBezTo>
                    <a:pt x="2588" y="8429"/>
                    <a:pt x="2705" y="8496"/>
                    <a:pt x="2829" y="8552"/>
                  </a:cubicBezTo>
                  <a:cubicBezTo>
                    <a:pt x="3499" y="8882"/>
                    <a:pt x="4246" y="9048"/>
                    <a:pt x="4991" y="9165"/>
                  </a:cubicBezTo>
                  <a:cubicBezTo>
                    <a:pt x="5662" y="9274"/>
                    <a:pt x="6342" y="9350"/>
                    <a:pt x="7022" y="9350"/>
                  </a:cubicBezTo>
                  <a:cubicBezTo>
                    <a:pt x="7347" y="9350"/>
                    <a:pt x="7674" y="9331"/>
                    <a:pt x="7999" y="9294"/>
                  </a:cubicBezTo>
                  <a:cubicBezTo>
                    <a:pt x="0" y="8269"/>
                    <a:pt x="1261" y="5488"/>
                    <a:pt x="2899" y="5355"/>
                  </a:cubicBezTo>
                  <a:cubicBezTo>
                    <a:pt x="4538" y="5223"/>
                    <a:pt x="3934" y="4000"/>
                    <a:pt x="3934" y="4000"/>
                  </a:cubicBezTo>
                  <a:cubicBezTo>
                    <a:pt x="2394" y="1426"/>
                    <a:pt x="5360" y="71"/>
                    <a:pt x="5360" y="71"/>
                  </a:cubicBezTo>
                  <a:cubicBezTo>
                    <a:pt x="5350" y="67"/>
                    <a:pt x="5345" y="67"/>
                    <a:pt x="5340" y="67"/>
                  </a:cubicBezTo>
                  <a:cubicBezTo>
                    <a:pt x="5190" y="20"/>
                    <a:pt x="5039" y="1"/>
                    <a:pt x="4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254;p81"/>
            <p:cNvSpPr/>
            <p:nvPr/>
          </p:nvSpPr>
          <p:spPr>
            <a:xfrm>
              <a:off x="2896572" y="2085271"/>
              <a:ext cx="330778" cy="324887"/>
            </a:xfrm>
            <a:custGeom>
              <a:avLst/>
              <a:gdLst/>
              <a:ahLst/>
              <a:cxnLst/>
              <a:rect l="l" t="t" r="r" b="b"/>
              <a:pathLst>
                <a:path w="10275" h="10092" extrusionOk="0">
                  <a:moveTo>
                    <a:pt x="4316" y="1"/>
                  </a:moveTo>
                  <a:cubicBezTo>
                    <a:pt x="2682" y="1"/>
                    <a:pt x="1067" y="606"/>
                    <a:pt x="0" y="1932"/>
                  </a:cubicBezTo>
                  <a:cubicBezTo>
                    <a:pt x="109" y="1885"/>
                    <a:pt x="1794" y="1101"/>
                    <a:pt x="3608" y="1101"/>
                  </a:cubicBezTo>
                  <a:cubicBezTo>
                    <a:pt x="5057" y="1101"/>
                    <a:pt x="6592" y="1602"/>
                    <a:pt x="7461" y="3372"/>
                  </a:cubicBezTo>
                  <a:cubicBezTo>
                    <a:pt x="9463" y="7443"/>
                    <a:pt x="8603" y="8624"/>
                    <a:pt x="4756" y="10091"/>
                  </a:cubicBezTo>
                  <a:cubicBezTo>
                    <a:pt x="6257" y="9846"/>
                    <a:pt x="7730" y="9256"/>
                    <a:pt x="8801" y="8221"/>
                  </a:cubicBezTo>
                  <a:cubicBezTo>
                    <a:pt x="9694" y="7367"/>
                    <a:pt x="10275" y="6172"/>
                    <a:pt x="10275" y="4978"/>
                  </a:cubicBezTo>
                  <a:cubicBezTo>
                    <a:pt x="10275" y="4732"/>
                    <a:pt x="10246" y="4487"/>
                    <a:pt x="10200" y="4241"/>
                  </a:cubicBezTo>
                  <a:cubicBezTo>
                    <a:pt x="9808" y="2376"/>
                    <a:pt x="8376" y="1044"/>
                    <a:pt x="6648" y="412"/>
                  </a:cubicBezTo>
                  <a:cubicBezTo>
                    <a:pt x="5907" y="142"/>
                    <a:pt x="5109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255;p81"/>
            <p:cNvSpPr/>
            <p:nvPr/>
          </p:nvSpPr>
          <p:spPr>
            <a:xfrm>
              <a:off x="2519722" y="2113408"/>
              <a:ext cx="200237" cy="262272"/>
            </a:xfrm>
            <a:custGeom>
              <a:avLst/>
              <a:gdLst/>
              <a:ahLst/>
              <a:cxnLst/>
              <a:rect l="l" t="t" r="r" b="b"/>
              <a:pathLst>
                <a:path w="6220" h="8147" extrusionOk="0">
                  <a:moveTo>
                    <a:pt x="2267" y="0"/>
                  </a:moveTo>
                  <a:cubicBezTo>
                    <a:pt x="2022" y="0"/>
                    <a:pt x="1776" y="15"/>
                    <a:pt x="1535" y="53"/>
                  </a:cubicBezTo>
                  <a:cubicBezTo>
                    <a:pt x="1035" y="128"/>
                    <a:pt x="548" y="270"/>
                    <a:pt x="95" y="478"/>
                  </a:cubicBezTo>
                  <a:cubicBezTo>
                    <a:pt x="62" y="548"/>
                    <a:pt x="29" y="624"/>
                    <a:pt x="1" y="700"/>
                  </a:cubicBezTo>
                  <a:cubicBezTo>
                    <a:pt x="1" y="700"/>
                    <a:pt x="345" y="643"/>
                    <a:pt x="845" y="643"/>
                  </a:cubicBezTo>
                  <a:cubicBezTo>
                    <a:pt x="2069" y="643"/>
                    <a:pt x="4231" y="978"/>
                    <a:pt x="4722" y="3282"/>
                  </a:cubicBezTo>
                  <a:cubicBezTo>
                    <a:pt x="5332" y="6115"/>
                    <a:pt x="3986" y="7750"/>
                    <a:pt x="1294" y="7750"/>
                  </a:cubicBezTo>
                  <a:cubicBezTo>
                    <a:pt x="893" y="7750"/>
                    <a:pt x="463" y="7711"/>
                    <a:pt x="1" y="7641"/>
                  </a:cubicBezTo>
                  <a:lnTo>
                    <a:pt x="1" y="7641"/>
                  </a:lnTo>
                  <a:cubicBezTo>
                    <a:pt x="714" y="7966"/>
                    <a:pt x="1503" y="8146"/>
                    <a:pt x="2267" y="8146"/>
                  </a:cubicBezTo>
                  <a:cubicBezTo>
                    <a:pt x="3164" y="8146"/>
                    <a:pt x="4029" y="7900"/>
                    <a:pt x="4694" y="7343"/>
                  </a:cubicBezTo>
                  <a:cubicBezTo>
                    <a:pt x="5685" y="6517"/>
                    <a:pt x="6186" y="5237"/>
                    <a:pt x="6215" y="3976"/>
                  </a:cubicBezTo>
                  <a:cubicBezTo>
                    <a:pt x="6219" y="3948"/>
                    <a:pt x="6219" y="3919"/>
                    <a:pt x="6219" y="3891"/>
                  </a:cubicBezTo>
                  <a:cubicBezTo>
                    <a:pt x="6219" y="2895"/>
                    <a:pt x="5922" y="1875"/>
                    <a:pt x="5219" y="1138"/>
                  </a:cubicBezTo>
                  <a:cubicBezTo>
                    <a:pt x="4482" y="364"/>
                    <a:pt x="3372" y="0"/>
                    <a:pt x="2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256;p81"/>
            <p:cNvSpPr/>
            <p:nvPr/>
          </p:nvSpPr>
          <p:spPr>
            <a:xfrm>
              <a:off x="2866762" y="2898559"/>
              <a:ext cx="265137" cy="1059681"/>
            </a:xfrm>
            <a:custGeom>
              <a:avLst/>
              <a:gdLst/>
              <a:ahLst/>
              <a:cxnLst/>
              <a:rect l="l" t="t" r="r" b="b"/>
              <a:pathLst>
                <a:path w="8236" h="32917" extrusionOk="0">
                  <a:moveTo>
                    <a:pt x="7212" y="0"/>
                  </a:moveTo>
                  <a:lnTo>
                    <a:pt x="7212" y="0"/>
                  </a:lnTo>
                  <a:cubicBezTo>
                    <a:pt x="6220" y="1153"/>
                    <a:pt x="5586" y="2720"/>
                    <a:pt x="5586" y="4141"/>
                  </a:cubicBezTo>
                  <a:cubicBezTo>
                    <a:pt x="5586" y="4377"/>
                    <a:pt x="5601" y="4614"/>
                    <a:pt x="5639" y="4836"/>
                  </a:cubicBezTo>
                  <a:cubicBezTo>
                    <a:pt x="5823" y="5983"/>
                    <a:pt x="5913" y="7131"/>
                    <a:pt x="5913" y="8269"/>
                  </a:cubicBezTo>
                  <a:cubicBezTo>
                    <a:pt x="5913" y="12026"/>
                    <a:pt x="4921" y="15720"/>
                    <a:pt x="2990" y="19096"/>
                  </a:cubicBezTo>
                  <a:cubicBezTo>
                    <a:pt x="1885" y="21031"/>
                    <a:pt x="473" y="22883"/>
                    <a:pt x="76" y="25054"/>
                  </a:cubicBezTo>
                  <a:cubicBezTo>
                    <a:pt x="24" y="25342"/>
                    <a:pt x="1" y="25640"/>
                    <a:pt x="1" y="25937"/>
                  </a:cubicBezTo>
                  <a:cubicBezTo>
                    <a:pt x="1" y="26844"/>
                    <a:pt x="236" y="27770"/>
                    <a:pt x="685" y="28539"/>
                  </a:cubicBezTo>
                  <a:cubicBezTo>
                    <a:pt x="648" y="28742"/>
                    <a:pt x="624" y="28964"/>
                    <a:pt x="624" y="29201"/>
                  </a:cubicBezTo>
                  <a:cubicBezTo>
                    <a:pt x="628" y="30806"/>
                    <a:pt x="1526" y="32917"/>
                    <a:pt x="2801" y="32917"/>
                  </a:cubicBezTo>
                  <a:cubicBezTo>
                    <a:pt x="3037" y="32917"/>
                    <a:pt x="3287" y="32841"/>
                    <a:pt x="3547" y="32680"/>
                  </a:cubicBezTo>
                  <a:cubicBezTo>
                    <a:pt x="1809" y="31160"/>
                    <a:pt x="1838" y="29082"/>
                    <a:pt x="1455" y="27996"/>
                  </a:cubicBezTo>
                  <a:cubicBezTo>
                    <a:pt x="1073" y="26911"/>
                    <a:pt x="657" y="24134"/>
                    <a:pt x="2848" y="20994"/>
                  </a:cubicBezTo>
                  <a:cubicBezTo>
                    <a:pt x="5035" y="17854"/>
                    <a:pt x="8236" y="11985"/>
                    <a:pt x="7404" y="6795"/>
                  </a:cubicBezTo>
                  <a:cubicBezTo>
                    <a:pt x="6866" y="3424"/>
                    <a:pt x="7031" y="1166"/>
                    <a:pt x="7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257;p81"/>
            <p:cNvSpPr/>
            <p:nvPr/>
          </p:nvSpPr>
          <p:spPr>
            <a:xfrm>
              <a:off x="2164473" y="3999426"/>
              <a:ext cx="6567" cy="1706"/>
            </a:xfrm>
            <a:custGeom>
              <a:avLst/>
              <a:gdLst/>
              <a:ahLst/>
              <a:cxnLst/>
              <a:rect l="l" t="t" r="r" b="b"/>
              <a:pathLst>
                <a:path w="204" h="53" extrusionOk="0">
                  <a:moveTo>
                    <a:pt x="179" y="0"/>
                  </a:moveTo>
                  <a:cubicBezTo>
                    <a:pt x="118" y="20"/>
                    <a:pt x="57" y="33"/>
                    <a:pt x="0" y="42"/>
                  </a:cubicBezTo>
                  <a:cubicBezTo>
                    <a:pt x="66" y="42"/>
                    <a:pt x="133" y="48"/>
                    <a:pt x="203" y="53"/>
                  </a:cubicBezTo>
                  <a:cubicBezTo>
                    <a:pt x="203" y="53"/>
                    <a:pt x="194" y="33"/>
                    <a:pt x="179" y="0"/>
                  </a:cubicBezTo>
                  <a:close/>
                </a:path>
              </a:pathLst>
            </a:custGeom>
            <a:solidFill>
              <a:srgbClr val="FCF7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258;p81"/>
            <p:cNvSpPr/>
            <p:nvPr/>
          </p:nvSpPr>
          <p:spPr>
            <a:xfrm>
              <a:off x="2068989" y="3059523"/>
              <a:ext cx="259246" cy="941277"/>
            </a:xfrm>
            <a:custGeom>
              <a:avLst/>
              <a:gdLst/>
              <a:ahLst/>
              <a:cxnLst/>
              <a:rect l="l" t="t" r="r" b="b"/>
              <a:pathLst>
                <a:path w="8053" h="29239" extrusionOk="0">
                  <a:moveTo>
                    <a:pt x="5606" y="0"/>
                  </a:moveTo>
                  <a:cubicBezTo>
                    <a:pt x="5592" y="157"/>
                    <a:pt x="5587" y="312"/>
                    <a:pt x="5587" y="468"/>
                  </a:cubicBezTo>
                  <a:cubicBezTo>
                    <a:pt x="5587" y="709"/>
                    <a:pt x="5601" y="945"/>
                    <a:pt x="5638" y="1172"/>
                  </a:cubicBezTo>
                  <a:cubicBezTo>
                    <a:pt x="5823" y="2323"/>
                    <a:pt x="5917" y="3471"/>
                    <a:pt x="5917" y="4618"/>
                  </a:cubicBezTo>
                  <a:cubicBezTo>
                    <a:pt x="5917" y="8373"/>
                    <a:pt x="4921" y="12056"/>
                    <a:pt x="2995" y="15432"/>
                  </a:cubicBezTo>
                  <a:cubicBezTo>
                    <a:pt x="1885" y="17363"/>
                    <a:pt x="473" y="19215"/>
                    <a:pt x="76" y="21386"/>
                  </a:cubicBezTo>
                  <a:cubicBezTo>
                    <a:pt x="24" y="21674"/>
                    <a:pt x="1" y="21967"/>
                    <a:pt x="1" y="22264"/>
                  </a:cubicBezTo>
                  <a:cubicBezTo>
                    <a:pt x="1" y="23175"/>
                    <a:pt x="237" y="24101"/>
                    <a:pt x="686" y="24871"/>
                  </a:cubicBezTo>
                  <a:cubicBezTo>
                    <a:pt x="648" y="25074"/>
                    <a:pt x="629" y="25296"/>
                    <a:pt x="629" y="25527"/>
                  </a:cubicBezTo>
                  <a:cubicBezTo>
                    <a:pt x="629" y="27000"/>
                    <a:pt x="1389" y="28913"/>
                    <a:pt x="2499" y="29206"/>
                  </a:cubicBezTo>
                  <a:cubicBezTo>
                    <a:pt x="2655" y="29216"/>
                    <a:pt x="2805" y="29229"/>
                    <a:pt x="2966" y="29238"/>
                  </a:cubicBezTo>
                  <a:cubicBezTo>
                    <a:pt x="3023" y="29229"/>
                    <a:pt x="3084" y="29216"/>
                    <a:pt x="3145" y="29196"/>
                  </a:cubicBezTo>
                  <a:cubicBezTo>
                    <a:pt x="2924" y="28748"/>
                    <a:pt x="1309" y="25315"/>
                    <a:pt x="1791" y="23922"/>
                  </a:cubicBezTo>
                  <a:cubicBezTo>
                    <a:pt x="1791" y="23922"/>
                    <a:pt x="412" y="21466"/>
                    <a:pt x="3169" y="17075"/>
                  </a:cubicBezTo>
                  <a:cubicBezTo>
                    <a:pt x="5927" y="12684"/>
                    <a:pt x="8052" y="5573"/>
                    <a:pt x="5871" y="374"/>
                  </a:cubicBezTo>
                  <a:cubicBezTo>
                    <a:pt x="5804" y="213"/>
                    <a:pt x="5719" y="85"/>
                    <a:pt x="56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259;p81"/>
            <p:cNvSpPr/>
            <p:nvPr/>
          </p:nvSpPr>
          <p:spPr>
            <a:xfrm>
              <a:off x="2246694" y="3876900"/>
              <a:ext cx="327044" cy="488586"/>
            </a:xfrm>
            <a:custGeom>
              <a:avLst/>
              <a:gdLst/>
              <a:ahLst/>
              <a:cxnLst/>
              <a:rect l="l" t="t" r="r" b="b"/>
              <a:pathLst>
                <a:path w="10159" h="15177" extrusionOk="0">
                  <a:moveTo>
                    <a:pt x="7774" y="1"/>
                  </a:moveTo>
                  <a:lnTo>
                    <a:pt x="7774" y="1"/>
                  </a:lnTo>
                  <a:cubicBezTo>
                    <a:pt x="7877" y="596"/>
                    <a:pt x="7990" y="1191"/>
                    <a:pt x="8103" y="1786"/>
                  </a:cubicBezTo>
                  <a:cubicBezTo>
                    <a:pt x="8349" y="1752"/>
                    <a:pt x="8590" y="1724"/>
                    <a:pt x="8831" y="1695"/>
                  </a:cubicBezTo>
                  <a:cubicBezTo>
                    <a:pt x="8391" y="884"/>
                    <a:pt x="8018" y="378"/>
                    <a:pt x="8018" y="378"/>
                  </a:cubicBezTo>
                  <a:lnTo>
                    <a:pt x="7792" y="15"/>
                  </a:lnTo>
                  <a:cubicBezTo>
                    <a:pt x="7787" y="10"/>
                    <a:pt x="7778" y="6"/>
                    <a:pt x="7774" y="1"/>
                  </a:cubicBezTo>
                  <a:close/>
                  <a:moveTo>
                    <a:pt x="9539" y="3249"/>
                  </a:moveTo>
                  <a:cubicBezTo>
                    <a:pt x="9110" y="3277"/>
                    <a:pt x="8727" y="3306"/>
                    <a:pt x="8387" y="3338"/>
                  </a:cubicBezTo>
                  <a:cubicBezTo>
                    <a:pt x="8467" y="3839"/>
                    <a:pt x="8543" y="4340"/>
                    <a:pt x="8590" y="4846"/>
                  </a:cubicBezTo>
                  <a:cubicBezTo>
                    <a:pt x="9071" y="4803"/>
                    <a:pt x="9535" y="4774"/>
                    <a:pt x="9984" y="4755"/>
                  </a:cubicBezTo>
                  <a:cubicBezTo>
                    <a:pt x="9870" y="4222"/>
                    <a:pt x="9714" y="3717"/>
                    <a:pt x="9539" y="3249"/>
                  </a:cubicBezTo>
                  <a:close/>
                  <a:moveTo>
                    <a:pt x="8675" y="6620"/>
                  </a:moveTo>
                  <a:cubicBezTo>
                    <a:pt x="8670" y="6890"/>
                    <a:pt x="8661" y="7159"/>
                    <a:pt x="8633" y="7428"/>
                  </a:cubicBezTo>
                  <a:cubicBezTo>
                    <a:pt x="8590" y="7871"/>
                    <a:pt x="8505" y="8340"/>
                    <a:pt x="8358" y="8774"/>
                  </a:cubicBezTo>
                  <a:cubicBezTo>
                    <a:pt x="8798" y="8806"/>
                    <a:pt x="9223" y="8859"/>
                    <a:pt x="9633" y="8934"/>
                  </a:cubicBezTo>
                  <a:cubicBezTo>
                    <a:pt x="9969" y="8202"/>
                    <a:pt x="10125" y="7446"/>
                    <a:pt x="10158" y="6705"/>
                  </a:cubicBezTo>
                  <a:cubicBezTo>
                    <a:pt x="9615" y="6653"/>
                    <a:pt x="9114" y="6631"/>
                    <a:pt x="8675" y="6620"/>
                  </a:cubicBezTo>
                  <a:close/>
                  <a:moveTo>
                    <a:pt x="7689" y="9963"/>
                  </a:moveTo>
                  <a:cubicBezTo>
                    <a:pt x="7476" y="10190"/>
                    <a:pt x="7216" y="10370"/>
                    <a:pt x="6904" y="10488"/>
                  </a:cubicBezTo>
                  <a:cubicBezTo>
                    <a:pt x="6635" y="10591"/>
                    <a:pt x="6362" y="10630"/>
                    <a:pt x="6083" y="10630"/>
                  </a:cubicBezTo>
                  <a:cubicBezTo>
                    <a:pt x="5577" y="10630"/>
                    <a:pt x="5054" y="10497"/>
                    <a:pt x="4525" y="10365"/>
                  </a:cubicBezTo>
                  <a:cubicBezTo>
                    <a:pt x="4000" y="10229"/>
                    <a:pt x="3467" y="10096"/>
                    <a:pt x="2938" y="10096"/>
                  </a:cubicBezTo>
                  <a:cubicBezTo>
                    <a:pt x="2844" y="10096"/>
                    <a:pt x="2753" y="10101"/>
                    <a:pt x="2664" y="10110"/>
                  </a:cubicBezTo>
                  <a:cubicBezTo>
                    <a:pt x="1531" y="10218"/>
                    <a:pt x="572" y="11079"/>
                    <a:pt x="203" y="12103"/>
                  </a:cubicBezTo>
                  <a:cubicBezTo>
                    <a:pt x="67" y="12495"/>
                    <a:pt x="1" y="12901"/>
                    <a:pt x="1" y="13307"/>
                  </a:cubicBezTo>
                  <a:cubicBezTo>
                    <a:pt x="1" y="13945"/>
                    <a:pt x="157" y="14586"/>
                    <a:pt x="417" y="15176"/>
                  </a:cubicBezTo>
                  <a:cubicBezTo>
                    <a:pt x="454" y="12608"/>
                    <a:pt x="1979" y="11748"/>
                    <a:pt x="3368" y="11748"/>
                  </a:cubicBezTo>
                  <a:cubicBezTo>
                    <a:pt x="3943" y="11748"/>
                    <a:pt x="4496" y="11900"/>
                    <a:pt x="4907" y="12131"/>
                  </a:cubicBezTo>
                  <a:cubicBezTo>
                    <a:pt x="5394" y="12405"/>
                    <a:pt x="5852" y="12585"/>
                    <a:pt x="6314" y="12585"/>
                  </a:cubicBezTo>
                  <a:cubicBezTo>
                    <a:pt x="7150" y="12585"/>
                    <a:pt x="7981" y="11990"/>
                    <a:pt x="8935" y="10314"/>
                  </a:cubicBezTo>
                  <a:cubicBezTo>
                    <a:pt x="8500" y="10162"/>
                    <a:pt x="8080" y="10048"/>
                    <a:pt x="7689" y="99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60;p81"/>
            <p:cNvSpPr/>
            <p:nvPr/>
          </p:nvSpPr>
          <p:spPr>
            <a:xfrm>
              <a:off x="2494193" y="4159328"/>
              <a:ext cx="62647" cy="49609"/>
            </a:xfrm>
            <a:custGeom>
              <a:avLst/>
              <a:gdLst/>
              <a:ahLst/>
              <a:cxnLst/>
              <a:rect l="l" t="t" r="r" b="b"/>
              <a:pathLst>
                <a:path w="1946" h="1541" extrusionOk="0">
                  <a:moveTo>
                    <a:pt x="670" y="1"/>
                  </a:moveTo>
                  <a:cubicBezTo>
                    <a:pt x="520" y="454"/>
                    <a:pt x="307" y="865"/>
                    <a:pt x="1" y="1190"/>
                  </a:cubicBezTo>
                  <a:cubicBezTo>
                    <a:pt x="392" y="1275"/>
                    <a:pt x="812" y="1389"/>
                    <a:pt x="1247" y="1541"/>
                  </a:cubicBezTo>
                  <a:cubicBezTo>
                    <a:pt x="1474" y="1144"/>
                    <a:pt x="1705" y="685"/>
                    <a:pt x="1945" y="161"/>
                  </a:cubicBezTo>
                  <a:cubicBezTo>
                    <a:pt x="1535" y="86"/>
                    <a:pt x="1110" y="33"/>
                    <a:pt x="6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61;p81"/>
            <p:cNvSpPr/>
            <p:nvPr/>
          </p:nvSpPr>
          <p:spPr>
            <a:xfrm>
              <a:off x="2523199" y="4029945"/>
              <a:ext cx="51444" cy="62840"/>
            </a:xfrm>
            <a:custGeom>
              <a:avLst/>
              <a:gdLst/>
              <a:ahLst/>
              <a:cxnLst/>
              <a:rect l="l" t="t" r="r" b="b"/>
              <a:pathLst>
                <a:path w="1598" h="1952" extrusionOk="0">
                  <a:moveTo>
                    <a:pt x="1395" y="1"/>
                  </a:moveTo>
                  <a:cubicBezTo>
                    <a:pt x="946" y="20"/>
                    <a:pt x="482" y="49"/>
                    <a:pt x="1" y="92"/>
                  </a:cubicBezTo>
                  <a:cubicBezTo>
                    <a:pt x="57" y="596"/>
                    <a:pt x="91" y="1101"/>
                    <a:pt x="91" y="1602"/>
                  </a:cubicBezTo>
                  <a:cubicBezTo>
                    <a:pt x="91" y="1692"/>
                    <a:pt x="91" y="1777"/>
                    <a:pt x="86" y="1866"/>
                  </a:cubicBezTo>
                  <a:cubicBezTo>
                    <a:pt x="525" y="1877"/>
                    <a:pt x="1026" y="1899"/>
                    <a:pt x="1569" y="1951"/>
                  </a:cubicBezTo>
                  <a:cubicBezTo>
                    <a:pt x="1597" y="1282"/>
                    <a:pt x="1526" y="624"/>
                    <a:pt x="139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262;p81"/>
            <p:cNvSpPr/>
            <p:nvPr/>
          </p:nvSpPr>
          <p:spPr>
            <a:xfrm>
              <a:off x="2507553" y="3931467"/>
              <a:ext cx="46261" cy="52924"/>
            </a:xfrm>
            <a:custGeom>
              <a:avLst/>
              <a:gdLst/>
              <a:ahLst/>
              <a:cxnLst/>
              <a:rect l="l" t="t" r="r" b="b"/>
              <a:pathLst>
                <a:path w="1437" h="1644" extrusionOk="0">
                  <a:moveTo>
                    <a:pt x="728" y="0"/>
                  </a:moveTo>
                  <a:cubicBezTo>
                    <a:pt x="487" y="29"/>
                    <a:pt x="246" y="57"/>
                    <a:pt x="0" y="91"/>
                  </a:cubicBezTo>
                  <a:cubicBezTo>
                    <a:pt x="100" y="605"/>
                    <a:pt x="199" y="1124"/>
                    <a:pt x="284" y="1643"/>
                  </a:cubicBezTo>
                  <a:cubicBezTo>
                    <a:pt x="624" y="1611"/>
                    <a:pt x="1007" y="1582"/>
                    <a:pt x="1436" y="1554"/>
                  </a:cubicBezTo>
                  <a:cubicBezTo>
                    <a:pt x="1214" y="969"/>
                    <a:pt x="959" y="440"/>
                    <a:pt x="72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263;p81"/>
            <p:cNvSpPr/>
            <p:nvPr/>
          </p:nvSpPr>
          <p:spPr>
            <a:xfrm>
              <a:off x="2496769" y="3876288"/>
              <a:ext cx="773" cy="1095"/>
            </a:xfrm>
            <a:custGeom>
              <a:avLst/>
              <a:gdLst/>
              <a:ahLst/>
              <a:cxnLst/>
              <a:rect l="l" t="t" r="r" b="b"/>
              <a:pathLst>
                <a:path w="24" h="34" extrusionOk="0">
                  <a:moveTo>
                    <a:pt x="0" y="1"/>
                  </a:moveTo>
                  <a:lnTo>
                    <a:pt x="4" y="6"/>
                  </a:lnTo>
                  <a:lnTo>
                    <a:pt x="4" y="6"/>
                  </a:lnTo>
                  <a:cubicBezTo>
                    <a:pt x="3" y="4"/>
                    <a:pt x="2" y="2"/>
                    <a:pt x="0" y="1"/>
                  </a:cubicBezTo>
                  <a:close/>
                  <a:moveTo>
                    <a:pt x="4" y="6"/>
                  </a:moveTo>
                  <a:cubicBezTo>
                    <a:pt x="6" y="10"/>
                    <a:pt x="6" y="16"/>
                    <a:pt x="6" y="20"/>
                  </a:cubicBezTo>
                  <a:cubicBezTo>
                    <a:pt x="10" y="25"/>
                    <a:pt x="19" y="29"/>
                    <a:pt x="24" y="34"/>
                  </a:cubicBezTo>
                  <a:lnTo>
                    <a:pt x="4" y="6"/>
                  </a:lnTo>
                  <a:close/>
                </a:path>
              </a:pathLst>
            </a:custGeom>
            <a:solidFill>
              <a:srgbClr val="97B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264;p81"/>
            <p:cNvSpPr/>
            <p:nvPr/>
          </p:nvSpPr>
          <p:spPr>
            <a:xfrm>
              <a:off x="2958125" y="1921860"/>
              <a:ext cx="4925" cy="1867"/>
            </a:xfrm>
            <a:custGeom>
              <a:avLst/>
              <a:gdLst/>
              <a:ahLst/>
              <a:cxnLst/>
              <a:rect l="l" t="t" r="r" b="b"/>
              <a:pathLst>
                <a:path w="153" h="58" extrusionOk="0">
                  <a:moveTo>
                    <a:pt x="152" y="1"/>
                  </a:moveTo>
                  <a:cubicBezTo>
                    <a:pt x="85" y="25"/>
                    <a:pt x="39" y="44"/>
                    <a:pt x="0" y="57"/>
                  </a:cubicBezTo>
                  <a:cubicBezTo>
                    <a:pt x="48" y="44"/>
                    <a:pt x="100" y="25"/>
                    <a:pt x="152" y="1"/>
                  </a:cubicBezTo>
                  <a:close/>
                </a:path>
              </a:pathLst>
            </a:custGeom>
            <a:solidFill>
              <a:srgbClr val="0E82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265;p81"/>
            <p:cNvSpPr/>
            <p:nvPr/>
          </p:nvSpPr>
          <p:spPr>
            <a:xfrm>
              <a:off x="2847478" y="1663609"/>
              <a:ext cx="332291" cy="252035"/>
            </a:xfrm>
            <a:custGeom>
              <a:avLst/>
              <a:gdLst/>
              <a:ahLst/>
              <a:cxnLst/>
              <a:rect l="l" t="t" r="r" b="b"/>
              <a:pathLst>
                <a:path w="10322" h="7829" extrusionOk="0">
                  <a:moveTo>
                    <a:pt x="506" y="0"/>
                  </a:moveTo>
                  <a:cubicBezTo>
                    <a:pt x="331" y="0"/>
                    <a:pt x="155" y="53"/>
                    <a:pt x="0" y="133"/>
                  </a:cubicBezTo>
                  <a:cubicBezTo>
                    <a:pt x="0" y="133"/>
                    <a:pt x="57" y="114"/>
                    <a:pt x="151" y="114"/>
                  </a:cubicBezTo>
                  <a:cubicBezTo>
                    <a:pt x="473" y="114"/>
                    <a:pt x="1185" y="308"/>
                    <a:pt x="1332" y="2021"/>
                  </a:cubicBezTo>
                  <a:cubicBezTo>
                    <a:pt x="1525" y="4235"/>
                    <a:pt x="3759" y="5190"/>
                    <a:pt x="6196" y="5360"/>
                  </a:cubicBezTo>
                  <a:cubicBezTo>
                    <a:pt x="8632" y="5521"/>
                    <a:pt x="8055" y="6072"/>
                    <a:pt x="6663" y="6304"/>
                  </a:cubicBezTo>
                  <a:cubicBezTo>
                    <a:pt x="5416" y="6512"/>
                    <a:pt x="5425" y="7253"/>
                    <a:pt x="4104" y="7829"/>
                  </a:cubicBezTo>
                  <a:cubicBezTo>
                    <a:pt x="4991" y="7484"/>
                    <a:pt x="5889" y="7135"/>
                    <a:pt x="6813" y="6913"/>
                  </a:cubicBezTo>
                  <a:cubicBezTo>
                    <a:pt x="7357" y="6781"/>
                    <a:pt x="7914" y="6696"/>
                    <a:pt x="8471" y="6658"/>
                  </a:cubicBezTo>
                  <a:cubicBezTo>
                    <a:pt x="8509" y="6658"/>
                    <a:pt x="8547" y="6654"/>
                    <a:pt x="8589" y="6654"/>
                  </a:cubicBezTo>
                  <a:cubicBezTo>
                    <a:pt x="8707" y="6654"/>
                    <a:pt x="8844" y="6663"/>
                    <a:pt x="8981" y="6672"/>
                  </a:cubicBezTo>
                  <a:cubicBezTo>
                    <a:pt x="9123" y="6682"/>
                    <a:pt x="9269" y="6691"/>
                    <a:pt x="9406" y="6691"/>
                  </a:cubicBezTo>
                  <a:cubicBezTo>
                    <a:pt x="9628" y="6691"/>
                    <a:pt x="9831" y="6667"/>
                    <a:pt x="9986" y="6593"/>
                  </a:cubicBezTo>
                  <a:cubicBezTo>
                    <a:pt x="10228" y="6469"/>
                    <a:pt x="10322" y="6309"/>
                    <a:pt x="10322" y="6139"/>
                  </a:cubicBezTo>
                  <a:cubicBezTo>
                    <a:pt x="10322" y="5629"/>
                    <a:pt x="9454" y="5011"/>
                    <a:pt x="9066" y="4859"/>
                  </a:cubicBezTo>
                  <a:cubicBezTo>
                    <a:pt x="8462" y="4632"/>
                    <a:pt x="7800" y="4604"/>
                    <a:pt x="7144" y="4604"/>
                  </a:cubicBezTo>
                  <a:lnTo>
                    <a:pt x="6497" y="4604"/>
                  </a:lnTo>
                  <a:cubicBezTo>
                    <a:pt x="5836" y="4604"/>
                    <a:pt x="5165" y="4575"/>
                    <a:pt x="4552" y="4340"/>
                  </a:cubicBezTo>
                  <a:cubicBezTo>
                    <a:pt x="3385" y="3895"/>
                    <a:pt x="2644" y="2801"/>
                    <a:pt x="2153" y="1696"/>
                  </a:cubicBezTo>
                  <a:cubicBezTo>
                    <a:pt x="1988" y="1327"/>
                    <a:pt x="1842" y="944"/>
                    <a:pt x="1596" y="624"/>
                  </a:cubicBezTo>
                  <a:cubicBezTo>
                    <a:pt x="1351" y="297"/>
                    <a:pt x="987" y="29"/>
                    <a:pt x="571" y="5"/>
                  </a:cubicBezTo>
                  <a:cubicBezTo>
                    <a:pt x="552" y="0"/>
                    <a:pt x="529" y="0"/>
                    <a:pt x="50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266;p81"/>
            <p:cNvSpPr/>
            <p:nvPr/>
          </p:nvSpPr>
          <p:spPr>
            <a:xfrm>
              <a:off x="3343024" y="1799495"/>
              <a:ext cx="64932" cy="27396"/>
            </a:xfrm>
            <a:custGeom>
              <a:avLst/>
              <a:gdLst/>
              <a:ahLst/>
              <a:cxnLst/>
              <a:rect l="l" t="t" r="r" b="b"/>
              <a:pathLst>
                <a:path w="2017" h="851" extrusionOk="0">
                  <a:moveTo>
                    <a:pt x="2016" y="1"/>
                  </a:moveTo>
                  <a:cubicBezTo>
                    <a:pt x="1663" y="43"/>
                    <a:pt x="1314" y="152"/>
                    <a:pt x="978" y="303"/>
                  </a:cubicBezTo>
                  <a:cubicBezTo>
                    <a:pt x="1314" y="152"/>
                    <a:pt x="1667" y="43"/>
                    <a:pt x="2016" y="1"/>
                  </a:cubicBezTo>
                  <a:close/>
                  <a:moveTo>
                    <a:pt x="359" y="624"/>
                  </a:moveTo>
                  <a:cubicBezTo>
                    <a:pt x="237" y="694"/>
                    <a:pt x="118" y="775"/>
                    <a:pt x="0" y="851"/>
                  </a:cubicBezTo>
                  <a:cubicBezTo>
                    <a:pt x="118" y="775"/>
                    <a:pt x="237" y="700"/>
                    <a:pt x="359" y="624"/>
                  </a:cubicBezTo>
                  <a:close/>
                </a:path>
              </a:pathLst>
            </a:custGeom>
            <a:solidFill>
              <a:srgbClr val="8F9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267;p81"/>
            <p:cNvSpPr/>
            <p:nvPr/>
          </p:nvSpPr>
          <p:spPr>
            <a:xfrm>
              <a:off x="3343024" y="1797531"/>
              <a:ext cx="271222" cy="315905"/>
            </a:xfrm>
            <a:custGeom>
              <a:avLst/>
              <a:gdLst/>
              <a:ahLst/>
              <a:cxnLst/>
              <a:rect l="l" t="t" r="r" b="b"/>
              <a:pathLst>
                <a:path w="8425" h="9813" extrusionOk="0">
                  <a:moveTo>
                    <a:pt x="3084" y="1"/>
                  </a:moveTo>
                  <a:cubicBezTo>
                    <a:pt x="2725" y="1"/>
                    <a:pt x="2371" y="24"/>
                    <a:pt x="2016" y="62"/>
                  </a:cubicBezTo>
                  <a:cubicBezTo>
                    <a:pt x="1667" y="104"/>
                    <a:pt x="1314" y="213"/>
                    <a:pt x="978" y="364"/>
                  </a:cubicBezTo>
                  <a:cubicBezTo>
                    <a:pt x="765" y="458"/>
                    <a:pt x="558" y="567"/>
                    <a:pt x="359" y="685"/>
                  </a:cubicBezTo>
                  <a:cubicBezTo>
                    <a:pt x="237" y="761"/>
                    <a:pt x="118" y="836"/>
                    <a:pt x="0" y="912"/>
                  </a:cubicBezTo>
                  <a:lnTo>
                    <a:pt x="0" y="916"/>
                  </a:lnTo>
                  <a:cubicBezTo>
                    <a:pt x="0" y="916"/>
                    <a:pt x="1068" y="614"/>
                    <a:pt x="2380" y="614"/>
                  </a:cubicBezTo>
                  <a:cubicBezTo>
                    <a:pt x="3868" y="614"/>
                    <a:pt x="5677" y="1001"/>
                    <a:pt x="6597" y="2659"/>
                  </a:cubicBezTo>
                  <a:cubicBezTo>
                    <a:pt x="8325" y="5761"/>
                    <a:pt x="7763" y="8609"/>
                    <a:pt x="4845" y="9812"/>
                  </a:cubicBezTo>
                  <a:cubicBezTo>
                    <a:pt x="5119" y="9723"/>
                    <a:pt x="5383" y="9600"/>
                    <a:pt x="5638" y="9463"/>
                  </a:cubicBezTo>
                  <a:cubicBezTo>
                    <a:pt x="7258" y="8570"/>
                    <a:pt x="8325" y="6842"/>
                    <a:pt x="8415" y="5053"/>
                  </a:cubicBezTo>
                  <a:cubicBezTo>
                    <a:pt x="8419" y="4968"/>
                    <a:pt x="8419" y="4887"/>
                    <a:pt x="8419" y="4807"/>
                  </a:cubicBezTo>
                  <a:cubicBezTo>
                    <a:pt x="8425" y="3334"/>
                    <a:pt x="7749" y="1838"/>
                    <a:pt x="6516" y="959"/>
                  </a:cubicBezTo>
                  <a:cubicBezTo>
                    <a:pt x="5540" y="265"/>
                    <a:pt x="4311" y="1"/>
                    <a:pt x="3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268;p81"/>
            <p:cNvSpPr/>
            <p:nvPr/>
          </p:nvSpPr>
          <p:spPr>
            <a:xfrm>
              <a:off x="2465445" y="2777158"/>
              <a:ext cx="166500" cy="117213"/>
            </a:xfrm>
            <a:custGeom>
              <a:avLst/>
              <a:gdLst/>
              <a:ahLst/>
              <a:cxnLst/>
              <a:rect l="l" t="t" r="r" b="b"/>
              <a:pathLst>
                <a:path w="5172" h="3641" extrusionOk="0">
                  <a:moveTo>
                    <a:pt x="86" y="0"/>
                  </a:moveTo>
                  <a:cubicBezTo>
                    <a:pt x="34" y="165"/>
                    <a:pt x="5" y="345"/>
                    <a:pt x="1" y="520"/>
                  </a:cubicBezTo>
                  <a:lnTo>
                    <a:pt x="1" y="600"/>
                  </a:lnTo>
                  <a:lnTo>
                    <a:pt x="1" y="646"/>
                  </a:lnTo>
                  <a:cubicBezTo>
                    <a:pt x="1290" y="1932"/>
                    <a:pt x="2928" y="2937"/>
                    <a:pt x="4303" y="3405"/>
                  </a:cubicBezTo>
                  <a:cubicBezTo>
                    <a:pt x="4562" y="3490"/>
                    <a:pt x="4822" y="3570"/>
                    <a:pt x="5081" y="3641"/>
                  </a:cubicBezTo>
                  <a:lnTo>
                    <a:pt x="5087" y="3636"/>
                  </a:lnTo>
                  <a:cubicBezTo>
                    <a:pt x="5162" y="3494"/>
                    <a:pt x="5172" y="3333"/>
                    <a:pt x="5172" y="3174"/>
                  </a:cubicBezTo>
                  <a:cubicBezTo>
                    <a:pt x="1946" y="2248"/>
                    <a:pt x="175" y="108"/>
                    <a:pt x="8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269;p81"/>
            <p:cNvSpPr/>
            <p:nvPr/>
          </p:nvSpPr>
          <p:spPr>
            <a:xfrm>
              <a:off x="2890939" y="2785176"/>
              <a:ext cx="156005" cy="105817"/>
            </a:xfrm>
            <a:custGeom>
              <a:avLst/>
              <a:gdLst/>
              <a:ahLst/>
              <a:cxnLst/>
              <a:rect l="l" t="t" r="r" b="b"/>
              <a:pathLst>
                <a:path w="4846" h="3287" extrusionOk="0">
                  <a:moveTo>
                    <a:pt x="4633" y="0"/>
                  </a:moveTo>
                  <a:cubicBezTo>
                    <a:pt x="3504" y="1454"/>
                    <a:pt x="2432" y="2162"/>
                    <a:pt x="1" y="2640"/>
                  </a:cubicBezTo>
                  <a:cubicBezTo>
                    <a:pt x="10" y="2851"/>
                    <a:pt x="5" y="3078"/>
                    <a:pt x="19" y="3287"/>
                  </a:cubicBezTo>
                  <a:cubicBezTo>
                    <a:pt x="742" y="3102"/>
                    <a:pt x="1450" y="2856"/>
                    <a:pt x="2135" y="2564"/>
                  </a:cubicBezTo>
                  <a:cubicBezTo>
                    <a:pt x="3103" y="2153"/>
                    <a:pt x="4038" y="1620"/>
                    <a:pt x="4846" y="963"/>
                  </a:cubicBezTo>
                  <a:cubicBezTo>
                    <a:pt x="4822" y="822"/>
                    <a:pt x="4793" y="670"/>
                    <a:pt x="4761" y="528"/>
                  </a:cubicBezTo>
                  <a:cubicBezTo>
                    <a:pt x="4722" y="354"/>
                    <a:pt x="4685" y="175"/>
                    <a:pt x="463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270;p81"/>
            <p:cNvSpPr/>
            <p:nvPr/>
          </p:nvSpPr>
          <p:spPr>
            <a:xfrm>
              <a:off x="2506781" y="2538901"/>
              <a:ext cx="152689" cy="32547"/>
            </a:xfrm>
            <a:custGeom>
              <a:avLst/>
              <a:gdLst/>
              <a:ahLst/>
              <a:cxnLst/>
              <a:rect l="l" t="t" r="r" b="b"/>
              <a:pathLst>
                <a:path w="4743" h="1011" extrusionOk="0">
                  <a:moveTo>
                    <a:pt x="227" y="1"/>
                  </a:moveTo>
                  <a:cubicBezTo>
                    <a:pt x="194" y="118"/>
                    <a:pt x="162" y="236"/>
                    <a:pt x="120" y="345"/>
                  </a:cubicBezTo>
                  <a:cubicBezTo>
                    <a:pt x="72" y="468"/>
                    <a:pt x="29" y="590"/>
                    <a:pt x="1" y="718"/>
                  </a:cubicBezTo>
                  <a:cubicBezTo>
                    <a:pt x="436" y="746"/>
                    <a:pt x="1162" y="812"/>
                    <a:pt x="2343" y="982"/>
                  </a:cubicBezTo>
                  <a:cubicBezTo>
                    <a:pt x="2485" y="1001"/>
                    <a:pt x="2655" y="1010"/>
                    <a:pt x="2858" y="1010"/>
                  </a:cubicBezTo>
                  <a:cubicBezTo>
                    <a:pt x="3344" y="1010"/>
                    <a:pt x="3991" y="954"/>
                    <a:pt x="4742" y="869"/>
                  </a:cubicBezTo>
                  <a:cubicBezTo>
                    <a:pt x="4742" y="675"/>
                    <a:pt x="4723" y="482"/>
                    <a:pt x="4675" y="302"/>
                  </a:cubicBezTo>
                  <a:cubicBezTo>
                    <a:pt x="4501" y="302"/>
                    <a:pt x="4326" y="307"/>
                    <a:pt x="4152" y="307"/>
                  </a:cubicBezTo>
                  <a:cubicBezTo>
                    <a:pt x="3457" y="307"/>
                    <a:pt x="2764" y="278"/>
                    <a:pt x="2075" y="213"/>
                  </a:cubicBezTo>
                  <a:cubicBezTo>
                    <a:pt x="1474" y="160"/>
                    <a:pt x="842" y="43"/>
                    <a:pt x="22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271;p81"/>
            <p:cNvSpPr/>
            <p:nvPr/>
          </p:nvSpPr>
          <p:spPr>
            <a:xfrm>
              <a:off x="2745942" y="4272003"/>
              <a:ext cx="63419" cy="90300"/>
            </a:xfrm>
            <a:custGeom>
              <a:avLst/>
              <a:gdLst/>
              <a:ahLst/>
              <a:cxnLst/>
              <a:rect l="l" t="t" r="r" b="b"/>
              <a:pathLst>
                <a:path w="1970" h="2805" extrusionOk="0">
                  <a:moveTo>
                    <a:pt x="1189" y="1"/>
                  </a:moveTo>
                  <a:cubicBezTo>
                    <a:pt x="716" y="1"/>
                    <a:pt x="162" y="528"/>
                    <a:pt x="38" y="1430"/>
                  </a:cubicBezTo>
                  <a:cubicBezTo>
                    <a:pt x="0" y="1733"/>
                    <a:pt x="14" y="2054"/>
                    <a:pt x="160" y="2328"/>
                  </a:cubicBezTo>
                  <a:cubicBezTo>
                    <a:pt x="305" y="2594"/>
                    <a:pt x="594" y="2805"/>
                    <a:pt x="910" y="2805"/>
                  </a:cubicBezTo>
                  <a:cubicBezTo>
                    <a:pt x="914" y="2805"/>
                    <a:pt x="917" y="2805"/>
                    <a:pt x="920" y="2805"/>
                  </a:cubicBezTo>
                  <a:cubicBezTo>
                    <a:pt x="1247" y="2795"/>
                    <a:pt x="1535" y="2568"/>
                    <a:pt x="1685" y="2290"/>
                  </a:cubicBezTo>
                  <a:cubicBezTo>
                    <a:pt x="1836" y="2012"/>
                    <a:pt x="1875" y="1690"/>
                    <a:pt x="1898" y="1374"/>
                  </a:cubicBezTo>
                  <a:cubicBezTo>
                    <a:pt x="1970" y="422"/>
                    <a:pt x="1611" y="1"/>
                    <a:pt x="1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272;p81"/>
            <p:cNvSpPr/>
            <p:nvPr/>
          </p:nvSpPr>
          <p:spPr>
            <a:xfrm>
              <a:off x="2261278" y="4368292"/>
              <a:ext cx="143868" cy="146476"/>
            </a:xfrm>
            <a:custGeom>
              <a:avLst/>
              <a:gdLst/>
              <a:ahLst/>
              <a:cxnLst/>
              <a:rect l="l" t="t" r="r" b="b"/>
              <a:pathLst>
                <a:path w="4469" h="4550" extrusionOk="0">
                  <a:moveTo>
                    <a:pt x="2363" y="1"/>
                  </a:moveTo>
                  <a:cubicBezTo>
                    <a:pt x="2121" y="1"/>
                    <a:pt x="1876" y="61"/>
                    <a:pt x="1640" y="196"/>
                  </a:cubicBezTo>
                  <a:cubicBezTo>
                    <a:pt x="600" y="791"/>
                    <a:pt x="1" y="2510"/>
                    <a:pt x="271" y="3577"/>
                  </a:cubicBezTo>
                  <a:cubicBezTo>
                    <a:pt x="384" y="4046"/>
                    <a:pt x="748" y="4550"/>
                    <a:pt x="1227" y="4550"/>
                  </a:cubicBezTo>
                  <a:cubicBezTo>
                    <a:pt x="1263" y="4550"/>
                    <a:pt x="1300" y="4547"/>
                    <a:pt x="1337" y="4541"/>
                  </a:cubicBezTo>
                  <a:cubicBezTo>
                    <a:pt x="1810" y="4469"/>
                    <a:pt x="2036" y="3968"/>
                    <a:pt x="2329" y="3606"/>
                  </a:cubicBezTo>
                  <a:cubicBezTo>
                    <a:pt x="2660" y="3194"/>
                    <a:pt x="3160" y="2907"/>
                    <a:pt x="3694" y="2822"/>
                  </a:cubicBezTo>
                  <a:cubicBezTo>
                    <a:pt x="3897" y="2789"/>
                    <a:pt x="4124" y="2778"/>
                    <a:pt x="4274" y="2647"/>
                  </a:cubicBezTo>
                  <a:cubicBezTo>
                    <a:pt x="4440" y="2505"/>
                    <a:pt x="4468" y="2274"/>
                    <a:pt x="4454" y="2066"/>
                  </a:cubicBezTo>
                  <a:cubicBezTo>
                    <a:pt x="4393" y="1108"/>
                    <a:pt x="3404" y="1"/>
                    <a:pt x="2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273;p81"/>
            <p:cNvSpPr/>
            <p:nvPr/>
          </p:nvSpPr>
          <p:spPr>
            <a:xfrm>
              <a:off x="2429872" y="4387318"/>
              <a:ext cx="146444" cy="151627"/>
            </a:xfrm>
            <a:custGeom>
              <a:avLst/>
              <a:gdLst/>
              <a:ahLst/>
              <a:cxnLst/>
              <a:rect l="l" t="t" r="r" b="b"/>
              <a:pathLst>
                <a:path w="4549" h="4710" extrusionOk="0">
                  <a:moveTo>
                    <a:pt x="1694" y="1"/>
                  </a:moveTo>
                  <a:cubicBezTo>
                    <a:pt x="1274" y="1"/>
                    <a:pt x="885" y="170"/>
                    <a:pt x="600" y="625"/>
                  </a:cubicBezTo>
                  <a:cubicBezTo>
                    <a:pt x="1" y="1583"/>
                    <a:pt x="62" y="3100"/>
                    <a:pt x="615" y="4044"/>
                  </a:cubicBezTo>
                  <a:cubicBezTo>
                    <a:pt x="812" y="4381"/>
                    <a:pt x="1159" y="4710"/>
                    <a:pt x="1541" y="4710"/>
                  </a:cubicBezTo>
                  <a:cubicBezTo>
                    <a:pt x="1598" y="4710"/>
                    <a:pt x="1657" y="4702"/>
                    <a:pt x="1715" y="4686"/>
                  </a:cubicBezTo>
                  <a:cubicBezTo>
                    <a:pt x="1880" y="4639"/>
                    <a:pt x="2012" y="4525"/>
                    <a:pt x="2145" y="4421"/>
                  </a:cubicBezTo>
                  <a:cubicBezTo>
                    <a:pt x="2701" y="3963"/>
                    <a:pt x="3259" y="3510"/>
                    <a:pt x="3816" y="3052"/>
                  </a:cubicBezTo>
                  <a:cubicBezTo>
                    <a:pt x="4071" y="2845"/>
                    <a:pt x="4345" y="2612"/>
                    <a:pt x="4444" y="2301"/>
                  </a:cubicBezTo>
                  <a:cubicBezTo>
                    <a:pt x="4549" y="1961"/>
                    <a:pt x="4420" y="1588"/>
                    <a:pt x="4198" y="1305"/>
                  </a:cubicBezTo>
                  <a:cubicBezTo>
                    <a:pt x="3976" y="1021"/>
                    <a:pt x="3670" y="819"/>
                    <a:pt x="3368" y="620"/>
                  </a:cubicBezTo>
                  <a:cubicBezTo>
                    <a:pt x="2865" y="297"/>
                    <a:pt x="2251" y="1"/>
                    <a:pt x="1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274;p81"/>
            <p:cNvSpPr/>
            <p:nvPr/>
          </p:nvSpPr>
          <p:spPr>
            <a:xfrm>
              <a:off x="2202525" y="4281886"/>
              <a:ext cx="96030" cy="106074"/>
            </a:xfrm>
            <a:custGeom>
              <a:avLst/>
              <a:gdLst/>
              <a:ahLst/>
              <a:cxnLst/>
              <a:rect l="l" t="t" r="r" b="b"/>
              <a:pathLst>
                <a:path w="2983" h="3295" extrusionOk="0">
                  <a:moveTo>
                    <a:pt x="1600" y="1"/>
                  </a:moveTo>
                  <a:cubicBezTo>
                    <a:pt x="658" y="1"/>
                    <a:pt x="1" y="1462"/>
                    <a:pt x="98" y="2224"/>
                  </a:cubicBezTo>
                  <a:cubicBezTo>
                    <a:pt x="150" y="2635"/>
                    <a:pt x="400" y="3036"/>
                    <a:pt x="797" y="3206"/>
                  </a:cubicBezTo>
                  <a:cubicBezTo>
                    <a:pt x="935" y="3267"/>
                    <a:pt x="1083" y="3294"/>
                    <a:pt x="1232" y="3294"/>
                  </a:cubicBezTo>
                  <a:cubicBezTo>
                    <a:pt x="1617" y="3294"/>
                    <a:pt x="2009" y="3109"/>
                    <a:pt x="2261" y="2823"/>
                  </a:cubicBezTo>
                  <a:cubicBezTo>
                    <a:pt x="2846" y="2167"/>
                    <a:pt x="2983" y="467"/>
                    <a:pt x="1959" y="70"/>
                  </a:cubicBezTo>
                  <a:cubicBezTo>
                    <a:pt x="1835" y="23"/>
                    <a:pt x="1716" y="1"/>
                    <a:pt x="1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275;p81"/>
            <p:cNvSpPr/>
            <p:nvPr/>
          </p:nvSpPr>
          <p:spPr>
            <a:xfrm>
              <a:off x="2955711" y="4364107"/>
              <a:ext cx="150951" cy="174387"/>
            </a:xfrm>
            <a:custGeom>
              <a:avLst/>
              <a:gdLst/>
              <a:ahLst/>
              <a:cxnLst/>
              <a:rect l="l" t="t" r="r" b="b"/>
              <a:pathLst>
                <a:path w="4689" h="5417" extrusionOk="0">
                  <a:moveTo>
                    <a:pt x="2255" y="0"/>
                  </a:moveTo>
                  <a:cubicBezTo>
                    <a:pt x="1195" y="0"/>
                    <a:pt x="162" y="708"/>
                    <a:pt x="42" y="2093"/>
                  </a:cubicBezTo>
                  <a:cubicBezTo>
                    <a:pt x="0" y="2621"/>
                    <a:pt x="108" y="3150"/>
                    <a:pt x="317" y="3641"/>
                  </a:cubicBezTo>
                  <a:cubicBezTo>
                    <a:pt x="435" y="3919"/>
                    <a:pt x="581" y="4189"/>
                    <a:pt x="746" y="4444"/>
                  </a:cubicBezTo>
                  <a:cubicBezTo>
                    <a:pt x="1025" y="4874"/>
                    <a:pt x="1402" y="5299"/>
                    <a:pt x="1921" y="5397"/>
                  </a:cubicBezTo>
                  <a:cubicBezTo>
                    <a:pt x="1995" y="5410"/>
                    <a:pt x="2069" y="5417"/>
                    <a:pt x="2142" y="5417"/>
                  </a:cubicBezTo>
                  <a:cubicBezTo>
                    <a:pt x="2513" y="5417"/>
                    <a:pt x="2880" y="5259"/>
                    <a:pt x="3187" y="5057"/>
                  </a:cubicBezTo>
                  <a:cubicBezTo>
                    <a:pt x="3843" y="4632"/>
                    <a:pt x="4325" y="3971"/>
                    <a:pt x="4528" y="3244"/>
                  </a:cubicBezTo>
                  <a:cubicBezTo>
                    <a:pt x="4675" y="2749"/>
                    <a:pt x="4689" y="2219"/>
                    <a:pt x="4534" y="1724"/>
                  </a:cubicBezTo>
                  <a:cubicBezTo>
                    <a:pt x="4176" y="568"/>
                    <a:pt x="3204" y="0"/>
                    <a:pt x="2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276;p81"/>
            <p:cNvSpPr/>
            <p:nvPr/>
          </p:nvSpPr>
          <p:spPr>
            <a:xfrm>
              <a:off x="2763423" y="4360340"/>
              <a:ext cx="144577" cy="167562"/>
            </a:xfrm>
            <a:custGeom>
              <a:avLst/>
              <a:gdLst/>
              <a:ahLst/>
              <a:cxnLst/>
              <a:rect l="l" t="t" r="r" b="b"/>
              <a:pathLst>
                <a:path w="4491" h="5205" extrusionOk="0">
                  <a:moveTo>
                    <a:pt x="2618" y="1"/>
                  </a:moveTo>
                  <a:cubicBezTo>
                    <a:pt x="2581" y="1"/>
                    <a:pt x="2544" y="2"/>
                    <a:pt x="2507" y="4"/>
                  </a:cubicBezTo>
                  <a:cubicBezTo>
                    <a:pt x="2101" y="33"/>
                    <a:pt x="1737" y="259"/>
                    <a:pt x="1421" y="589"/>
                  </a:cubicBezTo>
                  <a:cubicBezTo>
                    <a:pt x="604" y="1445"/>
                    <a:pt x="122" y="3025"/>
                    <a:pt x="42" y="3847"/>
                  </a:cubicBezTo>
                  <a:cubicBezTo>
                    <a:pt x="0" y="4282"/>
                    <a:pt x="52" y="4797"/>
                    <a:pt x="425" y="5052"/>
                  </a:cubicBezTo>
                  <a:cubicBezTo>
                    <a:pt x="595" y="5166"/>
                    <a:pt x="800" y="5205"/>
                    <a:pt x="1011" y="5205"/>
                  </a:cubicBezTo>
                  <a:cubicBezTo>
                    <a:pt x="1158" y="5205"/>
                    <a:pt x="1308" y="5186"/>
                    <a:pt x="1449" y="5161"/>
                  </a:cubicBezTo>
                  <a:cubicBezTo>
                    <a:pt x="2106" y="5032"/>
                    <a:pt x="2753" y="4759"/>
                    <a:pt x="3272" y="4357"/>
                  </a:cubicBezTo>
                  <a:cubicBezTo>
                    <a:pt x="3603" y="4108"/>
                    <a:pt x="3881" y="3805"/>
                    <a:pt x="4084" y="3456"/>
                  </a:cubicBezTo>
                  <a:cubicBezTo>
                    <a:pt x="4141" y="3356"/>
                    <a:pt x="4193" y="3252"/>
                    <a:pt x="4235" y="3149"/>
                  </a:cubicBezTo>
                  <a:cubicBezTo>
                    <a:pt x="4490" y="2554"/>
                    <a:pt x="4433" y="1661"/>
                    <a:pt x="4080" y="977"/>
                  </a:cubicBezTo>
                  <a:cubicBezTo>
                    <a:pt x="3793" y="416"/>
                    <a:pt x="3301" y="1"/>
                    <a:pt x="2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277;p81"/>
            <p:cNvSpPr/>
            <p:nvPr/>
          </p:nvSpPr>
          <p:spPr>
            <a:xfrm>
              <a:off x="2962664" y="3572871"/>
              <a:ext cx="41850" cy="72691"/>
            </a:xfrm>
            <a:custGeom>
              <a:avLst/>
              <a:gdLst/>
              <a:ahLst/>
              <a:cxnLst/>
              <a:rect l="l" t="t" r="r" b="b"/>
              <a:pathLst>
                <a:path w="1300" h="2258" extrusionOk="0">
                  <a:moveTo>
                    <a:pt x="898" y="0"/>
                  </a:moveTo>
                  <a:cubicBezTo>
                    <a:pt x="398" y="0"/>
                    <a:pt x="49" y="1526"/>
                    <a:pt x="20" y="1790"/>
                  </a:cubicBezTo>
                  <a:cubicBezTo>
                    <a:pt x="5" y="1875"/>
                    <a:pt x="1" y="1970"/>
                    <a:pt x="25" y="2055"/>
                  </a:cubicBezTo>
                  <a:cubicBezTo>
                    <a:pt x="49" y="2140"/>
                    <a:pt x="114" y="2220"/>
                    <a:pt x="204" y="2249"/>
                  </a:cubicBezTo>
                  <a:cubicBezTo>
                    <a:pt x="223" y="2253"/>
                    <a:pt x="242" y="2258"/>
                    <a:pt x="266" y="2258"/>
                  </a:cubicBezTo>
                  <a:cubicBezTo>
                    <a:pt x="356" y="2258"/>
                    <a:pt x="445" y="2201"/>
                    <a:pt x="506" y="2130"/>
                  </a:cubicBezTo>
                  <a:cubicBezTo>
                    <a:pt x="572" y="2045"/>
                    <a:pt x="606" y="1937"/>
                    <a:pt x="643" y="1828"/>
                  </a:cubicBezTo>
                  <a:cubicBezTo>
                    <a:pt x="728" y="1597"/>
                    <a:pt x="837" y="1370"/>
                    <a:pt x="969" y="1157"/>
                  </a:cubicBezTo>
                  <a:cubicBezTo>
                    <a:pt x="1068" y="1002"/>
                    <a:pt x="1186" y="846"/>
                    <a:pt x="1243" y="667"/>
                  </a:cubicBezTo>
                  <a:cubicBezTo>
                    <a:pt x="1300" y="492"/>
                    <a:pt x="1291" y="279"/>
                    <a:pt x="1163" y="142"/>
                  </a:cubicBezTo>
                  <a:cubicBezTo>
                    <a:pt x="1073" y="43"/>
                    <a:pt x="983" y="0"/>
                    <a:pt x="898" y="0"/>
                  </a:cubicBezTo>
                  <a:close/>
                </a:path>
              </a:pathLst>
            </a:custGeom>
            <a:solidFill>
              <a:srgbClr val="2F7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278;p81"/>
            <p:cNvSpPr/>
            <p:nvPr/>
          </p:nvSpPr>
          <p:spPr>
            <a:xfrm>
              <a:off x="3241326" y="3369959"/>
              <a:ext cx="27847" cy="70244"/>
            </a:xfrm>
            <a:custGeom>
              <a:avLst/>
              <a:gdLst/>
              <a:ahLst/>
              <a:cxnLst/>
              <a:rect l="l" t="t" r="r" b="b"/>
              <a:pathLst>
                <a:path w="865" h="2182" extrusionOk="0">
                  <a:moveTo>
                    <a:pt x="620" y="0"/>
                  </a:moveTo>
                  <a:cubicBezTo>
                    <a:pt x="491" y="0"/>
                    <a:pt x="374" y="118"/>
                    <a:pt x="331" y="240"/>
                  </a:cubicBezTo>
                  <a:cubicBezTo>
                    <a:pt x="180" y="718"/>
                    <a:pt x="284" y="1214"/>
                    <a:pt x="86" y="1690"/>
                  </a:cubicBezTo>
                  <a:cubicBezTo>
                    <a:pt x="47" y="1775"/>
                    <a:pt x="10" y="1860"/>
                    <a:pt x="5" y="1951"/>
                  </a:cubicBezTo>
                  <a:cubicBezTo>
                    <a:pt x="1" y="2040"/>
                    <a:pt x="43" y="2139"/>
                    <a:pt x="132" y="2172"/>
                  </a:cubicBezTo>
                  <a:cubicBezTo>
                    <a:pt x="152" y="2177"/>
                    <a:pt x="175" y="2182"/>
                    <a:pt x="195" y="2182"/>
                  </a:cubicBezTo>
                  <a:cubicBezTo>
                    <a:pt x="293" y="2182"/>
                    <a:pt x="393" y="2101"/>
                    <a:pt x="459" y="2021"/>
                  </a:cubicBezTo>
                  <a:cubicBezTo>
                    <a:pt x="818" y="1567"/>
                    <a:pt x="864" y="959"/>
                    <a:pt x="860" y="392"/>
                  </a:cubicBezTo>
                  <a:cubicBezTo>
                    <a:pt x="860" y="245"/>
                    <a:pt x="831" y="61"/>
                    <a:pt x="685" y="9"/>
                  </a:cubicBezTo>
                  <a:cubicBezTo>
                    <a:pt x="661" y="0"/>
                    <a:pt x="638" y="0"/>
                    <a:pt x="620" y="0"/>
                  </a:cubicBezTo>
                  <a:close/>
                </a:path>
              </a:pathLst>
            </a:custGeom>
            <a:solidFill>
              <a:srgbClr val="2D64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563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95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7290;p104"/>
          <p:cNvGrpSpPr/>
          <p:nvPr/>
        </p:nvGrpSpPr>
        <p:grpSpPr>
          <a:xfrm rot="13209535">
            <a:off x="2793487" y="1735193"/>
            <a:ext cx="1429426" cy="738047"/>
            <a:chOff x="1836275" y="1230700"/>
            <a:chExt cx="1070075" cy="623375"/>
          </a:xfrm>
        </p:grpSpPr>
        <p:sp>
          <p:nvSpPr>
            <p:cNvPr id="60" name="Google Shape;7291;p104"/>
            <p:cNvSpPr/>
            <p:nvPr/>
          </p:nvSpPr>
          <p:spPr>
            <a:xfrm>
              <a:off x="1836275" y="1230700"/>
              <a:ext cx="1070075" cy="623375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292;p104"/>
            <p:cNvSpPr/>
            <p:nvPr/>
          </p:nvSpPr>
          <p:spPr>
            <a:xfrm>
              <a:off x="1860250" y="1265250"/>
              <a:ext cx="1010225" cy="555775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rgbClr val="66D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7290;p104"/>
          <p:cNvGrpSpPr/>
          <p:nvPr/>
        </p:nvGrpSpPr>
        <p:grpSpPr>
          <a:xfrm rot="10646228">
            <a:off x="2660509" y="3314671"/>
            <a:ext cx="1266918" cy="738047"/>
            <a:chOff x="1836275" y="1230700"/>
            <a:chExt cx="1070075" cy="623375"/>
          </a:xfrm>
        </p:grpSpPr>
        <p:sp>
          <p:nvSpPr>
            <p:cNvPr id="57" name="Google Shape;7291;p104"/>
            <p:cNvSpPr/>
            <p:nvPr/>
          </p:nvSpPr>
          <p:spPr>
            <a:xfrm>
              <a:off x="1836275" y="1230700"/>
              <a:ext cx="1070075" cy="623375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292;p104"/>
            <p:cNvSpPr/>
            <p:nvPr/>
          </p:nvSpPr>
          <p:spPr>
            <a:xfrm>
              <a:off x="1860250" y="1265250"/>
              <a:ext cx="1010225" cy="555775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7290;p104"/>
          <p:cNvGrpSpPr/>
          <p:nvPr/>
        </p:nvGrpSpPr>
        <p:grpSpPr>
          <a:xfrm rot="20418927">
            <a:off x="5151181" y="1508172"/>
            <a:ext cx="1460448" cy="738047"/>
            <a:chOff x="1836275" y="1230700"/>
            <a:chExt cx="1070075" cy="623375"/>
          </a:xfrm>
        </p:grpSpPr>
        <p:sp>
          <p:nvSpPr>
            <p:cNvPr id="54" name="Google Shape;7291;p104"/>
            <p:cNvSpPr/>
            <p:nvPr/>
          </p:nvSpPr>
          <p:spPr>
            <a:xfrm>
              <a:off x="1836275" y="1230700"/>
              <a:ext cx="1070075" cy="623375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292;p104"/>
            <p:cNvSpPr/>
            <p:nvPr/>
          </p:nvSpPr>
          <p:spPr>
            <a:xfrm>
              <a:off x="1860250" y="1265250"/>
              <a:ext cx="1010225" cy="555775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" name="Google Shape;1055;p45"/>
          <p:cNvGrpSpPr/>
          <p:nvPr/>
        </p:nvGrpSpPr>
        <p:grpSpPr>
          <a:xfrm>
            <a:off x="8137133" y="4044987"/>
            <a:ext cx="1006867" cy="1098513"/>
            <a:chOff x="6742461" y="2863076"/>
            <a:chExt cx="1779788" cy="1778198"/>
          </a:xfrm>
        </p:grpSpPr>
        <p:sp>
          <p:nvSpPr>
            <p:cNvPr id="1056" name="Google Shape;1056;p45"/>
            <p:cNvSpPr/>
            <p:nvPr/>
          </p:nvSpPr>
          <p:spPr>
            <a:xfrm rot="1377899">
              <a:off x="6953073" y="3074391"/>
              <a:ext cx="1358563" cy="1355567"/>
            </a:xfrm>
            <a:custGeom>
              <a:avLst/>
              <a:gdLst/>
              <a:ahLst/>
              <a:cxnLst/>
              <a:rect l="l" t="t" r="r" b="b"/>
              <a:pathLst>
                <a:path w="16773" h="16736" fill="none" extrusionOk="0">
                  <a:moveTo>
                    <a:pt x="9957" y="2846"/>
                  </a:moveTo>
                  <a:lnTo>
                    <a:pt x="11518" y="2846"/>
                  </a:lnTo>
                  <a:lnTo>
                    <a:pt x="12464" y="2846"/>
                  </a:lnTo>
                  <a:lnTo>
                    <a:pt x="12464" y="4345"/>
                  </a:lnTo>
                  <a:lnTo>
                    <a:pt x="9957" y="4345"/>
                  </a:lnTo>
                  <a:close/>
                  <a:moveTo>
                    <a:pt x="16719" y="5683"/>
                  </a:moveTo>
                  <a:lnTo>
                    <a:pt x="16103" y="5683"/>
                  </a:lnTo>
                  <a:lnTo>
                    <a:pt x="16068" y="5683"/>
                  </a:lnTo>
                  <a:cubicBezTo>
                    <a:pt x="16068" y="4942"/>
                    <a:pt x="15443" y="4345"/>
                    <a:pt x="14703" y="4345"/>
                  </a:cubicBezTo>
                  <a:lnTo>
                    <a:pt x="13802" y="4345"/>
                  </a:lnTo>
                  <a:lnTo>
                    <a:pt x="13802" y="339"/>
                  </a:lnTo>
                  <a:cubicBezTo>
                    <a:pt x="13802" y="161"/>
                    <a:pt x="13659" y="9"/>
                    <a:pt x="13481" y="0"/>
                  </a:cubicBezTo>
                  <a:cubicBezTo>
                    <a:pt x="13490" y="0"/>
                    <a:pt x="13490" y="0"/>
                    <a:pt x="13499" y="0"/>
                  </a:cubicBezTo>
                  <a:lnTo>
                    <a:pt x="13472" y="0"/>
                  </a:lnTo>
                  <a:lnTo>
                    <a:pt x="12803" y="0"/>
                  </a:lnTo>
                  <a:cubicBezTo>
                    <a:pt x="12615" y="0"/>
                    <a:pt x="12464" y="152"/>
                    <a:pt x="12464" y="339"/>
                  </a:cubicBezTo>
                  <a:lnTo>
                    <a:pt x="12464" y="642"/>
                  </a:lnTo>
                  <a:cubicBezTo>
                    <a:pt x="12009" y="241"/>
                    <a:pt x="11411" y="0"/>
                    <a:pt x="10760" y="0"/>
                  </a:cubicBezTo>
                  <a:lnTo>
                    <a:pt x="8628" y="0"/>
                  </a:lnTo>
                  <a:cubicBezTo>
                    <a:pt x="7191" y="0"/>
                    <a:pt x="6032" y="1169"/>
                    <a:pt x="6032" y="2605"/>
                  </a:cubicBezTo>
                  <a:cubicBezTo>
                    <a:pt x="6032" y="2730"/>
                    <a:pt x="6139" y="2846"/>
                    <a:pt x="6272" y="2846"/>
                  </a:cubicBezTo>
                  <a:lnTo>
                    <a:pt x="7860" y="2846"/>
                  </a:lnTo>
                  <a:lnTo>
                    <a:pt x="9466" y="2846"/>
                  </a:lnTo>
                  <a:lnTo>
                    <a:pt x="9466" y="4345"/>
                  </a:lnTo>
                  <a:lnTo>
                    <a:pt x="7209" y="4345"/>
                  </a:lnTo>
                  <a:cubicBezTo>
                    <a:pt x="6906" y="3756"/>
                    <a:pt x="6219" y="3461"/>
                    <a:pt x="5568" y="3667"/>
                  </a:cubicBezTo>
                  <a:cubicBezTo>
                    <a:pt x="5327" y="3747"/>
                    <a:pt x="5015" y="4014"/>
                    <a:pt x="4711" y="4327"/>
                  </a:cubicBezTo>
                  <a:cubicBezTo>
                    <a:pt x="4925" y="3943"/>
                    <a:pt x="5077" y="3568"/>
                    <a:pt x="5077" y="3319"/>
                  </a:cubicBezTo>
                  <a:cubicBezTo>
                    <a:pt x="5077" y="2560"/>
                    <a:pt x="4470" y="1945"/>
                    <a:pt x="3712" y="1945"/>
                  </a:cubicBezTo>
                  <a:cubicBezTo>
                    <a:pt x="2954" y="1945"/>
                    <a:pt x="2338" y="2560"/>
                    <a:pt x="2338" y="3319"/>
                  </a:cubicBezTo>
                  <a:cubicBezTo>
                    <a:pt x="2338" y="3568"/>
                    <a:pt x="2499" y="3943"/>
                    <a:pt x="2704" y="4327"/>
                  </a:cubicBezTo>
                  <a:cubicBezTo>
                    <a:pt x="2401" y="4014"/>
                    <a:pt x="2097" y="3747"/>
                    <a:pt x="1857" y="3667"/>
                  </a:cubicBezTo>
                  <a:cubicBezTo>
                    <a:pt x="1134" y="3435"/>
                    <a:pt x="358" y="3827"/>
                    <a:pt x="126" y="4550"/>
                  </a:cubicBezTo>
                  <a:cubicBezTo>
                    <a:pt x="1" y="4942"/>
                    <a:pt x="63" y="5353"/>
                    <a:pt x="260" y="5683"/>
                  </a:cubicBezTo>
                  <a:lnTo>
                    <a:pt x="117" y="5683"/>
                  </a:lnTo>
                  <a:cubicBezTo>
                    <a:pt x="81" y="5683"/>
                    <a:pt x="55" y="5709"/>
                    <a:pt x="55" y="5736"/>
                  </a:cubicBezTo>
                  <a:lnTo>
                    <a:pt x="55" y="6352"/>
                  </a:lnTo>
                  <a:lnTo>
                    <a:pt x="55" y="8377"/>
                  </a:lnTo>
                  <a:lnTo>
                    <a:pt x="55" y="16049"/>
                  </a:lnTo>
                  <a:cubicBezTo>
                    <a:pt x="55" y="16415"/>
                    <a:pt x="358" y="16718"/>
                    <a:pt x="733" y="16718"/>
                  </a:cubicBezTo>
                  <a:lnTo>
                    <a:pt x="7914" y="16718"/>
                  </a:lnTo>
                  <a:cubicBezTo>
                    <a:pt x="8066" y="16727"/>
                    <a:pt x="8217" y="16736"/>
                    <a:pt x="8378" y="16736"/>
                  </a:cubicBezTo>
                  <a:cubicBezTo>
                    <a:pt x="8530" y="16736"/>
                    <a:pt x="8672" y="16727"/>
                    <a:pt x="8824" y="16718"/>
                  </a:cubicBezTo>
                  <a:lnTo>
                    <a:pt x="16103" y="16718"/>
                  </a:lnTo>
                  <a:cubicBezTo>
                    <a:pt x="16478" y="16718"/>
                    <a:pt x="16773" y="16415"/>
                    <a:pt x="16773" y="16049"/>
                  </a:cubicBezTo>
                  <a:lnTo>
                    <a:pt x="16773" y="5736"/>
                  </a:lnTo>
                  <a:cubicBezTo>
                    <a:pt x="16773" y="5709"/>
                    <a:pt x="16755" y="5683"/>
                    <a:pt x="16719" y="5683"/>
                  </a:cubicBezTo>
                  <a:close/>
                </a:path>
              </a:pathLst>
            </a:custGeom>
            <a:noFill/>
            <a:ln w="152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1914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5"/>
            <p:cNvSpPr/>
            <p:nvPr/>
          </p:nvSpPr>
          <p:spPr>
            <a:xfrm rot="1377899">
              <a:off x="7862395" y="3330988"/>
              <a:ext cx="39770" cy="212860"/>
            </a:xfrm>
            <a:custGeom>
              <a:avLst/>
              <a:gdLst/>
              <a:ahLst/>
              <a:cxnLst/>
              <a:rect l="l" t="t" r="r" b="b"/>
              <a:pathLst>
                <a:path w="491" h="2628" extrusionOk="0">
                  <a:moveTo>
                    <a:pt x="245" y="1"/>
                  </a:moveTo>
                  <a:cubicBezTo>
                    <a:pt x="235" y="1"/>
                    <a:pt x="225" y="2"/>
                    <a:pt x="214" y="3"/>
                  </a:cubicBezTo>
                  <a:cubicBezTo>
                    <a:pt x="89" y="12"/>
                    <a:pt x="0" y="128"/>
                    <a:pt x="0" y="253"/>
                  </a:cubicBezTo>
                  <a:lnTo>
                    <a:pt x="0" y="2376"/>
                  </a:lnTo>
                  <a:cubicBezTo>
                    <a:pt x="0" y="2501"/>
                    <a:pt x="89" y="2617"/>
                    <a:pt x="214" y="2626"/>
                  </a:cubicBezTo>
                  <a:cubicBezTo>
                    <a:pt x="224" y="2627"/>
                    <a:pt x="234" y="2627"/>
                    <a:pt x="244" y="2627"/>
                  </a:cubicBezTo>
                  <a:cubicBezTo>
                    <a:pt x="375" y="2627"/>
                    <a:pt x="491" y="2518"/>
                    <a:pt x="491" y="2385"/>
                  </a:cubicBezTo>
                  <a:lnTo>
                    <a:pt x="491" y="244"/>
                  </a:lnTo>
                  <a:cubicBezTo>
                    <a:pt x="491" y="103"/>
                    <a:pt x="376" y="1"/>
                    <a:pt x="245" y="1"/>
                  </a:cubicBezTo>
                  <a:close/>
                </a:path>
              </a:pathLst>
            </a:custGeom>
            <a:solidFill>
              <a:srgbClr val="D299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5"/>
            <p:cNvSpPr/>
            <p:nvPr/>
          </p:nvSpPr>
          <p:spPr>
            <a:xfrm rot="1377899">
              <a:off x="7652379" y="3160874"/>
              <a:ext cx="593303" cy="230599"/>
            </a:xfrm>
            <a:custGeom>
              <a:avLst/>
              <a:gdLst/>
              <a:ahLst/>
              <a:cxnLst/>
              <a:rect l="l" t="t" r="r" b="b"/>
              <a:pathLst>
                <a:path w="7325" h="2847" extrusionOk="0">
                  <a:moveTo>
                    <a:pt x="2597" y="1"/>
                  </a:moveTo>
                  <a:cubicBezTo>
                    <a:pt x="1160" y="1"/>
                    <a:pt x="1" y="1170"/>
                    <a:pt x="1" y="2606"/>
                  </a:cubicBezTo>
                  <a:cubicBezTo>
                    <a:pt x="1" y="2731"/>
                    <a:pt x="108" y="2847"/>
                    <a:pt x="241" y="2847"/>
                  </a:cubicBezTo>
                  <a:lnTo>
                    <a:pt x="7084" y="2847"/>
                  </a:lnTo>
                  <a:cubicBezTo>
                    <a:pt x="7218" y="2847"/>
                    <a:pt x="7325" y="2731"/>
                    <a:pt x="7325" y="2606"/>
                  </a:cubicBezTo>
                  <a:cubicBezTo>
                    <a:pt x="7325" y="1170"/>
                    <a:pt x="6165" y="1"/>
                    <a:pt x="4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5"/>
            <p:cNvSpPr/>
            <p:nvPr/>
          </p:nvSpPr>
          <p:spPr>
            <a:xfrm rot="1377899">
              <a:off x="7800308" y="3161914"/>
              <a:ext cx="296368" cy="229384"/>
            </a:xfrm>
            <a:custGeom>
              <a:avLst/>
              <a:gdLst/>
              <a:ahLst/>
              <a:cxnLst/>
              <a:rect l="l" t="t" r="r" b="b"/>
              <a:pathLst>
                <a:path w="3659" h="2832" extrusionOk="0">
                  <a:moveTo>
                    <a:pt x="1829" y="1"/>
                  </a:moveTo>
                  <a:cubicBezTo>
                    <a:pt x="824" y="1"/>
                    <a:pt x="0" y="843"/>
                    <a:pt x="0" y="1859"/>
                  </a:cubicBezTo>
                  <a:lnTo>
                    <a:pt x="0" y="2832"/>
                  </a:lnTo>
                  <a:lnTo>
                    <a:pt x="3658" y="2832"/>
                  </a:lnTo>
                  <a:lnTo>
                    <a:pt x="3658" y="1833"/>
                  </a:lnTo>
                  <a:cubicBezTo>
                    <a:pt x="3658" y="851"/>
                    <a:pt x="2900" y="57"/>
                    <a:pt x="1936" y="4"/>
                  </a:cubicBezTo>
                  <a:cubicBezTo>
                    <a:pt x="1900" y="2"/>
                    <a:pt x="1865" y="1"/>
                    <a:pt x="18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5"/>
            <p:cNvSpPr/>
            <p:nvPr/>
          </p:nvSpPr>
          <p:spPr>
            <a:xfrm rot="1377899">
              <a:off x="7970690" y="3232874"/>
              <a:ext cx="108455" cy="1156233"/>
            </a:xfrm>
            <a:custGeom>
              <a:avLst/>
              <a:gdLst/>
              <a:ahLst/>
              <a:cxnLst/>
              <a:rect l="l" t="t" r="r" b="b"/>
              <a:pathLst>
                <a:path w="1339" h="14275" extrusionOk="0">
                  <a:moveTo>
                    <a:pt x="340" y="1"/>
                  </a:moveTo>
                  <a:cubicBezTo>
                    <a:pt x="152" y="1"/>
                    <a:pt x="1" y="153"/>
                    <a:pt x="1" y="340"/>
                  </a:cubicBezTo>
                  <a:lnTo>
                    <a:pt x="1" y="14275"/>
                  </a:lnTo>
                  <a:lnTo>
                    <a:pt x="1339" y="14275"/>
                  </a:lnTo>
                  <a:lnTo>
                    <a:pt x="1339" y="340"/>
                  </a:lnTo>
                  <a:cubicBezTo>
                    <a:pt x="1339" y="153"/>
                    <a:pt x="1196" y="1"/>
                    <a:pt x="10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5"/>
            <p:cNvSpPr/>
            <p:nvPr/>
          </p:nvSpPr>
          <p:spPr>
            <a:xfrm rot="1377899">
              <a:off x="7971662" y="3228087"/>
              <a:ext cx="83913" cy="1156233"/>
            </a:xfrm>
            <a:custGeom>
              <a:avLst/>
              <a:gdLst/>
              <a:ahLst/>
              <a:cxnLst/>
              <a:rect l="l" t="t" r="r" b="b"/>
              <a:pathLst>
                <a:path w="1036" h="14275" extrusionOk="0">
                  <a:moveTo>
                    <a:pt x="340" y="1"/>
                  </a:moveTo>
                  <a:cubicBezTo>
                    <a:pt x="152" y="1"/>
                    <a:pt x="1" y="153"/>
                    <a:pt x="1" y="340"/>
                  </a:cubicBezTo>
                  <a:lnTo>
                    <a:pt x="1" y="14275"/>
                  </a:lnTo>
                  <a:lnTo>
                    <a:pt x="688" y="14275"/>
                  </a:lnTo>
                  <a:lnTo>
                    <a:pt x="688" y="340"/>
                  </a:lnTo>
                  <a:cubicBezTo>
                    <a:pt x="688" y="153"/>
                    <a:pt x="839" y="1"/>
                    <a:pt x="1036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5"/>
            <p:cNvSpPr/>
            <p:nvPr/>
          </p:nvSpPr>
          <p:spPr>
            <a:xfrm rot="1377899">
              <a:off x="7098928" y="3445146"/>
              <a:ext cx="1240713" cy="216829"/>
            </a:xfrm>
            <a:custGeom>
              <a:avLst/>
              <a:gdLst/>
              <a:ahLst/>
              <a:cxnLst/>
              <a:rect l="l" t="t" r="r" b="b"/>
              <a:pathLst>
                <a:path w="15318" h="2677" extrusionOk="0">
                  <a:moveTo>
                    <a:pt x="1347" y="0"/>
                  </a:moveTo>
                  <a:cubicBezTo>
                    <a:pt x="616" y="0"/>
                    <a:pt x="27" y="580"/>
                    <a:pt x="9" y="1312"/>
                  </a:cubicBezTo>
                  <a:cubicBezTo>
                    <a:pt x="0" y="2061"/>
                    <a:pt x="625" y="2677"/>
                    <a:pt x="1374" y="2677"/>
                  </a:cubicBezTo>
                  <a:lnTo>
                    <a:pt x="13971" y="2677"/>
                  </a:lnTo>
                  <a:cubicBezTo>
                    <a:pt x="14702" y="2677"/>
                    <a:pt x="15291" y="2088"/>
                    <a:pt x="15309" y="1365"/>
                  </a:cubicBezTo>
                  <a:cubicBezTo>
                    <a:pt x="15318" y="616"/>
                    <a:pt x="14693" y="0"/>
                    <a:pt x="13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5"/>
            <p:cNvSpPr/>
            <p:nvPr/>
          </p:nvSpPr>
          <p:spPr>
            <a:xfrm rot="1377899">
              <a:off x="7136761" y="3244550"/>
              <a:ext cx="218287" cy="216829"/>
            </a:xfrm>
            <a:custGeom>
              <a:avLst/>
              <a:gdLst/>
              <a:ahLst/>
              <a:cxnLst/>
              <a:rect l="l" t="t" r="r" b="b"/>
              <a:pathLst>
                <a:path w="2695" h="2677" extrusionOk="0">
                  <a:moveTo>
                    <a:pt x="1383" y="0"/>
                  </a:moveTo>
                  <a:cubicBezTo>
                    <a:pt x="634" y="0"/>
                    <a:pt x="1" y="616"/>
                    <a:pt x="18" y="1365"/>
                  </a:cubicBezTo>
                  <a:cubicBezTo>
                    <a:pt x="27" y="2088"/>
                    <a:pt x="625" y="2677"/>
                    <a:pt x="1357" y="2677"/>
                  </a:cubicBezTo>
                  <a:lnTo>
                    <a:pt x="2695" y="2677"/>
                  </a:lnTo>
                  <a:cubicBezTo>
                    <a:pt x="1954" y="2677"/>
                    <a:pt x="1357" y="2079"/>
                    <a:pt x="1357" y="1339"/>
                  </a:cubicBezTo>
                  <a:cubicBezTo>
                    <a:pt x="1357" y="598"/>
                    <a:pt x="1954" y="0"/>
                    <a:pt x="2695" y="0"/>
                  </a:cubicBezTo>
                  <a:close/>
                </a:path>
              </a:pathLst>
            </a:custGeom>
            <a:solidFill>
              <a:srgbClr val="E9E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5"/>
            <p:cNvSpPr/>
            <p:nvPr/>
          </p:nvSpPr>
          <p:spPr>
            <a:xfrm rot="1377899">
              <a:off x="6867488" y="3517958"/>
              <a:ext cx="1354190" cy="893883"/>
            </a:xfrm>
            <a:custGeom>
              <a:avLst/>
              <a:gdLst/>
              <a:ahLst/>
              <a:cxnLst/>
              <a:rect l="l" t="t" r="r" b="b"/>
              <a:pathLst>
                <a:path w="16719" h="11036" extrusionOk="0">
                  <a:moveTo>
                    <a:pt x="63" y="1"/>
                  </a:moveTo>
                  <a:cubicBezTo>
                    <a:pt x="27" y="1"/>
                    <a:pt x="1" y="27"/>
                    <a:pt x="1" y="54"/>
                  </a:cubicBezTo>
                  <a:lnTo>
                    <a:pt x="1" y="10367"/>
                  </a:lnTo>
                  <a:cubicBezTo>
                    <a:pt x="1" y="10733"/>
                    <a:pt x="304" y="11036"/>
                    <a:pt x="679" y="11036"/>
                  </a:cubicBezTo>
                  <a:lnTo>
                    <a:pt x="16049" y="11036"/>
                  </a:lnTo>
                  <a:cubicBezTo>
                    <a:pt x="16424" y="11036"/>
                    <a:pt x="16719" y="10733"/>
                    <a:pt x="16719" y="10367"/>
                  </a:cubicBezTo>
                  <a:lnTo>
                    <a:pt x="16719" y="54"/>
                  </a:lnTo>
                  <a:cubicBezTo>
                    <a:pt x="16719" y="27"/>
                    <a:pt x="16701" y="1"/>
                    <a:pt x="16665" y="1"/>
                  </a:cubicBezTo>
                  <a:lnTo>
                    <a:pt x="12044" y="1"/>
                  </a:lnTo>
                  <a:cubicBezTo>
                    <a:pt x="12035" y="1"/>
                    <a:pt x="12026" y="10"/>
                    <a:pt x="12026" y="18"/>
                  </a:cubicBezTo>
                  <a:lnTo>
                    <a:pt x="11384" y="1294"/>
                  </a:lnTo>
                  <a:cubicBezTo>
                    <a:pt x="11379" y="1303"/>
                    <a:pt x="11368" y="1308"/>
                    <a:pt x="11357" y="1308"/>
                  </a:cubicBezTo>
                  <a:cubicBezTo>
                    <a:pt x="11346" y="1308"/>
                    <a:pt x="11335" y="1303"/>
                    <a:pt x="11330" y="1294"/>
                  </a:cubicBezTo>
                  <a:lnTo>
                    <a:pt x="10688" y="18"/>
                  </a:lnTo>
                  <a:cubicBezTo>
                    <a:pt x="10688" y="10"/>
                    <a:pt x="10679" y="1"/>
                    <a:pt x="106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5"/>
            <p:cNvSpPr/>
            <p:nvPr/>
          </p:nvSpPr>
          <p:spPr>
            <a:xfrm rot="1377899">
              <a:off x="6892002" y="3395819"/>
              <a:ext cx="728406" cy="895341"/>
            </a:xfrm>
            <a:custGeom>
              <a:avLst/>
              <a:gdLst/>
              <a:ahLst/>
              <a:cxnLst/>
              <a:rect l="l" t="t" r="r" b="b"/>
              <a:pathLst>
                <a:path w="8993" h="11054" extrusionOk="0">
                  <a:moveTo>
                    <a:pt x="679" y="1"/>
                  </a:moveTo>
                  <a:cubicBezTo>
                    <a:pt x="304" y="1"/>
                    <a:pt x="1" y="304"/>
                    <a:pt x="1" y="670"/>
                  </a:cubicBezTo>
                  <a:lnTo>
                    <a:pt x="1" y="2695"/>
                  </a:lnTo>
                  <a:cubicBezTo>
                    <a:pt x="1" y="7307"/>
                    <a:pt x="3730" y="11054"/>
                    <a:pt x="8324" y="11054"/>
                  </a:cubicBezTo>
                  <a:cubicBezTo>
                    <a:pt x="8547" y="11054"/>
                    <a:pt x="8770" y="11045"/>
                    <a:pt x="8993" y="11027"/>
                  </a:cubicBezTo>
                  <a:cubicBezTo>
                    <a:pt x="4711" y="10679"/>
                    <a:pt x="1348" y="7084"/>
                    <a:pt x="1348" y="2695"/>
                  </a:cubicBezTo>
                  <a:lnTo>
                    <a:pt x="1348" y="670"/>
                  </a:lnTo>
                  <a:cubicBezTo>
                    <a:pt x="1348" y="304"/>
                    <a:pt x="1642" y="1"/>
                    <a:pt x="2017" y="1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5"/>
            <p:cNvSpPr/>
            <p:nvPr/>
          </p:nvSpPr>
          <p:spPr>
            <a:xfrm rot="1377899">
              <a:off x="7065271" y="3103308"/>
              <a:ext cx="618655" cy="573459"/>
            </a:xfrm>
            <a:custGeom>
              <a:avLst/>
              <a:gdLst/>
              <a:ahLst/>
              <a:cxnLst/>
              <a:rect l="l" t="t" r="r" b="b"/>
              <a:pathLst>
                <a:path w="7638" h="7080" extrusionOk="0">
                  <a:moveTo>
                    <a:pt x="3819" y="1"/>
                  </a:moveTo>
                  <a:cubicBezTo>
                    <a:pt x="3061" y="1"/>
                    <a:pt x="2445" y="616"/>
                    <a:pt x="2445" y="1366"/>
                  </a:cubicBezTo>
                  <a:cubicBezTo>
                    <a:pt x="2445" y="1624"/>
                    <a:pt x="2606" y="1999"/>
                    <a:pt x="2811" y="2383"/>
                  </a:cubicBezTo>
                  <a:cubicBezTo>
                    <a:pt x="2508" y="2070"/>
                    <a:pt x="2204" y="1803"/>
                    <a:pt x="1964" y="1722"/>
                  </a:cubicBezTo>
                  <a:cubicBezTo>
                    <a:pt x="1823" y="1677"/>
                    <a:pt x="1680" y="1656"/>
                    <a:pt x="1540" y="1656"/>
                  </a:cubicBezTo>
                  <a:cubicBezTo>
                    <a:pt x="959" y="1656"/>
                    <a:pt x="420" y="2024"/>
                    <a:pt x="233" y="2606"/>
                  </a:cubicBezTo>
                  <a:cubicBezTo>
                    <a:pt x="1" y="3319"/>
                    <a:pt x="393" y="4095"/>
                    <a:pt x="1116" y="4327"/>
                  </a:cubicBezTo>
                  <a:cubicBezTo>
                    <a:pt x="1211" y="4359"/>
                    <a:pt x="1331" y="4373"/>
                    <a:pt x="1468" y="4373"/>
                  </a:cubicBezTo>
                  <a:cubicBezTo>
                    <a:pt x="1679" y="4373"/>
                    <a:pt x="1931" y="4340"/>
                    <a:pt x="2196" y="4292"/>
                  </a:cubicBezTo>
                  <a:lnTo>
                    <a:pt x="2196" y="4292"/>
                  </a:lnTo>
                  <a:cubicBezTo>
                    <a:pt x="1794" y="4479"/>
                    <a:pt x="1446" y="4693"/>
                    <a:pt x="1294" y="4898"/>
                  </a:cubicBezTo>
                  <a:cubicBezTo>
                    <a:pt x="857" y="5514"/>
                    <a:pt x="991" y="6370"/>
                    <a:pt x="1598" y="6816"/>
                  </a:cubicBezTo>
                  <a:cubicBezTo>
                    <a:pt x="1843" y="6994"/>
                    <a:pt x="2126" y="7080"/>
                    <a:pt x="2406" y="7080"/>
                  </a:cubicBezTo>
                  <a:cubicBezTo>
                    <a:pt x="2830" y="7080"/>
                    <a:pt x="3247" y="6884"/>
                    <a:pt x="3516" y="6513"/>
                  </a:cubicBezTo>
                  <a:cubicBezTo>
                    <a:pt x="3667" y="6308"/>
                    <a:pt x="3757" y="5906"/>
                    <a:pt x="3819" y="5478"/>
                  </a:cubicBezTo>
                  <a:cubicBezTo>
                    <a:pt x="3873" y="5906"/>
                    <a:pt x="3971" y="6308"/>
                    <a:pt x="4114" y="6513"/>
                  </a:cubicBezTo>
                  <a:cubicBezTo>
                    <a:pt x="4382" y="6884"/>
                    <a:pt x="4799" y="7080"/>
                    <a:pt x="5223" y="7080"/>
                  </a:cubicBezTo>
                  <a:cubicBezTo>
                    <a:pt x="5503" y="7080"/>
                    <a:pt x="5787" y="6994"/>
                    <a:pt x="6032" y="6816"/>
                  </a:cubicBezTo>
                  <a:cubicBezTo>
                    <a:pt x="6647" y="6370"/>
                    <a:pt x="6781" y="5514"/>
                    <a:pt x="6335" y="4898"/>
                  </a:cubicBezTo>
                  <a:cubicBezTo>
                    <a:pt x="6183" y="4693"/>
                    <a:pt x="5835" y="4488"/>
                    <a:pt x="5443" y="4292"/>
                  </a:cubicBezTo>
                  <a:lnTo>
                    <a:pt x="5443" y="4292"/>
                  </a:lnTo>
                  <a:cubicBezTo>
                    <a:pt x="5702" y="4340"/>
                    <a:pt x="5955" y="4373"/>
                    <a:pt x="6168" y="4373"/>
                  </a:cubicBezTo>
                  <a:cubicBezTo>
                    <a:pt x="6306" y="4373"/>
                    <a:pt x="6427" y="4359"/>
                    <a:pt x="6522" y="4327"/>
                  </a:cubicBezTo>
                  <a:cubicBezTo>
                    <a:pt x="7245" y="4095"/>
                    <a:pt x="7637" y="3319"/>
                    <a:pt x="7405" y="2606"/>
                  </a:cubicBezTo>
                  <a:cubicBezTo>
                    <a:pt x="7211" y="2024"/>
                    <a:pt x="6676" y="1656"/>
                    <a:pt x="6098" y="1656"/>
                  </a:cubicBezTo>
                  <a:cubicBezTo>
                    <a:pt x="5958" y="1656"/>
                    <a:pt x="5815" y="1677"/>
                    <a:pt x="5675" y="1722"/>
                  </a:cubicBezTo>
                  <a:cubicBezTo>
                    <a:pt x="5434" y="1803"/>
                    <a:pt x="5122" y="2070"/>
                    <a:pt x="4818" y="2383"/>
                  </a:cubicBezTo>
                  <a:cubicBezTo>
                    <a:pt x="5032" y="1999"/>
                    <a:pt x="5184" y="1624"/>
                    <a:pt x="5184" y="1366"/>
                  </a:cubicBezTo>
                  <a:cubicBezTo>
                    <a:pt x="5184" y="616"/>
                    <a:pt x="4577" y="1"/>
                    <a:pt x="3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5"/>
            <p:cNvSpPr/>
            <p:nvPr/>
          </p:nvSpPr>
          <p:spPr>
            <a:xfrm rot="1377899">
              <a:off x="7281464" y="3320797"/>
              <a:ext cx="172038" cy="172038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62" y="1"/>
                  </a:moveTo>
                  <a:cubicBezTo>
                    <a:pt x="473" y="1"/>
                    <a:pt x="1" y="474"/>
                    <a:pt x="1" y="1062"/>
                  </a:cubicBezTo>
                  <a:cubicBezTo>
                    <a:pt x="1" y="1651"/>
                    <a:pt x="473" y="2124"/>
                    <a:pt x="1062" y="2124"/>
                  </a:cubicBezTo>
                  <a:cubicBezTo>
                    <a:pt x="1651" y="2124"/>
                    <a:pt x="2124" y="1651"/>
                    <a:pt x="2124" y="1062"/>
                  </a:cubicBezTo>
                  <a:cubicBezTo>
                    <a:pt x="2124" y="474"/>
                    <a:pt x="1651" y="1"/>
                    <a:pt x="10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5"/>
            <p:cNvSpPr/>
            <p:nvPr/>
          </p:nvSpPr>
          <p:spPr>
            <a:xfrm rot="1377899">
              <a:off x="7283782" y="3309389"/>
              <a:ext cx="113558" cy="172038"/>
            </a:xfrm>
            <a:custGeom>
              <a:avLst/>
              <a:gdLst/>
              <a:ahLst/>
              <a:cxnLst/>
              <a:rect l="l" t="t" r="r" b="b"/>
              <a:pathLst>
                <a:path w="1402" h="2124" extrusionOk="0">
                  <a:moveTo>
                    <a:pt x="1062" y="1"/>
                  </a:moveTo>
                  <a:cubicBezTo>
                    <a:pt x="473" y="1"/>
                    <a:pt x="1" y="474"/>
                    <a:pt x="1" y="1062"/>
                  </a:cubicBezTo>
                  <a:cubicBezTo>
                    <a:pt x="1" y="1651"/>
                    <a:pt x="473" y="2124"/>
                    <a:pt x="1062" y="2124"/>
                  </a:cubicBezTo>
                  <a:cubicBezTo>
                    <a:pt x="1178" y="2124"/>
                    <a:pt x="1294" y="2106"/>
                    <a:pt x="1401" y="2070"/>
                  </a:cubicBezTo>
                  <a:cubicBezTo>
                    <a:pt x="973" y="1937"/>
                    <a:pt x="670" y="1535"/>
                    <a:pt x="670" y="1062"/>
                  </a:cubicBezTo>
                  <a:cubicBezTo>
                    <a:pt x="670" y="598"/>
                    <a:pt x="973" y="197"/>
                    <a:pt x="1401" y="54"/>
                  </a:cubicBezTo>
                  <a:cubicBezTo>
                    <a:pt x="1294" y="19"/>
                    <a:pt x="1178" y="1"/>
                    <a:pt x="1062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5"/>
            <p:cNvSpPr/>
            <p:nvPr/>
          </p:nvSpPr>
          <p:spPr>
            <a:xfrm rot="1377899">
              <a:off x="7256088" y="3837012"/>
              <a:ext cx="160536" cy="127246"/>
            </a:xfrm>
            <a:custGeom>
              <a:avLst/>
              <a:gdLst/>
              <a:ahLst/>
              <a:cxnLst/>
              <a:rect l="l" t="t" r="r" b="b"/>
              <a:pathLst>
                <a:path w="1982" h="1571" extrusionOk="0">
                  <a:moveTo>
                    <a:pt x="991" y="0"/>
                  </a:moveTo>
                  <a:cubicBezTo>
                    <a:pt x="447" y="0"/>
                    <a:pt x="1" y="348"/>
                    <a:pt x="1" y="785"/>
                  </a:cubicBezTo>
                  <a:cubicBezTo>
                    <a:pt x="1" y="1222"/>
                    <a:pt x="447" y="1570"/>
                    <a:pt x="991" y="1570"/>
                  </a:cubicBezTo>
                  <a:cubicBezTo>
                    <a:pt x="1535" y="1570"/>
                    <a:pt x="1981" y="1222"/>
                    <a:pt x="1981" y="785"/>
                  </a:cubicBezTo>
                  <a:cubicBezTo>
                    <a:pt x="1981" y="348"/>
                    <a:pt x="1535" y="0"/>
                    <a:pt x="9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5"/>
            <p:cNvSpPr/>
            <p:nvPr/>
          </p:nvSpPr>
          <p:spPr>
            <a:xfrm rot="1377899">
              <a:off x="7655965" y="4006466"/>
              <a:ext cx="160536" cy="127246"/>
            </a:xfrm>
            <a:custGeom>
              <a:avLst/>
              <a:gdLst/>
              <a:ahLst/>
              <a:cxnLst/>
              <a:rect l="l" t="t" r="r" b="b"/>
              <a:pathLst>
                <a:path w="1982" h="1571" extrusionOk="0">
                  <a:moveTo>
                    <a:pt x="991" y="0"/>
                  </a:moveTo>
                  <a:cubicBezTo>
                    <a:pt x="447" y="0"/>
                    <a:pt x="1" y="348"/>
                    <a:pt x="1" y="785"/>
                  </a:cubicBezTo>
                  <a:cubicBezTo>
                    <a:pt x="1" y="1222"/>
                    <a:pt x="447" y="1570"/>
                    <a:pt x="991" y="1570"/>
                  </a:cubicBezTo>
                  <a:cubicBezTo>
                    <a:pt x="1535" y="1570"/>
                    <a:pt x="1981" y="1222"/>
                    <a:pt x="1981" y="785"/>
                  </a:cubicBezTo>
                  <a:cubicBezTo>
                    <a:pt x="1981" y="348"/>
                    <a:pt x="1535" y="0"/>
                    <a:pt x="9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5"/>
            <p:cNvSpPr/>
            <p:nvPr/>
          </p:nvSpPr>
          <p:spPr>
            <a:xfrm rot="1377899">
              <a:off x="7485119" y="3895574"/>
              <a:ext cx="129433" cy="115664"/>
            </a:xfrm>
            <a:custGeom>
              <a:avLst/>
              <a:gdLst/>
              <a:ahLst/>
              <a:cxnLst/>
              <a:rect l="l" t="t" r="r" b="b"/>
              <a:pathLst>
                <a:path w="1598" h="1428" extrusionOk="0">
                  <a:moveTo>
                    <a:pt x="795" y="0"/>
                  </a:moveTo>
                  <a:cubicBezTo>
                    <a:pt x="357" y="0"/>
                    <a:pt x="1" y="45"/>
                    <a:pt x="1" y="536"/>
                  </a:cubicBezTo>
                  <a:cubicBezTo>
                    <a:pt x="1" y="1026"/>
                    <a:pt x="357" y="1428"/>
                    <a:pt x="795" y="1428"/>
                  </a:cubicBezTo>
                  <a:cubicBezTo>
                    <a:pt x="1241" y="1428"/>
                    <a:pt x="1597" y="1026"/>
                    <a:pt x="1597" y="536"/>
                  </a:cubicBezTo>
                  <a:cubicBezTo>
                    <a:pt x="1597" y="45"/>
                    <a:pt x="1241" y="0"/>
                    <a:pt x="7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5"/>
            <p:cNvSpPr/>
            <p:nvPr/>
          </p:nvSpPr>
          <p:spPr>
            <a:xfrm rot="1377899">
              <a:off x="7366167" y="3784925"/>
              <a:ext cx="39851" cy="72654"/>
            </a:xfrm>
            <a:custGeom>
              <a:avLst/>
              <a:gdLst/>
              <a:ahLst/>
              <a:cxnLst/>
              <a:rect l="l" t="t" r="r" b="b"/>
              <a:pathLst>
                <a:path w="492" h="897" extrusionOk="0">
                  <a:moveTo>
                    <a:pt x="246" y="1"/>
                  </a:moveTo>
                  <a:cubicBezTo>
                    <a:pt x="236" y="1"/>
                    <a:pt x="225" y="1"/>
                    <a:pt x="215" y="2"/>
                  </a:cubicBezTo>
                  <a:cubicBezTo>
                    <a:pt x="90" y="20"/>
                    <a:pt x="1" y="127"/>
                    <a:pt x="1" y="252"/>
                  </a:cubicBezTo>
                  <a:lnTo>
                    <a:pt x="1" y="645"/>
                  </a:lnTo>
                  <a:cubicBezTo>
                    <a:pt x="1" y="770"/>
                    <a:pt x="90" y="877"/>
                    <a:pt x="215" y="895"/>
                  </a:cubicBezTo>
                  <a:cubicBezTo>
                    <a:pt x="225" y="896"/>
                    <a:pt x="236" y="896"/>
                    <a:pt x="246" y="896"/>
                  </a:cubicBezTo>
                  <a:cubicBezTo>
                    <a:pt x="383" y="896"/>
                    <a:pt x="491" y="787"/>
                    <a:pt x="491" y="654"/>
                  </a:cubicBezTo>
                  <a:lnTo>
                    <a:pt x="491" y="243"/>
                  </a:lnTo>
                  <a:cubicBezTo>
                    <a:pt x="491" y="110"/>
                    <a:pt x="383" y="1"/>
                    <a:pt x="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5"/>
            <p:cNvSpPr/>
            <p:nvPr/>
          </p:nvSpPr>
          <p:spPr>
            <a:xfrm rot="1377899">
              <a:off x="7738750" y="3942812"/>
              <a:ext cx="39851" cy="72654"/>
            </a:xfrm>
            <a:custGeom>
              <a:avLst/>
              <a:gdLst/>
              <a:ahLst/>
              <a:cxnLst/>
              <a:rect l="l" t="t" r="r" b="b"/>
              <a:pathLst>
                <a:path w="492" h="897" extrusionOk="0">
                  <a:moveTo>
                    <a:pt x="245" y="1"/>
                  </a:moveTo>
                  <a:cubicBezTo>
                    <a:pt x="235" y="1"/>
                    <a:pt x="225" y="1"/>
                    <a:pt x="215" y="2"/>
                  </a:cubicBezTo>
                  <a:cubicBezTo>
                    <a:pt x="90" y="20"/>
                    <a:pt x="1" y="127"/>
                    <a:pt x="1" y="252"/>
                  </a:cubicBezTo>
                  <a:lnTo>
                    <a:pt x="1" y="645"/>
                  </a:lnTo>
                  <a:cubicBezTo>
                    <a:pt x="1" y="770"/>
                    <a:pt x="90" y="877"/>
                    <a:pt x="215" y="895"/>
                  </a:cubicBezTo>
                  <a:cubicBezTo>
                    <a:pt x="225" y="896"/>
                    <a:pt x="235" y="896"/>
                    <a:pt x="245" y="896"/>
                  </a:cubicBezTo>
                  <a:cubicBezTo>
                    <a:pt x="383" y="896"/>
                    <a:pt x="491" y="787"/>
                    <a:pt x="491" y="654"/>
                  </a:cubicBezTo>
                  <a:lnTo>
                    <a:pt x="491" y="243"/>
                  </a:lnTo>
                  <a:cubicBezTo>
                    <a:pt x="491" y="110"/>
                    <a:pt x="38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5"/>
          <p:cNvGrpSpPr/>
          <p:nvPr/>
        </p:nvGrpSpPr>
        <p:grpSpPr>
          <a:xfrm>
            <a:off x="371834" y="11189"/>
            <a:ext cx="696347" cy="696264"/>
            <a:chOff x="922101" y="564712"/>
            <a:chExt cx="696347" cy="696264"/>
          </a:xfrm>
        </p:grpSpPr>
        <p:sp>
          <p:nvSpPr>
            <p:cNvPr id="1075" name="Google Shape;1075;p45"/>
            <p:cNvSpPr/>
            <p:nvPr/>
          </p:nvSpPr>
          <p:spPr>
            <a:xfrm>
              <a:off x="922101" y="564712"/>
              <a:ext cx="696347" cy="696264"/>
            </a:xfrm>
            <a:custGeom>
              <a:avLst/>
              <a:gdLst/>
              <a:ahLst/>
              <a:cxnLst/>
              <a:rect l="l" t="t" r="r" b="b"/>
              <a:pathLst>
                <a:path w="17924" h="17923" fill="none" extrusionOk="0">
                  <a:moveTo>
                    <a:pt x="14069" y="331"/>
                  </a:moveTo>
                  <a:lnTo>
                    <a:pt x="10679" y="3730"/>
                  </a:lnTo>
                  <a:lnTo>
                    <a:pt x="9145" y="2195"/>
                  </a:lnTo>
                  <a:cubicBezTo>
                    <a:pt x="7432" y="482"/>
                    <a:pt x="4774" y="304"/>
                    <a:pt x="2856" y="1651"/>
                  </a:cubicBezTo>
                  <a:cubicBezTo>
                    <a:pt x="2856" y="1651"/>
                    <a:pt x="2856" y="1642"/>
                    <a:pt x="2856" y="1642"/>
                  </a:cubicBezTo>
                  <a:cubicBezTo>
                    <a:pt x="2847" y="1651"/>
                    <a:pt x="2838" y="1660"/>
                    <a:pt x="2829" y="1660"/>
                  </a:cubicBezTo>
                  <a:cubicBezTo>
                    <a:pt x="2731" y="1731"/>
                    <a:pt x="2633" y="1812"/>
                    <a:pt x="2534" y="1892"/>
                  </a:cubicBezTo>
                  <a:cubicBezTo>
                    <a:pt x="2517" y="1901"/>
                    <a:pt x="2508" y="1919"/>
                    <a:pt x="2490" y="1928"/>
                  </a:cubicBezTo>
                  <a:cubicBezTo>
                    <a:pt x="2392" y="2017"/>
                    <a:pt x="2294" y="2106"/>
                    <a:pt x="2195" y="2195"/>
                  </a:cubicBezTo>
                  <a:lnTo>
                    <a:pt x="2195" y="2195"/>
                  </a:lnTo>
                  <a:cubicBezTo>
                    <a:pt x="1241" y="3159"/>
                    <a:pt x="759" y="4417"/>
                    <a:pt x="759" y="5674"/>
                  </a:cubicBezTo>
                  <a:cubicBezTo>
                    <a:pt x="759" y="5674"/>
                    <a:pt x="759" y="5683"/>
                    <a:pt x="759" y="5692"/>
                  </a:cubicBezTo>
                  <a:cubicBezTo>
                    <a:pt x="759" y="5889"/>
                    <a:pt x="777" y="6094"/>
                    <a:pt x="795" y="6290"/>
                  </a:cubicBezTo>
                  <a:cubicBezTo>
                    <a:pt x="929" y="7334"/>
                    <a:pt x="1393" y="8351"/>
                    <a:pt x="2195" y="9145"/>
                  </a:cubicBezTo>
                  <a:lnTo>
                    <a:pt x="2517" y="9466"/>
                  </a:lnTo>
                  <a:lnTo>
                    <a:pt x="2517" y="9466"/>
                  </a:lnTo>
                  <a:lnTo>
                    <a:pt x="3730" y="10679"/>
                  </a:lnTo>
                  <a:lnTo>
                    <a:pt x="3730" y="10679"/>
                  </a:lnTo>
                  <a:lnTo>
                    <a:pt x="3730" y="10679"/>
                  </a:lnTo>
                  <a:lnTo>
                    <a:pt x="447" y="13953"/>
                  </a:lnTo>
                  <a:lnTo>
                    <a:pt x="447" y="13953"/>
                  </a:lnTo>
                  <a:lnTo>
                    <a:pt x="331" y="14069"/>
                  </a:lnTo>
                  <a:cubicBezTo>
                    <a:pt x="1" y="14408"/>
                    <a:pt x="1" y="14943"/>
                    <a:pt x="331" y="15282"/>
                  </a:cubicBezTo>
                  <a:cubicBezTo>
                    <a:pt x="2972" y="17923"/>
                    <a:pt x="7459" y="16986"/>
                    <a:pt x="8824" y="13507"/>
                  </a:cubicBezTo>
                  <a:lnTo>
                    <a:pt x="10144" y="10144"/>
                  </a:lnTo>
                  <a:lnTo>
                    <a:pt x="13516" y="8824"/>
                  </a:lnTo>
                  <a:cubicBezTo>
                    <a:pt x="16987" y="7450"/>
                    <a:pt x="17923" y="2971"/>
                    <a:pt x="15283" y="331"/>
                  </a:cubicBezTo>
                  <a:cubicBezTo>
                    <a:pt x="14944" y="1"/>
                    <a:pt x="14408" y="1"/>
                    <a:pt x="14069" y="331"/>
                  </a:cubicBezTo>
                  <a:close/>
                </a:path>
              </a:pathLst>
            </a:cu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1914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5"/>
            <p:cNvSpPr/>
            <p:nvPr/>
          </p:nvSpPr>
          <p:spPr>
            <a:xfrm>
              <a:off x="932863" y="594081"/>
              <a:ext cx="427739" cy="409064"/>
            </a:xfrm>
            <a:custGeom>
              <a:avLst/>
              <a:gdLst/>
              <a:ahLst/>
              <a:cxnLst/>
              <a:rect l="l" t="t" r="r" b="b"/>
              <a:pathLst>
                <a:path w="11010" h="10530" extrusionOk="0">
                  <a:moveTo>
                    <a:pt x="5393" y="1"/>
                  </a:moveTo>
                  <a:cubicBezTo>
                    <a:pt x="4135" y="1"/>
                    <a:pt x="2877" y="480"/>
                    <a:pt x="1918" y="1439"/>
                  </a:cubicBezTo>
                  <a:cubicBezTo>
                    <a:pt x="0" y="3357"/>
                    <a:pt x="0" y="6471"/>
                    <a:pt x="1918" y="8389"/>
                  </a:cubicBezTo>
                  <a:lnTo>
                    <a:pt x="4051" y="10530"/>
                  </a:lnTo>
                  <a:lnTo>
                    <a:pt x="11009" y="3571"/>
                  </a:lnTo>
                  <a:lnTo>
                    <a:pt x="8868" y="1439"/>
                  </a:lnTo>
                  <a:cubicBezTo>
                    <a:pt x="7909" y="480"/>
                    <a:pt x="6651" y="1"/>
                    <a:pt x="5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5"/>
            <p:cNvSpPr/>
            <p:nvPr/>
          </p:nvSpPr>
          <p:spPr>
            <a:xfrm>
              <a:off x="932863" y="628500"/>
              <a:ext cx="204506" cy="374645"/>
            </a:xfrm>
            <a:custGeom>
              <a:avLst/>
              <a:gdLst/>
              <a:ahLst/>
              <a:cxnLst/>
              <a:rect l="l" t="t" r="r" b="b"/>
              <a:pathLst>
                <a:path w="5264" h="9644" extrusionOk="0">
                  <a:moveTo>
                    <a:pt x="2579" y="0"/>
                  </a:moveTo>
                  <a:lnTo>
                    <a:pt x="2579" y="0"/>
                  </a:lnTo>
                  <a:cubicBezTo>
                    <a:pt x="2347" y="161"/>
                    <a:pt x="2124" y="348"/>
                    <a:pt x="1918" y="553"/>
                  </a:cubicBezTo>
                  <a:cubicBezTo>
                    <a:pt x="0" y="2471"/>
                    <a:pt x="0" y="5585"/>
                    <a:pt x="1918" y="7503"/>
                  </a:cubicBezTo>
                  <a:lnTo>
                    <a:pt x="4051" y="9644"/>
                  </a:lnTo>
                  <a:lnTo>
                    <a:pt x="5264" y="8430"/>
                  </a:lnTo>
                  <a:lnTo>
                    <a:pt x="3132" y="6298"/>
                  </a:lnTo>
                  <a:cubicBezTo>
                    <a:pt x="1419" y="4586"/>
                    <a:pt x="1232" y="1918"/>
                    <a:pt x="2579" y="0"/>
                  </a:cubicBez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5"/>
            <p:cNvSpPr/>
            <p:nvPr/>
          </p:nvSpPr>
          <p:spPr>
            <a:xfrm>
              <a:off x="1019848" y="662453"/>
              <a:ext cx="340404" cy="340343"/>
            </a:xfrm>
            <a:custGeom>
              <a:avLst/>
              <a:gdLst/>
              <a:ahLst/>
              <a:cxnLst/>
              <a:rect l="l" t="t" r="r" b="b"/>
              <a:pathLst>
                <a:path w="8762" h="8761" extrusionOk="0">
                  <a:moveTo>
                    <a:pt x="6950" y="0"/>
                  </a:moveTo>
                  <a:lnTo>
                    <a:pt x="1" y="6950"/>
                  </a:lnTo>
                  <a:lnTo>
                    <a:pt x="1812" y="8761"/>
                  </a:lnTo>
                  <a:lnTo>
                    <a:pt x="8761" y="1811"/>
                  </a:lnTo>
                  <a:lnTo>
                    <a:pt x="69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5"/>
            <p:cNvSpPr/>
            <p:nvPr/>
          </p:nvSpPr>
          <p:spPr>
            <a:xfrm>
              <a:off x="1019848" y="885632"/>
              <a:ext cx="93978" cy="93972"/>
            </a:xfrm>
            <a:custGeom>
              <a:avLst/>
              <a:gdLst/>
              <a:ahLst/>
              <a:cxnLst/>
              <a:rect l="l" t="t" r="r" b="b"/>
              <a:pathLst>
                <a:path w="2419" h="2419" extrusionOk="0">
                  <a:moveTo>
                    <a:pt x="1205" y="1"/>
                  </a:moveTo>
                  <a:lnTo>
                    <a:pt x="1" y="1205"/>
                  </a:lnTo>
                  <a:lnTo>
                    <a:pt x="1205" y="2418"/>
                  </a:lnTo>
                  <a:lnTo>
                    <a:pt x="2418" y="1205"/>
                  </a:lnTo>
                  <a:lnTo>
                    <a:pt x="1205" y="1"/>
                  </a:lnTo>
                  <a:close/>
                </a:path>
              </a:pathLst>
            </a:custGeom>
            <a:solidFill>
              <a:schemeClr val="dk1">
                <a:alpha val="192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5"/>
            <p:cNvSpPr/>
            <p:nvPr/>
          </p:nvSpPr>
          <p:spPr>
            <a:xfrm>
              <a:off x="922101" y="922381"/>
              <a:ext cx="394133" cy="295008"/>
            </a:xfrm>
            <a:custGeom>
              <a:avLst/>
              <a:gdLst/>
              <a:ahLst/>
              <a:cxnLst/>
              <a:rect l="l" t="t" r="r" b="b"/>
              <a:pathLst>
                <a:path w="10145" h="7594" extrusionOk="0">
                  <a:moveTo>
                    <a:pt x="6540" y="0"/>
                  </a:moveTo>
                  <a:lnTo>
                    <a:pt x="447" y="4746"/>
                  </a:lnTo>
                  <a:lnTo>
                    <a:pt x="331" y="4862"/>
                  </a:lnTo>
                  <a:cubicBezTo>
                    <a:pt x="1" y="5201"/>
                    <a:pt x="1" y="5736"/>
                    <a:pt x="331" y="6075"/>
                  </a:cubicBezTo>
                  <a:cubicBezTo>
                    <a:pt x="1364" y="7108"/>
                    <a:pt x="2680" y="7594"/>
                    <a:pt x="3981" y="7594"/>
                  </a:cubicBezTo>
                  <a:cubicBezTo>
                    <a:pt x="6005" y="7594"/>
                    <a:pt x="7993" y="6418"/>
                    <a:pt x="8824" y="4300"/>
                  </a:cubicBezTo>
                  <a:lnTo>
                    <a:pt x="10144" y="937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5"/>
            <p:cNvSpPr/>
            <p:nvPr/>
          </p:nvSpPr>
          <p:spPr>
            <a:xfrm>
              <a:off x="939428" y="567937"/>
              <a:ext cx="679020" cy="538854"/>
            </a:xfrm>
            <a:custGeom>
              <a:avLst/>
              <a:gdLst/>
              <a:ahLst/>
              <a:cxnLst/>
              <a:rect l="l" t="t" r="r" b="b"/>
              <a:pathLst>
                <a:path w="17478" h="13871" extrusionOk="0">
                  <a:moveTo>
                    <a:pt x="14230" y="0"/>
                  </a:moveTo>
                  <a:cubicBezTo>
                    <a:pt x="14011" y="0"/>
                    <a:pt x="13793" y="83"/>
                    <a:pt x="13623" y="248"/>
                  </a:cubicBezTo>
                  <a:lnTo>
                    <a:pt x="1" y="13870"/>
                  </a:lnTo>
                  <a:lnTo>
                    <a:pt x="13070" y="8741"/>
                  </a:lnTo>
                  <a:cubicBezTo>
                    <a:pt x="16541" y="7367"/>
                    <a:pt x="17477" y="2888"/>
                    <a:pt x="14837" y="248"/>
                  </a:cubicBezTo>
                  <a:cubicBezTo>
                    <a:pt x="14667" y="83"/>
                    <a:pt x="14449" y="0"/>
                    <a:pt x="14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5"/>
            <p:cNvSpPr/>
            <p:nvPr/>
          </p:nvSpPr>
          <p:spPr>
            <a:xfrm>
              <a:off x="990399" y="784589"/>
              <a:ext cx="78360" cy="69304"/>
            </a:xfrm>
            <a:custGeom>
              <a:avLst/>
              <a:gdLst/>
              <a:ahLst/>
              <a:cxnLst/>
              <a:rect l="l" t="t" r="r" b="b"/>
              <a:pathLst>
                <a:path w="2017" h="1784" extrusionOk="0">
                  <a:moveTo>
                    <a:pt x="1210" y="1"/>
                  </a:moveTo>
                  <a:cubicBezTo>
                    <a:pt x="955" y="1"/>
                    <a:pt x="676" y="115"/>
                    <a:pt x="455" y="336"/>
                  </a:cubicBezTo>
                  <a:cubicBezTo>
                    <a:pt x="63" y="719"/>
                    <a:pt x="0" y="1281"/>
                    <a:pt x="313" y="1585"/>
                  </a:cubicBezTo>
                  <a:cubicBezTo>
                    <a:pt x="443" y="1719"/>
                    <a:pt x="621" y="1784"/>
                    <a:pt x="812" y="1784"/>
                  </a:cubicBezTo>
                  <a:cubicBezTo>
                    <a:pt x="1066" y="1784"/>
                    <a:pt x="1343" y="1669"/>
                    <a:pt x="1562" y="1451"/>
                  </a:cubicBezTo>
                  <a:cubicBezTo>
                    <a:pt x="1945" y="1058"/>
                    <a:pt x="2017" y="496"/>
                    <a:pt x="1704" y="193"/>
                  </a:cubicBezTo>
                  <a:cubicBezTo>
                    <a:pt x="1575" y="64"/>
                    <a:pt x="1399" y="1"/>
                    <a:pt x="12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5"/>
            <p:cNvSpPr/>
            <p:nvPr/>
          </p:nvSpPr>
          <p:spPr>
            <a:xfrm>
              <a:off x="1137680" y="637396"/>
              <a:ext cx="78050" cy="69537"/>
            </a:xfrm>
            <a:custGeom>
              <a:avLst/>
              <a:gdLst/>
              <a:ahLst/>
              <a:cxnLst/>
              <a:rect l="l" t="t" r="r" b="b"/>
              <a:pathLst>
                <a:path w="2009" h="1790" extrusionOk="0">
                  <a:moveTo>
                    <a:pt x="1199" y="1"/>
                  </a:moveTo>
                  <a:cubicBezTo>
                    <a:pt x="945" y="1"/>
                    <a:pt x="666" y="117"/>
                    <a:pt x="447" y="342"/>
                  </a:cubicBezTo>
                  <a:cubicBezTo>
                    <a:pt x="63" y="726"/>
                    <a:pt x="1" y="1288"/>
                    <a:pt x="304" y="1591"/>
                  </a:cubicBezTo>
                  <a:cubicBezTo>
                    <a:pt x="434" y="1725"/>
                    <a:pt x="611" y="1790"/>
                    <a:pt x="801" y="1790"/>
                  </a:cubicBezTo>
                  <a:cubicBezTo>
                    <a:pt x="1055" y="1790"/>
                    <a:pt x="1333" y="1673"/>
                    <a:pt x="1553" y="1448"/>
                  </a:cubicBezTo>
                  <a:cubicBezTo>
                    <a:pt x="1946" y="1065"/>
                    <a:pt x="2008" y="503"/>
                    <a:pt x="1696" y="199"/>
                  </a:cubicBezTo>
                  <a:cubicBezTo>
                    <a:pt x="1566" y="66"/>
                    <a:pt x="1389" y="1"/>
                    <a:pt x="1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5"/>
            <p:cNvSpPr/>
            <p:nvPr/>
          </p:nvSpPr>
          <p:spPr>
            <a:xfrm>
              <a:off x="1003220" y="761825"/>
              <a:ext cx="31935" cy="30262"/>
            </a:xfrm>
            <a:custGeom>
              <a:avLst/>
              <a:gdLst/>
              <a:ahLst/>
              <a:cxnLst/>
              <a:rect l="l" t="t" r="r" b="b"/>
              <a:pathLst>
                <a:path w="822" h="779" extrusionOk="0">
                  <a:moveTo>
                    <a:pt x="264" y="1"/>
                  </a:moveTo>
                  <a:cubicBezTo>
                    <a:pt x="201" y="1"/>
                    <a:pt x="139" y="25"/>
                    <a:pt x="90" y="74"/>
                  </a:cubicBezTo>
                  <a:cubicBezTo>
                    <a:pt x="0" y="172"/>
                    <a:pt x="0" y="324"/>
                    <a:pt x="90" y="422"/>
                  </a:cubicBezTo>
                  <a:lnTo>
                    <a:pt x="375" y="708"/>
                  </a:lnTo>
                  <a:cubicBezTo>
                    <a:pt x="429" y="752"/>
                    <a:pt x="491" y="779"/>
                    <a:pt x="554" y="779"/>
                  </a:cubicBezTo>
                  <a:cubicBezTo>
                    <a:pt x="616" y="779"/>
                    <a:pt x="678" y="752"/>
                    <a:pt x="723" y="708"/>
                  </a:cubicBezTo>
                  <a:cubicBezTo>
                    <a:pt x="821" y="609"/>
                    <a:pt x="821" y="458"/>
                    <a:pt x="723" y="360"/>
                  </a:cubicBezTo>
                  <a:lnTo>
                    <a:pt x="438" y="74"/>
                  </a:lnTo>
                  <a:cubicBezTo>
                    <a:pt x="388" y="25"/>
                    <a:pt x="326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5"/>
            <p:cNvSpPr/>
            <p:nvPr/>
          </p:nvSpPr>
          <p:spPr>
            <a:xfrm>
              <a:off x="1118643" y="646409"/>
              <a:ext cx="31896" cy="30301"/>
            </a:xfrm>
            <a:custGeom>
              <a:avLst/>
              <a:gdLst/>
              <a:ahLst/>
              <a:cxnLst/>
              <a:rect l="l" t="t" r="r" b="b"/>
              <a:pathLst>
                <a:path w="821" h="780" extrusionOk="0">
                  <a:moveTo>
                    <a:pt x="263" y="1"/>
                  </a:moveTo>
                  <a:cubicBezTo>
                    <a:pt x="201" y="1"/>
                    <a:pt x="138" y="25"/>
                    <a:pt x="89" y="74"/>
                  </a:cubicBezTo>
                  <a:cubicBezTo>
                    <a:pt x="0" y="173"/>
                    <a:pt x="0" y="324"/>
                    <a:pt x="89" y="422"/>
                  </a:cubicBezTo>
                  <a:lnTo>
                    <a:pt x="375" y="708"/>
                  </a:lnTo>
                  <a:cubicBezTo>
                    <a:pt x="428" y="752"/>
                    <a:pt x="491" y="779"/>
                    <a:pt x="553" y="779"/>
                  </a:cubicBezTo>
                  <a:cubicBezTo>
                    <a:pt x="616" y="779"/>
                    <a:pt x="678" y="752"/>
                    <a:pt x="723" y="708"/>
                  </a:cubicBezTo>
                  <a:cubicBezTo>
                    <a:pt x="821" y="610"/>
                    <a:pt x="821" y="458"/>
                    <a:pt x="723" y="360"/>
                  </a:cubicBezTo>
                  <a:lnTo>
                    <a:pt x="437" y="74"/>
                  </a:lnTo>
                  <a:cubicBezTo>
                    <a:pt x="388" y="25"/>
                    <a:pt x="326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5"/>
            <p:cNvSpPr/>
            <p:nvPr/>
          </p:nvSpPr>
          <p:spPr>
            <a:xfrm>
              <a:off x="1056950" y="699863"/>
              <a:ext cx="50622" cy="49608"/>
            </a:xfrm>
            <a:custGeom>
              <a:avLst/>
              <a:gdLst/>
              <a:ahLst/>
              <a:cxnLst/>
              <a:rect l="l" t="t" r="r" b="b"/>
              <a:pathLst>
                <a:path w="1303" h="1277" extrusionOk="0">
                  <a:moveTo>
                    <a:pt x="1034" y="0"/>
                  </a:moveTo>
                  <a:cubicBezTo>
                    <a:pt x="1028" y="0"/>
                    <a:pt x="1023" y="1"/>
                    <a:pt x="1017" y="1"/>
                  </a:cubicBezTo>
                  <a:cubicBezTo>
                    <a:pt x="883" y="10"/>
                    <a:pt x="785" y="126"/>
                    <a:pt x="794" y="260"/>
                  </a:cubicBezTo>
                  <a:cubicBezTo>
                    <a:pt x="803" y="402"/>
                    <a:pt x="750" y="545"/>
                    <a:pt x="651" y="643"/>
                  </a:cubicBezTo>
                  <a:cubicBezTo>
                    <a:pt x="560" y="734"/>
                    <a:pt x="431" y="787"/>
                    <a:pt x="299" y="787"/>
                  </a:cubicBezTo>
                  <a:cubicBezTo>
                    <a:pt x="288" y="787"/>
                    <a:pt x="278" y="787"/>
                    <a:pt x="268" y="786"/>
                  </a:cubicBezTo>
                  <a:cubicBezTo>
                    <a:pt x="262" y="786"/>
                    <a:pt x="257" y="785"/>
                    <a:pt x="251" y="785"/>
                  </a:cubicBezTo>
                  <a:cubicBezTo>
                    <a:pt x="124" y="785"/>
                    <a:pt x="18" y="881"/>
                    <a:pt x="9" y="1009"/>
                  </a:cubicBezTo>
                  <a:cubicBezTo>
                    <a:pt x="0" y="1143"/>
                    <a:pt x="98" y="1259"/>
                    <a:pt x="232" y="1268"/>
                  </a:cubicBezTo>
                  <a:cubicBezTo>
                    <a:pt x="259" y="1277"/>
                    <a:pt x="277" y="1277"/>
                    <a:pt x="304" y="1277"/>
                  </a:cubicBezTo>
                  <a:cubicBezTo>
                    <a:pt x="562" y="1277"/>
                    <a:pt x="812" y="1170"/>
                    <a:pt x="999" y="991"/>
                  </a:cubicBezTo>
                  <a:cubicBezTo>
                    <a:pt x="1196" y="786"/>
                    <a:pt x="1303" y="509"/>
                    <a:pt x="1285" y="224"/>
                  </a:cubicBezTo>
                  <a:cubicBezTo>
                    <a:pt x="1268" y="96"/>
                    <a:pt x="1161" y="0"/>
                    <a:pt x="10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7"/>
          </p:nvPr>
        </p:nvSpPr>
        <p:spPr>
          <a:xfrm>
            <a:off x="6437234" y="1401587"/>
            <a:ext cx="2190600" cy="479700"/>
          </a:xfrm>
        </p:spPr>
        <p:txBody>
          <a:bodyPr/>
          <a:lstStyle/>
          <a:p>
            <a:r>
              <a:rPr lang="en-US" sz="2800" b="1" dirty="0" err="1">
                <a:latin typeface="UTM Neo Sans Intel" panose="02040603050506020204" pitchFamily="18" charset="0"/>
              </a:rPr>
              <a:t>Không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có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hình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dạng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nhất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định</a:t>
            </a:r>
            <a:endParaRPr lang="vi-VN" sz="2800" b="1" dirty="0"/>
          </a:p>
        </p:txBody>
      </p:sp>
      <p:sp>
        <p:nvSpPr>
          <p:cNvPr id="65" name="Title 1"/>
          <p:cNvSpPr>
            <a:spLocks noGrp="1"/>
          </p:cNvSpPr>
          <p:nvPr>
            <p:ph type="title" idx="7"/>
          </p:nvPr>
        </p:nvSpPr>
        <p:spPr>
          <a:xfrm>
            <a:off x="694658" y="3606438"/>
            <a:ext cx="2190600" cy="479700"/>
          </a:xfrm>
        </p:spPr>
        <p:txBody>
          <a:bodyPr/>
          <a:lstStyle/>
          <a:p>
            <a:r>
              <a:rPr lang="en-US" sz="2800" b="1" dirty="0" err="1">
                <a:latin typeface="UTM Neo Sans Intel" panose="02040603050506020204" pitchFamily="18" charset="0"/>
              </a:rPr>
              <a:t>Không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mùi</a:t>
            </a:r>
            <a:r>
              <a:rPr lang="en-US" sz="2800" b="1" dirty="0">
                <a:latin typeface="UTM Neo Sans Intel" panose="02040603050506020204" pitchFamily="18" charset="0"/>
              </a:rPr>
              <a:t>, </a:t>
            </a:r>
            <a:r>
              <a:rPr lang="en-US" sz="2800" b="1" dirty="0" err="1">
                <a:latin typeface="UTM Neo Sans Intel" panose="02040603050506020204" pitchFamily="18" charset="0"/>
              </a:rPr>
              <a:t>không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vị</a:t>
            </a:r>
            <a:endParaRPr lang="vi-VN" sz="2800" b="1" dirty="0"/>
          </a:p>
        </p:txBody>
      </p:sp>
      <p:sp>
        <p:nvSpPr>
          <p:cNvPr id="67" name="Title 1"/>
          <p:cNvSpPr>
            <a:spLocks noGrp="1"/>
          </p:cNvSpPr>
          <p:nvPr>
            <p:ph type="title" idx="7"/>
          </p:nvPr>
        </p:nvSpPr>
        <p:spPr>
          <a:xfrm>
            <a:off x="1231375" y="1318910"/>
            <a:ext cx="2190600" cy="479700"/>
          </a:xfrm>
        </p:spPr>
        <p:txBody>
          <a:bodyPr/>
          <a:lstStyle/>
          <a:p>
            <a:r>
              <a:rPr lang="en-US" sz="2800" b="1" dirty="0" err="1">
                <a:latin typeface="UTM Neo Sans Intel" panose="02040603050506020204" pitchFamily="18" charset="0"/>
              </a:rPr>
              <a:t>Bị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nén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lại</a:t>
            </a:r>
            <a:r>
              <a:rPr lang="en-US" sz="2800" b="1" dirty="0">
                <a:latin typeface="UTM Neo Sans Intel" panose="02040603050506020204" pitchFamily="18" charset="0"/>
              </a:rPr>
              <a:t>, </a:t>
            </a:r>
            <a:r>
              <a:rPr lang="en-US" sz="2800" b="1" dirty="0" err="1">
                <a:latin typeface="UTM Neo Sans Intel" panose="02040603050506020204" pitchFamily="18" charset="0"/>
              </a:rPr>
              <a:t>giãn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ra</a:t>
            </a:r>
            <a:endParaRPr lang="vi-VN" sz="2800" b="1" dirty="0"/>
          </a:p>
        </p:txBody>
      </p:sp>
      <p:sp>
        <p:nvSpPr>
          <p:cNvPr id="69" name="Title 1"/>
          <p:cNvSpPr>
            <a:spLocks noGrp="1"/>
          </p:cNvSpPr>
          <p:nvPr>
            <p:ph type="title" idx="7"/>
          </p:nvPr>
        </p:nvSpPr>
        <p:spPr>
          <a:xfrm>
            <a:off x="6733643" y="3661479"/>
            <a:ext cx="2190600" cy="479700"/>
          </a:xfrm>
        </p:spPr>
        <p:txBody>
          <a:bodyPr/>
          <a:lstStyle/>
          <a:p>
            <a:r>
              <a:rPr lang="en-US" sz="2800" b="1" dirty="0" err="1">
                <a:latin typeface="UTM Neo Sans Intel" panose="02040603050506020204" pitchFamily="18" charset="0"/>
              </a:rPr>
              <a:t>Trong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suốt</a:t>
            </a:r>
            <a:r>
              <a:rPr lang="en-US" sz="2800" b="1" dirty="0">
                <a:latin typeface="UTM Neo Sans Intel" panose="02040603050506020204" pitchFamily="18" charset="0"/>
              </a:rPr>
              <a:t>, </a:t>
            </a:r>
            <a:r>
              <a:rPr lang="en-US" sz="2800" b="1" dirty="0" err="1">
                <a:latin typeface="UTM Neo Sans Intel" panose="02040603050506020204" pitchFamily="18" charset="0"/>
              </a:rPr>
              <a:t>không</a:t>
            </a:r>
            <a:r>
              <a:rPr lang="en-US" sz="2800" b="1" dirty="0">
                <a:latin typeface="UTM Neo Sans Intel" panose="02040603050506020204" pitchFamily="18" charset="0"/>
              </a:rPr>
              <a:t> </a:t>
            </a:r>
            <a:r>
              <a:rPr lang="en-US" sz="2800" b="1" dirty="0" err="1">
                <a:latin typeface="UTM Neo Sans Intel" panose="02040603050506020204" pitchFamily="18" charset="0"/>
              </a:rPr>
              <a:t>màu</a:t>
            </a:r>
            <a:endParaRPr lang="vi-VN" sz="2800" b="1" dirty="0"/>
          </a:p>
        </p:txBody>
      </p:sp>
      <p:grpSp>
        <p:nvGrpSpPr>
          <p:cNvPr id="50" name="Google Shape;7290;p104"/>
          <p:cNvGrpSpPr/>
          <p:nvPr/>
        </p:nvGrpSpPr>
        <p:grpSpPr>
          <a:xfrm rot="2375322">
            <a:off x="5652836" y="3164184"/>
            <a:ext cx="1266918" cy="738047"/>
            <a:chOff x="1836275" y="1230700"/>
            <a:chExt cx="1070075" cy="623375"/>
          </a:xfrm>
        </p:grpSpPr>
        <p:sp>
          <p:nvSpPr>
            <p:cNvPr id="51" name="Google Shape;7291;p104"/>
            <p:cNvSpPr/>
            <p:nvPr/>
          </p:nvSpPr>
          <p:spPr>
            <a:xfrm>
              <a:off x="1836275" y="1230700"/>
              <a:ext cx="1070075" cy="623375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292;p104"/>
            <p:cNvSpPr/>
            <p:nvPr/>
          </p:nvSpPr>
          <p:spPr>
            <a:xfrm>
              <a:off x="1860250" y="1265250"/>
              <a:ext cx="1010225" cy="555775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Oval 2"/>
          <p:cNvSpPr/>
          <p:nvPr/>
        </p:nvSpPr>
        <p:spPr>
          <a:xfrm>
            <a:off x="3700714" y="1950746"/>
            <a:ext cx="2119207" cy="2129928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38100">
            <a:solidFill>
              <a:schemeClr val="accent6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9" name="Google Shape;1050;p45">
            <a:hlinkClick r:id="rId3" action="ppaction://hlinksldjump"/>
          </p:cNvPr>
          <p:cNvSpPr txBox="1">
            <a:spLocks/>
          </p:cNvSpPr>
          <p:nvPr/>
        </p:nvSpPr>
        <p:spPr>
          <a:xfrm>
            <a:off x="3686204" y="2513711"/>
            <a:ext cx="2167462" cy="108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3600" b="0" i="0" u="none" strike="noStrike" cap="none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" sz="4000" b="1" dirty="0">
                <a:latin typeface="UTM Neo Sans Intel" panose="02040603050506020204" pitchFamily="18" charset="0"/>
              </a:rPr>
              <a:t>KHÔNG KHÍ</a:t>
            </a:r>
          </a:p>
        </p:txBody>
      </p:sp>
      <p:grpSp>
        <p:nvGrpSpPr>
          <p:cNvPr id="63" name="Google Shape;2247;p57"/>
          <p:cNvGrpSpPr/>
          <p:nvPr/>
        </p:nvGrpSpPr>
        <p:grpSpPr>
          <a:xfrm>
            <a:off x="2960982" y="-120132"/>
            <a:ext cx="3598669" cy="1443253"/>
            <a:chOff x="1966944" y="49159"/>
            <a:chExt cx="5930106" cy="1251496"/>
          </a:xfrm>
        </p:grpSpPr>
        <p:sp>
          <p:nvSpPr>
            <p:cNvPr id="70" name="Google Shape;2248;p57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B905D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249;p57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250;p57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Title 1"/>
          <p:cNvSpPr>
            <a:spLocks noGrp="1"/>
          </p:cNvSpPr>
          <p:nvPr>
            <p:ph type="title" idx="7"/>
          </p:nvPr>
        </p:nvSpPr>
        <p:spPr>
          <a:xfrm>
            <a:off x="3629321" y="449273"/>
            <a:ext cx="2190600" cy="479700"/>
          </a:xfrm>
        </p:spPr>
        <p:txBody>
          <a:bodyPr/>
          <a:lstStyle/>
          <a:p>
            <a:r>
              <a:rPr lang="en-US" sz="36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UVF Kewl Script" panose="02000505000000020002" pitchFamily="2" charset="0"/>
              </a:rPr>
              <a:t>GHI NHỚ</a:t>
            </a:r>
            <a:endParaRPr lang="vi-VN" sz="3600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1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8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9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1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2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5" grpId="0"/>
      <p:bldP spid="67" grpId="0"/>
      <p:bldP spid="69" grpId="0"/>
      <p:bldP spid="3" grpId="0" animBg="1"/>
      <p:bldP spid="49" grpId="0"/>
      <p:bldP spid="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7" name="Google Shape;2247;p57"/>
          <p:cNvGrpSpPr/>
          <p:nvPr/>
        </p:nvGrpSpPr>
        <p:grpSpPr>
          <a:xfrm>
            <a:off x="1966947" y="76014"/>
            <a:ext cx="5930106" cy="1251496"/>
            <a:chOff x="1966944" y="49159"/>
            <a:chExt cx="5930106" cy="1251496"/>
          </a:xfrm>
        </p:grpSpPr>
        <p:sp>
          <p:nvSpPr>
            <p:cNvPr id="2248" name="Google Shape;2248;p57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7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7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1" name="Google Shape;2251;p5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UTM Neo Sans Intel" panose="02040603050506020204" pitchFamily="18" charset="0"/>
              </a:rPr>
              <a:t>Bảo vệ bầu không khí</a:t>
            </a:r>
            <a:endParaRPr b="1" dirty="0">
              <a:latin typeface="UTM Neo Sans Intel" panose="02040603050506020204" pitchFamily="18" charset="0"/>
            </a:endParaRPr>
          </a:p>
        </p:txBody>
      </p:sp>
      <p:pic>
        <p:nvPicPr>
          <p:cNvPr id="3074" name="Picture 2" descr="Polluted air affects 92% of global population, says WHO - BBC New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85"/>
          <a:stretch/>
        </p:blipFill>
        <p:spPr bwMode="auto">
          <a:xfrm>
            <a:off x="4611416" y="1622791"/>
            <a:ext cx="4381010" cy="2864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reathing polluted air may make you worse at maths and language | New  Scienti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90" y="1622791"/>
            <a:ext cx="4174919" cy="2864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7" t="70911" r="4557" b="-674"/>
          <a:stretch/>
        </p:blipFill>
        <p:spPr>
          <a:xfrm>
            <a:off x="3359649" y="0"/>
            <a:ext cx="2722651" cy="1895678"/>
          </a:xfrm>
          <a:prstGeom prst="rect">
            <a:avLst/>
          </a:prstGeom>
        </p:spPr>
      </p:pic>
      <p:sp>
        <p:nvSpPr>
          <p:cNvPr id="18" name="Google Shape;1050;p45">
            <a:hlinkClick r:id="rId3" action="ppaction://hlinksldjump"/>
          </p:cNvPr>
          <p:cNvSpPr txBox="1">
            <a:spLocks/>
          </p:cNvSpPr>
          <p:nvPr/>
        </p:nvSpPr>
        <p:spPr>
          <a:xfrm>
            <a:off x="3637243" y="314305"/>
            <a:ext cx="2167462" cy="108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3600" b="0" i="0" u="none" strike="noStrike" cap="none">
                <a:solidFill>
                  <a:schemeClr val="accen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" sz="4000" b="1" dirty="0">
                <a:ln>
                  <a:solidFill>
                    <a:schemeClr val="tx1"/>
                  </a:solidFill>
                </a:ln>
                <a:solidFill>
                  <a:srgbClr val="5D340A"/>
                </a:solidFill>
                <a:latin typeface="UTM Neo Sans Intel" panose="02040603050506020204" pitchFamily="18" charset="0"/>
              </a:rPr>
              <a:t>D</a:t>
            </a:r>
            <a:r>
              <a:rPr lang="en" sz="4000" b="1" dirty="0">
                <a:ln>
                  <a:solidFill>
                    <a:schemeClr val="tx1"/>
                  </a:solidFill>
                </a:ln>
                <a:solidFill>
                  <a:srgbClr val="D0A83E"/>
                </a:solidFill>
                <a:latin typeface="UTM Neo Sans Intel" panose="02040603050506020204" pitchFamily="18" charset="0"/>
              </a:rPr>
              <a:t>Ặ</a:t>
            </a:r>
            <a:r>
              <a:rPr lang="en" sz="4000" b="1" dirty="0">
                <a:ln>
                  <a:solidFill>
                    <a:schemeClr val="tx1"/>
                  </a:solidFill>
                </a:ln>
                <a:solidFill>
                  <a:srgbClr val="5D340A"/>
                </a:solidFill>
                <a:latin typeface="UTM Neo Sans Intel" panose="02040603050506020204" pitchFamily="18" charset="0"/>
              </a:rPr>
              <a:t>N </a:t>
            </a:r>
            <a:r>
              <a:rPr lang="en" sz="4000" b="1" dirty="0">
                <a:ln>
                  <a:solidFill>
                    <a:schemeClr val="tx1"/>
                  </a:solidFill>
                </a:ln>
                <a:solidFill>
                  <a:srgbClr val="D0A83E"/>
                </a:solidFill>
                <a:latin typeface="UTM Neo Sans Intel" panose="02040603050506020204" pitchFamily="18" charset="0"/>
              </a:rPr>
              <a:t>D</a:t>
            </a:r>
            <a:r>
              <a:rPr lang="en" sz="4000" b="1" dirty="0">
                <a:ln>
                  <a:solidFill>
                    <a:schemeClr val="tx1"/>
                  </a:solidFill>
                </a:ln>
                <a:solidFill>
                  <a:srgbClr val="5D340A"/>
                </a:solidFill>
                <a:latin typeface="UTM Neo Sans Intel" panose="02040603050506020204" pitchFamily="18" charset="0"/>
              </a:rPr>
              <a:t>Ò</a:t>
            </a:r>
          </a:p>
        </p:txBody>
      </p:sp>
      <p:grpSp>
        <p:nvGrpSpPr>
          <p:cNvPr id="23" name="Google Shape;7535;p105"/>
          <p:cNvGrpSpPr/>
          <p:nvPr/>
        </p:nvGrpSpPr>
        <p:grpSpPr>
          <a:xfrm rot="5400000">
            <a:off x="5875269" y="931689"/>
            <a:ext cx="2076450" cy="3680173"/>
            <a:chOff x="3986300" y="3383025"/>
            <a:chExt cx="174425" cy="273900"/>
          </a:xfrm>
        </p:grpSpPr>
        <p:sp>
          <p:nvSpPr>
            <p:cNvPr id="24" name="Google Shape;7536;p105"/>
            <p:cNvSpPr/>
            <p:nvPr/>
          </p:nvSpPr>
          <p:spPr>
            <a:xfrm>
              <a:off x="3986300" y="3383025"/>
              <a:ext cx="174425" cy="273900"/>
            </a:xfrm>
            <a:custGeom>
              <a:avLst/>
              <a:gdLst/>
              <a:ahLst/>
              <a:cxnLst/>
              <a:rect l="l" t="t" r="r" b="b"/>
              <a:pathLst>
                <a:path w="6977" h="10956" extrusionOk="0">
                  <a:moveTo>
                    <a:pt x="3497" y="1054"/>
                  </a:moveTo>
                  <a:cubicBezTo>
                    <a:pt x="3783" y="1054"/>
                    <a:pt x="4015" y="1285"/>
                    <a:pt x="4015" y="1571"/>
                  </a:cubicBezTo>
                  <a:cubicBezTo>
                    <a:pt x="4015" y="1856"/>
                    <a:pt x="3783" y="2088"/>
                    <a:pt x="3497" y="2088"/>
                  </a:cubicBezTo>
                  <a:cubicBezTo>
                    <a:pt x="3212" y="2088"/>
                    <a:pt x="2980" y="1856"/>
                    <a:pt x="2980" y="1571"/>
                  </a:cubicBezTo>
                  <a:cubicBezTo>
                    <a:pt x="2980" y="1285"/>
                    <a:pt x="3212" y="1054"/>
                    <a:pt x="3497" y="1054"/>
                  </a:cubicBezTo>
                  <a:close/>
                  <a:moveTo>
                    <a:pt x="3488" y="1"/>
                  </a:moveTo>
                  <a:cubicBezTo>
                    <a:pt x="3006" y="1"/>
                    <a:pt x="2623" y="152"/>
                    <a:pt x="2337" y="438"/>
                  </a:cubicBezTo>
                  <a:cubicBezTo>
                    <a:pt x="2141" y="643"/>
                    <a:pt x="2034" y="875"/>
                    <a:pt x="1981" y="1071"/>
                  </a:cubicBezTo>
                  <a:cubicBezTo>
                    <a:pt x="1659" y="1169"/>
                    <a:pt x="1419" y="1339"/>
                    <a:pt x="1240" y="1589"/>
                  </a:cubicBezTo>
                  <a:cubicBezTo>
                    <a:pt x="1097" y="1794"/>
                    <a:pt x="1008" y="2053"/>
                    <a:pt x="990" y="2338"/>
                  </a:cubicBezTo>
                  <a:cubicBezTo>
                    <a:pt x="705" y="2454"/>
                    <a:pt x="473" y="2624"/>
                    <a:pt x="303" y="2864"/>
                  </a:cubicBezTo>
                  <a:cubicBezTo>
                    <a:pt x="0" y="3311"/>
                    <a:pt x="0" y="3855"/>
                    <a:pt x="71" y="4140"/>
                  </a:cubicBezTo>
                  <a:lnTo>
                    <a:pt x="71" y="10001"/>
                  </a:lnTo>
                  <a:cubicBezTo>
                    <a:pt x="71" y="10537"/>
                    <a:pt x="482" y="10956"/>
                    <a:pt x="1008" y="10956"/>
                  </a:cubicBezTo>
                  <a:lnTo>
                    <a:pt x="5968" y="10956"/>
                  </a:lnTo>
                  <a:cubicBezTo>
                    <a:pt x="6495" y="10956"/>
                    <a:pt x="6923" y="10528"/>
                    <a:pt x="6923" y="10001"/>
                  </a:cubicBezTo>
                  <a:lnTo>
                    <a:pt x="6923" y="4087"/>
                  </a:lnTo>
                  <a:cubicBezTo>
                    <a:pt x="6923" y="4069"/>
                    <a:pt x="6923" y="4051"/>
                    <a:pt x="6923" y="4024"/>
                  </a:cubicBezTo>
                  <a:cubicBezTo>
                    <a:pt x="6941" y="3810"/>
                    <a:pt x="6976" y="3302"/>
                    <a:pt x="6673" y="2864"/>
                  </a:cubicBezTo>
                  <a:cubicBezTo>
                    <a:pt x="6504" y="2624"/>
                    <a:pt x="6272" y="2445"/>
                    <a:pt x="5977" y="2338"/>
                  </a:cubicBezTo>
                  <a:cubicBezTo>
                    <a:pt x="5968" y="2106"/>
                    <a:pt x="5906" y="1839"/>
                    <a:pt x="5736" y="1589"/>
                  </a:cubicBezTo>
                  <a:cubicBezTo>
                    <a:pt x="5558" y="1339"/>
                    <a:pt x="5308" y="1169"/>
                    <a:pt x="4996" y="1071"/>
                  </a:cubicBezTo>
                  <a:cubicBezTo>
                    <a:pt x="4933" y="875"/>
                    <a:pt x="4826" y="643"/>
                    <a:pt x="4639" y="438"/>
                  </a:cubicBezTo>
                  <a:cubicBezTo>
                    <a:pt x="4354" y="152"/>
                    <a:pt x="3961" y="1"/>
                    <a:pt x="3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7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537;p105"/>
            <p:cNvSpPr/>
            <p:nvPr/>
          </p:nvSpPr>
          <p:spPr>
            <a:xfrm>
              <a:off x="3992750" y="3390400"/>
              <a:ext cx="161500" cy="259175"/>
            </a:xfrm>
            <a:custGeom>
              <a:avLst/>
              <a:gdLst/>
              <a:ahLst/>
              <a:cxnLst/>
              <a:rect l="l" t="t" r="r" b="b"/>
              <a:pathLst>
                <a:path w="6460" h="10367" extrusionOk="0">
                  <a:moveTo>
                    <a:pt x="3239" y="794"/>
                  </a:moveTo>
                  <a:cubicBezTo>
                    <a:pt x="3507" y="794"/>
                    <a:pt x="3730" y="1008"/>
                    <a:pt x="3730" y="1276"/>
                  </a:cubicBezTo>
                  <a:cubicBezTo>
                    <a:pt x="3730" y="1544"/>
                    <a:pt x="3507" y="1767"/>
                    <a:pt x="3239" y="1767"/>
                  </a:cubicBezTo>
                  <a:cubicBezTo>
                    <a:pt x="2972" y="1767"/>
                    <a:pt x="2757" y="1544"/>
                    <a:pt x="2757" y="1276"/>
                  </a:cubicBezTo>
                  <a:cubicBezTo>
                    <a:pt x="2757" y="1008"/>
                    <a:pt x="2972" y="794"/>
                    <a:pt x="3239" y="794"/>
                  </a:cubicBezTo>
                  <a:close/>
                  <a:moveTo>
                    <a:pt x="3230" y="0"/>
                  </a:moveTo>
                  <a:cubicBezTo>
                    <a:pt x="2829" y="0"/>
                    <a:pt x="2517" y="116"/>
                    <a:pt x="2285" y="348"/>
                  </a:cubicBezTo>
                  <a:cubicBezTo>
                    <a:pt x="2070" y="571"/>
                    <a:pt x="1999" y="839"/>
                    <a:pt x="1963" y="1017"/>
                  </a:cubicBezTo>
                  <a:cubicBezTo>
                    <a:pt x="1633" y="1080"/>
                    <a:pt x="1384" y="1231"/>
                    <a:pt x="1223" y="1463"/>
                  </a:cubicBezTo>
                  <a:cubicBezTo>
                    <a:pt x="1036" y="1731"/>
                    <a:pt x="1018" y="2052"/>
                    <a:pt x="1027" y="2257"/>
                  </a:cubicBezTo>
                  <a:cubicBezTo>
                    <a:pt x="706" y="2338"/>
                    <a:pt x="456" y="2498"/>
                    <a:pt x="286" y="2739"/>
                  </a:cubicBezTo>
                  <a:cubicBezTo>
                    <a:pt x="1" y="3158"/>
                    <a:pt x="36" y="3658"/>
                    <a:pt x="108" y="3792"/>
                  </a:cubicBezTo>
                  <a:lnTo>
                    <a:pt x="108" y="9706"/>
                  </a:lnTo>
                  <a:cubicBezTo>
                    <a:pt x="108" y="10072"/>
                    <a:pt x="384" y="10366"/>
                    <a:pt x="741" y="10366"/>
                  </a:cubicBezTo>
                  <a:lnTo>
                    <a:pt x="5710" y="10366"/>
                  </a:lnTo>
                  <a:cubicBezTo>
                    <a:pt x="6067" y="10366"/>
                    <a:pt x="6370" y="10072"/>
                    <a:pt x="6370" y="9706"/>
                  </a:cubicBezTo>
                  <a:lnTo>
                    <a:pt x="6370" y="3792"/>
                  </a:lnTo>
                  <a:cubicBezTo>
                    <a:pt x="6370" y="3658"/>
                    <a:pt x="6460" y="3149"/>
                    <a:pt x="6174" y="2739"/>
                  </a:cubicBezTo>
                  <a:cubicBezTo>
                    <a:pt x="6005" y="2498"/>
                    <a:pt x="5755" y="2338"/>
                    <a:pt x="5425" y="2257"/>
                  </a:cubicBezTo>
                  <a:cubicBezTo>
                    <a:pt x="5443" y="2052"/>
                    <a:pt x="5425" y="1731"/>
                    <a:pt x="5229" y="1463"/>
                  </a:cubicBezTo>
                  <a:cubicBezTo>
                    <a:pt x="5068" y="1231"/>
                    <a:pt x="4818" y="1080"/>
                    <a:pt x="4488" y="1017"/>
                  </a:cubicBezTo>
                  <a:cubicBezTo>
                    <a:pt x="4461" y="839"/>
                    <a:pt x="4381" y="571"/>
                    <a:pt x="4167" y="348"/>
                  </a:cubicBezTo>
                  <a:cubicBezTo>
                    <a:pt x="3935" y="116"/>
                    <a:pt x="3623" y="0"/>
                    <a:pt x="3230" y="0"/>
                  </a:cubicBezTo>
                  <a:close/>
                </a:path>
              </a:pathLst>
            </a:custGeom>
            <a:solidFill>
              <a:srgbClr val="D0A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7535;p105"/>
          <p:cNvGrpSpPr/>
          <p:nvPr/>
        </p:nvGrpSpPr>
        <p:grpSpPr>
          <a:xfrm rot="5400000" flipV="1">
            <a:off x="1794183" y="1159629"/>
            <a:ext cx="2191895" cy="3377840"/>
            <a:chOff x="3986300" y="3383025"/>
            <a:chExt cx="174425" cy="273900"/>
          </a:xfrm>
        </p:grpSpPr>
        <p:sp>
          <p:nvSpPr>
            <p:cNvPr id="27" name="Google Shape;7536;p105"/>
            <p:cNvSpPr/>
            <p:nvPr/>
          </p:nvSpPr>
          <p:spPr>
            <a:xfrm>
              <a:off x="3986300" y="3383025"/>
              <a:ext cx="174425" cy="273900"/>
            </a:xfrm>
            <a:custGeom>
              <a:avLst/>
              <a:gdLst/>
              <a:ahLst/>
              <a:cxnLst/>
              <a:rect l="l" t="t" r="r" b="b"/>
              <a:pathLst>
                <a:path w="6977" h="10956" extrusionOk="0">
                  <a:moveTo>
                    <a:pt x="3497" y="1054"/>
                  </a:moveTo>
                  <a:cubicBezTo>
                    <a:pt x="3783" y="1054"/>
                    <a:pt x="4015" y="1285"/>
                    <a:pt x="4015" y="1571"/>
                  </a:cubicBezTo>
                  <a:cubicBezTo>
                    <a:pt x="4015" y="1856"/>
                    <a:pt x="3783" y="2088"/>
                    <a:pt x="3497" y="2088"/>
                  </a:cubicBezTo>
                  <a:cubicBezTo>
                    <a:pt x="3212" y="2088"/>
                    <a:pt x="2980" y="1856"/>
                    <a:pt x="2980" y="1571"/>
                  </a:cubicBezTo>
                  <a:cubicBezTo>
                    <a:pt x="2980" y="1285"/>
                    <a:pt x="3212" y="1054"/>
                    <a:pt x="3497" y="1054"/>
                  </a:cubicBezTo>
                  <a:close/>
                  <a:moveTo>
                    <a:pt x="3488" y="1"/>
                  </a:moveTo>
                  <a:cubicBezTo>
                    <a:pt x="3006" y="1"/>
                    <a:pt x="2623" y="152"/>
                    <a:pt x="2337" y="438"/>
                  </a:cubicBezTo>
                  <a:cubicBezTo>
                    <a:pt x="2141" y="643"/>
                    <a:pt x="2034" y="875"/>
                    <a:pt x="1981" y="1071"/>
                  </a:cubicBezTo>
                  <a:cubicBezTo>
                    <a:pt x="1659" y="1169"/>
                    <a:pt x="1419" y="1339"/>
                    <a:pt x="1240" y="1589"/>
                  </a:cubicBezTo>
                  <a:cubicBezTo>
                    <a:pt x="1097" y="1794"/>
                    <a:pt x="1008" y="2053"/>
                    <a:pt x="990" y="2338"/>
                  </a:cubicBezTo>
                  <a:cubicBezTo>
                    <a:pt x="705" y="2454"/>
                    <a:pt x="473" y="2624"/>
                    <a:pt x="303" y="2864"/>
                  </a:cubicBezTo>
                  <a:cubicBezTo>
                    <a:pt x="0" y="3311"/>
                    <a:pt x="0" y="3855"/>
                    <a:pt x="71" y="4140"/>
                  </a:cubicBezTo>
                  <a:lnTo>
                    <a:pt x="71" y="10001"/>
                  </a:lnTo>
                  <a:cubicBezTo>
                    <a:pt x="71" y="10537"/>
                    <a:pt x="482" y="10956"/>
                    <a:pt x="1008" y="10956"/>
                  </a:cubicBezTo>
                  <a:lnTo>
                    <a:pt x="5968" y="10956"/>
                  </a:lnTo>
                  <a:cubicBezTo>
                    <a:pt x="6495" y="10956"/>
                    <a:pt x="6923" y="10528"/>
                    <a:pt x="6923" y="10001"/>
                  </a:cubicBezTo>
                  <a:lnTo>
                    <a:pt x="6923" y="4087"/>
                  </a:lnTo>
                  <a:cubicBezTo>
                    <a:pt x="6923" y="4069"/>
                    <a:pt x="6923" y="4051"/>
                    <a:pt x="6923" y="4024"/>
                  </a:cubicBezTo>
                  <a:cubicBezTo>
                    <a:pt x="6941" y="3810"/>
                    <a:pt x="6976" y="3302"/>
                    <a:pt x="6673" y="2864"/>
                  </a:cubicBezTo>
                  <a:cubicBezTo>
                    <a:pt x="6504" y="2624"/>
                    <a:pt x="6272" y="2445"/>
                    <a:pt x="5977" y="2338"/>
                  </a:cubicBezTo>
                  <a:cubicBezTo>
                    <a:pt x="5968" y="2106"/>
                    <a:pt x="5906" y="1839"/>
                    <a:pt x="5736" y="1589"/>
                  </a:cubicBezTo>
                  <a:cubicBezTo>
                    <a:pt x="5558" y="1339"/>
                    <a:pt x="5308" y="1169"/>
                    <a:pt x="4996" y="1071"/>
                  </a:cubicBezTo>
                  <a:cubicBezTo>
                    <a:pt x="4933" y="875"/>
                    <a:pt x="4826" y="643"/>
                    <a:pt x="4639" y="438"/>
                  </a:cubicBezTo>
                  <a:cubicBezTo>
                    <a:pt x="4354" y="152"/>
                    <a:pt x="3961" y="1"/>
                    <a:pt x="3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7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537;p105"/>
            <p:cNvSpPr/>
            <p:nvPr/>
          </p:nvSpPr>
          <p:spPr>
            <a:xfrm>
              <a:off x="3992750" y="3390400"/>
              <a:ext cx="161500" cy="259175"/>
            </a:xfrm>
            <a:custGeom>
              <a:avLst/>
              <a:gdLst/>
              <a:ahLst/>
              <a:cxnLst/>
              <a:rect l="l" t="t" r="r" b="b"/>
              <a:pathLst>
                <a:path w="6460" h="10367" extrusionOk="0">
                  <a:moveTo>
                    <a:pt x="3239" y="794"/>
                  </a:moveTo>
                  <a:cubicBezTo>
                    <a:pt x="3507" y="794"/>
                    <a:pt x="3730" y="1008"/>
                    <a:pt x="3730" y="1276"/>
                  </a:cubicBezTo>
                  <a:cubicBezTo>
                    <a:pt x="3730" y="1544"/>
                    <a:pt x="3507" y="1767"/>
                    <a:pt x="3239" y="1767"/>
                  </a:cubicBezTo>
                  <a:cubicBezTo>
                    <a:pt x="2972" y="1767"/>
                    <a:pt x="2757" y="1544"/>
                    <a:pt x="2757" y="1276"/>
                  </a:cubicBezTo>
                  <a:cubicBezTo>
                    <a:pt x="2757" y="1008"/>
                    <a:pt x="2972" y="794"/>
                    <a:pt x="3239" y="794"/>
                  </a:cubicBezTo>
                  <a:close/>
                  <a:moveTo>
                    <a:pt x="3230" y="0"/>
                  </a:moveTo>
                  <a:cubicBezTo>
                    <a:pt x="2829" y="0"/>
                    <a:pt x="2517" y="116"/>
                    <a:pt x="2285" y="348"/>
                  </a:cubicBezTo>
                  <a:cubicBezTo>
                    <a:pt x="2070" y="571"/>
                    <a:pt x="1999" y="839"/>
                    <a:pt x="1963" y="1017"/>
                  </a:cubicBezTo>
                  <a:cubicBezTo>
                    <a:pt x="1633" y="1080"/>
                    <a:pt x="1384" y="1231"/>
                    <a:pt x="1223" y="1463"/>
                  </a:cubicBezTo>
                  <a:cubicBezTo>
                    <a:pt x="1036" y="1731"/>
                    <a:pt x="1018" y="2052"/>
                    <a:pt x="1027" y="2257"/>
                  </a:cubicBezTo>
                  <a:cubicBezTo>
                    <a:pt x="706" y="2338"/>
                    <a:pt x="456" y="2498"/>
                    <a:pt x="286" y="2739"/>
                  </a:cubicBezTo>
                  <a:cubicBezTo>
                    <a:pt x="1" y="3158"/>
                    <a:pt x="36" y="3658"/>
                    <a:pt x="108" y="3792"/>
                  </a:cubicBezTo>
                  <a:lnTo>
                    <a:pt x="108" y="9706"/>
                  </a:lnTo>
                  <a:cubicBezTo>
                    <a:pt x="108" y="10072"/>
                    <a:pt x="384" y="10366"/>
                    <a:pt x="741" y="10366"/>
                  </a:cubicBezTo>
                  <a:lnTo>
                    <a:pt x="5710" y="10366"/>
                  </a:lnTo>
                  <a:cubicBezTo>
                    <a:pt x="6067" y="10366"/>
                    <a:pt x="6370" y="10072"/>
                    <a:pt x="6370" y="9706"/>
                  </a:cubicBezTo>
                  <a:lnTo>
                    <a:pt x="6370" y="3792"/>
                  </a:lnTo>
                  <a:cubicBezTo>
                    <a:pt x="6370" y="3658"/>
                    <a:pt x="6460" y="3149"/>
                    <a:pt x="6174" y="2739"/>
                  </a:cubicBezTo>
                  <a:cubicBezTo>
                    <a:pt x="6005" y="2498"/>
                    <a:pt x="5755" y="2338"/>
                    <a:pt x="5425" y="2257"/>
                  </a:cubicBezTo>
                  <a:cubicBezTo>
                    <a:pt x="5443" y="2052"/>
                    <a:pt x="5425" y="1731"/>
                    <a:pt x="5229" y="1463"/>
                  </a:cubicBezTo>
                  <a:cubicBezTo>
                    <a:pt x="5068" y="1231"/>
                    <a:pt x="4818" y="1080"/>
                    <a:pt x="4488" y="1017"/>
                  </a:cubicBezTo>
                  <a:cubicBezTo>
                    <a:pt x="4461" y="839"/>
                    <a:pt x="4381" y="571"/>
                    <a:pt x="4167" y="348"/>
                  </a:cubicBezTo>
                  <a:cubicBezTo>
                    <a:pt x="3935" y="116"/>
                    <a:pt x="3623" y="0"/>
                    <a:pt x="3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 idx="7"/>
          </p:nvPr>
        </p:nvSpPr>
        <p:spPr>
          <a:xfrm>
            <a:off x="1796122" y="2209983"/>
            <a:ext cx="2791042" cy="1187985"/>
          </a:xfrm>
        </p:spPr>
        <p:txBody>
          <a:bodyPr/>
          <a:lstStyle/>
          <a:p>
            <a:r>
              <a:rPr lang="en-US" sz="2400" b="1" dirty="0" err="1">
                <a:latin typeface="UTM Neo Sans Intel" panose="02040603050506020204" pitchFamily="18" charset="0"/>
              </a:rPr>
              <a:t>Tìm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thêm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các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ứng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dụng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không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khí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trong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cuộc</a:t>
            </a:r>
            <a:r>
              <a:rPr lang="en-US" sz="2400" b="1" dirty="0"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latin typeface="UTM Neo Sans Intel" panose="02040603050506020204" pitchFamily="18" charset="0"/>
              </a:rPr>
              <a:t>sông</a:t>
            </a:r>
            <a:endParaRPr lang="vi-VN" sz="2400" b="1" dirty="0"/>
          </a:p>
        </p:txBody>
      </p:sp>
      <p:sp>
        <p:nvSpPr>
          <p:cNvPr id="30" name="Title 1"/>
          <p:cNvSpPr>
            <a:spLocks noGrp="1"/>
          </p:cNvSpPr>
          <p:nvPr>
            <p:ph type="title" idx="7"/>
          </p:nvPr>
        </p:nvSpPr>
        <p:spPr>
          <a:xfrm>
            <a:off x="5130222" y="2158562"/>
            <a:ext cx="3008710" cy="1187985"/>
          </a:xfrm>
        </p:spPr>
        <p:txBody>
          <a:bodyPr/>
          <a:lstStyle/>
          <a:p>
            <a:r>
              <a:rPr lang="en-US" sz="2400" b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Chuẩn</a:t>
            </a:r>
            <a:r>
              <a:rPr lang="en-US" sz="2400" b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bị</a:t>
            </a:r>
            <a:r>
              <a:rPr lang="en-US" sz="2400" b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bài</a:t>
            </a:r>
            <a:r>
              <a:rPr lang="en-US" sz="2400" b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mới</a:t>
            </a:r>
            <a:r>
              <a:rPr lang="en-US" sz="2400" b="1" dirty="0">
                <a:solidFill>
                  <a:schemeClr val="bg1"/>
                </a:solidFill>
                <a:latin typeface="UTM Neo Sans Intel" panose="02040603050506020204" pitchFamily="18" charset="0"/>
              </a:rPr>
              <a:t>:</a:t>
            </a:r>
            <a:br>
              <a:rPr lang="en-US" sz="2400" b="1" dirty="0">
                <a:solidFill>
                  <a:schemeClr val="bg1"/>
                </a:solidFill>
                <a:latin typeface="UTM Neo Sans Intel" panose="02040603050506020204" pitchFamily="18" charset="0"/>
              </a:rPr>
            </a:b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khí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có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những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thành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phần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UTM Neo Sans Intel" panose="02040603050506020204" pitchFamily="18" charset="0"/>
              </a:rPr>
              <a:t>gì</a:t>
            </a:r>
            <a:r>
              <a:rPr lang="en-US" sz="2400" b="1" i="1" dirty="0">
                <a:solidFill>
                  <a:schemeClr val="bg1"/>
                </a:solidFill>
                <a:latin typeface="UTM Neo Sans Intel" panose="02040603050506020204" pitchFamily="18" charset="0"/>
              </a:rPr>
              <a:t>?</a:t>
            </a:r>
            <a:endParaRPr lang="vi-VN" sz="2400" b="1" i="1" dirty="0">
              <a:solidFill>
                <a:schemeClr val="bg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77" r="-8613"/>
          <a:stretch/>
        </p:blipFill>
        <p:spPr>
          <a:xfrm>
            <a:off x="3359649" y="2961546"/>
            <a:ext cx="3096110" cy="2325520"/>
          </a:xfrm>
          <a:prstGeom prst="rect">
            <a:avLst/>
          </a:prstGeom>
        </p:spPr>
      </p:pic>
      <p:grpSp>
        <p:nvGrpSpPr>
          <p:cNvPr id="14" name="Google Shape;4715;p84"/>
          <p:cNvGrpSpPr/>
          <p:nvPr/>
        </p:nvGrpSpPr>
        <p:grpSpPr>
          <a:xfrm rot="597761">
            <a:off x="1058458" y="870179"/>
            <a:ext cx="518331" cy="599470"/>
            <a:chOff x="7086900" y="2742275"/>
            <a:chExt cx="1912041" cy="2352039"/>
          </a:xfrm>
        </p:grpSpPr>
        <p:sp>
          <p:nvSpPr>
            <p:cNvPr id="15" name="Google Shape;4716;p8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717;p8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8;p8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719;p8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720;p8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721;p8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722;p8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4723;p84"/>
          <p:cNvSpPr/>
          <p:nvPr/>
        </p:nvSpPr>
        <p:spPr>
          <a:xfrm rot="1649004">
            <a:off x="8350139" y="814490"/>
            <a:ext cx="248278" cy="192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4724;p84"/>
          <p:cNvGrpSpPr/>
          <p:nvPr/>
        </p:nvGrpSpPr>
        <p:grpSpPr>
          <a:xfrm flipH="1">
            <a:off x="8098769" y="4195152"/>
            <a:ext cx="543179" cy="540749"/>
            <a:chOff x="5881974" y="3343444"/>
            <a:chExt cx="480264" cy="478243"/>
          </a:xfrm>
        </p:grpSpPr>
        <p:sp>
          <p:nvSpPr>
            <p:cNvPr id="35" name="Google Shape;4725;p84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726;p84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913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1" name="Google Shape;3771;p77"/>
          <p:cNvSpPr/>
          <p:nvPr/>
        </p:nvSpPr>
        <p:spPr>
          <a:xfrm>
            <a:off x="2138458" y="1217670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70" name="Google Shape;3770;p77"/>
          <p:cNvSpPr/>
          <p:nvPr/>
        </p:nvSpPr>
        <p:spPr>
          <a:xfrm>
            <a:off x="1852776" y="1078738"/>
            <a:ext cx="7016530" cy="2519405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772" name="Google Shape;3772;p77"/>
          <p:cNvGrpSpPr/>
          <p:nvPr/>
        </p:nvGrpSpPr>
        <p:grpSpPr>
          <a:xfrm rot="889286">
            <a:off x="7485125" y="874543"/>
            <a:ext cx="1912774" cy="1010181"/>
            <a:chOff x="5862862" y="867279"/>
            <a:chExt cx="1912829" cy="1010210"/>
          </a:xfrm>
        </p:grpSpPr>
        <p:sp>
          <p:nvSpPr>
            <p:cNvPr id="3773" name="Google Shape;3773;p77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4" name="Google Shape;3774;p77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5" name="Google Shape;3775;p77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6" name="Google Shape;3776;p77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7" name="Google Shape;3777;p77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8" name="Google Shape;3778;p77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9" name="Google Shape;3779;p77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0" name="Google Shape;3780;p77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781" name="Google Shape;3781;p77"/>
          <p:cNvGrpSpPr/>
          <p:nvPr/>
        </p:nvGrpSpPr>
        <p:grpSpPr>
          <a:xfrm>
            <a:off x="1860049" y="2526970"/>
            <a:ext cx="1762332" cy="1404699"/>
            <a:chOff x="1292108" y="3397926"/>
            <a:chExt cx="1762332" cy="1404699"/>
          </a:xfrm>
        </p:grpSpPr>
        <p:sp>
          <p:nvSpPr>
            <p:cNvPr id="3782" name="Google Shape;3782;p77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3783" name="Google Shape;3783;p77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3784" name="Google Shape;3784;p77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3785" name="Google Shape;3785;p7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86" name="Google Shape;3786;p7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87" name="Google Shape;3787;p7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88" name="Google Shape;3788;p7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89" name="Google Shape;3789;p7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0" name="Google Shape;3790;p7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791" name="Google Shape;3791;p77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3792" name="Google Shape;3792;p7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3" name="Google Shape;3793;p7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4" name="Google Shape;3794;p7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5" name="Google Shape;3795;p7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6" name="Google Shape;3796;p7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7" name="Google Shape;3797;p7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798" name="Google Shape;3798;p77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3799" name="Google Shape;3799;p7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0" name="Google Shape;3800;p7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1" name="Google Shape;3801;p7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2" name="Google Shape;3802;p7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3" name="Google Shape;3803;p7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4" name="Google Shape;3804;p7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805" name="Google Shape;3805;p77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3806" name="Google Shape;3806;p7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7" name="Google Shape;3807;p7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8" name="Google Shape;3808;p7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09" name="Google Shape;3809;p7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0" name="Google Shape;3810;p7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1" name="Google Shape;3811;p7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812" name="Google Shape;3812;p77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3813" name="Google Shape;3813;p7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4" name="Google Shape;3814;p7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5" name="Google Shape;3815;p7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6" name="Google Shape;3816;p7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7" name="Google Shape;3817;p7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818" name="Google Shape;3818;p7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3819" name="Google Shape;3819;p77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3820" name="Google Shape;3820;p7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1" name="Google Shape;3821;p7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2" name="Google Shape;3822;p7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3" name="Google Shape;3823;p7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4" name="Google Shape;3824;p7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5" name="Google Shape;3825;p7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826" name="Google Shape;3826;p77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3827" name="Google Shape;3827;p7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8" name="Google Shape;3828;p7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9" name="Google Shape;3829;p7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0" name="Google Shape;3830;p7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1" name="Google Shape;3831;p7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2" name="Google Shape;3832;p7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833" name="Google Shape;3833;p77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3834" name="Google Shape;3834;p7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5" name="Google Shape;3835;p7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6" name="Google Shape;3836;p7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7" name="Google Shape;3837;p7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8" name="Google Shape;3838;p7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9" name="Google Shape;3839;p7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3840" name="Google Shape;3840;p77"/>
          <p:cNvSpPr txBox="1">
            <a:spLocks noGrp="1"/>
          </p:cNvSpPr>
          <p:nvPr>
            <p:ph type="ctrTitle"/>
          </p:nvPr>
        </p:nvSpPr>
        <p:spPr>
          <a:xfrm rot="-159">
            <a:off x="2192349" y="2504294"/>
            <a:ext cx="64956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UVF Kewl Script" panose="02000505000000020002" pitchFamily="2" charset="0"/>
              </a:rPr>
              <a:t>CHÚC CÁC CON HỌC TỐT</a:t>
            </a:r>
            <a:endParaRPr b="1" dirty="0">
              <a:solidFill>
                <a:srgbClr val="FFFFFF"/>
              </a:solidFill>
              <a:latin typeface="UVF Kewl Script" panose="02000505000000020002" pitchFamily="2" charset="0"/>
            </a:endParaRPr>
          </a:p>
        </p:txBody>
      </p:sp>
      <p:grpSp>
        <p:nvGrpSpPr>
          <p:cNvPr id="3858" name="Google Shape;3858;p77"/>
          <p:cNvGrpSpPr/>
          <p:nvPr/>
        </p:nvGrpSpPr>
        <p:grpSpPr>
          <a:xfrm rot="-1332500">
            <a:off x="8191910" y="4153111"/>
            <a:ext cx="668144" cy="660271"/>
            <a:chOff x="1560678" y="386628"/>
            <a:chExt cx="1762332" cy="1726722"/>
          </a:xfrm>
        </p:grpSpPr>
        <p:sp>
          <p:nvSpPr>
            <p:cNvPr id="3859" name="Google Shape;3859;p77"/>
            <p:cNvSpPr/>
            <p:nvPr/>
          </p:nvSpPr>
          <p:spPr>
            <a:xfrm>
              <a:off x="1560678" y="386628"/>
              <a:ext cx="1762332" cy="1726722"/>
            </a:xfrm>
            <a:custGeom>
              <a:avLst/>
              <a:gdLst/>
              <a:ahLst/>
              <a:cxnLst/>
              <a:rect l="l" t="t" r="r" b="b"/>
              <a:pathLst>
                <a:path w="21776" h="21336" extrusionOk="0">
                  <a:moveTo>
                    <a:pt x="11437" y="1"/>
                  </a:moveTo>
                  <a:cubicBezTo>
                    <a:pt x="11306" y="1"/>
                    <a:pt x="11162" y="50"/>
                    <a:pt x="11002" y="142"/>
                  </a:cubicBezTo>
                  <a:cubicBezTo>
                    <a:pt x="8892" y="1365"/>
                    <a:pt x="4481" y="10228"/>
                    <a:pt x="2252" y="14920"/>
                  </a:cubicBezTo>
                  <a:cubicBezTo>
                    <a:pt x="2097" y="15247"/>
                    <a:pt x="1954" y="15551"/>
                    <a:pt x="1823" y="15835"/>
                  </a:cubicBezTo>
                  <a:cubicBezTo>
                    <a:pt x="1591" y="16050"/>
                    <a:pt x="1105" y="17125"/>
                    <a:pt x="774" y="17909"/>
                  </a:cubicBezTo>
                  <a:cubicBezTo>
                    <a:pt x="698" y="18084"/>
                    <a:pt x="632" y="18243"/>
                    <a:pt x="579" y="18375"/>
                  </a:cubicBezTo>
                  <a:cubicBezTo>
                    <a:pt x="288" y="18468"/>
                    <a:pt x="1" y="18954"/>
                    <a:pt x="374" y="19321"/>
                  </a:cubicBezTo>
                  <a:cubicBezTo>
                    <a:pt x="806" y="19744"/>
                    <a:pt x="4644" y="21336"/>
                    <a:pt x="9623" y="21336"/>
                  </a:cubicBezTo>
                  <a:cubicBezTo>
                    <a:pt x="10053" y="21336"/>
                    <a:pt x="10491" y="21324"/>
                    <a:pt x="10936" y="21299"/>
                  </a:cubicBezTo>
                  <a:cubicBezTo>
                    <a:pt x="14629" y="21090"/>
                    <a:pt x="18085" y="19780"/>
                    <a:pt x="20039" y="18855"/>
                  </a:cubicBezTo>
                  <a:cubicBezTo>
                    <a:pt x="21045" y="18379"/>
                    <a:pt x="21653" y="18005"/>
                    <a:pt x="21686" y="17938"/>
                  </a:cubicBezTo>
                  <a:cubicBezTo>
                    <a:pt x="21775" y="17744"/>
                    <a:pt x="21335" y="16977"/>
                    <a:pt x="21335" y="16977"/>
                  </a:cubicBezTo>
                  <a:cubicBezTo>
                    <a:pt x="21330" y="16968"/>
                    <a:pt x="21321" y="16964"/>
                    <a:pt x="21308" y="16964"/>
                  </a:cubicBezTo>
                  <a:cubicBezTo>
                    <a:pt x="21270" y="16964"/>
                    <a:pt x="21201" y="16997"/>
                    <a:pt x="21100" y="17056"/>
                  </a:cubicBezTo>
                  <a:cubicBezTo>
                    <a:pt x="20879" y="16292"/>
                    <a:pt x="20076" y="14566"/>
                    <a:pt x="19781" y="14417"/>
                  </a:cubicBezTo>
                  <a:cubicBezTo>
                    <a:pt x="19771" y="14413"/>
                    <a:pt x="19759" y="14411"/>
                    <a:pt x="19745" y="14411"/>
                  </a:cubicBezTo>
                  <a:cubicBezTo>
                    <a:pt x="19728" y="14411"/>
                    <a:pt x="19708" y="14414"/>
                    <a:pt x="19685" y="14417"/>
                  </a:cubicBezTo>
                  <a:cubicBezTo>
                    <a:pt x="17913" y="10006"/>
                    <a:pt x="13410" y="149"/>
                    <a:pt x="11482" y="3"/>
                  </a:cubicBezTo>
                  <a:cubicBezTo>
                    <a:pt x="11467" y="1"/>
                    <a:pt x="11452" y="1"/>
                    <a:pt x="1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0" name="Google Shape;3860;p77"/>
            <p:cNvSpPr/>
            <p:nvPr/>
          </p:nvSpPr>
          <p:spPr>
            <a:xfrm>
              <a:off x="1807922" y="539830"/>
              <a:ext cx="1281688" cy="1342710"/>
            </a:xfrm>
            <a:custGeom>
              <a:avLst/>
              <a:gdLst/>
              <a:ahLst/>
              <a:cxnLst/>
              <a:rect l="l" t="t" r="r" b="b"/>
              <a:pathLst>
                <a:path w="15837" h="16591" extrusionOk="0">
                  <a:moveTo>
                    <a:pt x="8443" y="0"/>
                  </a:moveTo>
                  <a:cubicBezTo>
                    <a:pt x="8337" y="0"/>
                    <a:pt x="8223" y="40"/>
                    <a:pt x="8096" y="118"/>
                  </a:cubicBezTo>
                  <a:cubicBezTo>
                    <a:pt x="6399" y="1142"/>
                    <a:pt x="2864" y="8573"/>
                    <a:pt x="1079" y="12507"/>
                  </a:cubicBezTo>
                  <a:cubicBezTo>
                    <a:pt x="421" y="13962"/>
                    <a:pt x="1" y="14938"/>
                    <a:pt x="1" y="14938"/>
                  </a:cubicBezTo>
                  <a:cubicBezTo>
                    <a:pt x="1689" y="16155"/>
                    <a:pt x="3718" y="16590"/>
                    <a:pt x="5748" y="16590"/>
                  </a:cubicBezTo>
                  <a:cubicBezTo>
                    <a:pt x="10661" y="16590"/>
                    <a:pt x="15581" y="14042"/>
                    <a:pt x="15688" y="13867"/>
                  </a:cubicBezTo>
                  <a:cubicBezTo>
                    <a:pt x="15837" y="13619"/>
                    <a:pt x="10460" y="160"/>
                    <a:pt x="8479" y="2"/>
                  </a:cubicBezTo>
                  <a:cubicBezTo>
                    <a:pt x="8467" y="1"/>
                    <a:pt x="8455" y="0"/>
                    <a:pt x="8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1" name="Google Shape;3861;p77"/>
            <p:cNvSpPr/>
            <p:nvPr/>
          </p:nvSpPr>
          <p:spPr>
            <a:xfrm>
              <a:off x="1867406" y="539669"/>
              <a:ext cx="1162317" cy="1172190"/>
            </a:xfrm>
            <a:custGeom>
              <a:avLst/>
              <a:gdLst/>
              <a:ahLst/>
              <a:cxnLst/>
              <a:rect l="l" t="t" r="r" b="b"/>
              <a:pathLst>
                <a:path w="14362" h="14484" extrusionOk="0">
                  <a:moveTo>
                    <a:pt x="7712" y="0"/>
                  </a:moveTo>
                  <a:cubicBezTo>
                    <a:pt x="7605" y="0"/>
                    <a:pt x="7489" y="43"/>
                    <a:pt x="7361" y="120"/>
                  </a:cubicBezTo>
                  <a:cubicBezTo>
                    <a:pt x="8704" y="2719"/>
                    <a:pt x="13250" y="11580"/>
                    <a:pt x="13015" y="11987"/>
                  </a:cubicBezTo>
                  <a:cubicBezTo>
                    <a:pt x="12831" y="12308"/>
                    <a:pt x="10297" y="13793"/>
                    <a:pt x="6494" y="13793"/>
                  </a:cubicBezTo>
                  <a:cubicBezTo>
                    <a:pt x="4692" y="13793"/>
                    <a:pt x="2606" y="13459"/>
                    <a:pt x="344" y="12509"/>
                  </a:cubicBezTo>
                  <a:cubicBezTo>
                    <a:pt x="222" y="12784"/>
                    <a:pt x="106" y="13039"/>
                    <a:pt x="0" y="13274"/>
                  </a:cubicBezTo>
                  <a:cubicBezTo>
                    <a:pt x="20" y="13257"/>
                    <a:pt x="37" y="13247"/>
                    <a:pt x="49" y="13244"/>
                  </a:cubicBezTo>
                  <a:lnTo>
                    <a:pt x="60" y="13244"/>
                  </a:lnTo>
                  <a:cubicBezTo>
                    <a:pt x="188" y="13244"/>
                    <a:pt x="641" y="13555"/>
                    <a:pt x="1531" y="13865"/>
                  </a:cubicBezTo>
                  <a:cubicBezTo>
                    <a:pt x="2424" y="14176"/>
                    <a:pt x="3753" y="14484"/>
                    <a:pt x="5635" y="14484"/>
                  </a:cubicBezTo>
                  <a:cubicBezTo>
                    <a:pt x="6105" y="14484"/>
                    <a:pt x="6610" y="14467"/>
                    <a:pt x="7152" y="14421"/>
                  </a:cubicBezTo>
                  <a:cubicBezTo>
                    <a:pt x="10281" y="14170"/>
                    <a:pt x="12251" y="13250"/>
                    <a:pt x="13353" y="12648"/>
                  </a:cubicBezTo>
                  <a:cubicBezTo>
                    <a:pt x="13878" y="12364"/>
                    <a:pt x="14203" y="12149"/>
                    <a:pt x="14361" y="12113"/>
                  </a:cubicBezTo>
                  <a:cubicBezTo>
                    <a:pt x="12930" y="8406"/>
                    <a:pt x="9295" y="129"/>
                    <a:pt x="7744" y="4"/>
                  </a:cubicBezTo>
                  <a:cubicBezTo>
                    <a:pt x="7735" y="0"/>
                    <a:pt x="7724" y="0"/>
                    <a:pt x="771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2" name="Google Shape;3862;p77"/>
            <p:cNvSpPr/>
            <p:nvPr/>
          </p:nvSpPr>
          <p:spPr>
            <a:xfrm>
              <a:off x="2350887" y="1044111"/>
              <a:ext cx="196660" cy="219320"/>
            </a:xfrm>
            <a:custGeom>
              <a:avLst/>
              <a:gdLst/>
              <a:ahLst/>
              <a:cxnLst/>
              <a:rect l="l" t="t" r="r" b="b"/>
              <a:pathLst>
                <a:path w="2430" h="2710" extrusionOk="0">
                  <a:moveTo>
                    <a:pt x="1809" y="1"/>
                  </a:moveTo>
                  <a:cubicBezTo>
                    <a:pt x="1808" y="1"/>
                    <a:pt x="1807" y="1"/>
                    <a:pt x="1807" y="1"/>
                  </a:cubicBezTo>
                  <a:cubicBezTo>
                    <a:pt x="1634" y="7"/>
                    <a:pt x="2071" y="2418"/>
                    <a:pt x="1228" y="2454"/>
                  </a:cubicBezTo>
                  <a:cubicBezTo>
                    <a:pt x="1221" y="2454"/>
                    <a:pt x="1214" y="2454"/>
                    <a:pt x="1207" y="2454"/>
                  </a:cubicBezTo>
                  <a:cubicBezTo>
                    <a:pt x="316" y="2454"/>
                    <a:pt x="558" y="191"/>
                    <a:pt x="329" y="136"/>
                  </a:cubicBezTo>
                  <a:cubicBezTo>
                    <a:pt x="326" y="136"/>
                    <a:pt x="324" y="135"/>
                    <a:pt x="321" y="135"/>
                  </a:cubicBezTo>
                  <a:cubicBezTo>
                    <a:pt x="87" y="135"/>
                    <a:pt x="0" y="2709"/>
                    <a:pt x="1213" y="2709"/>
                  </a:cubicBezTo>
                  <a:cubicBezTo>
                    <a:pt x="1225" y="2709"/>
                    <a:pt x="1236" y="2709"/>
                    <a:pt x="1248" y="2708"/>
                  </a:cubicBezTo>
                  <a:cubicBezTo>
                    <a:pt x="2429" y="2662"/>
                    <a:pt x="2116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3" name="Google Shape;3863;p77"/>
            <p:cNvSpPr/>
            <p:nvPr/>
          </p:nvSpPr>
          <p:spPr>
            <a:xfrm>
              <a:off x="2271980" y="966741"/>
              <a:ext cx="58674" cy="57622"/>
            </a:xfrm>
            <a:custGeom>
              <a:avLst/>
              <a:gdLst/>
              <a:ahLst/>
              <a:cxnLst/>
              <a:rect l="l" t="t" r="r" b="b"/>
              <a:pathLst>
                <a:path w="725" h="712" extrusionOk="0">
                  <a:moveTo>
                    <a:pt x="361" y="1"/>
                  </a:moveTo>
                  <a:cubicBezTo>
                    <a:pt x="357" y="1"/>
                    <a:pt x="352" y="1"/>
                    <a:pt x="348" y="1"/>
                  </a:cubicBezTo>
                  <a:cubicBezTo>
                    <a:pt x="153" y="11"/>
                    <a:pt x="1" y="176"/>
                    <a:pt x="7" y="371"/>
                  </a:cubicBezTo>
                  <a:cubicBezTo>
                    <a:pt x="14" y="560"/>
                    <a:pt x="169" y="712"/>
                    <a:pt x="359" y="712"/>
                  </a:cubicBezTo>
                  <a:cubicBezTo>
                    <a:pt x="365" y="712"/>
                    <a:pt x="372" y="712"/>
                    <a:pt x="378" y="711"/>
                  </a:cubicBezTo>
                  <a:cubicBezTo>
                    <a:pt x="573" y="705"/>
                    <a:pt x="725" y="540"/>
                    <a:pt x="718" y="342"/>
                  </a:cubicBezTo>
                  <a:cubicBezTo>
                    <a:pt x="712" y="151"/>
                    <a:pt x="55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4" name="Google Shape;3864;p77"/>
            <p:cNvSpPr/>
            <p:nvPr/>
          </p:nvSpPr>
          <p:spPr>
            <a:xfrm>
              <a:off x="2531282" y="956301"/>
              <a:ext cx="58998" cy="57703"/>
            </a:xfrm>
            <a:custGeom>
              <a:avLst/>
              <a:gdLst/>
              <a:ahLst/>
              <a:cxnLst/>
              <a:rect l="l" t="t" r="r" b="b"/>
              <a:pathLst>
                <a:path w="729" h="713" extrusionOk="0">
                  <a:moveTo>
                    <a:pt x="363" y="0"/>
                  </a:moveTo>
                  <a:cubicBezTo>
                    <a:pt x="359" y="0"/>
                    <a:pt x="355" y="1"/>
                    <a:pt x="351" y="1"/>
                  </a:cubicBezTo>
                  <a:cubicBezTo>
                    <a:pt x="153" y="11"/>
                    <a:pt x="1" y="176"/>
                    <a:pt x="11" y="371"/>
                  </a:cubicBezTo>
                  <a:cubicBezTo>
                    <a:pt x="17" y="564"/>
                    <a:pt x="173" y="712"/>
                    <a:pt x="360" y="712"/>
                  </a:cubicBezTo>
                  <a:cubicBezTo>
                    <a:pt x="366" y="712"/>
                    <a:pt x="372" y="712"/>
                    <a:pt x="378" y="712"/>
                  </a:cubicBezTo>
                  <a:cubicBezTo>
                    <a:pt x="576" y="705"/>
                    <a:pt x="728" y="540"/>
                    <a:pt x="719" y="344"/>
                  </a:cubicBezTo>
                  <a:cubicBezTo>
                    <a:pt x="712" y="150"/>
                    <a:pt x="553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5" name="Google Shape;3865;p77"/>
            <p:cNvSpPr/>
            <p:nvPr/>
          </p:nvSpPr>
          <p:spPr>
            <a:xfrm>
              <a:off x="2561793" y="1057950"/>
              <a:ext cx="121071" cy="118239"/>
            </a:xfrm>
            <a:custGeom>
              <a:avLst/>
              <a:gdLst/>
              <a:ahLst/>
              <a:cxnLst/>
              <a:rect l="l" t="t" r="r" b="b"/>
              <a:pathLst>
                <a:path w="1496" h="1461" extrusionOk="0">
                  <a:moveTo>
                    <a:pt x="748" y="0"/>
                  </a:moveTo>
                  <a:cubicBezTo>
                    <a:pt x="738" y="0"/>
                    <a:pt x="729" y="1"/>
                    <a:pt x="719" y="1"/>
                  </a:cubicBezTo>
                  <a:cubicBezTo>
                    <a:pt x="315" y="18"/>
                    <a:pt x="1" y="355"/>
                    <a:pt x="17" y="759"/>
                  </a:cubicBezTo>
                  <a:cubicBezTo>
                    <a:pt x="34" y="1152"/>
                    <a:pt x="357" y="1460"/>
                    <a:pt x="748" y="1460"/>
                  </a:cubicBezTo>
                  <a:cubicBezTo>
                    <a:pt x="758" y="1460"/>
                    <a:pt x="768" y="1460"/>
                    <a:pt x="778" y="1460"/>
                  </a:cubicBezTo>
                  <a:cubicBezTo>
                    <a:pt x="1182" y="1446"/>
                    <a:pt x="1496" y="1106"/>
                    <a:pt x="1479" y="703"/>
                  </a:cubicBezTo>
                  <a:cubicBezTo>
                    <a:pt x="1463" y="308"/>
                    <a:pt x="1138" y="0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6" name="Google Shape;3866;p77"/>
            <p:cNvSpPr/>
            <p:nvPr/>
          </p:nvSpPr>
          <p:spPr>
            <a:xfrm>
              <a:off x="2155277" y="1074055"/>
              <a:ext cx="121152" cy="118401"/>
            </a:xfrm>
            <a:custGeom>
              <a:avLst/>
              <a:gdLst/>
              <a:ahLst/>
              <a:cxnLst/>
              <a:rect l="l" t="t" r="r" b="b"/>
              <a:pathLst>
                <a:path w="1497" h="1463" extrusionOk="0">
                  <a:moveTo>
                    <a:pt x="742" y="0"/>
                  </a:moveTo>
                  <a:cubicBezTo>
                    <a:pt x="734" y="0"/>
                    <a:pt x="726" y="0"/>
                    <a:pt x="718" y="0"/>
                  </a:cubicBezTo>
                  <a:cubicBezTo>
                    <a:pt x="315" y="17"/>
                    <a:pt x="1" y="358"/>
                    <a:pt x="18" y="761"/>
                  </a:cubicBezTo>
                  <a:cubicBezTo>
                    <a:pt x="34" y="1154"/>
                    <a:pt x="358" y="1463"/>
                    <a:pt x="747" y="1463"/>
                  </a:cubicBezTo>
                  <a:cubicBezTo>
                    <a:pt x="757" y="1463"/>
                    <a:pt x="768" y="1463"/>
                    <a:pt x="778" y="1462"/>
                  </a:cubicBezTo>
                  <a:cubicBezTo>
                    <a:pt x="1182" y="1446"/>
                    <a:pt x="1496" y="1105"/>
                    <a:pt x="1479" y="702"/>
                  </a:cubicBezTo>
                  <a:cubicBezTo>
                    <a:pt x="1463" y="306"/>
                    <a:pt x="1136" y="0"/>
                    <a:pt x="74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7" name="Google Shape;3867;p77"/>
            <p:cNvSpPr/>
            <p:nvPr/>
          </p:nvSpPr>
          <p:spPr>
            <a:xfrm>
              <a:off x="1771746" y="1519498"/>
              <a:ext cx="1359624" cy="436860"/>
            </a:xfrm>
            <a:custGeom>
              <a:avLst/>
              <a:gdLst/>
              <a:ahLst/>
              <a:cxnLst/>
              <a:rect l="l" t="t" r="r" b="b"/>
              <a:pathLst>
                <a:path w="16800" h="5398" extrusionOk="0">
                  <a:moveTo>
                    <a:pt x="15582" y="1"/>
                  </a:moveTo>
                  <a:cubicBezTo>
                    <a:pt x="15444" y="1"/>
                    <a:pt x="15111" y="228"/>
                    <a:pt x="14535" y="541"/>
                  </a:cubicBezTo>
                  <a:cubicBezTo>
                    <a:pt x="13433" y="1143"/>
                    <a:pt x="11463" y="2063"/>
                    <a:pt x="8334" y="2314"/>
                  </a:cubicBezTo>
                  <a:cubicBezTo>
                    <a:pt x="7792" y="2357"/>
                    <a:pt x="7286" y="2377"/>
                    <a:pt x="6814" y="2377"/>
                  </a:cubicBezTo>
                  <a:cubicBezTo>
                    <a:pt x="4934" y="2377"/>
                    <a:pt x="3604" y="2068"/>
                    <a:pt x="2713" y="1758"/>
                  </a:cubicBezTo>
                  <a:cubicBezTo>
                    <a:pt x="1822" y="1445"/>
                    <a:pt x="1369" y="1135"/>
                    <a:pt x="1243" y="1135"/>
                  </a:cubicBezTo>
                  <a:cubicBezTo>
                    <a:pt x="1239" y="1135"/>
                    <a:pt x="1235" y="1136"/>
                    <a:pt x="1231" y="1137"/>
                  </a:cubicBezTo>
                  <a:cubicBezTo>
                    <a:pt x="1077" y="1170"/>
                    <a:pt x="633" y="2191"/>
                    <a:pt x="342" y="2913"/>
                  </a:cubicBezTo>
                  <a:cubicBezTo>
                    <a:pt x="180" y="3310"/>
                    <a:pt x="65" y="3613"/>
                    <a:pt x="65" y="3613"/>
                  </a:cubicBezTo>
                  <a:cubicBezTo>
                    <a:pt x="1" y="3828"/>
                    <a:pt x="2485" y="5398"/>
                    <a:pt x="6589" y="5398"/>
                  </a:cubicBezTo>
                  <a:cubicBezTo>
                    <a:pt x="7165" y="5398"/>
                    <a:pt x="7773" y="5367"/>
                    <a:pt x="8410" y="5297"/>
                  </a:cubicBezTo>
                  <a:cubicBezTo>
                    <a:pt x="13592" y="4728"/>
                    <a:pt x="16658" y="2747"/>
                    <a:pt x="16731" y="2502"/>
                  </a:cubicBezTo>
                  <a:cubicBezTo>
                    <a:pt x="16800" y="2258"/>
                    <a:pt x="15907" y="158"/>
                    <a:pt x="15620" y="9"/>
                  </a:cubicBezTo>
                  <a:cubicBezTo>
                    <a:pt x="15609" y="3"/>
                    <a:pt x="15597" y="1"/>
                    <a:pt x="1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8" name="Google Shape;3868;p77"/>
            <p:cNvSpPr/>
            <p:nvPr/>
          </p:nvSpPr>
          <p:spPr>
            <a:xfrm>
              <a:off x="1786799" y="1519417"/>
              <a:ext cx="1335426" cy="397447"/>
            </a:xfrm>
            <a:custGeom>
              <a:avLst/>
              <a:gdLst/>
              <a:ahLst/>
              <a:cxnLst/>
              <a:rect l="l" t="t" r="r" b="b"/>
              <a:pathLst>
                <a:path w="16501" h="4911" extrusionOk="0">
                  <a:moveTo>
                    <a:pt x="15397" y="0"/>
                  </a:moveTo>
                  <a:cubicBezTo>
                    <a:pt x="15387" y="0"/>
                    <a:pt x="15370" y="4"/>
                    <a:pt x="15357" y="7"/>
                  </a:cubicBezTo>
                  <a:cubicBezTo>
                    <a:pt x="15199" y="43"/>
                    <a:pt x="14874" y="258"/>
                    <a:pt x="14349" y="542"/>
                  </a:cubicBezTo>
                  <a:cubicBezTo>
                    <a:pt x="14680" y="1084"/>
                    <a:pt x="15420" y="2351"/>
                    <a:pt x="15265" y="2592"/>
                  </a:cubicBezTo>
                  <a:cubicBezTo>
                    <a:pt x="15132" y="2795"/>
                    <a:pt x="12153" y="4517"/>
                    <a:pt x="7659" y="4517"/>
                  </a:cubicBezTo>
                  <a:cubicBezTo>
                    <a:pt x="5467" y="4517"/>
                    <a:pt x="2914" y="4107"/>
                    <a:pt x="156" y="2914"/>
                  </a:cubicBezTo>
                  <a:cubicBezTo>
                    <a:pt x="97" y="3059"/>
                    <a:pt x="44" y="3191"/>
                    <a:pt x="1" y="3303"/>
                  </a:cubicBezTo>
                  <a:cubicBezTo>
                    <a:pt x="24" y="3294"/>
                    <a:pt x="50" y="3291"/>
                    <a:pt x="73" y="3291"/>
                  </a:cubicBezTo>
                  <a:cubicBezTo>
                    <a:pt x="106" y="3291"/>
                    <a:pt x="140" y="3297"/>
                    <a:pt x="169" y="3317"/>
                  </a:cubicBezTo>
                  <a:cubicBezTo>
                    <a:pt x="401" y="3459"/>
                    <a:pt x="2722" y="4910"/>
                    <a:pt x="7269" y="4910"/>
                  </a:cubicBezTo>
                  <a:cubicBezTo>
                    <a:pt x="7550" y="4910"/>
                    <a:pt x="7838" y="4907"/>
                    <a:pt x="8135" y="4894"/>
                  </a:cubicBezTo>
                  <a:cubicBezTo>
                    <a:pt x="11739" y="4752"/>
                    <a:pt x="14088" y="3684"/>
                    <a:pt x="15397" y="2923"/>
                  </a:cubicBezTo>
                  <a:cubicBezTo>
                    <a:pt x="15936" y="2609"/>
                    <a:pt x="16296" y="2348"/>
                    <a:pt x="16501" y="2226"/>
                  </a:cubicBezTo>
                  <a:cubicBezTo>
                    <a:pt x="16319" y="1580"/>
                    <a:pt x="15672" y="132"/>
                    <a:pt x="15434" y="10"/>
                  </a:cubicBezTo>
                  <a:cubicBezTo>
                    <a:pt x="15423" y="4"/>
                    <a:pt x="15414" y="0"/>
                    <a:pt x="1539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9" name="Google Shape;3869;p77"/>
            <p:cNvSpPr/>
            <p:nvPr/>
          </p:nvSpPr>
          <p:spPr>
            <a:xfrm>
              <a:off x="1746496" y="1693014"/>
              <a:ext cx="1419674" cy="296123"/>
            </a:xfrm>
            <a:custGeom>
              <a:avLst/>
              <a:gdLst/>
              <a:ahLst/>
              <a:cxnLst/>
              <a:rect l="l" t="t" r="r" b="b"/>
              <a:pathLst>
                <a:path w="17542" h="3659" extrusionOk="0">
                  <a:moveTo>
                    <a:pt x="17165" y="1"/>
                  </a:moveTo>
                  <a:cubicBezTo>
                    <a:pt x="17058" y="1"/>
                    <a:pt x="16651" y="339"/>
                    <a:pt x="15895" y="778"/>
                  </a:cubicBezTo>
                  <a:cubicBezTo>
                    <a:pt x="14586" y="1539"/>
                    <a:pt x="12237" y="2607"/>
                    <a:pt x="8633" y="2749"/>
                  </a:cubicBezTo>
                  <a:cubicBezTo>
                    <a:pt x="8335" y="2761"/>
                    <a:pt x="8044" y="2766"/>
                    <a:pt x="7762" y="2766"/>
                  </a:cubicBezTo>
                  <a:cubicBezTo>
                    <a:pt x="3219" y="2766"/>
                    <a:pt x="901" y="1315"/>
                    <a:pt x="667" y="1172"/>
                  </a:cubicBezTo>
                  <a:cubicBezTo>
                    <a:pt x="638" y="1154"/>
                    <a:pt x="606" y="1146"/>
                    <a:pt x="572" y="1146"/>
                  </a:cubicBezTo>
                  <a:cubicBezTo>
                    <a:pt x="322" y="1146"/>
                    <a:pt x="1" y="1608"/>
                    <a:pt x="333" y="1952"/>
                  </a:cubicBezTo>
                  <a:cubicBezTo>
                    <a:pt x="685" y="2309"/>
                    <a:pt x="3789" y="3658"/>
                    <a:pt x="7806" y="3658"/>
                  </a:cubicBezTo>
                  <a:cubicBezTo>
                    <a:pt x="8141" y="3658"/>
                    <a:pt x="8482" y="3649"/>
                    <a:pt x="8829" y="3629"/>
                  </a:cubicBezTo>
                  <a:cubicBezTo>
                    <a:pt x="11801" y="3457"/>
                    <a:pt x="14578" y="2362"/>
                    <a:pt x="16146" y="1589"/>
                  </a:cubicBezTo>
                  <a:cubicBezTo>
                    <a:pt x="16956" y="1192"/>
                    <a:pt x="17443" y="877"/>
                    <a:pt x="17469" y="821"/>
                  </a:cubicBezTo>
                  <a:cubicBezTo>
                    <a:pt x="17542" y="656"/>
                    <a:pt x="17188" y="11"/>
                    <a:pt x="17188" y="11"/>
                  </a:cubicBezTo>
                  <a:cubicBezTo>
                    <a:pt x="17183" y="4"/>
                    <a:pt x="17176" y="1"/>
                    <a:pt x="17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0" name="Google Shape;3870;p77"/>
            <p:cNvSpPr/>
            <p:nvPr/>
          </p:nvSpPr>
          <p:spPr>
            <a:xfrm>
              <a:off x="3032891" y="1693095"/>
              <a:ext cx="128274" cy="128517"/>
            </a:xfrm>
            <a:custGeom>
              <a:avLst/>
              <a:gdLst/>
              <a:ahLst/>
              <a:cxnLst/>
              <a:rect l="l" t="t" r="r" b="b"/>
              <a:pathLst>
                <a:path w="1585" h="1588" extrusionOk="0">
                  <a:moveTo>
                    <a:pt x="1270" y="0"/>
                  </a:moveTo>
                  <a:cubicBezTo>
                    <a:pt x="1240" y="0"/>
                    <a:pt x="1183" y="30"/>
                    <a:pt x="1104" y="80"/>
                  </a:cubicBezTo>
                  <a:cubicBezTo>
                    <a:pt x="899" y="202"/>
                    <a:pt x="539" y="463"/>
                    <a:pt x="0" y="777"/>
                  </a:cubicBezTo>
                  <a:lnTo>
                    <a:pt x="251" y="1588"/>
                  </a:lnTo>
                  <a:cubicBezTo>
                    <a:pt x="1061" y="1191"/>
                    <a:pt x="1548" y="876"/>
                    <a:pt x="1574" y="820"/>
                  </a:cubicBezTo>
                  <a:cubicBezTo>
                    <a:pt x="1580" y="803"/>
                    <a:pt x="1584" y="784"/>
                    <a:pt x="1584" y="761"/>
                  </a:cubicBezTo>
                  <a:cubicBezTo>
                    <a:pt x="1584" y="539"/>
                    <a:pt x="1293" y="10"/>
                    <a:pt x="1293" y="10"/>
                  </a:cubicBezTo>
                  <a:cubicBezTo>
                    <a:pt x="1287" y="3"/>
                    <a:pt x="1279" y="0"/>
                    <a:pt x="12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1" name="Google Shape;3871;p77"/>
            <p:cNvSpPr/>
            <p:nvPr/>
          </p:nvSpPr>
          <p:spPr>
            <a:xfrm>
              <a:off x="2041246" y="1409190"/>
              <a:ext cx="93231" cy="86919"/>
            </a:xfrm>
            <a:custGeom>
              <a:avLst/>
              <a:gdLst/>
              <a:ahLst/>
              <a:cxnLst/>
              <a:rect l="l" t="t" r="r" b="b"/>
              <a:pathLst>
                <a:path w="1152" h="1074" extrusionOk="0">
                  <a:moveTo>
                    <a:pt x="944" y="0"/>
                  </a:moveTo>
                  <a:cubicBezTo>
                    <a:pt x="745" y="0"/>
                    <a:pt x="1" y="869"/>
                    <a:pt x="534" y="1048"/>
                  </a:cubicBezTo>
                  <a:cubicBezTo>
                    <a:pt x="585" y="1065"/>
                    <a:pt x="631" y="1073"/>
                    <a:pt x="673" y="1073"/>
                  </a:cubicBezTo>
                  <a:cubicBezTo>
                    <a:pt x="1152" y="1073"/>
                    <a:pt x="1055" y="34"/>
                    <a:pt x="961" y="3"/>
                  </a:cubicBezTo>
                  <a:cubicBezTo>
                    <a:pt x="956" y="1"/>
                    <a:pt x="950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2" name="Google Shape;3872;p77"/>
            <p:cNvSpPr/>
            <p:nvPr/>
          </p:nvSpPr>
          <p:spPr>
            <a:xfrm>
              <a:off x="2750200" y="1386205"/>
              <a:ext cx="96307" cy="86271"/>
            </a:xfrm>
            <a:custGeom>
              <a:avLst/>
              <a:gdLst/>
              <a:ahLst/>
              <a:cxnLst/>
              <a:rect l="l" t="t" r="r" b="b"/>
              <a:pathLst>
                <a:path w="1190" h="1066" extrusionOk="0">
                  <a:moveTo>
                    <a:pt x="152" y="0"/>
                  </a:moveTo>
                  <a:cubicBezTo>
                    <a:pt x="147" y="0"/>
                    <a:pt x="143" y="1"/>
                    <a:pt x="140" y="3"/>
                  </a:cubicBezTo>
                  <a:cubicBezTo>
                    <a:pt x="0" y="80"/>
                    <a:pt x="90" y="1065"/>
                    <a:pt x="478" y="1065"/>
                  </a:cubicBezTo>
                  <a:cubicBezTo>
                    <a:pt x="522" y="1065"/>
                    <a:pt x="570" y="1053"/>
                    <a:pt x="623" y="1024"/>
                  </a:cubicBezTo>
                  <a:cubicBezTo>
                    <a:pt x="1190" y="714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3" name="Google Shape;3873;p77"/>
            <p:cNvSpPr/>
            <p:nvPr/>
          </p:nvSpPr>
          <p:spPr>
            <a:xfrm>
              <a:off x="2405273" y="1481137"/>
              <a:ext cx="100110" cy="91613"/>
            </a:xfrm>
            <a:custGeom>
              <a:avLst/>
              <a:gdLst/>
              <a:ahLst/>
              <a:cxnLst/>
              <a:rect l="l" t="t" r="r" b="b"/>
              <a:pathLst>
                <a:path w="1237" h="1132" extrusionOk="0">
                  <a:moveTo>
                    <a:pt x="580" y="0"/>
                  </a:moveTo>
                  <a:cubicBezTo>
                    <a:pt x="579" y="0"/>
                    <a:pt x="579" y="0"/>
                    <a:pt x="579" y="0"/>
                  </a:cubicBezTo>
                  <a:cubicBezTo>
                    <a:pt x="403" y="10"/>
                    <a:pt x="1" y="1132"/>
                    <a:pt x="548" y="1132"/>
                  </a:cubicBezTo>
                  <a:cubicBezTo>
                    <a:pt x="555" y="1132"/>
                    <a:pt x="562" y="1132"/>
                    <a:pt x="570" y="1131"/>
                  </a:cubicBezTo>
                  <a:cubicBezTo>
                    <a:pt x="1236" y="1095"/>
                    <a:pt x="686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4" name="Google Shape;3874;p77"/>
            <p:cNvSpPr/>
            <p:nvPr/>
          </p:nvSpPr>
          <p:spPr>
            <a:xfrm>
              <a:off x="2263563" y="1315472"/>
              <a:ext cx="98168" cy="90318"/>
            </a:xfrm>
            <a:custGeom>
              <a:avLst/>
              <a:gdLst/>
              <a:ahLst/>
              <a:cxnLst/>
              <a:rect l="l" t="t" r="r" b="b"/>
              <a:pathLst>
                <a:path w="1213" h="1116" extrusionOk="0">
                  <a:moveTo>
                    <a:pt x="771" y="0"/>
                  </a:moveTo>
                  <a:cubicBezTo>
                    <a:pt x="587" y="0"/>
                    <a:pt x="1" y="1042"/>
                    <a:pt x="571" y="1112"/>
                  </a:cubicBezTo>
                  <a:cubicBezTo>
                    <a:pt x="592" y="1114"/>
                    <a:pt x="613" y="1115"/>
                    <a:pt x="633" y="1115"/>
                  </a:cubicBezTo>
                  <a:cubicBezTo>
                    <a:pt x="1213" y="1115"/>
                    <a:pt x="875" y="13"/>
                    <a:pt x="776" y="1"/>
                  </a:cubicBezTo>
                  <a:cubicBezTo>
                    <a:pt x="775" y="0"/>
                    <a:pt x="773" y="0"/>
                    <a:pt x="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5" name="Google Shape;3875;p77"/>
            <p:cNvSpPr/>
            <p:nvPr/>
          </p:nvSpPr>
          <p:spPr>
            <a:xfrm>
              <a:off x="2558070" y="1273954"/>
              <a:ext cx="94850" cy="90318"/>
            </a:xfrm>
            <a:custGeom>
              <a:avLst/>
              <a:gdLst/>
              <a:ahLst/>
              <a:cxnLst/>
              <a:rect l="l" t="t" r="r" b="b"/>
              <a:pathLst>
                <a:path w="1172" h="1116" extrusionOk="0">
                  <a:moveTo>
                    <a:pt x="284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118" y="51"/>
                    <a:pt x="0" y="1115"/>
                    <a:pt x="438" y="1115"/>
                  </a:cubicBezTo>
                  <a:cubicBezTo>
                    <a:pt x="469" y="1115"/>
                    <a:pt x="503" y="1110"/>
                    <a:pt x="540" y="1098"/>
                  </a:cubicBezTo>
                  <a:cubicBezTo>
                    <a:pt x="1171" y="906"/>
                    <a:pt x="40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6" name="Google Shape;3876;p77"/>
            <p:cNvSpPr/>
            <p:nvPr/>
          </p:nvSpPr>
          <p:spPr>
            <a:xfrm>
              <a:off x="2305971" y="801642"/>
              <a:ext cx="54142" cy="41274"/>
            </a:xfrm>
            <a:custGeom>
              <a:avLst/>
              <a:gdLst/>
              <a:ahLst/>
              <a:cxnLst/>
              <a:rect l="l" t="t" r="r" b="b"/>
              <a:pathLst>
                <a:path w="669" h="510" extrusionOk="0">
                  <a:moveTo>
                    <a:pt x="324" y="1"/>
                  </a:moveTo>
                  <a:cubicBezTo>
                    <a:pt x="1" y="13"/>
                    <a:pt x="17" y="509"/>
                    <a:pt x="335" y="509"/>
                  </a:cubicBezTo>
                  <a:lnTo>
                    <a:pt x="344" y="509"/>
                  </a:lnTo>
                  <a:cubicBezTo>
                    <a:pt x="669" y="497"/>
                    <a:pt x="652" y="1"/>
                    <a:pt x="338" y="1"/>
                  </a:cubicBezTo>
                  <a:close/>
                </a:path>
              </a:pathLst>
            </a:custGeom>
            <a:solidFill>
              <a:srgbClr val="F2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877" name="Google Shape;3877;p77"/>
          <p:cNvGrpSpPr/>
          <p:nvPr/>
        </p:nvGrpSpPr>
        <p:grpSpPr>
          <a:xfrm rot="-268815">
            <a:off x="3553730" y="197906"/>
            <a:ext cx="535042" cy="607335"/>
            <a:chOff x="4257150" y="439500"/>
            <a:chExt cx="496378" cy="634217"/>
          </a:xfrm>
        </p:grpSpPr>
        <p:sp>
          <p:nvSpPr>
            <p:cNvPr id="3878" name="Google Shape;3878;p77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9" name="Google Shape;3879;p77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0" name="Google Shape;3880;p77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1" name="Google Shape;3881;p77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2" name="Google Shape;3882;p77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3" name="Google Shape;3883;p77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4" name="Google Shape;3884;p77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885" name="Google Shape;3885;p77"/>
          <p:cNvGrpSpPr/>
          <p:nvPr/>
        </p:nvGrpSpPr>
        <p:grpSpPr>
          <a:xfrm>
            <a:off x="1731538" y="722019"/>
            <a:ext cx="973987" cy="897020"/>
            <a:chOff x="-222388" y="1680158"/>
            <a:chExt cx="776827" cy="778853"/>
          </a:xfrm>
        </p:grpSpPr>
        <p:sp>
          <p:nvSpPr>
            <p:cNvPr id="3886" name="Google Shape;3886;p77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7" name="Google Shape;3887;p77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8" name="Google Shape;3888;p77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9" name="Google Shape;3889;p77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0" name="Google Shape;3890;p77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1" name="Google Shape;3891;p77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2" name="Google Shape;3892;p77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3" name="Google Shape;3893;p77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4" name="Google Shape;3894;p77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5" name="Google Shape;3895;p77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6" name="Google Shape;3896;p77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7" name="Google Shape;3897;p77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8" name="Google Shape;3898;p77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0" y="0"/>
            <a:ext cx="194012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7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8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8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1187" y="0"/>
            <a:ext cx="9132338" cy="51435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3690778" y="3829051"/>
            <a:ext cx="1762444" cy="682073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5750"/>
            <a:ext cx="4501677" cy="5143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7551" y="715219"/>
            <a:ext cx="2798306" cy="34567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2050" y="571500"/>
            <a:ext cx="4243184" cy="4435225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57300" y="404525"/>
            <a:ext cx="621388" cy="6213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314801" y="1200151"/>
            <a:ext cx="578685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8906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1187" y="0"/>
            <a:ext cx="9132338" cy="51435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832091" y="417357"/>
            <a:ext cx="7479818" cy="4440394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15974" y="810427"/>
              <a:ext cx="2362715" cy="6453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>
                  <a:solidFill>
                    <a:schemeClr val="bg1"/>
                  </a:solidFill>
                  <a:latin typeface="iCiel Cadena" panose="02000503000000020004" pitchFamily="50" charset="0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2529314" y="3473917"/>
            <a:ext cx="1850690" cy="2114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500" y="3938766"/>
            <a:ext cx="1150415" cy="14211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4909481" y="3623864"/>
            <a:ext cx="1744420" cy="18233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157442" y="1600200"/>
            <a:ext cx="6811160" cy="21272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8000"/>
              </a:lnSpc>
            </a:pP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Trò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chơi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sẽ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có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3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câu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hỏi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trắc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nghiệm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algn="ctr">
              <a:lnSpc>
                <a:spcPct val="128000"/>
              </a:lnSpc>
            </a:pP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Để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trả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lời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các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câu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hỏi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này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em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hãy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đưa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</a:t>
            </a:r>
            <a:b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kí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hiệu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KÉO - BÚA - BAO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chứa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đáp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án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đúng</a:t>
            </a:r>
            <a:b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mà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các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em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tìm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được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trước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camera </a:t>
            </a:r>
            <a:r>
              <a:rPr lang="en-US" sz="2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nhé</a:t>
            </a: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28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1187" y="0"/>
            <a:ext cx="9132338" cy="51435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343150" y="130904"/>
            <a:ext cx="6515100" cy="1720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457200" y="349494"/>
            <a:ext cx="1600200" cy="1307856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353" y="990601"/>
              <a:ext cx="1417055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160296" y="349494"/>
            <a:ext cx="4880807" cy="1246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Trong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quả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bóng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bay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có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chứa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gì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?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367698" y="1602723"/>
            <a:ext cx="8433402" cy="1313659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Không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khí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57200" y="2951267"/>
            <a:ext cx="8343900" cy="1101258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Không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chứa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gì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hết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403192" y="3936383"/>
            <a:ext cx="8397908" cy="1234913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Cả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hai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đáp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án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đều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sai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83119" y="1394860"/>
            <a:ext cx="1038293" cy="103829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1744636" y="5474402"/>
            <a:ext cx="5654729" cy="3155249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2"/>
          <a:srcRect l="205" r="205"/>
          <a:stretch>
            <a:fillRect/>
          </a:stretch>
        </p:blipFill>
        <p:spPr>
          <a:xfrm>
            <a:off x="1894366" y="5582608"/>
            <a:ext cx="5355269" cy="2938836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9157" y="6894661"/>
            <a:ext cx="4325687" cy="11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1187" y="0"/>
            <a:ext cx="9132338" cy="51435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343150" y="130904"/>
            <a:ext cx="6515100" cy="1720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457200" y="349494"/>
            <a:ext cx="1600200" cy="1307856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355" y="990601"/>
              <a:ext cx="1417055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277952" y="611666"/>
            <a:ext cx="4645504" cy="6232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khí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có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ở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đâu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?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367698" y="1602723"/>
            <a:ext cx="8433402" cy="1313659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Xung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quanh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mọi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vật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57200" y="2951267"/>
            <a:ext cx="8343900" cy="1101258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Cả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hai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đáp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án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đều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đúng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403192" y="3936383"/>
            <a:ext cx="8397908" cy="1234913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Trong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mọi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vật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rỗng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83119" y="1394860"/>
            <a:ext cx="1038293" cy="103829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1744636" y="5474402"/>
            <a:ext cx="5654729" cy="3155249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>
          <a:xfrm>
            <a:off x="1894367" y="5588625"/>
            <a:ext cx="5355268" cy="2926802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334485" y="-5208354"/>
            <a:ext cx="5355269" cy="293883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245431" y="-6222539"/>
            <a:ext cx="5355269" cy="2938836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1592" y="6894661"/>
            <a:ext cx="4440818" cy="11338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1396875" y="2499152"/>
            <a:ext cx="929742" cy="3231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t>Âm thanh</a:t>
            </a:r>
            <a:br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37147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1187" y="0"/>
            <a:ext cx="9132338" cy="51435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343150" y="130904"/>
            <a:ext cx="6515100" cy="1720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457200" y="349494"/>
            <a:ext cx="1600200" cy="1307856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353" y="990601"/>
              <a:ext cx="1417055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300">
                  <a:solidFill>
                    <a:schemeClr val="bg1"/>
                  </a:solidFill>
                  <a:latin typeface="iCiel Cadena" panose="02000503000000020004" pitchFamily="50" charset="0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2563227" y="303842"/>
            <a:ext cx="6074945" cy="1246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Lớp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không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khí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bao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quanh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Trái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Đất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gọi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là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 </a:t>
            </a:r>
            <a:r>
              <a:rPr lang="en-US" sz="4050" b="1" dirty="0" err="1">
                <a:solidFill>
                  <a:schemeClr val="accent4"/>
                </a:solidFill>
                <a:latin typeface="UTM Neo Sans Intel" panose="02040603050506020204" pitchFamily="18" charset="0"/>
              </a:rPr>
              <a:t>gì</a:t>
            </a:r>
            <a:r>
              <a:rPr lang="en-US" sz="4050" b="1" dirty="0">
                <a:solidFill>
                  <a:schemeClr val="accent4"/>
                </a:solidFill>
                <a:latin typeface="UTM Neo Sans Intel" panose="02040603050506020204" pitchFamily="18" charset="0"/>
              </a:rPr>
              <a:t>?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367698" y="1602723"/>
            <a:ext cx="8433402" cy="1313659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Áp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suất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57200" y="2951267"/>
            <a:ext cx="8343900" cy="1101258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Khí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oxi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403192" y="3936383"/>
            <a:ext cx="8397908" cy="1234913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Khí</a:t>
              </a:r>
              <a:r>
                <a:rPr lang="en-US" sz="25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 </a:t>
              </a:r>
              <a:r>
                <a:rPr lang="en-US" sz="25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Neo Sans Intel" panose="02040603050506020204" pitchFamily="18" charset="0"/>
                </a:rPr>
                <a:t>quyển</a:t>
              </a:r>
              <a:endParaRPr lang="en-US" sz="2550" dirty="0">
                <a:solidFill>
                  <a:schemeClr val="tx1">
                    <a:lumMod val="75000"/>
                    <a:lumOff val="25000"/>
                  </a:schemeClr>
                </a:solidFill>
                <a:latin typeface="UTM Neo Sans Intel" panose="02040603050506020204" pitchFamily="18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83119" y="1394860"/>
            <a:ext cx="1038293" cy="103829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1744636" y="5474402"/>
            <a:ext cx="5654729" cy="3155249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>
          <a:xfrm>
            <a:off x="1905796" y="5594871"/>
            <a:ext cx="5332409" cy="2914310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3840" y="6894661"/>
            <a:ext cx="4416320" cy="11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" name="Google Shape;2654;p61"/>
          <p:cNvSpPr/>
          <p:nvPr/>
        </p:nvSpPr>
        <p:spPr>
          <a:xfrm>
            <a:off x="1709413" y="2246275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61"/>
          <p:cNvSpPr/>
          <p:nvPr/>
        </p:nvSpPr>
        <p:spPr>
          <a:xfrm rot="-8603968">
            <a:off x="1624154" y="3845257"/>
            <a:ext cx="1395677" cy="473280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61"/>
          <p:cNvSpPr txBox="1">
            <a:spLocks noGrp="1"/>
          </p:cNvSpPr>
          <p:nvPr>
            <p:ph type="ctrTitle"/>
          </p:nvPr>
        </p:nvSpPr>
        <p:spPr>
          <a:xfrm rot="-182">
            <a:off x="2078813" y="2866268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UVF Kewl Script" panose="02000505000000020002" pitchFamily="2" charset="0"/>
              </a:rPr>
              <a:t>KHÁM PHÁ</a:t>
            </a:r>
            <a:endParaRPr sz="6000" dirty="0">
              <a:latin typeface="UVF Kewl Script" panose="02000505000000020002" pitchFamily="2" charset="0"/>
            </a:endParaRPr>
          </a:p>
        </p:txBody>
      </p:sp>
      <p:sp>
        <p:nvSpPr>
          <p:cNvPr id="2657" name="Google Shape;2657;p61"/>
          <p:cNvSpPr txBox="1">
            <a:spLocks noGrp="1"/>
          </p:cNvSpPr>
          <p:nvPr>
            <p:ph type="subTitle" idx="1"/>
          </p:nvPr>
        </p:nvSpPr>
        <p:spPr>
          <a:xfrm rot="989">
            <a:off x="2325959" y="3554620"/>
            <a:ext cx="521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UTM Neo Sans Intel" panose="02040603050506020204" pitchFamily="18" charset="0"/>
              </a:rPr>
              <a:t>Tính chất của không khí</a:t>
            </a:r>
            <a:endParaRPr sz="2400" b="1" dirty="0">
              <a:latin typeface="UTM Neo Sans Intel" panose="02040603050506020204" pitchFamily="18" charset="0"/>
            </a:endParaRPr>
          </a:p>
        </p:txBody>
      </p:sp>
      <p:grpSp>
        <p:nvGrpSpPr>
          <p:cNvPr id="2658" name="Google Shape;2658;p61"/>
          <p:cNvGrpSpPr/>
          <p:nvPr/>
        </p:nvGrpSpPr>
        <p:grpSpPr>
          <a:xfrm>
            <a:off x="8301175" y="-14051"/>
            <a:ext cx="404657" cy="1808340"/>
            <a:chOff x="8574475" y="-14051"/>
            <a:chExt cx="404657" cy="1808340"/>
          </a:xfrm>
        </p:grpSpPr>
        <p:sp>
          <p:nvSpPr>
            <p:cNvPr id="2659" name="Google Shape;2659;p61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61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61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61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61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61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61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61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61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61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9" name="Google Shape;2669;p61"/>
          <p:cNvSpPr/>
          <p:nvPr/>
        </p:nvSpPr>
        <p:spPr>
          <a:xfrm rot="639960">
            <a:off x="4392216" y="4166524"/>
            <a:ext cx="404651" cy="36971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0" name="Google Shape;2670;p61"/>
          <p:cNvGrpSpPr/>
          <p:nvPr/>
        </p:nvGrpSpPr>
        <p:grpSpPr>
          <a:xfrm rot="-616622">
            <a:off x="4144400" y="795719"/>
            <a:ext cx="1390838" cy="1678146"/>
            <a:chOff x="3368409" y="1154615"/>
            <a:chExt cx="994364" cy="1195950"/>
          </a:xfrm>
        </p:grpSpPr>
        <p:sp>
          <p:nvSpPr>
            <p:cNvPr id="2671" name="Google Shape;2671;p61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61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61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61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61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61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61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61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61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61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61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61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61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61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61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61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61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61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61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61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61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61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61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61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1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61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61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1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61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1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1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61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6" name="Google Shape;2706;p61"/>
          <p:cNvGrpSpPr/>
          <p:nvPr/>
        </p:nvGrpSpPr>
        <p:grpSpPr>
          <a:xfrm rot="-8615533">
            <a:off x="6705377" y="2362319"/>
            <a:ext cx="2022274" cy="329046"/>
            <a:chOff x="1777900" y="2356875"/>
            <a:chExt cx="5003236" cy="814081"/>
          </a:xfrm>
        </p:grpSpPr>
        <p:sp>
          <p:nvSpPr>
            <p:cNvPr id="2707" name="Google Shape;2707;p61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1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61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61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61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1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1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1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61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61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61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61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61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61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61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61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61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61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1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1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1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61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61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61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61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61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61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61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61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61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61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61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1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61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61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61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1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4" name="Google Shape;2744;p61"/>
          <p:cNvGrpSpPr/>
          <p:nvPr/>
        </p:nvGrpSpPr>
        <p:grpSpPr>
          <a:xfrm>
            <a:off x="1505536" y="488219"/>
            <a:ext cx="1012477" cy="947084"/>
            <a:chOff x="1178193" y="539992"/>
            <a:chExt cx="1573391" cy="1471771"/>
          </a:xfrm>
        </p:grpSpPr>
        <p:sp>
          <p:nvSpPr>
            <p:cNvPr id="2745" name="Google Shape;2745;p61"/>
            <p:cNvSpPr/>
            <p:nvPr/>
          </p:nvSpPr>
          <p:spPr>
            <a:xfrm rot="-3921521">
              <a:off x="1476612" y="684445"/>
              <a:ext cx="981973" cy="1124981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61"/>
            <p:cNvSpPr/>
            <p:nvPr/>
          </p:nvSpPr>
          <p:spPr>
            <a:xfrm rot="-3921521">
              <a:off x="1442318" y="650080"/>
              <a:ext cx="1045140" cy="1251596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61"/>
            <p:cNvSpPr/>
            <p:nvPr/>
          </p:nvSpPr>
          <p:spPr>
            <a:xfrm rot="-3921521">
              <a:off x="1999527" y="1044018"/>
              <a:ext cx="361003" cy="482828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61"/>
            <p:cNvSpPr/>
            <p:nvPr/>
          </p:nvSpPr>
          <p:spPr>
            <a:xfrm rot="-3921521">
              <a:off x="1740524" y="1075762"/>
              <a:ext cx="485360" cy="541343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61"/>
            <p:cNvSpPr/>
            <p:nvPr/>
          </p:nvSpPr>
          <p:spPr>
            <a:xfrm rot="-3921521">
              <a:off x="1586098" y="1231100"/>
              <a:ext cx="439924" cy="462495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1"/>
            <p:cNvSpPr/>
            <p:nvPr/>
          </p:nvSpPr>
          <p:spPr>
            <a:xfrm rot="-3921521">
              <a:off x="1655440" y="1494612"/>
              <a:ext cx="55020" cy="70195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61"/>
            <p:cNvSpPr/>
            <p:nvPr/>
          </p:nvSpPr>
          <p:spPr>
            <a:xfrm rot="-3921521">
              <a:off x="1666721" y="1429721"/>
              <a:ext cx="137045" cy="136703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1"/>
            <p:cNvSpPr/>
            <p:nvPr/>
          </p:nvSpPr>
          <p:spPr>
            <a:xfrm rot="-3921521">
              <a:off x="2231047" y="1193930"/>
              <a:ext cx="75895" cy="75899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61"/>
            <p:cNvSpPr/>
            <p:nvPr/>
          </p:nvSpPr>
          <p:spPr>
            <a:xfrm rot="-3921521">
              <a:off x="2152051" y="1194539"/>
              <a:ext cx="137472" cy="127585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61"/>
            <p:cNvSpPr/>
            <p:nvPr/>
          </p:nvSpPr>
          <p:spPr>
            <a:xfrm rot="-3921521">
              <a:off x="1498501" y="670099"/>
              <a:ext cx="545463" cy="475222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61"/>
            <p:cNvSpPr/>
            <p:nvPr/>
          </p:nvSpPr>
          <p:spPr>
            <a:xfrm rot="-3921521">
              <a:off x="1582445" y="918965"/>
              <a:ext cx="563971" cy="516742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61"/>
            <p:cNvSpPr/>
            <p:nvPr/>
          </p:nvSpPr>
          <p:spPr>
            <a:xfrm rot="-3921521">
              <a:off x="1532885" y="830797"/>
              <a:ext cx="606497" cy="590196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61"/>
            <p:cNvSpPr/>
            <p:nvPr/>
          </p:nvSpPr>
          <p:spPr>
            <a:xfrm rot="-3921521">
              <a:off x="1532886" y="782436"/>
              <a:ext cx="576620" cy="567768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61"/>
            <p:cNvSpPr/>
            <p:nvPr/>
          </p:nvSpPr>
          <p:spPr>
            <a:xfrm rot="-3921521">
              <a:off x="1978528" y="1449632"/>
              <a:ext cx="378929" cy="424545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61"/>
            <p:cNvSpPr/>
            <p:nvPr/>
          </p:nvSpPr>
          <p:spPr>
            <a:xfrm rot="-3921521">
              <a:off x="2179420" y="1752501"/>
              <a:ext cx="139489" cy="14217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61"/>
            <p:cNvSpPr/>
            <p:nvPr/>
          </p:nvSpPr>
          <p:spPr>
            <a:xfrm rot="-3921521">
              <a:off x="1655212" y="1275621"/>
              <a:ext cx="161256" cy="151914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61"/>
            <p:cNvSpPr/>
            <p:nvPr/>
          </p:nvSpPr>
          <p:spPr>
            <a:xfrm rot="-3921521">
              <a:off x="2035625" y="1109592"/>
              <a:ext cx="170258" cy="13984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61"/>
            <p:cNvSpPr/>
            <p:nvPr/>
          </p:nvSpPr>
          <p:spPr>
            <a:xfrm rot="-3921521">
              <a:off x="1808019" y="1214522"/>
              <a:ext cx="446792" cy="352100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61"/>
            <p:cNvSpPr/>
            <p:nvPr/>
          </p:nvSpPr>
          <p:spPr>
            <a:xfrm rot="-3921521">
              <a:off x="1833362" y="1459842"/>
              <a:ext cx="105926" cy="10337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61"/>
            <p:cNvSpPr/>
            <p:nvPr/>
          </p:nvSpPr>
          <p:spPr>
            <a:xfrm rot="-3921521">
              <a:off x="2101738" y="1325916"/>
              <a:ext cx="150043" cy="88355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400"/>
                            </p:stCondLst>
                            <p:childTnLst>
                              <p:par>
                                <p:cTn id="3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4" grpId="0" animBg="1"/>
      <p:bldP spid="2655" grpId="0" animBg="1"/>
      <p:bldP spid="2656" grpId="0"/>
      <p:bldP spid="265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49"/>
          <p:cNvSpPr/>
          <p:nvPr/>
        </p:nvSpPr>
        <p:spPr>
          <a:xfrm rot="-5400000">
            <a:off x="3860688" y="31953"/>
            <a:ext cx="3107776" cy="5934393"/>
          </a:xfrm>
          <a:custGeom>
            <a:avLst/>
            <a:gdLst/>
            <a:ahLst/>
            <a:cxnLst/>
            <a:rect l="l" t="t" r="r" b="b"/>
            <a:pathLst>
              <a:path w="5817" h="11108" extrusionOk="0">
                <a:moveTo>
                  <a:pt x="2828" y="732"/>
                </a:moveTo>
                <a:cubicBezTo>
                  <a:pt x="3069" y="732"/>
                  <a:pt x="3256" y="929"/>
                  <a:pt x="3256" y="1161"/>
                </a:cubicBezTo>
                <a:cubicBezTo>
                  <a:pt x="3256" y="1393"/>
                  <a:pt x="3069" y="1580"/>
                  <a:pt x="2828" y="1580"/>
                </a:cubicBezTo>
                <a:cubicBezTo>
                  <a:pt x="2587" y="1580"/>
                  <a:pt x="2391" y="1393"/>
                  <a:pt x="2391" y="1161"/>
                </a:cubicBezTo>
                <a:cubicBezTo>
                  <a:pt x="2391" y="929"/>
                  <a:pt x="2587" y="732"/>
                  <a:pt x="2828" y="732"/>
                </a:cubicBezTo>
                <a:close/>
                <a:moveTo>
                  <a:pt x="2828" y="1"/>
                </a:moveTo>
                <a:cubicBezTo>
                  <a:pt x="2293" y="1"/>
                  <a:pt x="1847" y="429"/>
                  <a:pt x="1749" y="875"/>
                </a:cubicBezTo>
                <a:lnTo>
                  <a:pt x="1383" y="875"/>
                </a:lnTo>
                <a:cubicBezTo>
                  <a:pt x="580" y="875"/>
                  <a:pt x="0" y="1607"/>
                  <a:pt x="0" y="2383"/>
                </a:cubicBezTo>
                <a:lnTo>
                  <a:pt x="0" y="9734"/>
                </a:lnTo>
                <a:cubicBezTo>
                  <a:pt x="0" y="10510"/>
                  <a:pt x="580" y="11108"/>
                  <a:pt x="1383" y="11108"/>
                </a:cubicBezTo>
                <a:lnTo>
                  <a:pt x="4273" y="11108"/>
                </a:lnTo>
                <a:cubicBezTo>
                  <a:pt x="5076" y="11108"/>
                  <a:pt x="5817" y="10510"/>
                  <a:pt x="5817" y="9734"/>
                </a:cubicBezTo>
                <a:lnTo>
                  <a:pt x="5817" y="2383"/>
                </a:lnTo>
                <a:cubicBezTo>
                  <a:pt x="5817" y="1607"/>
                  <a:pt x="5076" y="875"/>
                  <a:pt x="4273" y="875"/>
                </a:cubicBezTo>
                <a:lnTo>
                  <a:pt x="3899" y="875"/>
                </a:lnTo>
                <a:cubicBezTo>
                  <a:pt x="3810" y="429"/>
                  <a:pt x="3364" y="1"/>
                  <a:pt x="2828" y="1"/>
                </a:cubicBezTo>
                <a:close/>
              </a:path>
            </a:pathLst>
          </a:cu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1932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5" name="Google Shape;1385;p49"/>
          <p:cNvGrpSpPr/>
          <p:nvPr/>
        </p:nvGrpSpPr>
        <p:grpSpPr>
          <a:xfrm rot="1337084">
            <a:off x="7514053" y="1166743"/>
            <a:ext cx="1058902" cy="1058902"/>
            <a:chOff x="5421250" y="3298275"/>
            <a:chExt cx="242450" cy="242450"/>
          </a:xfrm>
        </p:grpSpPr>
        <p:sp>
          <p:nvSpPr>
            <p:cNvPr id="1386" name="Google Shape;1386;p49"/>
            <p:cNvSpPr/>
            <p:nvPr/>
          </p:nvSpPr>
          <p:spPr>
            <a:xfrm>
              <a:off x="5421250" y="3298275"/>
              <a:ext cx="242450" cy="242450"/>
            </a:xfrm>
            <a:custGeom>
              <a:avLst/>
              <a:gdLst/>
              <a:ahLst/>
              <a:cxnLst/>
              <a:rect l="l" t="t" r="r" b="b"/>
              <a:pathLst>
                <a:path w="9698" h="9698" extrusionOk="0">
                  <a:moveTo>
                    <a:pt x="732" y="1"/>
                  </a:moveTo>
                  <a:cubicBezTo>
                    <a:pt x="330" y="1"/>
                    <a:pt x="0" y="331"/>
                    <a:pt x="0" y="741"/>
                  </a:cubicBezTo>
                  <a:lnTo>
                    <a:pt x="0" y="8958"/>
                  </a:lnTo>
                  <a:cubicBezTo>
                    <a:pt x="0" y="9368"/>
                    <a:pt x="330" y="9698"/>
                    <a:pt x="732" y="9698"/>
                  </a:cubicBezTo>
                  <a:lnTo>
                    <a:pt x="8957" y="9698"/>
                  </a:lnTo>
                  <a:cubicBezTo>
                    <a:pt x="9358" y="9698"/>
                    <a:pt x="9697" y="9368"/>
                    <a:pt x="9697" y="8958"/>
                  </a:cubicBezTo>
                  <a:lnTo>
                    <a:pt x="9697" y="741"/>
                  </a:lnTo>
                  <a:cubicBezTo>
                    <a:pt x="9697" y="331"/>
                    <a:pt x="9358" y="1"/>
                    <a:pt x="89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9"/>
            <p:cNvSpPr/>
            <p:nvPr/>
          </p:nvSpPr>
          <p:spPr>
            <a:xfrm>
              <a:off x="5437075" y="3314350"/>
              <a:ext cx="210550" cy="210550"/>
            </a:xfrm>
            <a:custGeom>
              <a:avLst/>
              <a:gdLst/>
              <a:ahLst/>
              <a:cxnLst/>
              <a:rect l="l" t="t" r="r" b="b"/>
              <a:pathLst>
                <a:path w="8422" h="8422" extrusionOk="0">
                  <a:moveTo>
                    <a:pt x="0" y="0"/>
                  </a:moveTo>
                  <a:lnTo>
                    <a:pt x="0" y="357"/>
                  </a:lnTo>
                  <a:cubicBezTo>
                    <a:pt x="116" y="366"/>
                    <a:pt x="206" y="455"/>
                    <a:pt x="206" y="571"/>
                  </a:cubicBezTo>
                  <a:cubicBezTo>
                    <a:pt x="206" y="678"/>
                    <a:pt x="116" y="767"/>
                    <a:pt x="0" y="776"/>
                  </a:cubicBezTo>
                  <a:lnTo>
                    <a:pt x="0" y="1089"/>
                  </a:lnTo>
                  <a:cubicBezTo>
                    <a:pt x="116" y="1089"/>
                    <a:pt x="206" y="1187"/>
                    <a:pt x="206" y="1294"/>
                  </a:cubicBezTo>
                  <a:cubicBezTo>
                    <a:pt x="206" y="1410"/>
                    <a:pt x="116" y="1499"/>
                    <a:pt x="0" y="1508"/>
                  </a:cubicBezTo>
                  <a:lnTo>
                    <a:pt x="0" y="1820"/>
                  </a:lnTo>
                  <a:cubicBezTo>
                    <a:pt x="116" y="1820"/>
                    <a:pt x="206" y="1918"/>
                    <a:pt x="206" y="2025"/>
                  </a:cubicBezTo>
                  <a:cubicBezTo>
                    <a:pt x="206" y="2141"/>
                    <a:pt x="116" y="2230"/>
                    <a:pt x="0" y="2239"/>
                  </a:cubicBezTo>
                  <a:lnTo>
                    <a:pt x="0" y="2552"/>
                  </a:lnTo>
                  <a:cubicBezTo>
                    <a:pt x="116" y="2552"/>
                    <a:pt x="206" y="2650"/>
                    <a:pt x="206" y="2757"/>
                  </a:cubicBezTo>
                  <a:cubicBezTo>
                    <a:pt x="206" y="2873"/>
                    <a:pt x="116" y="2962"/>
                    <a:pt x="0" y="2971"/>
                  </a:cubicBezTo>
                  <a:lnTo>
                    <a:pt x="0" y="3283"/>
                  </a:lnTo>
                  <a:cubicBezTo>
                    <a:pt x="116" y="3283"/>
                    <a:pt x="206" y="3372"/>
                    <a:pt x="206" y="3488"/>
                  </a:cubicBezTo>
                  <a:cubicBezTo>
                    <a:pt x="206" y="3604"/>
                    <a:pt x="116" y="3693"/>
                    <a:pt x="0" y="3702"/>
                  </a:cubicBezTo>
                  <a:lnTo>
                    <a:pt x="0" y="4006"/>
                  </a:lnTo>
                  <a:cubicBezTo>
                    <a:pt x="116" y="4015"/>
                    <a:pt x="206" y="4104"/>
                    <a:pt x="206" y="4220"/>
                  </a:cubicBezTo>
                  <a:cubicBezTo>
                    <a:pt x="206" y="4336"/>
                    <a:pt x="116" y="4425"/>
                    <a:pt x="0" y="4434"/>
                  </a:cubicBezTo>
                  <a:lnTo>
                    <a:pt x="0" y="4737"/>
                  </a:lnTo>
                  <a:cubicBezTo>
                    <a:pt x="116" y="4746"/>
                    <a:pt x="206" y="4835"/>
                    <a:pt x="206" y="4951"/>
                  </a:cubicBezTo>
                  <a:cubicBezTo>
                    <a:pt x="206" y="5067"/>
                    <a:pt x="116" y="5157"/>
                    <a:pt x="0" y="5165"/>
                  </a:cubicBezTo>
                  <a:lnTo>
                    <a:pt x="0" y="5469"/>
                  </a:lnTo>
                  <a:cubicBezTo>
                    <a:pt x="116" y="5478"/>
                    <a:pt x="206" y="5567"/>
                    <a:pt x="206" y="5683"/>
                  </a:cubicBezTo>
                  <a:cubicBezTo>
                    <a:pt x="206" y="5799"/>
                    <a:pt x="116" y="5888"/>
                    <a:pt x="0" y="5888"/>
                  </a:cubicBezTo>
                  <a:lnTo>
                    <a:pt x="0" y="6200"/>
                  </a:lnTo>
                  <a:cubicBezTo>
                    <a:pt x="116" y="6209"/>
                    <a:pt x="206" y="6298"/>
                    <a:pt x="206" y="6414"/>
                  </a:cubicBezTo>
                  <a:cubicBezTo>
                    <a:pt x="206" y="6521"/>
                    <a:pt x="116" y="6620"/>
                    <a:pt x="0" y="6620"/>
                  </a:cubicBezTo>
                  <a:lnTo>
                    <a:pt x="0" y="6932"/>
                  </a:lnTo>
                  <a:cubicBezTo>
                    <a:pt x="116" y="6941"/>
                    <a:pt x="206" y="7030"/>
                    <a:pt x="206" y="7146"/>
                  </a:cubicBezTo>
                  <a:cubicBezTo>
                    <a:pt x="206" y="7253"/>
                    <a:pt x="116" y="7351"/>
                    <a:pt x="0" y="7351"/>
                  </a:cubicBezTo>
                  <a:lnTo>
                    <a:pt x="0" y="7663"/>
                  </a:lnTo>
                  <a:cubicBezTo>
                    <a:pt x="116" y="7672"/>
                    <a:pt x="206" y="7761"/>
                    <a:pt x="206" y="7877"/>
                  </a:cubicBezTo>
                  <a:cubicBezTo>
                    <a:pt x="206" y="7984"/>
                    <a:pt x="116" y="8083"/>
                    <a:pt x="0" y="8083"/>
                  </a:cubicBezTo>
                  <a:lnTo>
                    <a:pt x="0" y="8422"/>
                  </a:lnTo>
                  <a:lnTo>
                    <a:pt x="348" y="8422"/>
                  </a:lnTo>
                  <a:cubicBezTo>
                    <a:pt x="357" y="8315"/>
                    <a:pt x="447" y="8225"/>
                    <a:pt x="563" y="8225"/>
                  </a:cubicBezTo>
                  <a:cubicBezTo>
                    <a:pt x="670" y="8225"/>
                    <a:pt x="759" y="8315"/>
                    <a:pt x="768" y="8422"/>
                  </a:cubicBezTo>
                  <a:lnTo>
                    <a:pt x="1080" y="8422"/>
                  </a:lnTo>
                  <a:cubicBezTo>
                    <a:pt x="1089" y="8315"/>
                    <a:pt x="1178" y="8225"/>
                    <a:pt x="1285" y="8225"/>
                  </a:cubicBezTo>
                  <a:cubicBezTo>
                    <a:pt x="1401" y="8225"/>
                    <a:pt x="1490" y="8315"/>
                    <a:pt x="1499" y="8422"/>
                  </a:cubicBezTo>
                  <a:lnTo>
                    <a:pt x="1811" y="8422"/>
                  </a:lnTo>
                  <a:cubicBezTo>
                    <a:pt x="1820" y="8315"/>
                    <a:pt x="1910" y="8225"/>
                    <a:pt x="2017" y="8225"/>
                  </a:cubicBezTo>
                  <a:cubicBezTo>
                    <a:pt x="2133" y="8225"/>
                    <a:pt x="2222" y="8315"/>
                    <a:pt x="2231" y="8422"/>
                  </a:cubicBezTo>
                  <a:lnTo>
                    <a:pt x="2543" y="8422"/>
                  </a:lnTo>
                  <a:cubicBezTo>
                    <a:pt x="2552" y="8315"/>
                    <a:pt x="2641" y="8225"/>
                    <a:pt x="2748" y="8225"/>
                  </a:cubicBezTo>
                  <a:cubicBezTo>
                    <a:pt x="2864" y="8225"/>
                    <a:pt x="2953" y="8315"/>
                    <a:pt x="2962" y="8422"/>
                  </a:cubicBezTo>
                  <a:lnTo>
                    <a:pt x="3275" y="8422"/>
                  </a:lnTo>
                  <a:cubicBezTo>
                    <a:pt x="3283" y="8315"/>
                    <a:pt x="3373" y="8225"/>
                    <a:pt x="3480" y="8225"/>
                  </a:cubicBezTo>
                  <a:cubicBezTo>
                    <a:pt x="3587" y="8225"/>
                    <a:pt x="3676" y="8315"/>
                    <a:pt x="3694" y="8422"/>
                  </a:cubicBezTo>
                  <a:lnTo>
                    <a:pt x="4006" y="8422"/>
                  </a:lnTo>
                  <a:cubicBezTo>
                    <a:pt x="4015" y="8315"/>
                    <a:pt x="4104" y="8225"/>
                    <a:pt x="4211" y="8225"/>
                  </a:cubicBezTo>
                  <a:cubicBezTo>
                    <a:pt x="4318" y="8225"/>
                    <a:pt x="4407" y="8315"/>
                    <a:pt x="4425" y="8422"/>
                  </a:cubicBezTo>
                  <a:lnTo>
                    <a:pt x="4738" y="8422"/>
                  </a:lnTo>
                  <a:cubicBezTo>
                    <a:pt x="4746" y="8315"/>
                    <a:pt x="4836" y="8225"/>
                    <a:pt x="4943" y="8225"/>
                  </a:cubicBezTo>
                  <a:cubicBezTo>
                    <a:pt x="5050" y="8225"/>
                    <a:pt x="5139" y="8315"/>
                    <a:pt x="5148" y="8422"/>
                  </a:cubicBezTo>
                  <a:lnTo>
                    <a:pt x="5460" y="8422"/>
                  </a:lnTo>
                  <a:cubicBezTo>
                    <a:pt x="5478" y="8315"/>
                    <a:pt x="5567" y="8225"/>
                    <a:pt x="5674" y="8225"/>
                  </a:cubicBezTo>
                  <a:cubicBezTo>
                    <a:pt x="5781" y="8225"/>
                    <a:pt x="5871" y="8315"/>
                    <a:pt x="5879" y="8422"/>
                  </a:cubicBezTo>
                  <a:lnTo>
                    <a:pt x="6192" y="8422"/>
                  </a:lnTo>
                  <a:cubicBezTo>
                    <a:pt x="6210" y="8315"/>
                    <a:pt x="6299" y="8225"/>
                    <a:pt x="6406" y="8225"/>
                  </a:cubicBezTo>
                  <a:cubicBezTo>
                    <a:pt x="6513" y="8225"/>
                    <a:pt x="6602" y="8315"/>
                    <a:pt x="6611" y="8422"/>
                  </a:cubicBezTo>
                  <a:lnTo>
                    <a:pt x="6923" y="8422"/>
                  </a:lnTo>
                  <a:cubicBezTo>
                    <a:pt x="6932" y="8315"/>
                    <a:pt x="7021" y="8225"/>
                    <a:pt x="7137" y="8225"/>
                  </a:cubicBezTo>
                  <a:cubicBezTo>
                    <a:pt x="7244" y="8225"/>
                    <a:pt x="7334" y="8315"/>
                    <a:pt x="7343" y="8422"/>
                  </a:cubicBezTo>
                  <a:lnTo>
                    <a:pt x="7655" y="8422"/>
                  </a:lnTo>
                  <a:cubicBezTo>
                    <a:pt x="7664" y="8315"/>
                    <a:pt x="7753" y="8225"/>
                    <a:pt x="7869" y="8225"/>
                  </a:cubicBezTo>
                  <a:cubicBezTo>
                    <a:pt x="7976" y="8225"/>
                    <a:pt x="8065" y="8315"/>
                    <a:pt x="8074" y="8422"/>
                  </a:cubicBezTo>
                  <a:lnTo>
                    <a:pt x="8422" y="8422"/>
                  </a:lnTo>
                  <a:lnTo>
                    <a:pt x="8422" y="8083"/>
                  </a:lnTo>
                  <a:cubicBezTo>
                    <a:pt x="8306" y="8083"/>
                    <a:pt x="8217" y="7984"/>
                    <a:pt x="8217" y="7877"/>
                  </a:cubicBezTo>
                  <a:cubicBezTo>
                    <a:pt x="8217" y="7761"/>
                    <a:pt x="8306" y="7672"/>
                    <a:pt x="8422" y="7663"/>
                  </a:cubicBezTo>
                  <a:lnTo>
                    <a:pt x="8422" y="7351"/>
                  </a:lnTo>
                  <a:cubicBezTo>
                    <a:pt x="8306" y="7351"/>
                    <a:pt x="8217" y="7253"/>
                    <a:pt x="8217" y="7146"/>
                  </a:cubicBezTo>
                  <a:cubicBezTo>
                    <a:pt x="8217" y="7030"/>
                    <a:pt x="8306" y="6941"/>
                    <a:pt x="8422" y="6932"/>
                  </a:cubicBezTo>
                  <a:lnTo>
                    <a:pt x="8422" y="6620"/>
                  </a:lnTo>
                  <a:cubicBezTo>
                    <a:pt x="8306" y="6620"/>
                    <a:pt x="8217" y="6521"/>
                    <a:pt x="8217" y="6414"/>
                  </a:cubicBezTo>
                  <a:cubicBezTo>
                    <a:pt x="8217" y="6298"/>
                    <a:pt x="8306" y="6209"/>
                    <a:pt x="8422" y="6200"/>
                  </a:cubicBezTo>
                  <a:lnTo>
                    <a:pt x="8422" y="5888"/>
                  </a:lnTo>
                  <a:cubicBezTo>
                    <a:pt x="8306" y="5888"/>
                    <a:pt x="8217" y="5799"/>
                    <a:pt x="8217" y="5683"/>
                  </a:cubicBezTo>
                  <a:cubicBezTo>
                    <a:pt x="8217" y="5567"/>
                    <a:pt x="8306" y="5478"/>
                    <a:pt x="8422" y="5469"/>
                  </a:cubicBezTo>
                  <a:lnTo>
                    <a:pt x="8422" y="5165"/>
                  </a:lnTo>
                  <a:cubicBezTo>
                    <a:pt x="8306" y="5157"/>
                    <a:pt x="8217" y="5067"/>
                    <a:pt x="8217" y="4951"/>
                  </a:cubicBezTo>
                  <a:cubicBezTo>
                    <a:pt x="8217" y="4835"/>
                    <a:pt x="8306" y="4746"/>
                    <a:pt x="8422" y="4737"/>
                  </a:cubicBezTo>
                  <a:lnTo>
                    <a:pt x="8422" y="4434"/>
                  </a:lnTo>
                  <a:cubicBezTo>
                    <a:pt x="8306" y="4425"/>
                    <a:pt x="8217" y="4336"/>
                    <a:pt x="8217" y="4220"/>
                  </a:cubicBezTo>
                  <a:cubicBezTo>
                    <a:pt x="8217" y="4104"/>
                    <a:pt x="8306" y="4015"/>
                    <a:pt x="8422" y="4006"/>
                  </a:cubicBezTo>
                  <a:lnTo>
                    <a:pt x="8422" y="3702"/>
                  </a:lnTo>
                  <a:cubicBezTo>
                    <a:pt x="8306" y="3693"/>
                    <a:pt x="8217" y="3604"/>
                    <a:pt x="8217" y="3488"/>
                  </a:cubicBezTo>
                  <a:cubicBezTo>
                    <a:pt x="8217" y="3372"/>
                    <a:pt x="8306" y="3283"/>
                    <a:pt x="8422" y="3283"/>
                  </a:cubicBezTo>
                  <a:lnTo>
                    <a:pt x="8422" y="2971"/>
                  </a:lnTo>
                  <a:cubicBezTo>
                    <a:pt x="8306" y="2962"/>
                    <a:pt x="8217" y="2873"/>
                    <a:pt x="8217" y="2757"/>
                  </a:cubicBezTo>
                  <a:cubicBezTo>
                    <a:pt x="8217" y="2650"/>
                    <a:pt x="8306" y="2552"/>
                    <a:pt x="8422" y="2552"/>
                  </a:cubicBezTo>
                  <a:lnTo>
                    <a:pt x="8422" y="2239"/>
                  </a:lnTo>
                  <a:cubicBezTo>
                    <a:pt x="8306" y="2230"/>
                    <a:pt x="8217" y="2141"/>
                    <a:pt x="8217" y="2025"/>
                  </a:cubicBezTo>
                  <a:cubicBezTo>
                    <a:pt x="8217" y="1918"/>
                    <a:pt x="8306" y="1820"/>
                    <a:pt x="8422" y="1820"/>
                  </a:cubicBezTo>
                  <a:lnTo>
                    <a:pt x="8422" y="1508"/>
                  </a:lnTo>
                  <a:cubicBezTo>
                    <a:pt x="8306" y="1499"/>
                    <a:pt x="8217" y="1410"/>
                    <a:pt x="8217" y="1294"/>
                  </a:cubicBezTo>
                  <a:cubicBezTo>
                    <a:pt x="8217" y="1187"/>
                    <a:pt x="8306" y="1089"/>
                    <a:pt x="8422" y="1089"/>
                  </a:cubicBezTo>
                  <a:lnTo>
                    <a:pt x="8422" y="776"/>
                  </a:lnTo>
                  <a:cubicBezTo>
                    <a:pt x="8306" y="767"/>
                    <a:pt x="8217" y="678"/>
                    <a:pt x="8217" y="571"/>
                  </a:cubicBezTo>
                  <a:cubicBezTo>
                    <a:pt x="8217" y="455"/>
                    <a:pt x="8306" y="366"/>
                    <a:pt x="8422" y="357"/>
                  </a:cubicBezTo>
                  <a:lnTo>
                    <a:pt x="8422" y="0"/>
                  </a:lnTo>
                  <a:lnTo>
                    <a:pt x="8074" y="0"/>
                  </a:lnTo>
                  <a:cubicBezTo>
                    <a:pt x="8074" y="116"/>
                    <a:pt x="7985" y="214"/>
                    <a:pt x="7869" y="214"/>
                  </a:cubicBezTo>
                  <a:cubicBezTo>
                    <a:pt x="7753" y="214"/>
                    <a:pt x="7655" y="116"/>
                    <a:pt x="7655" y="0"/>
                  </a:cubicBezTo>
                  <a:lnTo>
                    <a:pt x="7343" y="0"/>
                  </a:lnTo>
                  <a:cubicBezTo>
                    <a:pt x="7343" y="116"/>
                    <a:pt x="7253" y="214"/>
                    <a:pt x="7137" y="214"/>
                  </a:cubicBezTo>
                  <a:cubicBezTo>
                    <a:pt x="7021" y="214"/>
                    <a:pt x="6923" y="116"/>
                    <a:pt x="6923" y="0"/>
                  </a:cubicBezTo>
                  <a:lnTo>
                    <a:pt x="6620" y="0"/>
                  </a:lnTo>
                  <a:cubicBezTo>
                    <a:pt x="6620" y="116"/>
                    <a:pt x="6522" y="214"/>
                    <a:pt x="6406" y="214"/>
                  </a:cubicBezTo>
                  <a:cubicBezTo>
                    <a:pt x="6290" y="214"/>
                    <a:pt x="6192" y="116"/>
                    <a:pt x="6192" y="0"/>
                  </a:cubicBezTo>
                  <a:lnTo>
                    <a:pt x="5888" y="0"/>
                  </a:lnTo>
                  <a:cubicBezTo>
                    <a:pt x="5888" y="116"/>
                    <a:pt x="5790" y="214"/>
                    <a:pt x="5674" y="214"/>
                  </a:cubicBezTo>
                  <a:cubicBezTo>
                    <a:pt x="5558" y="214"/>
                    <a:pt x="5460" y="116"/>
                    <a:pt x="5460" y="0"/>
                  </a:cubicBezTo>
                  <a:lnTo>
                    <a:pt x="5157" y="0"/>
                  </a:lnTo>
                  <a:cubicBezTo>
                    <a:pt x="5157" y="116"/>
                    <a:pt x="5059" y="214"/>
                    <a:pt x="4943" y="214"/>
                  </a:cubicBezTo>
                  <a:cubicBezTo>
                    <a:pt x="4827" y="214"/>
                    <a:pt x="4729" y="116"/>
                    <a:pt x="4729" y="0"/>
                  </a:cubicBezTo>
                  <a:lnTo>
                    <a:pt x="4425" y="0"/>
                  </a:lnTo>
                  <a:cubicBezTo>
                    <a:pt x="4425" y="116"/>
                    <a:pt x="4327" y="214"/>
                    <a:pt x="4211" y="214"/>
                  </a:cubicBezTo>
                  <a:cubicBezTo>
                    <a:pt x="4095" y="214"/>
                    <a:pt x="3997" y="116"/>
                    <a:pt x="3997" y="0"/>
                  </a:cubicBezTo>
                  <a:lnTo>
                    <a:pt x="3694" y="0"/>
                  </a:lnTo>
                  <a:cubicBezTo>
                    <a:pt x="3694" y="116"/>
                    <a:pt x="3596" y="214"/>
                    <a:pt x="3480" y="214"/>
                  </a:cubicBezTo>
                  <a:cubicBezTo>
                    <a:pt x="3364" y="214"/>
                    <a:pt x="3266" y="116"/>
                    <a:pt x="3266" y="0"/>
                  </a:cubicBezTo>
                  <a:lnTo>
                    <a:pt x="2962" y="0"/>
                  </a:lnTo>
                  <a:cubicBezTo>
                    <a:pt x="2962" y="116"/>
                    <a:pt x="2864" y="214"/>
                    <a:pt x="2748" y="214"/>
                  </a:cubicBezTo>
                  <a:cubicBezTo>
                    <a:pt x="2632" y="214"/>
                    <a:pt x="2543" y="116"/>
                    <a:pt x="2543" y="0"/>
                  </a:cubicBezTo>
                  <a:lnTo>
                    <a:pt x="2231" y="0"/>
                  </a:lnTo>
                  <a:cubicBezTo>
                    <a:pt x="2231" y="116"/>
                    <a:pt x="2133" y="214"/>
                    <a:pt x="2017" y="214"/>
                  </a:cubicBezTo>
                  <a:cubicBezTo>
                    <a:pt x="1901" y="214"/>
                    <a:pt x="1811" y="116"/>
                    <a:pt x="1811" y="0"/>
                  </a:cubicBezTo>
                  <a:lnTo>
                    <a:pt x="1499" y="0"/>
                  </a:lnTo>
                  <a:cubicBezTo>
                    <a:pt x="1499" y="116"/>
                    <a:pt x="1410" y="214"/>
                    <a:pt x="1285" y="214"/>
                  </a:cubicBezTo>
                  <a:cubicBezTo>
                    <a:pt x="1169" y="214"/>
                    <a:pt x="1080" y="116"/>
                    <a:pt x="1080" y="0"/>
                  </a:cubicBezTo>
                  <a:lnTo>
                    <a:pt x="768" y="0"/>
                  </a:lnTo>
                  <a:cubicBezTo>
                    <a:pt x="768" y="116"/>
                    <a:pt x="678" y="214"/>
                    <a:pt x="563" y="214"/>
                  </a:cubicBezTo>
                  <a:cubicBezTo>
                    <a:pt x="438" y="214"/>
                    <a:pt x="348" y="116"/>
                    <a:pt x="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9"/>
            <p:cNvSpPr/>
            <p:nvPr/>
          </p:nvSpPr>
          <p:spPr>
            <a:xfrm>
              <a:off x="5458700" y="3336875"/>
              <a:ext cx="167300" cy="165500"/>
            </a:xfrm>
            <a:custGeom>
              <a:avLst/>
              <a:gdLst/>
              <a:ahLst/>
              <a:cxnLst/>
              <a:rect l="l" t="t" r="r" b="b"/>
              <a:pathLst>
                <a:path w="6692" h="6620" extrusionOk="0">
                  <a:moveTo>
                    <a:pt x="6388" y="0"/>
                  </a:moveTo>
                  <a:lnTo>
                    <a:pt x="295" y="9"/>
                  </a:lnTo>
                  <a:cubicBezTo>
                    <a:pt x="135" y="9"/>
                    <a:pt x="1" y="143"/>
                    <a:pt x="1" y="304"/>
                  </a:cubicBezTo>
                  <a:lnTo>
                    <a:pt x="10" y="6325"/>
                  </a:lnTo>
                  <a:cubicBezTo>
                    <a:pt x="10" y="6486"/>
                    <a:pt x="144" y="6620"/>
                    <a:pt x="304" y="6620"/>
                  </a:cubicBezTo>
                  <a:lnTo>
                    <a:pt x="6397" y="6602"/>
                  </a:lnTo>
                  <a:cubicBezTo>
                    <a:pt x="6558" y="6602"/>
                    <a:pt x="6692" y="6477"/>
                    <a:pt x="6692" y="6307"/>
                  </a:cubicBezTo>
                  <a:lnTo>
                    <a:pt x="6683" y="295"/>
                  </a:lnTo>
                  <a:cubicBezTo>
                    <a:pt x="6683" y="134"/>
                    <a:pt x="6549" y="0"/>
                    <a:pt x="6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9"/>
            <p:cNvSpPr/>
            <p:nvPr/>
          </p:nvSpPr>
          <p:spPr>
            <a:xfrm>
              <a:off x="5528525" y="3407350"/>
              <a:ext cx="35025" cy="85225"/>
            </a:xfrm>
            <a:custGeom>
              <a:avLst/>
              <a:gdLst/>
              <a:ahLst/>
              <a:cxnLst/>
              <a:rect l="l" t="t" r="r" b="b"/>
              <a:pathLst>
                <a:path w="1401" h="3409" extrusionOk="0">
                  <a:moveTo>
                    <a:pt x="1160" y="0"/>
                  </a:moveTo>
                  <a:cubicBezTo>
                    <a:pt x="1160" y="0"/>
                    <a:pt x="80" y="1151"/>
                    <a:pt x="0" y="3381"/>
                  </a:cubicBezTo>
                  <a:lnTo>
                    <a:pt x="384" y="3408"/>
                  </a:lnTo>
                  <a:cubicBezTo>
                    <a:pt x="384" y="1124"/>
                    <a:pt x="1401" y="81"/>
                    <a:pt x="1401" y="81"/>
                  </a:cubicBezTo>
                  <a:lnTo>
                    <a:pt x="1294" y="4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9"/>
            <p:cNvSpPr/>
            <p:nvPr/>
          </p:nvSpPr>
          <p:spPr>
            <a:xfrm>
              <a:off x="5524725" y="3388675"/>
              <a:ext cx="36150" cy="19800"/>
            </a:xfrm>
            <a:custGeom>
              <a:avLst/>
              <a:gdLst/>
              <a:ahLst/>
              <a:cxnLst/>
              <a:rect l="l" t="t" r="r" b="b"/>
              <a:pathLst>
                <a:path w="1446" h="792" extrusionOk="0">
                  <a:moveTo>
                    <a:pt x="745" y="1"/>
                  </a:moveTo>
                  <a:cubicBezTo>
                    <a:pt x="458" y="1"/>
                    <a:pt x="162" y="175"/>
                    <a:pt x="0" y="328"/>
                  </a:cubicBezTo>
                  <a:cubicBezTo>
                    <a:pt x="0" y="328"/>
                    <a:pt x="156" y="294"/>
                    <a:pt x="368" y="294"/>
                  </a:cubicBezTo>
                  <a:cubicBezTo>
                    <a:pt x="687" y="294"/>
                    <a:pt x="1133" y="371"/>
                    <a:pt x="1374" y="756"/>
                  </a:cubicBezTo>
                  <a:cubicBezTo>
                    <a:pt x="1383" y="765"/>
                    <a:pt x="1446" y="792"/>
                    <a:pt x="1446" y="792"/>
                  </a:cubicBezTo>
                  <a:cubicBezTo>
                    <a:pt x="1332" y="191"/>
                    <a:pt x="1043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9"/>
            <p:cNvSpPr/>
            <p:nvPr/>
          </p:nvSpPr>
          <p:spPr>
            <a:xfrm>
              <a:off x="5560850" y="3408350"/>
              <a:ext cx="27500" cy="30250"/>
            </a:xfrm>
            <a:custGeom>
              <a:avLst/>
              <a:gdLst/>
              <a:ahLst/>
              <a:cxnLst/>
              <a:rect l="l" t="t" r="r" b="b"/>
              <a:pathLst>
                <a:path w="1100" h="1210" extrusionOk="0">
                  <a:moveTo>
                    <a:pt x="119" y="1"/>
                  </a:moveTo>
                  <a:cubicBezTo>
                    <a:pt x="81" y="1"/>
                    <a:pt x="42" y="2"/>
                    <a:pt x="1" y="5"/>
                  </a:cubicBezTo>
                  <a:cubicBezTo>
                    <a:pt x="714" y="353"/>
                    <a:pt x="920" y="1209"/>
                    <a:pt x="920" y="1209"/>
                  </a:cubicBezTo>
                  <a:cubicBezTo>
                    <a:pt x="1099" y="798"/>
                    <a:pt x="1033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9"/>
            <p:cNvSpPr/>
            <p:nvPr/>
          </p:nvSpPr>
          <p:spPr>
            <a:xfrm>
              <a:off x="5560625" y="3389625"/>
              <a:ext cx="29925" cy="18850"/>
            </a:xfrm>
            <a:custGeom>
              <a:avLst/>
              <a:gdLst/>
              <a:ahLst/>
              <a:cxnLst/>
              <a:rect l="l" t="t" r="r" b="b"/>
              <a:pathLst>
                <a:path w="1197" h="754" extrusionOk="0">
                  <a:moveTo>
                    <a:pt x="669" y="1"/>
                  </a:moveTo>
                  <a:cubicBezTo>
                    <a:pt x="324" y="1"/>
                    <a:pt x="74" y="247"/>
                    <a:pt x="1" y="736"/>
                  </a:cubicBezTo>
                  <a:lnTo>
                    <a:pt x="10" y="754"/>
                  </a:lnTo>
                  <a:cubicBezTo>
                    <a:pt x="491" y="185"/>
                    <a:pt x="1065" y="156"/>
                    <a:pt x="1177" y="156"/>
                  </a:cubicBezTo>
                  <a:cubicBezTo>
                    <a:pt x="1189" y="156"/>
                    <a:pt x="1196" y="156"/>
                    <a:pt x="1196" y="156"/>
                  </a:cubicBezTo>
                  <a:cubicBezTo>
                    <a:pt x="1005" y="52"/>
                    <a:pt x="827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9"/>
            <p:cNvSpPr/>
            <p:nvPr/>
          </p:nvSpPr>
          <p:spPr>
            <a:xfrm>
              <a:off x="5545025" y="3380700"/>
              <a:ext cx="23625" cy="27325"/>
            </a:xfrm>
            <a:custGeom>
              <a:avLst/>
              <a:gdLst/>
              <a:ahLst/>
              <a:cxnLst/>
              <a:rect l="l" t="t" r="r" b="b"/>
              <a:pathLst>
                <a:path w="945" h="1093" extrusionOk="0">
                  <a:moveTo>
                    <a:pt x="99" y="0"/>
                  </a:moveTo>
                  <a:cubicBezTo>
                    <a:pt x="67" y="0"/>
                    <a:pt x="34" y="2"/>
                    <a:pt x="0" y="5"/>
                  </a:cubicBezTo>
                  <a:cubicBezTo>
                    <a:pt x="0" y="5"/>
                    <a:pt x="598" y="308"/>
                    <a:pt x="607" y="1084"/>
                  </a:cubicBezTo>
                  <a:cubicBezTo>
                    <a:pt x="616" y="1084"/>
                    <a:pt x="625" y="1093"/>
                    <a:pt x="625" y="1093"/>
                  </a:cubicBezTo>
                  <a:cubicBezTo>
                    <a:pt x="944" y="412"/>
                    <a:pt x="630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9"/>
            <p:cNvSpPr/>
            <p:nvPr/>
          </p:nvSpPr>
          <p:spPr>
            <a:xfrm>
              <a:off x="5527400" y="3401025"/>
              <a:ext cx="33475" cy="16150"/>
            </a:xfrm>
            <a:custGeom>
              <a:avLst/>
              <a:gdLst/>
              <a:ahLst/>
              <a:cxnLst/>
              <a:rect l="l" t="t" r="r" b="b"/>
              <a:pathLst>
                <a:path w="1339" h="646" extrusionOk="0">
                  <a:moveTo>
                    <a:pt x="707" y="0"/>
                  </a:moveTo>
                  <a:cubicBezTo>
                    <a:pt x="468" y="0"/>
                    <a:pt x="205" y="147"/>
                    <a:pt x="1" y="646"/>
                  </a:cubicBezTo>
                  <a:cubicBezTo>
                    <a:pt x="528" y="335"/>
                    <a:pt x="917" y="276"/>
                    <a:pt x="1136" y="276"/>
                  </a:cubicBezTo>
                  <a:cubicBezTo>
                    <a:pt x="1269" y="276"/>
                    <a:pt x="1339" y="298"/>
                    <a:pt x="1339" y="298"/>
                  </a:cubicBezTo>
                  <a:cubicBezTo>
                    <a:pt x="1313" y="272"/>
                    <a:pt x="1032" y="0"/>
                    <a:pt x="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9"/>
            <p:cNvSpPr/>
            <p:nvPr/>
          </p:nvSpPr>
          <p:spPr>
            <a:xfrm>
              <a:off x="5560625" y="3400750"/>
              <a:ext cx="33700" cy="14200"/>
            </a:xfrm>
            <a:custGeom>
              <a:avLst/>
              <a:gdLst/>
              <a:ahLst/>
              <a:cxnLst/>
              <a:rect l="l" t="t" r="r" b="b"/>
              <a:pathLst>
                <a:path w="1348" h="568" extrusionOk="0">
                  <a:moveTo>
                    <a:pt x="639" y="0"/>
                  </a:moveTo>
                  <a:cubicBezTo>
                    <a:pt x="437" y="0"/>
                    <a:pt x="218" y="99"/>
                    <a:pt x="1" y="309"/>
                  </a:cubicBezTo>
                  <a:lnTo>
                    <a:pt x="28" y="327"/>
                  </a:lnTo>
                  <a:cubicBezTo>
                    <a:pt x="168" y="298"/>
                    <a:pt x="299" y="286"/>
                    <a:pt x="420" y="286"/>
                  </a:cubicBezTo>
                  <a:cubicBezTo>
                    <a:pt x="1005" y="286"/>
                    <a:pt x="1348" y="568"/>
                    <a:pt x="1348" y="568"/>
                  </a:cubicBezTo>
                  <a:cubicBezTo>
                    <a:pt x="1180" y="201"/>
                    <a:pt x="926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9"/>
            <p:cNvSpPr/>
            <p:nvPr/>
          </p:nvSpPr>
          <p:spPr>
            <a:xfrm>
              <a:off x="5470631" y="3478748"/>
              <a:ext cx="142750" cy="23650"/>
            </a:xfrm>
            <a:custGeom>
              <a:avLst/>
              <a:gdLst/>
              <a:ahLst/>
              <a:cxnLst/>
              <a:rect l="l" t="t" r="r" b="b"/>
              <a:pathLst>
                <a:path w="5710" h="946" extrusionOk="0">
                  <a:moveTo>
                    <a:pt x="2855" y="0"/>
                  </a:moveTo>
                  <a:cubicBezTo>
                    <a:pt x="1651" y="0"/>
                    <a:pt x="607" y="313"/>
                    <a:pt x="72" y="776"/>
                  </a:cubicBezTo>
                  <a:cubicBezTo>
                    <a:pt x="0" y="830"/>
                    <a:pt x="45" y="946"/>
                    <a:pt x="134" y="946"/>
                  </a:cubicBezTo>
                  <a:lnTo>
                    <a:pt x="5576" y="937"/>
                  </a:lnTo>
                  <a:cubicBezTo>
                    <a:pt x="5665" y="937"/>
                    <a:pt x="5710" y="821"/>
                    <a:pt x="5639" y="768"/>
                  </a:cubicBezTo>
                  <a:cubicBezTo>
                    <a:pt x="5103" y="304"/>
                    <a:pt x="4060" y="0"/>
                    <a:pt x="2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" name="Google Shape;1397;p49"/>
          <p:cNvGrpSpPr/>
          <p:nvPr/>
        </p:nvGrpSpPr>
        <p:grpSpPr>
          <a:xfrm rot="-1503165">
            <a:off x="1252311" y="838811"/>
            <a:ext cx="1822440" cy="1487456"/>
            <a:chOff x="5018000" y="2864725"/>
            <a:chExt cx="426900" cy="352175"/>
          </a:xfrm>
        </p:grpSpPr>
        <p:sp>
          <p:nvSpPr>
            <p:cNvPr id="1398" name="Google Shape;1398;p49"/>
            <p:cNvSpPr/>
            <p:nvPr/>
          </p:nvSpPr>
          <p:spPr>
            <a:xfrm>
              <a:off x="5018000" y="2864725"/>
              <a:ext cx="426900" cy="352175"/>
            </a:xfrm>
            <a:custGeom>
              <a:avLst/>
              <a:gdLst/>
              <a:ahLst/>
              <a:cxnLst/>
              <a:rect l="l" t="t" r="r" b="b"/>
              <a:pathLst>
                <a:path w="17076" h="14087" extrusionOk="0">
                  <a:moveTo>
                    <a:pt x="10697" y="0"/>
                  </a:moveTo>
                  <a:lnTo>
                    <a:pt x="6469" y="9"/>
                  </a:lnTo>
                  <a:cubicBezTo>
                    <a:pt x="6237" y="9"/>
                    <a:pt x="6023" y="99"/>
                    <a:pt x="5862" y="259"/>
                  </a:cubicBezTo>
                  <a:cubicBezTo>
                    <a:pt x="5701" y="420"/>
                    <a:pt x="5612" y="634"/>
                    <a:pt x="5612" y="866"/>
                  </a:cubicBezTo>
                  <a:lnTo>
                    <a:pt x="5612" y="1205"/>
                  </a:lnTo>
                  <a:lnTo>
                    <a:pt x="1116" y="1205"/>
                  </a:lnTo>
                  <a:cubicBezTo>
                    <a:pt x="500" y="1205"/>
                    <a:pt x="1" y="1704"/>
                    <a:pt x="10" y="2320"/>
                  </a:cubicBezTo>
                  <a:cubicBezTo>
                    <a:pt x="10" y="2320"/>
                    <a:pt x="28" y="13096"/>
                    <a:pt x="45" y="13177"/>
                  </a:cubicBezTo>
                  <a:cubicBezTo>
                    <a:pt x="144" y="13730"/>
                    <a:pt x="599" y="14087"/>
                    <a:pt x="1205" y="14087"/>
                  </a:cubicBezTo>
                  <a:lnTo>
                    <a:pt x="15898" y="14087"/>
                  </a:lnTo>
                  <a:cubicBezTo>
                    <a:pt x="16549" y="14087"/>
                    <a:pt x="17022" y="13685"/>
                    <a:pt x="17076" y="13061"/>
                  </a:cubicBezTo>
                  <a:cubicBezTo>
                    <a:pt x="17076" y="13016"/>
                    <a:pt x="17067" y="2302"/>
                    <a:pt x="17067" y="2302"/>
                  </a:cubicBezTo>
                  <a:cubicBezTo>
                    <a:pt x="17067" y="1687"/>
                    <a:pt x="16567" y="1187"/>
                    <a:pt x="15952" y="1187"/>
                  </a:cubicBezTo>
                  <a:lnTo>
                    <a:pt x="11554" y="1196"/>
                  </a:lnTo>
                  <a:lnTo>
                    <a:pt x="11554" y="857"/>
                  </a:lnTo>
                  <a:cubicBezTo>
                    <a:pt x="11554" y="384"/>
                    <a:pt x="11170" y="0"/>
                    <a:pt x="10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140000" algn="bl" rotWithShape="0">
                <a:srgbClr val="000000">
                  <a:alpha val="1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9"/>
            <p:cNvSpPr/>
            <p:nvPr/>
          </p:nvSpPr>
          <p:spPr>
            <a:xfrm>
              <a:off x="5043650" y="2918250"/>
              <a:ext cx="376500" cy="275025"/>
            </a:xfrm>
            <a:custGeom>
              <a:avLst/>
              <a:gdLst/>
              <a:ahLst/>
              <a:cxnLst/>
              <a:rect l="l" t="t" r="r" b="b"/>
              <a:pathLst>
                <a:path w="15060" h="11001" extrusionOk="0">
                  <a:moveTo>
                    <a:pt x="14051" y="0"/>
                  </a:moveTo>
                  <a:lnTo>
                    <a:pt x="991" y="18"/>
                  </a:lnTo>
                  <a:cubicBezTo>
                    <a:pt x="447" y="18"/>
                    <a:pt x="1" y="464"/>
                    <a:pt x="1" y="1009"/>
                  </a:cubicBezTo>
                  <a:lnTo>
                    <a:pt x="10" y="10010"/>
                  </a:lnTo>
                  <a:cubicBezTo>
                    <a:pt x="10" y="10554"/>
                    <a:pt x="456" y="11000"/>
                    <a:pt x="1000" y="11000"/>
                  </a:cubicBezTo>
                  <a:lnTo>
                    <a:pt x="14069" y="10982"/>
                  </a:lnTo>
                  <a:cubicBezTo>
                    <a:pt x="14613" y="10982"/>
                    <a:pt x="15059" y="10536"/>
                    <a:pt x="15051" y="9992"/>
                  </a:cubicBezTo>
                  <a:lnTo>
                    <a:pt x="15042" y="991"/>
                  </a:lnTo>
                  <a:cubicBezTo>
                    <a:pt x="15042" y="447"/>
                    <a:pt x="14596" y="0"/>
                    <a:pt x="140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9"/>
            <p:cNvSpPr/>
            <p:nvPr/>
          </p:nvSpPr>
          <p:spPr>
            <a:xfrm>
              <a:off x="5090275" y="2918700"/>
              <a:ext cx="16075" cy="274350"/>
            </a:xfrm>
            <a:custGeom>
              <a:avLst/>
              <a:gdLst/>
              <a:ahLst/>
              <a:cxnLst/>
              <a:rect l="l" t="t" r="r" b="b"/>
              <a:pathLst>
                <a:path w="643" h="10974" extrusionOk="0">
                  <a:moveTo>
                    <a:pt x="0" y="0"/>
                  </a:moveTo>
                  <a:lnTo>
                    <a:pt x="18" y="10973"/>
                  </a:lnTo>
                  <a:lnTo>
                    <a:pt x="643" y="10973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9"/>
            <p:cNvSpPr/>
            <p:nvPr/>
          </p:nvSpPr>
          <p:spPr>
            <a:xfrm>
              <a:off x="5353450" y="2918250"/>
              <a:ext cx="16075" cy="274575"/>
            </a:xfrm>
            <a:custGeom>
              <a:avLst/>
              <a:gdLst/>
              <a:ahLst/>
              <a:cxnLst/>
              <a:rect l="l" t="t" r="r" b="b"/>
              <a:pathLst>
                <a:path w="643" h="10983" extrusionOk="0">
                  <a:moveTo>
                    <a:pt x="625" y="0"/>
                  </a:moveTo>
                  <a:lnTo>
                    <a:pt x="0" y="9"/>
                  </a:lnTo>
                  <a:lnTo>
                    <a:pt x="18" y="10982"/>
                  </a:lnTo>
                  <a:lnTo>
                    <a:pt x="642" y="10982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9"/>
            <p:cNvSpPr/>
            <p:nvPr/>
          </p:nvSpPr>
          <p:spPr>
            <a:xfrm>
              <a:off x="5084700" y="2916475"/>
              <a:ext cx="28575" cy="33700"/>
            </a:xfrm>
            <a:custGeom>
              <a:avLst/>
              <a:gdLst/>
              <a:ahLst/>
              <a:cxnLst/>
              <a:rect l="l" t="t" r="r" b="b"/>
              <a:pathLst>
                <a:path w="1143" h="1348" extrusionOk="0">
                  <a:moveTo>
                    <a:pt x="1035" y="0"/>
                  </a:moveTo>
                  <a:lnTo>
                    <a:pt x="107" y="9"/>
                  </a:lnTo>
                  <a:cubicBezTo>
                    <a:pt x="45" y="9"/>
                    <a:pt x="0" y="54"/>
                    <a:pt x="0" y="107"/>
                  </a:cubicBezTo>
                  <a:lnTo>
                    <a:pt x="0" y="1178"/>
                  </a:lnTo>
                  <a:cubicBezTo>
                    <a:pt x="0" y="1276"/>
                    <a:pt x="72" y="1347"/>
                    <a:pt x="170" y="1347"/>
                  </a:cubicBezTo>
                  <a:lnTo>
                    <a:pt x="973" y="1347"/>
                  </a:lnTo>
                  <a:cubicBezTo>
                    <a:pt x="1062" y="1347"/>
                    <a:pt x="1142" y="1276"/>
                    <a:pt x="1142" y="1178"/>
                  </a:cubicBezTo>
                  <a:lnTo>
                    <a:pt x="1142" y="107"/>
                  </a:lnTo>
                  <a:cubicBezTo>
                    <a:pt x="1142" y="54"/>
                    <a:pt x="1089" y="0"/>
                    <a:pt x="1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9"/>
            <p:cNvSpPr/>
            <p:nvPr/>
          </p:nvSpPr>
          <p:spPr>
            <a:xfrm>
              <a:off x="5346975" y="2916250"/>
              <a:ext cx="28575" cy="33700"/>
            </a:xfrm>
            <a:custGeom>
              <a:avLst/>
              <a:gdLst/>
              <a:ahLst/>
              <a:cxnLst/>
              <a:rect l="l" t="t" r="r" b="b"/>
              <a:pathLst>
                <a:path w="1143" h="1348" extrusionOk="0">
                  <a:moveTo>
                    <a:pt x="107" y="0"/>
                  </a:moveTo>
                  <a:cubicBezTo>
                    <a:pt x="45" y="0"/>
                    <a:pt x="0" y="45"/>
                    <a:pt x="0" y="107"/>
                  </a:cubicBezTo>
                  <a:lnTo>
                    <a:pt x="0" y="1178"/>
                  </a:lnTo>
                  <a:cubicBezTo>
                    <a:pt x="0" y="1267"/>
                    <a:pt x="81" y="1347"/>
                    <a:pt x="170" y="1347"/>
                  </a:cubicBezTo>
                  <a:lnTo>
                    <a:pt x="973" y="1347"/>
                  </a:lnTo>
                  <a:cubicBezTo>
                    <a:pt x="1071" y="1347"/>
                    <a:pt x="1142" y="1267"/>
                    <a:pt x="1142" y="1178"/>
                  </a:cubicBezTo>
                  <a:lnTo>
                    <a:pt x="1142" y="107"/>
                  </a:lnTo>
                  <a:cubicBezTo>
                    <a:pt x="1142" y="45"/>
                    <a:pt x="1098" y="0"/>
                    <a:pt x="1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9"/>
            <p:cNvSpPr/>
            <p:nvPr/>
          </p:nvSpPr>
          <p:spPr>
            <a:xfrm>
              <a:off x="5178375" y="2883675"/>
              <a:ext cx="106625" cy="35050"/>
            </a:xfrm>
            <a:custGeom>
              <a:avLst/>
              <a:gdLst/>
              <a:ahLst/>
              <a:cxnLst/>
              <a:rect l="l" t="t" r="r" b="b"/>
              <a:pathLst>
                <a:path w="4265" h="1402" extrusionOk="0">
                  <a:moveTo>
                    <a:pt x="3506" y="1"/>
                  </a:moveTo>
                  <a:lnTo>
                    <a:pt x="758" y="10"/>
                  </a:lnTo>
                  <a:cubicBezTo>
                    <a:pt x="553" y="10"/>
                    <a:pt x="366" y="90"/>
                    <a:pt x="223" y="233"/>
                  </a:cubicBezTo>
                  <a:cubicBezTo>
                    <a:pt x="80" y="375"/>
                    <a:pt x="0" y="563"/>
                    <a:pt x="0" y="768"/>
                  </a:cubicBezTo>
                  <a:lnTo>
                    <a:pt x="0" y="1401"/>
                  </a:lnTo>
                  <a:lnTo>
                    <a:pt x="767" y="1392"/>
                  </a:lnTo>
                  <a:lnTo>
                    <a:pt x="758" y="768"/>
                  </a:lnTo>
                  <a:lnTo>
                    <a:pt x="3497" y="759"/>
                  </a:lnTo>
                  <a:lnTo>
                    <a:pt x="3497" y="1392"/>
                  </a:lnTo>
                  <a:lnTo>
                    <a:pt x="4264" y="1392"/>
                  </a:lnTo>
                  <a:lnTo>
                    <a:pt x="4264" y="759"/>
                  </a:lnTo>
                  <a:cubicBezTo>
                    <a:pt x="4264" y="340"/>
                    <a:pt x="3916" y="1"/>
                    <a:pt x="35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9"/>
            <p:cNvSpPr/>
            <p:nvPr/>
          </p:nvSpPr>
          <p:spPr>
            <a:xfrm>
              <a:off x="5043650" y="3152650"/>
              <a:ext cx="43300" cy="41050"/>
            </a:xfrm>
            <a:custGeom>
              <a:avLst/>
              <a:gdLst/>
              <a:ahLst/>
              <a:cxnLst/>
              <a:rect l="l" t="t" r="r" b="b"/>
              <a:pathLst>
                <a:path w="1732" h="1642" extrusionOk="0">
                  <a:moveTo>
                    <a:pt x="1" y="0"/>
                  </a:moveTo>
                  <a:lnTo>
                    <a:pt x="19" y="634"/>
                  </a:lnTo>
                  <a:cubicBezTo>
                    <a:pt x="19" y="1240"/>
                    <a:pt x="456" y="1642"/>
                    <a:pt x="1062" y="1642"/>
                  </a:cubicBezTo>
                  <a:lnTo>
                    <a:pt x="1731" y="16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9"/>
            <p:cNvSpPr/>
            <p:nvPr/>
          </p:nvSpPr>
          <p:spPr>
            <a:xfrm>
              <a:off x="5377075" y="3152650"/>
              <a:ext cx="43300" cy="41050"/>
            </a:xfrm>
            <a:custGeom>
              <a:avLst/>
              <a:gdLst/>
              <a:ahLst/>
              <a:cxnLst/>
              <a:rect l="l" t="t" r="r" b="b"/>
              <a:pathLst>
                <a:path w="1732" h="1642" extrusionOk="0">
                  <a:moveTo>
                    <a:pt x="1731" y="0"/>
                  </a:moveTo>
                  <a:lnTo>
                    <a:pt x="1" y="1624"/>
                  </a:lnTo>
                  <a:lnTo>
                    <a:pt x="670" y="1642"/>
                  </a:lnTo>
                  <a:cubicBezTo>
                    <a:pt x="1276" y="1642"/>
                    <a:pt x="1714" y="1240"/>
                    <a:pt x="1714" y="634"/>
                  </a:cubicBezTo>
                  <a:lnTo>
                    <a:pt x="17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9"/>
            <p:cNvSpPr/>
            <p:nvPr/>
          </p:nvSpPr>
          <p:spPr>
            <a:xfrm>
              <a:off x="5202900" y="2970200"/>
              <a:ext cx="84550" cy="41750"/>
            </a:xfrm>
            <a:custGeom>
              <a:avLst/>
              <a:gdLst/>
              <a:ahLst/>
              <a:cxnLst/>
              <a:rect l="l" t="t" r="r" b="b"/>
              <a:pathLst>
                <a:path w="3382" h="1670" extrusionOk="0">
                  <a:moveTo>
                    <a:pt x="314" y="1"/>
                  </a:moveTo>
                  <a:cubicBezTo>
                    <a:pt x="187" y="1"/>
                    <a:pt x="80" y="96"/>
                    <a:pt x="72" y="224"/>
                  </a:cubicBezTo>
                  <a:lnTo>
                    <a:pt x="9" y="1223"/>
                  </a:lnTo>
                  <a:cubicBezTo>
                    <a:pt x="0" y="1348"/>
                    <a:pt x="99" y="1464"/>
                    <a:pt x="223" y="1473"/>
                  </a:cubicBezTo>
                  <a:lnTo>
                    <a:pt x="3051" y="1669"/>
                  </a:lnTo>
                  <a:cubicBezTo>
                    <a:pt x="3057" y="1670"/>
                    <a:pt x="3062" y="1670"/>
                    <a:pt x="3067" y="1670"/>
                  </a:cubicBezTo>
                  <a:cubicBezTo>
                    <a:pt x="3186" y="1670"/>
                    <a:pt x="3293" y="1574"/>
                    <a:pt x="3301" y="1446"/>
                  </a:cubicBezTo>
                  <a:lnTo>
                    <a:pt x="3373" y="447"/>
                  </a:lnTo>
                  <a:cubicBezTo>
                    <a:pt x="3381" y="322"/>
                    <a:pt x="3283" y="206"/>
                    <a:pt x="3150" y="197"/>
                  </a:cubicBezTo>
                  <a:lnTo>
                    <a:pt x="330" y="1"/>
                  </a:lnTo>
                  <a:cubicBezTo>
                    <a:pt x="325" y="1"/>
                    <a:pt x="319" y="1"/>
                    <a:pt x="3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9"/>
            <p:cNvSpPr/>
            <p:nvPr/>
          </p:nvSpPr>
          <p:spPr>
            <a:xfrm>
              <a:off x="5136425" y="3080250"/>
              <a:ext cx="92375" cy="70775"/>
            </a:xfrm>
            <a:custGeom>
              <a:avLst/>
              <a:gdLst/>
              <a:ahLst/>
              <a:cxnLst/>
              <a:rect l="l" t="t" r="r" b="b"/>
              <a:pathLst>
                <a:path w="3695" h="2831" extrusionOk="0">
                  <a:moveTo>
                    <a:pt x="2908" y="0"/>
                  </a:moveTo>
                  <a:cubicBezTo>
                    <a:pt x="2881" y="0"/>
                    <a:pt x="2854" y="5"/>
                    <a:pt x="2829" y="15"/>
                  </a:cubicBezTo>
                  <a:lnTo>
                    <a:pt x="179" y="1023"/>
                  </a:lnTo>
                  <a:cubicBezTo>
                    <a:pt x="63" y="1068"/>
                    <a:pt x="1" y="1210"/>
                    <a:pt x="46" y="1326"/>
                  </a:cubicBezTo>
                  <a:lnTo>
                    <a:pt x="563" y="2673"/>
                  </a:lnTo>
                  <a:cubicBezTo>
                    <a:pt x="598" y="2771"/>
                    <a:pt x="687" y="2831"/>
                    <a:pt x="784" y="2831"/>
                  </a:cubicBezTo>
                  <a:cubicBezTo>
                    <a:pt x="811" y="2831"/>
                    <a:pt x="839" y="2826"/>
                    <a:pt x="866" y="2816"/>
                  </a:cubicBezTo>
                  <a:lnTo>
                    <a:pt x="3507" y="1808"/>
                  </a:lnTo>
                  <a:cubicBezTo>
                    <a:pt x="3632" y="1763"/>
                    <a:pt x="3694" y="1621"/>
                    <a:pt x="3641" y="1505"/>
                  </a:cubicBezTo>
                  <a:lnTo>
                    <a:pt x="3132" y="149"/>
                  </a:lnTo>
                  <a:cubicBezTo>
                    <a:pt x="3097" y="58"/>
                    <a:pt x="3003" y="0"/>
                    <a:pt x="29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9"/>
            <p:cNvSpPr/>
            <p:nvPr/>
          </p:nvSpPr>
          <p:spPr>
            <a:xfrm>
              <a:off x="5258200" y="3047925"/>
              <a:ext cx="68050" cy="51700"/>
            </a:xfrm>
            <a:custGeom>
              <a:avLst/>
              <a:gdLst/>
              <a:ahLst/>
              <a:cxnLst/>
              <a:rect l="l" t="t" r="r" b="b"/>
              <a:pathLst>
                <a:path w="2722" h="2068" extrusionOk="0">
                  <a:moveTo>
                    <a:pt x="615" y="0"/>
                  </a:moveTo>
                  <a:cubicBezTo>
                    <a:pt x="518" y="0"/>
                    <a:pt x="428" y="60"/>
                    <a:pt x="393" y="157"/>
                  </a:cubicBezTo>
                  <a:lnTo>
                    <a:pt x="45" y="1040"/>
                  </a:lnTo>
                  <a:cubicBezTo>
                    <a:pt x="1" y="1156"/>
                    <a:pt x="63" y="1299"/>
                    <a:pt x="188" y="1344"/>
                  </a:cubicBezTo>
                  <a:lnTo>
                    <a:pt x="2026" y="2048"/>
                  </a:lnTo>
                  <a:cubicBezTo>
                    <a:pt x="2056" y="2061"/>
                    <a:pt x="2088" y="2068"/>
                    <a:pt x="2118" y="2068"/>
                  </a:cubicBezTo>
                  <a:cubicBezTo>
                    <a:pt x="2211" y="2068"/>
                    <a:pt x="2298" y="2009"/>
                    <a:pt x="2338" y="1915"/>
                  </a:cubicBezTo>
                  <a:lnTo>
                    <a:pt x="2677" y="1031"/>
                  </a:lnTo>
                  <a:cubicBezTo>
                    <a:pt x="2722" y="907"/>
                    <a:pt x="2659" y="773"/>
                    <a:pt x="2534" y="728"/>
                  </a:cubicBezTo>
                  <a:lnTo>
                    <a:pt x="697" y="14"/>
                  </a:lnTo>
                  <a:cubicBezTo>
                    <a:pt x="669" y="5"/>
                    <a:pt x="642" y="0"/>
                    <a:pt x="615" y="0"/>
                  </a:cubicBezTo>
                  <a:close/>
                </a:path>
              </a:pathLst>
            </a:custGeom>
            <a:solidFill>
              <a:srgbClr val="CA6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" name="Google Shape;1410;p49"/>
          <p:cNvGrpSpPr/>
          <p:nvPr/>
        </p:nvGrpSpPr>
        <p:grpSpPr>
          <a:xfrm rot="1976376">
            <a:off x="913073" y="4009209"/>
            <a:ext cx="1387723" cy="823165"/>
            <a:chOff x="412750" y="2918625"/>
            <a:chExt cx="389875" cy="234050"/>
          </a:xfrm>
        </p:grpSpPr>
        <p:sp>
          <p:nvSpPr>
            <p:cNvPr id="1411" name="Google Shape;1411;p49"/>
            <p:cNvSpPr/>
            <p:nvPr/>
          </p:nvSpPr>
          <p:spPr>
            <a:xfrm>
              <a:off x="412750" y="2918625"/>
              <a:ext cx="376050" cy="234050"/>
            </a:xfrm>
            <a:custGeom>
              <a:avLst/>
              <a:gdLst/>
              <a:ahLst/>
              <a:cxnLst/>
              <a:rect l="l" t="t" r="r" b="b"/>
              <a:pathLst>
                <a:path w="15042" h="9362" extrusionOk="0">
                  <a:moveTo>
                    <a:pt x="2944" y="2843"/>
                  </a:moveTo>
                  <a:cubicBezTo>
                    <a:pt x="2944" y="2845"/>
                    <a:pt x="2944" y="2847"/>
                    <a:pt x="2944" y="2849"/>
                  </a:cubicBezTo>
                  <a:cubicBezTo>
                    <a:pt x="2944" y="2847"/>
                    <a:pt x="2944" y="2845"/>
                    <a:pt x="2944" y="2843"/>
                  </a:cubicBezTo>
                  <a:close/>
                  <a:moveTo>
                    <a:pt x="14153" y="0"/>
                  </a:moveTo>
                  <a:cubicBezTo>
                    <a:pt x="14131" y="0"/>
                    <a:pt x="14109" y="1"/>
                    <a:pt x="14087" y="3"/>
                  </a:cubicBezTo>
                  <a:cubicBezTo>
                    <a:pt x="14033" y="3"/>
                    <a:pt x="13971" y="3"/>
                    <a:pt x="13908" y="12"/>
                  </a:cubicBezTo>
                  <a:cubicBezTo>
                    <a:pt x="11366" y="458"/>
                    <a:pt x="8823" y="904"/>
                    <a:pt x="6281" y="1350"/>
                  </a:cubicBezTo>
                  <a:cubicBezTo>
                    <a:pt x="5906" y="1422"/>
                    <a:pt x="5736" y="1850"/>
                    <a:pt x="5808" y="2189"/>
                  </a:cubicBezTo>
                  <a:cubicBezTo>
                    <a:pt x="5850" y="2385"/>
                    <a:pt x="5820" y="2416"/>
                    <a:pt x="5676" y="2416"/>
                  </a:cubicBezTo>
                  <a:cubicBezTo>
                    <a:pt x="5637" y="2416"/>
                    <a:pt x="5589" y="2414"/>
                    <a:pt x="5531" y="2412"/>
                  </a:cubicBezTo>
                  <a:cubicBezTo>
                    <a:pt x="5519" y="2411"/>
                    <a:pt x="5507" y="2411"/>
                    <a:pt x="5494" y="2411"/>
                  </a:cubicBezTo>
                  <a:cubicBezTo>
                    <a:pt x="5061" y="2411"/>
                    <a:pt x="4785" y="2869"/>
                    <a:pt x="4880" y="3268"/>
                  </a:cubicBezTo>
                  <a:cubicBezTo>
                    <a:pt x="4907" y="3411"/>
                    <a:pt x="4826" y="3536"/>
                    <a:pt x="4470" y="3554"/>
                  </a:cubicBezTo>
                  <a:cubicBezTo>
                    <a:pt x="4461" y="3554"/>
                    <a:pt x="4453" y="3554"/>
                    <a:pt x="4444" y="3554"/>
                  </a:cubicBezTo>
                  <a:cubicBezTo>
                    <a:pt x="4242" y="3554"/>
                    <a:pt x="4192" y="3449"/>
                    <a:pt x="4166" y="3277"/>
                  </a:cubicBezTo>
                  <a:cubicBezTo>
                    <a:pt x="4129" y="2988"/>
                    <a:pt x="3801" y="2778"/>
                    <a:pt x="3507" y="2778"/>
                  </a:cubicBezTo>
                  <a:cubicBezTo>
                    <a:pt x="3448" y="2778"/>
                    <a:pt x="3390" y="2787"/>
                    <a:pt x="3337" y="2805"/>
                  </a:cubicBezTo>
                  <a:cubicBezTo>
                    <a:pt x="3252" y="2839"/>
                    <a:pt x="3078" y="2921"/>
                    <a:pt x="2969" y="2921"/>
                  </a:cubicBezTo>
                  <a:cubicBezTo>
                    <a:pt x="2963" y="2921"/>
                    <a:pt x="2958" y="2921"/>
                    <a:pt x="2953" y="2920"/>
                  </a:cubicBezTo>
                  <a:cubicBezTo>
                    <a:pt x="2953" y="2912"/>
                    <a:pt x="2944" y="2912"/>
                    <a:pt x="2944" y="2903"/>
                  </a:cubicBezTo>
                  <a:cubicBezTo>
                    <a:pt x="2925" y="2865"/>
                    <a:pt x="2933" y="2827"/>
                    <a:pt x="2939" y="2827"/>
                  </a:cubicBezTo>
                  <a:cubicBezTo>
                    <a:pt x="2941" y="2827"/>
                    <a:pt x="2943" y="2832"/>
                    <a:pt x="2944" y="2843"/>
                  </a:cubicBezTo>
                  <a:lnTo>
                    <a:pt x="2944" y="2843"/>
                  </a:lnTo>
                  <a:cubicBezTo>
                    <a:pt x="2933" y="2441"/>
                    <a:pt x="2613" y="2181"/>
                    <a:pt x="2248" y="2181"/>
                  </a:cubicBezTo>
                  <a:cubicBezTo>
                    <a:pt x="2195" y="2181"/>
                    <a:pt x="2142" y="2187"/>
                    <a:pt x="2088" y="2198"/>
                  </a:cubicBezTo>
                  <a:lnTo>
                    <a:pt x="562" y="2501"/>
                  </a:lnTo>
                  <a:cubicBezTo>
                    <a:pt x="196" y="2573"/>
                    <a:pt x="0" y="3001"/>
                    <a:pt x="89" y="3340"/>
                  </a:cubicBezTo>
                  <a:cubicBezTo>
                    <a:pt x="1008" y="6694"/>
                    <a:pt x="3961" y="9326"/>
                    <a:pt x="7494" y="9361"/>
                  </a:cubicBezTo>
                  <a:cubicBezTo>
                    <a:pt x="7524" y="9362"/>
                    <a:pt x="7554" y="9362"/>
                    <a:pt x="7585" y="9362"/>
                  </a:cubicBezTo>
                  <a:cubicBezTo>
                    <a:pt x="10117" y="9362"/>
                    <a:pt x="12737" y="8255"/>
                    <a:pt x="14024" y="5998"/>
                  </a:cubicBezTo>
                  <a:cubicBezTo>
                    <a:pt x="14836" y="4571"/>
                    <a:pt x="15041" y="2822"/>
                    <a:pt x="14854" y="1208"/>
                  </a:cubicBezTo>
                  <a:cubicBezTo>
                    <a:pt x="14827" y="967"/>
                    <a:pt x="14800" y="726"/>
                    <a:pt x="14747" y="485"/>
                  </a:cubicBezTo>
                  <a:cubicBezTo>
                    <a:pt x="14664" y="148"/>
                    <a:pt x="14415" y="0"/>
                    <a:pt x="14153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192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9"/>
            <p:cNvSpPr/>
            <p:nvPr/>
          </p:nvSpPr>
          <p:spPr>
            <a:xfrm>
              <a:off x="431250" y="2935425"/>
              <a:ext cx="371375" cy="200250"/>
            </a:xfrm>
            <a:custGeom>
              <a:avLst/>
              <a:gdLst/>
              <a:ahLst/>
              <a:cxnLst/>
              <a:rect l="l" t="t" r="r" b="b"/>
              <a:pathLst>
                <a:path w="14855" h="8010" extrusionOk="0">
                  <a:moveTo>
                    <a:pt x="13347" y="0"/>
                  </a:moveTo>
                  <a:lnTo>
                    <a:pt x="5719" y="1330"/>
                  </a:lnTo>
                  <a:cubicBezTo>
                    <a:pt x="6001" y="2357"/>
                    <a:pt x="5070" y="2419"/>
                    <a:pt x="4841" y="2419"/>
                  </a:cubicBezTo>
                  <a:cubicBezTo>
                    <a:pt x="4809" y="2419"/>
                    <a:pt x="4791" y="2418"/>
                    <a:pt x="4791" y="2418"/>
                  </a:cubicBezTo>
                  <a:lnTo>
                    <a:pt x="4791" y="2418"/>
                  </a:lnTo>
                  <a:cubicBezTo>
                    <a:pt x="4791" y="2418"/>
                    <a:pt x="5023" y="3337"/>
                    <a:pt x="4095" y="3524"/>
                  </a:cubicBezTo>
                  <a:cubicBezTo>
                    <a:pt x="3963" y="3551"/>
                    <a:pt x="3843" y="3563"/>
                    <a:pt x="3736" y="3563"/>
                  </a:cubicBezTo>
                  <a:cubicBezTo>
                    <a:pt x="2867" y="3563"/>
                    <a:pt x="2775" y="2793"/>
                    <a:pt x="2775" y="2793"/>
                  </a:cubicBezTo>
                  <a:cubicBezTo>
                    <a:pt x="2547" y="2884"/>
                    <a:pt x="2360" y="2921"/>
                    <a:pt x="2207" y="2921"/>
                  </a:cubicBezTo>
                  <a:cubicBezTo>
                    <a:pt x="1526" y="2921"/>
                    <a:pt x="1526" y="2177"/>
                    <a:pt x="1526" y="2177"/>
                  </a:cubicBezTo>
                  <a:lnTo>
                    <a:pt x="1" y="2480"/>
                  </a:lnTo>
                  <a:cubicBezTo>
                    <a:pt x="1" y="2480"/>
                    <a:pt x="1504" y="8010"/>
                    <a:pt x="6753" y="8010"/>
                  </a:cubicBezTo>
                  <a:cubicBezTo>
                    <a:pt x="7251" y="8010"/>
                    <a:pt x="7783" y="7960"/>
                    <a:pt x="8351" y="7851"/>
                  </a:cubicBezTo>
                  <a:cubicBezTo>
                    <a:pt x="14854" y="6602"/>
                    <a:pt x="13347" y="0"/>
                    <a:pt x="13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9"/>
            <p:cNvSpPr/>
            <p:nvPr/>
          </p:nvSpPr>
          <p:spPr>
            <a:xfrm>
              <a:off x="431250" y="2935425"/>
              <a:ext cx="371375" cy="200250"/>
            </a:xfrm>
            <a:custGeom>
              <a:avLst/>
              <a:gdLst/>
              <a:ahLst/>
              <a:cxnLst/>
              <a:rect l="l" t="t" r="r" b="b"/>
              <a:pathLst>
                <a:path w="14855" h="8010" extrusionOk="0">
                  <a:moveTo>
                    <a:pt x="13347" y="0"/>
                  </a:moveTo>
                  <a:lnTo>
                    <a:pt x="12526" y="143"/>
                  </a:lnTo>
                  <a:cubicBezTo>
                    <a:pt x="12553" y="705"/>
                    <a:pt x="12793" y="5603"/>
                    <a:pt x="8128" y="6611"/>
                  </a:cubicBezTo>
                  <a:cubicBezTo>
                    <a:pt x="7621" y="6721"/>
                    <a:pt x="7141" y="6771"/>
                    <a:pt x="6686" y="6771"/>
                  </a:cubicBezTo>
                  <a:cubicBezTo>
                    <a:pt x="2425" y="6771"/>
                    <a:pt x="429" y="2400"/>
                    <a:pt x="429" y="2400"/>
                  </a:cubicBezTo>
                  <a:lnTo>
                    <a:pt x="1" y="2480"/>
                  </a:lnTo>
                  <a:cubicBezTo>
                    <a:pt x="1" y="2480"/>
                    <a:pt x="1504" y="8010"/>
                    <a:pt x="6753" y="8010"/>
                  </a:cubicBezTo>
                  <a:cubicBezTo>
                    <a:pt x="7251" y="8010"/>
                    <a:pt x="7783" y="7960"/>
                    <a:pt x="8351" y="7851"/>
                  </a:cubicBezTo>
                  <a:cubicBezTo>
                    <a:pt x="14854" y="6602"/>
                    <a:pt x="13347" y="0"/>
                    <a:pt x="13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9"/>
            <p:cNvSpPr/>
            <p:nvPr/>
          </p:nvSpPr>
          <p:spPr>
            <a:xfrm>
              <a:off x="431250" y="2935425"/>
              <a:ext cx="371375" cy="200250"/>
            </a:xfrm>
            <a:custGeom>
              <a:avLst/>
              <a:gdLst/>
              <a:ahLst/>
              <a:cxnLst/>
              <a:rect l="l" t="t" r="r" b="b"/>
              <a:pathLst>
                <a:path w="14855" h="8010" extrusionOk="0">
                  <a:moveTo>
                    <a:pt x="13347" y="0"/>
                  </a:moveTo>
                  <a:lnTo>
                    <a:pt x="12820" y="90"/>
                  </a:lnTo>
                  <a:cubicBezTo>
                    <a:pt x="13016" y="982"/>
                    <a:pt x="12758" y="6200"/>
                    <a:pt x="8297" y="6986"/>
                  </a:cubicBezTo>
                  <a:cubicBezTo>
                    <a:pt x="7807" y="7072"/>
                    <a:pt x="7343" y="7111"/>
                    <a:pt x="6904" y="7111"/>
                  </a:cubicBezTo>
                  <a:cubicBezTo>
                    <a:pt x="2122" y="7111"/>
                    <a:pt x="304" y="2427"/>
                    <a:pt x="304" y="2427"/>
                  </a:cubicBezTo>
                  <a:lnTo>
                    <a:pt x="1" y="2480"/>
                  </a:lnTo>
                  <a:cubicBezTo>
                    <a:pt x="1" y="2480"/>
                    <a:pt x="1504" y="8010"/>
                    <a:pt x="6753" y="8010"/>
                  </a:cubicBezTo>
                  <a:cubicBezTo>
                    <a:pt x="7251" y="8010"/>
                    <a:pt x="7783" y="7960"/>
                    <a:pt x="8351" y="7851"/>
                  </a:cubicBezTo>
                  <a:cubicBezTo>
                    <a:pt x="14854" y="6602"/>
                    <a:pt x="13347" y="0"/>
                    <a:pt x="133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9"/>
            <p:cNvSpPr/>
            <p:nvPr/>
          </p:nvSpPr>
          <p:spPr>
            <a:xfrm>
              <a:off x="613700" y="2973775"/>
              <a:ext cx="6700" cy="13650"/>
            </a:xfrm>
            <a:custGeom>
              <a:avLst/>
              <a:gdLst/>
              <a:ahLst/>
              <a:cxnLst/>
              <a:rect l="l" t="t" r="r" b="b"/>
              <a:pathLst>
                <a:path w="268" h="546" extrusionOk="0">
                  <a:moveTo>
                    <a:pt x="98" y="1"/>
                  </a:moveTo>
                  <a:cubicBezTo>
                    <a:pt x="36" y="10"/>
                    <a:pt x="0" y="135"/>
                    <a:pt x="18" y="286"/>
                  </a:cubicBezTo>
                  <a:cubicBezTo>
                    <a:pt x="35" y="432"/>
                    <a:pt x="94" y="545"/>
                    <a:pt x="154" y="545"/>
                  </a:cubicBezTo>
                  <a:cubicBezTo>
                    <a:pt x="156" y="545"/>
                    <a:pt x="158" y="545"/>
                    <a:pt x="161" y="545"/>
                  </a:cubicBezTo>
                  <a:cubicBezTo>
                    <a:pt x="232" y="536"/>
                    <a:pt x="268" y="411"/>
                    <a:pt x="250" y="260"/>
                  </a:cubicBezTo>
                  <a:cubicBezTo>
                    <a:pt x="232" y="108"/>
                    <a:pt x="17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9"/>
            <p:cNvSpPr/>
            <p:nvPr/>
          </p:nvSpPr>
          <p:spPr>
            <a:xfrm>
              <a:off x="673225" y="2980675"/>
              <a:ext cx="6950" cy="13450"/>
            </a:xfrm>
            <a:custGeom>
              <a:avLst/>
              <a:gdLst/>
              <a:ahLst/>
              <a:cxnLst/>
              <a:rect l="l" t="t" r="r" b="b"/>
              <a:pathLst>
                <a:path w="278" h="538" extrusionOk="0">
                  <a:moveTo>
                    <a:pt x="115" y="1"/>
                  </a:moveTo>
                  <a:cubicBezTo>
                    <a:pt x="113" y="1"/>
                    <a:pt x="110" y="1"/>
                    <a:pt x="108" y="1"/>
                  </a:cubicBezTo>
                  <a:cubicBezTo>
                    <a:pt x="46" y="1"/>
                    <a:pt x="1" y="135"/>
                    <a:pt x="19" y="278"/>
                  </a:cubicBezTo>
                  <a:cubicBezTo>
                    <a:pt x="36" y="424"/>
                    <a:pt x="103" y="537"/>
                    <a:pt x="164" y="537"/>
                  </a:cubicBezTo>
                  <a:cubicBezTo>
                    <a:pt x="166" y="537"/>
                    <a:pt x="168" y="537"/>
                    <a:pt x="170" y="537"/>
                  </a:cubicBezTo>
                  <a:cubicBezTo>
                    <a:pt x="233" y="528"/>
                    <a:pt x="278" y="403"/>
                    <a:pt x="260" y="251"/>
                  </a:cubicBezTo>
                  <a:cubicBezTo>
                    <a:pt x="242" y="114"/>
                    <a:pt x="176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9"/>
            <p:cNvSpPr/>
            <p:nvPr/>
          </p:nvSpPr>
          <p:spPr>
            <a:xfrm>
              <a:off x="724075" y="2954375"/>
              <a:ext cx="6725" cy="13425"/>
            </a:xfrm>
            <a:custGeom>
              <a:avLst/>
              <a:gdLst/>
              <a:ahLst/>
              <a:cxnLst/>
              <a:rect l="l" t="t" r="r" b="b"/>
              <a:pathLst>
                <a:path w="269" h="537" extrusionOk="0">
                  <a:moveTo>
                    <a:pt x="115" y="0"/>
                  </a:moveTo>
                  <a:cubicBezTo>
                    <a:pt x="113" y="0"/>
                    <a:pt x="110" y="0"/>
                    <a:pt x="108" y="1"/>
                  </a:cubicBezTo>
                  <a:cubicBezTo>
                    <a:pt x="37" y="10"/>
                    <a:pt x="1" y="134"/>
                    <a:pt x="19" y="286"/>
                  </a:cubicBezTo>
                  <a:cubicBezTo>
                    <a:pt x="36" y="424"/>
                    <a:pt x="95" y="536"/>
                    <a:pt x="163" y="536"/>
                  </a:cubicBezTo>
                  <a:cubicBezTo>
                    <a:pt x="165" y="536"/>
                    <a:pt x="168" y="536"/>
                    <a:pt x="170" y="536"/>
                  </a:cubicBezTo>
                  <a:cubicBezTo>
                    <a:pt x="233" y="536"/>
                    <a:pt x="269" y="402"/>
                    <a:pt x="251" y="259"/>
                  </a:cubicBezTo>
                  <a:cubicBezTo>
                    <a:pt x="234" y="113"/>
                    <a:pt x="175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9"/>
            <p:cNvSpPr/>
            <p:nvPr/>
          </p:nvSpPr>
          <p:spPr>
            <a:xfrm>
              <a:off x="644475" y="3028850"/>
              <a:ext cx="6925" cy="13450"/>
            </a:xfrm>
            <a:custGeom>
              <a:avLst/>
              <a:gdLst/>
              <a:ahLst/>
              <a:cxnLst/>
              <a:rect l="l" t="t" r="r" b="b"/>
              <a:pathLst>
                <a:path w="277" h="538" extrusionOk="0">
                  <a:moveTo>
                    <a:pt x="114" y="1"/>
                  </a:moveTo>
                  <a:cubicBezTo>
                    <a:pt x="112" y="1"/>
                    <a:pt x="109" y="1"/>
                    <a:pt x="107" y="1"/>
                  </a:cubicBezTo>
                  <a:cubicBezTo>
                    <a:pt x="45" y="1"/>
                    <a:pt x="0" y="135"/>
                    <a:pt x="18" y="278"/>
                  </a:cubicBezTo>
                  <a:cubicBezTo>
                    <a:pt x="35" y="424"/>
                    <a:pt x="102" y="537"/>
                    <a:pt x="163" y="537"/>
                  </a:cubicBezTo>
                  <a:cubicBezTo>
                    <a:pt x="165" y="537"/>
                    <a:pt x="167" y="537"/>
                    <a:pt x="170" y="537"/>
                  </a:cubicBezTo>
                  <a:cubicBezTo>
                    <a:pt x="232" y="528"/>
                    <a:pt x="277" y="403"/>
                    <a:pt x="259" y="251"/>
                  </a:cubicBezTo>
                  <a:cubicBezTo>
                    <a:pt x="242" y="114"/>
                    <a:pt x="175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703800" y="3021950"/>
              <a:ext cx="6700" cy="13650"/>
            </a:xfrm>
            <a:custGeom>
              <a:avLst/>
              <a:gdLst/>
              <a:ahLst/>
              <a:cxnLst/>
              <a:rect l="l" t="t" r="r" b="b"/>
              <a:pathLst>
                <a:path w="268" h="546" extrusionOk="0">
                  <a:moveTo>
                    <a:pt x="98" y="1"/>
                  </a:moveTo>
                  <a:cubicBezTo>
                    <a:pt x="36" y="10"/>
                    <a:pt x="0" y="135"/>
                    <a:pt x="18" y="286"/>
                  </a:cubicBezTo>
                  <a:cubicBezTo>
                    <a:pt x="35" y="432"/>
                    <a:pt x="94" y="545"/>
                    <a:pt x="162" y="545"/>
                  </a:cubicBezTo>
                  <a:cubicBezTo>
                    <a:pt x="164" y="545"/>
                    <a:pt x="167" y="545"/>
                    <a:pt x="170" y="545"/>
                  </a:cubicBezTo>
                  <a:cubicBezTo>
                    <a:pt x="232" y="536"/>
                    <a:pt x="268" y="411"/>
                    <a:pt x="250" y="259"/>
                  </a:cubicBezTo>
                  <a:cubicBezTo>
                    <a:pt x="232" y="108"/>
                    <a:pt x="17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9"/>
            <p:cNvSpPr/>
            <p:nvPr/>
          </p:nvSpPr>
          <p:spPr>
            <a:xfrm>
              <a:off x="583125" y="3028850"/>
              <a:ext cx="6950" cy="13450"/>
            </a:xfrm>
            <a:custGeom>
              <a:avLst/>
              <a:gdLst/>
              <a:ahLst/>
              <a:cxnLst/>
              <a:rect l="l" t="t" r="r" b="b"/>
              <a:pathLst>
                <a:path w="278" h="538" extrusionOk="0">
                  <a:moveTo>
                    <a:pt x="115" y="1"/>
                  </a:moveTo>
                  <a:cubicBezTo>
                    <a:pt x="112" y="1"/>
                    <a:pt x="110" y="1"/>
                    <a:pt x="108" y="1"/>
                  </a:cubicBezTo>
                  <a:cubicBezTo>
                    <a:pt x="45" y="1"/>
                    <a:pt x="1" y="135"/>
                    <a:pt x="19" y="278"/>
                  </a:cubicBezTo>
                  <a:cubicBezTo>
                    <a:pt x="36" y="424"/>
                    <a:pt x="103" y="537"/>
                    <a:pt x="164" y="537"/>
                  </a:cubicBezTo>
                  <a:cubicBezTo>
                    <a:pt x="166" y="537"/>
                    <a:pt x="168" y="537"/>
                    <a:pt x="170" y="537"/>
                  </a:cubicBezTo>
                  <a:cubicBezTo>
                    <a:pt x="233" y="528"/>
                    <a:pt x="277" y="403"/>
                    <a:pt x="260" y="251"/>
                  </a:cubicBezTo>
                  <a:cubicBezTo>
                    <a:pt x="242" y="114"/>
                    <a:pt x="175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9"/>
            <p:cNvSpPr/>
            <p:nvPr/>
          </p:nvSpPr>
          <p:spPr>
            <a:xfrm>
              <a:off x="613700" y="3072125"/>
              <a:ext cx="6700" cy="13425"/>
            </a:xfrm>
            <a:custGeom>
              <a:avLst/>
              <a:gdLst/>
              <a:ahLst/>
              <a:cxnLst/>
              <a:rect l="l" t="t" r="r" b="b"/>
              <a:pathLst>
                <a:path w="268" h="537" extrusionOk="0">
                  <a:moveTo>
                    <a:pt x="106" y="0"/>
                  </a:moveTo>
                  <a:cubicBezTo>
                    <a:pt x="104" y="0"/>
                    <a:pt x="101" y="1"/>
                    <a:pt x="98" y="1"/>
                  </a:cubicBezTo>
                  <a:cubicBezTo>
                    <a:pt x="36" y="1"/>
                    <a:pt x="0" y="135"/>
                    <a:pt x="18" y="278"/>
                  </a:cubicBezTo>
                  <a:cubicBezTo>
                    <a:pt x="35" y="424"/>
                    <a:pt x="94" y="537"/>
                    <a:pt x="154" y="537"/>
                  </a:cubicBezTo>
                  <a:cubicBezTo>
                    <a:pt x="156" y="537"/>
                    <a:pt x="158" y="537"/>
                    <a:pt x="161" y="536"/>
                  </a:cubicBezTo>
                  <a:cubicBezTo>
                    <a:pt x="232" y="527"/>
                    <a:pt x="268" y="402"/>
                    <a:pt x="250" y="251"/>
                  </a:cubicBezTo>
                  <a:cubicBezTo>
                    <a:pt x="233" y="105"/>
                    <a:pt x="174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9"/>
            <p:cNvSpPr/>
            <p:nvPr/>
          </p:nvSpPr>
          <p:spPr>
            <a:xfrm>
              <a:off x="541200" y="3055175"/>
              <a:ext cx="6950" cy="13425"/>
            </a:xfrm>
            <a:custGeom>
              <a:avLst/>
              <a:gdLst/>
              <a:ahLst/>
              <a:cxnLst/>
              <a:rect l="l" t="t" r="r" b="b"/>
              <a:pathLst>
                <a:path w="278" h="537" extrusionOk="0">
                  <a:moveTo>
                    <a:pt x="115" y="0"/>
                  </a:moveTo>
                  <a:cubicBezTo>
                    <a:pt x="112" y="0"/>
                    <a:pt x="110" y="1"/>
                    <a:pt x="108" y="1"/>
                  </a:cubicBezTo>
                  <a:cubicBezTo>
                    <a:pt x="45" y="10"/>
                    <a:pt x="1" y="135"/>
                    <a:pt x="19" y="278"/>
                  </a:cubicBezTo>
                  <a:cubicBezTo>
                    <a:pt x="36" y="424"/>
                    <a:pt x="103" y="537"/>
                    <a:pt x="163" y="537"/>
                  </a:cubicBezTo>
                  <a:cubicBezTo>
                    <a:pt x="166" y="537"/>
                    <a:pt x="168" y="537"/>
                    <a:pt x="170" y="536"/>
                  </a:cubicBezTo>
                  <a:cubicBezTo>
                    <a:pt x="233" y="527"/>
                    <a:pt x="277" y="402"/>
                    <a:pt x="259" y="251"/>
                  </a:cubicBezTo>
                  <a:cubicBezTo>
                    <a:pt x="242" y="113"/>
                    <a:pt x="175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9"/>
            <p:cNvSpPr/>
            <p:nvPr/>
          </p:nvSpPr>
          <p:spPr>
            <a:xfrm>
              <a:off x="488350" y="3021950"/>
              <a:ext cx="6725" cy="13650"/>
            </a:xfrm>
            <a:custGeom>
              <a:avLst/>
              <a:gdLst/>
              <a:ahLst/>
              <a:cxnLst/>
              <a:rect l="l" t="t" r="r" b="b"/>
              <a:pathLst>
                <a:path w="269" h="546" extrusionOk="0">
                  <a:moveTo>
                    <a:pt x="107" y="1"/>
                  </a:moveTo>
                  <a:cubicBezTo>
                    <a:pt x="36" y="10"/>
                    <a:pt x="0" y="135"/>
                    <a:pt x="18" y="286"/>
                  </a:cubicBezTo>
                  <a:cubicBezTo>
                    <a:pt x="35" y="432"/>
                    <a:pt x="102" y="545"/>
                    <a:pt x="163" y="545"/>
                  </a:cubicBezTo>
                  <a:cubicBezTo>
                    <a:pt x="165" y="545"/>
                    <a:pt x="168" y="545"/>
                    <a:pt x="170" y="545"/>
                  </a:cubicBezTo>
                  <a:cubicBezTo>
                    <a:pt x="232" y="536"/>
                    <a:pt x="268" y="411"/>
                    <a:pt x="250" y="259"/>
                  </a:cubicBezTo>
                  <a:cubicBezTo>
                    <a:pt x="232" y="108"/>
                    <a:pt x="170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4" name="Google Shape;1424;p49">
            <a:hlinkClick r:id="rId3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3153066" y="2084949"/>
            <a:ext cx="4312957" cy="6944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atin typeface="UVF Kewl Script" panose="02000505000000020002" pitchFamily="2" charset="0"/>
              </a:rPr>
              <a:t>Hoạt động 1.</a:t>
            </a:r>
            <a:endParaRPr sz="5400" dirty="0">
              <a:latin typeface="UVF Kewl Script" panose="02000505000000020002" pitchFamily="2" charset="0"/>
            </a:endParaRPr>
          </a:p>
        </p:txBody>
      </p:sp>
      <p:sp>
        <p:nvSpPr>
          <p:cNvPr id="1383" name="Google Shape;1383;p49">
            <a:hlinkClick r:id="rId3" action="ppaction://hlinksldjump"/>
          </p:cNvPr>
          <p:cNvSpPr txBox="1">
            <a:spLocks noGrp="1"/>
          </p:cNvSpPr>
          <p:nvPr>
            <p:ph type="ctrTitle"/>
          </p:nvPr>
        </p:nvSpPr>
        <p:spPr>
          <a:xfrm rot="-248">
            <a:off x="3194839" y="2990909"/>
            <a:ext cx="4971876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UTM Neo Sans Intel" panose="02040603050506020204" pitchFamily="18" charset="0"/>
              </a:rPr>
              <a:t>TÍNH CHẤT CƠ BẢN CỦA  KHÔNG KHÍ</a:t>
            </a:r>
            <a:endParaRPr sz="3200" b="1" dirty="0">
              <a:latin typeface="UTM Neo Sans Intel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" dur="3000" fill="hold"/>
                                        <p:tgtEl>
                                          <p:spTgt spid="1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4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4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 tmFilter="0, 0; .2, .5; .8, .5; 1, 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500" autoRev="1" fill="hold"/>
                                        <p:tgtEl>
                                          <p:spTgt spid="1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4" grpId="0"/>
      <p:bldP spid="1383" grpId="0"/>
    </p:bldLst>
  </p:timing>
</p:sld>
</file>

<file path=ppt/theme/theme1.xml><?xml version="1.0" encoding="utf-8"?>
<a:theme xmlns:a="http://schemas.openxmlformats.org/drawingml/2006/main" name="End of the School Year: Summer Break XL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nd of the School Year: Summer Break XL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796</Words>
  <Application>Microsoft Office PowerPoint</Application>
  <PresentationFormat>On-screen Show (16:9)</PresentationFormat>
  <Paragraphs>109</Paragraphs>
  <Slides>28</Slides>
  <Notes>17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UTM Neo Sans Intel</vt:lpstr>
      <vt:lpstr>Arial</vt:lpstr>
      <vt:lpstr>UTM A&amp;S Graceland</vt:lpstr>
      <vt:lpstr>Times New Roman</vt:lpstr>
      <vt:lpstr>UVF Kewl Script</vt:lpstr>
      <vt:lpstr>iCiel Cadena</vt:lpstr>
      <vt:lpstr>Bellota Text</vt:lpstr>
      <vt:lpstr>Didact Gothic</vt:lpstr>
      <vt:lpstr>Abel</vt:lpstr>
      <vt:lpstr>Odibee Sans</vt:lpstr>
      <vt:lpstr>UTM Gradoo</vt:lpstr>
      <vt:lpstr>Roboto Condensed</vt:lpstr>
      <vt:lpstr>End of the School Year: Summer Break XL by Slidesgo</vt:lpstr>
      <vt:lpstr>1_End of the School Year: Summer Break XL by Slidesgo</vt:lpstr>
      <vt:lpstr>YÊU CẦU CẦN ĐẠT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Hoạt động 1.</vt:lpstr>
      <vt:lpstr>PowerPoint Presentation</vt:lpstr>
      <vt:lpstr>Hãy thổi một quả bóng bay</vt:lpstr>
      <vt:lpstr>Không khí có hình dạng nhất định không?</vt:lpstr>
      <vt:lpstr>ỨNG DỤNG</vt:lpstr>
      <vt:lpstr>Màu sắc của không khí</vt:lpstr>
      <vt:lpstr>PowerPoint Presentation</vt:lpstr>
      <vt:lpstr>Mùi vị của không khí</vt:lpstr>
      <vt:lpstr>PowerPoint Presentation</vt:lpstr>
      <vt:lpstr>Tính chất cơ bản của không khí</vt:lpstr>
      <vt:lpstr>KHÔNG KHÍ NÉN LẠI HOẶC GIÃN RA</vt:lpstr>
      <vt:lpstr>PowerPoint Presentation</vt:lpstr>
      <vt:lpstr>PowerPoint Presentation</vt:lpstr>
      <vt:lpstr>PowerPoint Presentation</vt:lpstr>
      <vt:lpstr>Ứng dụng tính chất NÉN LẠI, GIÃN RA  của không khí trong cuộc sống</vt:lpstr>
      <vt:lpstr>Máy nén không khí  </vt:lpstr>
      <vt:lpstr>Không có hình dạng nhất định</vt:lpstr>
      <vt:lpstr>Bảo vệ bầu không khí</vt:lpstr>
      <vt:lpstr>Tìm thêm các ứng dụng không khí trong cuộc sông</vt:lpstr>
      <vt:lpstr>CHÚC CÁC CON HỌC TỐT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KHÔNG KHÍ CÓ NHỮNG TÍNH CHẤT GÌ?</dc:title>
  <dc:subject>KH4</dc:subject>
  <dc:creator>KHANHHUYEN_MANGNON</dc:creator>
  <cp:keywords>MangnonTeam</cp:keywords>
  <cp:lastModifiedBy>Lan Anh Dương</cp:lastModifiedBy>
  <cp:revision>63</cp:revision>
  <dcterms:modified xsi:type="dcterms:W3CDTF">2023-07-23T09:17:55Z</dcterms:modified>
</cp:coreProperties>
</file>