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81" r:id="rId3"/>
  </p:sldMasterIdLst>
  <p:notesMasterIdLst>
    <p:notesMasterId r:id="rId26"/>
  </p:notesMasterIdLst>
  <p:sldIdLst>
    <p:sldId id="258" r:id="rId4"/>
    <p:sldId id="319" r:id="rId5"/>
    <p:sldId id="340" r:id="rId6"/>
    <p:sldId id="318" r:id="rId7"/>
    <p:sldId id="320" r:id="rId8"/>
    <p:sldId id="328" r:id="rId9"/>
    <p:sldId id="323" r:id="rId10"/>
    <p:sldId id="326" r:id="rId11"/>
    <p:sldId id="334" r:id="rId12"/>
    <p:sldId id="345" r:id="rId13"/>
    <p:sldId id="329" r:id="rId14"/>
    <p:sldId id="341" r:id="rId15"/>
    <p:sldId id="331" r:id="rId16"/>
    <p:sldId id="346" r:id="rId17"/>
    <p:sldId id="343" r:id="rId18"/>
    <p:sldId id="347" r:id="rId19"/>
    <p:sldId id="335" r:id="rId20"/>
    <p:sldId id="348" r:id="rId21"/>
    <p:sldId id="336" r:id="rId22"/>
    <p:sldId id="337" r:id="rId23"/>
    <p:sldId id="338" r:id="rId24"/>
    <p:sldId id="339" r:id="rId25"/>
  </p:sldIdLst>
  <p:sldSz cx="12192000" cy="6858000"/>
  <p:notesSz cx="6858000" cy="9144000"/>
  <p:embeddedFontLst>
    <p:embeddedFont>
      <p:font typeface="Microsoft YaHei" panose="020B0503020204020204" pitchFamily="34" charset="-122"/>
      <p:regular r:id="rId27"/>
      <p:bold r:id="rId28"/>
    </p:embeddedFont>
    <p:embeddedFont>
      <p:font typeface="#9Slide03 Arima Madurai Black" panose="020B0604020202020204" charset="0"/>
      <p:bold r:id="rId29"/>
    </p:embeddedFont>
    <p:embeddedFont>
      <p:font typeface="Calibri" panose="020F0502020204030204" pitchFamily="34" charset="0"/>
      <p:regular r:id="rId30"/>
      <p:bold r:id="rId31"/>
      <p:italic r:id="rId32"/>
      <p:boldItalic r:id="rId33"/>
    </p:embeddedFont>
    <p:embeddedFont>
      <p:font typeface="Crushed" panose="020B0604020202020204" charset="0"/>
      <p:regular r:id="rId34"/>
    </p:embeddedFont>
    <p:embeddedFont>
      <p:font typeface="UTM Gradoo" panose="02040603050506020204" pitchFamily="18" charset="0"/>
      <p:regular r:id="rId35"/>
    </p:embeddedFont>
    <p:embeddedFont>
      <p:font typeface="UTM Mother" panose="02040603050506020204" pitchFamily="18" charset="0"/>
      <p:regular r:id="rId36"/>
    </p:embeddedFont>
    <p:embeddedFont>
      <p:font typeface="UTM Seagull" panose="02040603050506020204" pitchFamily="18" charset="0"/>
      <p:bold r:id="rId37"/>
      <p:boldItalic r:id="rId38"/>
    </p:embeddedFont>
    <p:embeddedFont>
      <p:font typeface="UVN Saigon" panose="00000400000000000000" pitchFamily="2" charset="0"/>
      <p:regular r:id="rId39"/>
      <p:bold r:id="rId40"/>
      <p:italic r:id="rId41"/>
      <p:boldItalic r:id="rId42"/>
    </p:embeddedFont>
  </p:embeddedFontLst>
  <p:custDataLst>
    <p:tags r:id="rId4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1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131"/>
    <a:srgbClr val="FFA216"/>
    <a:srgbClr val="F47A9A"/>
    <a:srgbClr val="3E2E1E"/>
    <a:srgbClr val="FF9FAC"/>
    <a:srgbClr val="FFD9D9"/>
    <a:srgbClr val="6D421F"/>
    <a:srgbClr val="36281A"/>
    <a:srgbClr val="2E2216"/>
    <a:srgbClr val="775C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86" autoAdjust="0"/>
    <p:restoredTop sz="70516" autoAdjust="0"/>
  </p:normalViewPr>
  <p:slideViewPr>
    <p:cSldViewPr snapToGrid="0" showGuides="1">
      <p:cViewPr varScale="1">
        <p:scale>
          <a:sx n="51" d="100"/>
          <a:sy n="51" d="100"/>
        </p:scale>
        <p:origin x="1632" y="84"/>
      </p:cViewPr>
      <p:guideLst>
        <p:guide orient="horz" pos="2160"/>
        <p:guide pos="381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18.xml"/><Relationship Id="rId34" Type="http://schemas.openxmlformats.org/officeDocument/2006/relationships/font" Target="fonts/font8.fntdata"/><Relationship Id="rId42" Type="http://schemas.openxmlformats.org/officeDocument/2006/relationships/font" Target="fonts/font16.fntdata"/><Relationship Id="rId47"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5.fntdata"/><Relationship Id="rId44"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tags" Target="tags/tag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font" Target="fonts/font1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inpin heiti" charset="-122"/>
                <a:ea typeface="inpin heiti" charset="-122"/>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inpin heiti" charset="-122"/>
                <a:ea typeface="inpin heiti" charset="-122"/>
              </a:defRPr>
            </a:lvl1pPr>
          </a:lstStyle>
          <a:p>
            <a:fld id="{53C834A7-82CE-47DC-B2E0-6AEF0EF661C5}" type="datetimeFigureOut">
              <a:rPr lang="zh-CN" altLang="en-US" smtClean="0"/>
              <a:pPr/>
              <a:t>2023/7/23</a:t>
            </a:fld>
            <a:endParaRPr lang="zh-CN" alt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inpin heiti" charset="-122"/>
                <a:ea typeface="inpin heiti"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inpin heiti" charset="-122"/>
                <a:ea typeface="inpin heiti" charset="-122"/>
              </a:defRPr>
            </a:lvl1pPr>
          </a:lstStyle>
          <a:p>
            <a:fld id="{45BECE7F-65B8-478D-B76E-BD5B8178480D}" type="slidenum">
              <a:rPr lang="zh-CN" altLang="en-US" smtClean="0"/>
              <a:pPr/>
              <a:t>‹#›</a:t>
            </a:fld>
            <a:endParaRPr lang="zh-CN" altLang="en-US" dirty="0"/>
          </a:p>
        </p:txBody>
      </p:sp>
    </p:spTree>
    <p:extLst>
      <p:ext uri="{BB962C8B-B14F-4D97-AF65-F5344CB8AC3E}">
        <p14:creationId xmlns:p14="http://schemas.microsoft.com/office/powerpoint/2010/main" val="2734659464"/>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inpin heiti" charset="-122"/>
        <a:ea typeface="inpin heiti" charset="-122"/>
        <a:cs typeface="+mn-cs"/>
      </a:defRPr>
    </a:lvl1pPr>
    <a:lvl2pPr marL="457200" algn="l" defTabSz="914400" rtl="0" eaLnBrk="1" latinLnBrk="0" hangingPunct="1">
      <a:defRPr sz="1200" b="0" i="0" kern="1200">
        <a:solidFill>
          <a:schemeClr val="tx1"/>
        </a:solidFill>
        <a:latin typeface="inpin heiti" charset="-122"/>
        <a:ea typeface="inpin heiti" charset="-122"/>
        <a:cs typeface="+mn-cs"/>
      </a:defRPr>
    </a:lvl2pPr>
    <a:lvl3pPr marL="914400" algn="l" defTabSz="914400" rtl="0" eaLnBrk="1" latinLnBrk="0" hangingPunct="1">
      <a:defRPr sz="1200" b="0" i="0" kern="1200">
        <a:solidFill>
          <a:schemeClr val="tx1"/>
        </a:solidFill>
        <a:latin typeface="inpin heiti" charset="-122"/>
        <a:ea typeface="inpin heiti" charset="-122"/>
        <a:cs typeface="+mn-cs"/>
      </a:defRPr>
    </a:lvl3pPr>
    <a:lvl4pPr marL="1371600" algn="l" defTabSz="914400" rtl="0" eaLnBrk="1" latinLnBrk="0" hangingPunct="1">
      <a:defRPr sz="1200" b="0" i="0" kern="1200">
        <a:solidFill>
          <a:schemeClr val="tx1"/>
        </a:solidFill>
        <a:latin typeface="inpin heiti" charset="-122"/>
        <a:ea typeface="inpin heiti" charset="-122"/>
        <a:cs typeface="+mn-cs"/>
      </a:defRPr>
    </a:lvl4pPr>
    <a:lvl5pPr marL="1828800" algn="l" defTabSz="914400" rtl="0" eaLnBrk="1" latinLnBrk="0" hangingPunct="1">
      <a:defRPr sz="1200" b="0" i="0" kern="1200">
        <a:solidFill>
          <a:schemeClr val="tx1"/>
        </a:solidFill>
        <a:latin typeface="inpin heiti" charset="-122"/>
        <a:ea typeface="inpin heiti"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ctr"/>
            <a:r>
              <a:rPr lang="en-US" sz="1200" b="1" dirty="0">
                <a:solidFill>
                  <a:srgbClr val="002060"/>
                </a:solidFill>
                <a:latin typeface="Times New Roman" panose="02020603050405020304" pitchFamily="18" charset="0"/>
                <a:cs typeface="Times New Roman" panose="02020603050405020304" pitchFamily="18" charset="0"/>
              </a:rPr>
              <a:t>MĂNG NON – TÀI LIỆU TIỂU HỌC</a:t>
            </a:r>
          </a:p>
          <a:p>
            <a:pPr algn="ctr"/>
            <a:r>
              <a:rPr lang="en-US" sz="1200" b="1" dirty="0">
                <a:solidFill>
                  <a:srgbClr val="002060"/>
                </a:solidFill>
                <a:latin typeface="Times New Roman" panose="02020603050405020304" pitchFamily="18" charset="0"/>
                <a:cs typeface="Times New Roman" panose="02020603050405020304" pitchFamily="18" charset="0"/>
              </a:rPr>
              <a:t>CHUYÊN GIÁO ÁN ĐIỆN TỬ THEO TUẦN KHỐI 4 </a:t>
            </a:r>
          </a:p>
          <a:p>
            <a:pPr algn="ctr"/>
            <a:r>
              <a:rPr lang="en-US" sz="1200" b="1" dirty="0">
                <a:solidFill>
                  <a:srgbClr val="002060"/>
                </a:solidFill>
                <a:latin typeface="Times New Roman" panose="02020603050405020304" pitchFamily="18" charset="0"/>
                <a:cs typeface="Times New Roman" panose="02020603050405020304" pitchFamily="18" charset="0"/>
              </a:rPr>
              <a:t>BÀI THAO GIẢNG – ELEARNING</a:t>
            </a:r>
          </a:p>
          <a:p>
            <a:pPr algn="ctr"/>
            <a:r>
              <a:rPr lang="en-US" sz="1200" dirty="0">
                <a:solidFill>
                  <a:srgbClr val="002060"/>
                </a:solidFill>
                <a:latin typeface="Times New Roman" panose="02020603050405020304" pitchFamily="18" charset="0"/>
                <a:cs typeface="Times New Roman" panose="02020603050405020304" pitchFamily="18" charset="0"/>
              </a:rPr>
              <a:t>Nhóm chia sẻ tài liệu - Qùa tặng: Măng Non – Tài liệu Tiểu học</a:t>
            </a:r>
          </a:p>
          <a:p>
            <a:pPr algn="ctr"/>
            <a:r>
              <a:rPr lang="en-US" sz="1200" dirty="0">
                <a:solidFill>
                  <a:srgbClr val="002060"/>
                </a:solidFill>
                <a:latin typeface="Times New Roman" panose="02020603050405020304" pitchFamily="18" charset="0"/>
                <a:cs typeface="Times New Roman" panose="02020603050405020304" pitchFamily="18" charset="0"/>
              </a:rPr>
              <a:t>Page: Măng Non – Tài liệu Tiểu học </a:t>
            </a:r>
          </a:p>
          <a:p>
            <a:pPr algn="ctr"/>
            <a:r>
              <a:rPr lang="en-US" sz="1200" dirty="0">
                <a:solidFill>
                  <a:srgbClr val="002060"/>
                </a:solidFill>
                <a:latin typeface="Times New Roman" panose="02020603050405020304" pitchFamily="18" charset="0"/>
                <a:cs typeface="Times New Roman" panose="02020603050405020304" pitchFamily="18" charset="0"/>
              </a:rPr>
              <a:t>SĐT ZALO : </a:t>
            </a:r>
            <a:r>
              <a:rPr lang="en-US" sz="1200" u="sng" dirty="0">
                <a:solidFill>
                  <a:srgbClr val="002060"/>
                </a:solidFill>
              </a:rPr>
              <a:t>0382348780</a:t>
            </a:r>
            <a:r>
              <a:rPr lang="en-US" sz="1200" dirty="0">
                <a:solidFill>
                  <a:srgbClr val="002060"/>
                </a:solidFill>
              </a:rPr>
              <a:t> - </a:t>
            </a:r>
            <a:r>
              <a:rPr lang="en-US" sz="1200" u="sng" dirty="0">
                <a:solidFill>
                  <a:srgbClr val="002060"/>
                </a:solidFill>
              </a:rPr>
              <a:t>0984848929</a:t>
            </a:r>
            <a:endParaRPr lang="en-US" sz="1200" dirty="0">
              <a:solidFill>
                <a:srgbClr val="002060"/>
              </a:solidFill>
              <a:latin typeface="Times New Roman" panose="02020603050405020304" pitchFamily="18" charset="0"/>
              <a:cs typeface="Times New Roman" panose="02020603050405020304" pitchFamily="18" charset="0"/>
            </a:endParaRPr>
          </a:p>
          <a:p>
            <a:endParaRPr lang="zh-CN" altLang="en-US" dirty="0"/>
          </a:p>
        </p:txBody>
      </p:sp>
      <p:sp>
        <p:nvSpPr>
          <p:cNvPr id="4" name="灯片编号占位符 3"/>
          <p:cNvSpPr>
            <a:spLocks noGrp="1"/>
          </p:cNvSpPr>
          <p:nvPr>
            <p:ph type="sldNum" sz="quarter" idx="10"/>
          </p:nvPr>
        </p:nvSpPr>
        <p:spPr/>
        <p:txBody>
          <a:bodyPr/>
          <a:lstStyle/>
          <a:p>
            <a:fld id="{45BECE7F-65B8-478D-B76E-BD5B8178480D}" type="slidenum">
              <a:rPr lang="zh-CN" altLang="en-US" smtClean="0"/>
              <a:t>1</a:t>
            </a:fld>
            <a:endParaRPr lang="zh-CN" altLang="en-US"/>
          </a:p>
        </p:txBody>
      </p:sp>
    </p:spTree>
    <p:extLst>
      <p:ext uri="{BB962C8B-B14F-4D97-AF65-F5344CB8AC3E}">
        <p14:creationId xmlns:p14="http://schemas.microsoft.com/office/powerpoint/2010/main" val="23105047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5BECE7F-65B8-478D-B76E-BD5B8178480D}" type="slidenum">
              <a:rPr lang="zh-CN" altLang="en-US" smtClean="0"/>
              <a:t>10</a:t>
            </a:fld>
            <a:endParaRPr lang="zh-CN" altLang="en-US"/>
          </a:p>
        </p:txBody>
      </p:sp>
    </p:spTree>
    <p:extLst>
      <p:ext uri="{BB962C8B-B14F-4D97-AF65-F5344CB8AC3E}">
        <p14:creationId xmlns:p14="http://schemas.microsoft.com/office/powerpoint/2010/main" val="22077590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5BECE7F-65B8-478D-B76E-BD5B8178480D}" type="slidenum">
              <a:rPr lang="zh-CN" altLang="en-US" smtClean="0"/>
              <a:t>11</a:t>
            </a:fld>
            <a:endParaRPr lang="zh-CN" altLang="en-US"/>
          </a:p>
        </p:txBody>
      </p:sp>
    </p:spTree>
    <p:extLst>
      <p:ext uri="{BB962C8B-B14F-4D97-AF65-F5344CB8AC3E}">
        <p14:creationId xmlns:p14="http://schemas.microsoft.com/office/powerpoint/2010/main" val="11906647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5BECE7F-65B8-478D-B76E-BD5B8178480D}" type="slidenum">
              <a:rPr lang="zh-CN" altLang="en-US" smtClean="0"/>
              <a:t>12</a:t>
            </a:fld>
            <a:endParaRPr lang="zh-CN" altLang="en-US"/>
          </a:p>
        </p:txBody>
      </p:sp>
    </p:spTree>
    <p:extLst>
      <p:ext uri="{BB962C8B-B14F-4D97-AF65-F5344CB8AC3E}">
        <p14:creationId xmlns:p14="http://schemas.microsoft.com/office/powerpoint/2010/main" val="16462988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5BECE7F-65B8-478D-B76E-BD5B8178480D}" type="slidenum">
              <a:rPr lang="zh-CN" altLang="en-US" smtClean="0"/>
              <a:t>13</a:t>
            </a:fld>
            <a:endParaRPr lang="zh-CN" altLang="en-US"/>
          </a:p>
        </p:txBody>
      </p:sp>
    </p:spTree>
    <p:extLst>
      <p:ext uri="{BB962C8B-B14F-4D97-AF65-F5344CB8AC3E}">
        <p14:creationId xmlns:p14="http://schemas.microsoft.com/office/powerpoint/2010/main" val="21601181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5BECE7F-65B8-478D-B76E-BD5B8178480D}" type="slidenum">
              <a:rPr lang="zh-CN" altLang="en-US" smtClean="0"/>
              <a:t>14</a:t>
            </a:fld>
            <a:endParaRPr lang="zh-CN" altLang="en-US"/>
          </a:p>
        </p:txBody>
      </p:sp>
    </p:spTree>
    <p:extLst>
      <p:ext uri="{BB962C8B-B14F-4D97-AF65-F5344CB8AC3E}">
        <p14:creationId xmlns:p14="http://schemas.microsoft.com/office/powerpoint/2010/main" val="29424438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5BECE7F-65B8-478D-B76E-BD5B8178480D}" type="slidenum">
              <a:rPr lang="zh-CN" altLang="en-US" smtClean="0"/>
              <a:t>15</a:t>
            </a:fld>
            <a:endParaRPr lang="zh-CN" altLang="en-US"/>
          </a:p>
        </p:txBody>
      </p:sp>
    </p:spTree>
    <p:extLst>
      <p:ext uri="{BB962C8B-B14F-4D97-AF65-F5344CB8AC3E}">
        <p14:creationId xmlns:p14="http://schemas.microsoft.com/office/powerpoint/2010/main" val="20764119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5BECE7F-65B8-478D-B76E-BD5B8178480D}" type="slidenum">
              <a:rPr lang="zh-CN" altLang="en-US" smtClean="0"/>
              <a:t>16</a:t>
            </a:fld>
            <a:endParaRPr lang="zh-CN" altLang="en-US"/>
          </a:p>
        </p:txBody>
      </p:sp>
    </p:spTree>
    <p:extLst>
      <p:ext uri="{BB962C8B-B14F-4D97-AF65-F5344CB8AC3E}">
        <p14:creationId xmlns:p14="http://schemas.microsoft.com/office/powerpoint/2010/main" val="35339865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5BECE7F-65B8-478D-B76E-BD5B8178480D}" type="slidenum">
              <a:rPr lang="zh-CN" altLang="en-US" smtClean="0"/>
              <a:t>17</a:t>
            </a:fld>
            <a:endParaRPr lang="zh-CN" altLang="en-US"/>
          </a:p>
        </p:txBody>
      </p:sp>
    </p:spTree>
    <p:extLst>
      <p:ext uri="{BB962C8B-B14F-4D97-AF65-F5344CB8AC3E}">
        <p14:creationId xmlns:p14="http://schemas.microsoft.com/office/powerpoint/2010/main" val="16781296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5BECE7F-65B8-478D-B76E-BD5B8178480D}" type="slidenum">
              <a:rPr lang="zh-CN" altLang="en-US" smtClean="0"/>
              <a:t>18</a:t>
            </a:fld>
            <a:endParaRPr lang="zh-CN" altLang="en-US"/>
          </a:p>
        </p:txBody>
      </p:sp>
    </p:spTree>
    <p:extLst>
      <p:ext uri="{BB962C8B-B14F-4D97-AF65-F5344CB8AC3E}">
        <p14:creationId xmlns:p14="http://schemas.microsoft.com/office/powerpoint/2010/main" val="29325296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5BECE7F-65B8-478D-B76E-BD5B8178480D}" type="slidenum">
              <a:rPr lang="zh-CN" altLang="en-US" smtClean="0"/>
              <a:t>19</a:t>
            </a:fld>
            <a:endParaRPr lang="zh-CN" altLang="en-US"/>
          </a:p>
        </p:txBody>
      </p:sp>
    </p:spTree>
    <p:extLst>
      <p:ext uri="{BB962C8B-B14F-4D97-AF65-F5344CB8AC3E}">
        <p14:creationId xmlns:p14="http://schemas.microsoft.com/office/powerpoint/2010/main" val="2784022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5BECE7F-65B8-478D-B76E-BD5B8178480D}" type="slidenum">
              <a:rPr lang="zh-CN" altLang="en-US" smtClean="0"/>
              <a:t>2</a:t>
            </a:fld>
            <a:endParaRPr lang="zh-CN" altLang="en-US"/>
          </a:p>
        </p:txBody>
      </p:sp>
    </p:spTree>
    <p:extLst>
      <p:ext uri="{BB962C8B-B14F-4D97-AF65-F5344CB8AC3E}">
        <p14:creationId xmlns:p14="http://schemas.microsoft.com/office/powerpoint/2010/main" val="8308949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5BECE7F-65B8-478D-B76E-BD5B8178480D}" type="slidenum">
              <a:rPr lang="zh-CN" altLang="en-US" smtClean="0"/>
              <a:t>20</a:t>
            </a:fld>
            <a:endParaRPr lang="zh-CN" altLang="en-US"/>
          </a:p>
        </p:txBody>
      </p:sp>
    </p:spTree>
    <p:extLst>
      <p:ext uri="{BB962C8B-B14F-4D97-AF65-F5344CB8AC3E}">
        <p14:creationId xmlns:p14="http://schemas.microsoft.com/office/powerpoint/2010/main" val="30059628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5BECE7F-65B8-478D-B76E-BD5B8178480D}" type="slidenum">
              <a:rPr lang="zh-CN" altLang="en-US" smtClean="0"/>
              <a:t>21</a:t>
            </a:fld>
            <a:endParaRPr lang="zh-CN" altLang="en-US"/>
          </a:p>
        </p:txBody>
      </p:sp>
    </p:spTree>
    <p:extLst>
      <p:ext uri="{BB962C8B-B14F-4D97-AF65-F5344CB8AC3E}">
        <p14:creationId xmlns:p14="http://schemas.microsoft.com/office/powerpoint/2010/main" val="10085094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5BECE7F-65B8-478D-B76E-BD5B8178480D}" type="slidenum">
              <a:rPr lang="zh-CN" altLang="en-US" smtClean="0"/>
              <a:t>22</a:t>
            </a:fld>
            <a:endParaRPr lang="zh-CN" altLang="en-US"/>
          </a:p>
        </p:txBody>
      </p:sp>
    </p:spTree>
    <p:extLst>
      <p:ext uri="{BB962C8B-B14F-4D97-AF65-F5344CB8AC3E}">
        <p14:creationId xmlns:p14="http://schemas.microsoft.com/office/powerpoint/2010/main" val="196413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5BECE7F-65B8-478D-B76E-BD5B8178480D}" type="slidenum">
              <a:rPr lang="zh-CN" altLang="en-US" smtClean="0"/>
              <a:t>3</a:t>
            </a:fld>
            <a:endParaRPr lang="zh-CN" altLang="en-US"/>
          </a:p>
        </p:txBody>
      </p:sp>
    </p:spTree>
    <p:extLst>
      <p:ext uri="{BB962C8B-B14F-4D97-AF65-F5344CB8AC3E}">
        <p14:creationId xmlns:p14="http://schemas.microsoft.com/office/powerpoint/2010/main" val="21385024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5BECE7F-65B8-478D-B76E-BD5B8178480D}" type="slidenum">
              <a:rPr lang="zh-CN" altLang="en-US" smtClean="0"/>
              <a:t>4</a:t>
            </a:fld>
            <a:endParaRPr lang="zh-CN" altLang="en-US"/>
          </a:p>
        </p:txBody>
      </p:sp>
    </p:spTree>
    <p:extLst>
      <p:ext uri="{BB962C8B-B14F-4D97-AF65-F5344CB8AC3E}">
        <p14:creationId xmlns:p14="http://schemas.microsoft.com/office/powerpoint/2010/main" val="8195454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5BECE7F-65B8-478D-B76E-BD5B8178480D}" type="slidenum">
              <a:rPr lang="zh-CN" altLang="en-US" smtClean="0"/>
              <a:t>5</a:t>
            </a:fld>
            <a:endParaRPr lang="zh-CN" altLang="en-US"/>
          </a:p>
        </p:txBody>
      </p:sp>
    </p:spTree>
    <p:extLst>
      <p:ext uri="{BB962C8B-B14F-4D97-AF65-F5344CB8AC3E}">
        <p14:creationId xmlns:p14="http://schemas.microsoft.com/office/powerpoint/2010/main" val="36141234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5BECE7F-65B8-478D-B76E-BD5B8178480D}" type="slidenum">
              <a:rPr lang="zh-CN" altLang="en-US" smtClean="0"/>
              <a:t>6</a:t>
            </a:fld>
            <a:endParaRPr lang="zh-CN" altLang="en-US"/>
          </a:p>
        </p:txBody>
      </p:sp>
    </p:spTree>
    <p:extLst>
      <p:ext uri="{BB962C8B-B14F-4D97-AF65-F5344CB8AC3E}">
        <p14:creationId xmlns:p14="http://schemas.microsoft.com/office/powerpoint/2010/main" val="6273880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5BECE7F-65B8-478D-B76E-BD5B8178480D}" type="slidenum">
              <a:rPr lang="zh-CN" altLang="en-US" smtClean="0"/>
              <a:t>7</a:t>
            </a:fld>
            <a:endParaRPr lang="zh-CN" altLang="en-US"/>
          </a:p>
        </p:txBody>
      </p:sp>
    </p:spTree>
    <p:extLst>
      <p:ext uri="{BB962C8B-B14F-4D97-AF65-F5344CB8AC3E}">
        <p14:creationId xmlns:p14="http://schemas.microsoft.com/office/powerpoint/2010/main" val="15266278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5BECE7F-65B8-478D-B76E-BD5B8178480D}" type="slidenum">
              <a:rPr lang="zh-CN" altLang="en-US" smtClean="0"/>
              <a:t>8</a:t>
            </a:fld>
            <a:endParaRPr lang="zh-CN" altLang="en-US"/>
          </a:p>
        </p:txBody>
      </p:sp>
    </p:spTree>
    <p:extLst>
      <p:ext uri="{BB962C8B-B14F-4D97-AF65-F5344CB8AC3E}">
        <p14:creationId xmlns:p14="http://schemas.microsoft.com/office/powerpoint/2010/main" val="14588255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5BECE7F-65B8-478D-B76E-BD5B8178480D}" type="slidenum">
              <a:rPr lang="zh-CN" altLang="en-US" smtClean="0"/>
              <a:t>9</a:t>
            </a:fld>
            <a:endParaRPr lang="zh-CN" altLang="en-US"/>
          </a:p>
        </p:txBody>
      </p:sp>
    </p:spTree>
    <p:extLst>
      <p:ext uri="{BB962C8B-B14F-4D97-AF65-F5344CB8AC3E}">
        <p14:creationId xmlns:p14="http://schemas.microsoft.com/office/powerpoint/2010/main" val="40936124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hyperlink" Target="http://www.1ppt.com/moban/"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688841B-C98F-4C13-AA21-C9C1BBBF6989}" type="datetimeFigureOut">
              <a:rPr lang="zh-CN" altLang="en-US" smtClean="0"/>
              <a:t>2023/7/23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E8F5D5B7-7604-40A3-9F74-141C8188845B}" type="slidenum">
              <a:rPr lang="zh-CN" altLang="en-US" smtClean="0"/>
              <a:t>‹#›</a:t>
            </a:fld>
            <a:endParaRPr lang="zh-CN" altLang="en-US"/>
          </a:p>
        </p:txBody>
      </p:sp>
    </p:spTree>
    <p:extLst>
      <p:ext uri="{BB962C8B-B14F-4D97-AF65-F5344CB8AC3E}">
        <p14:creationId xmlns:p14="http://schemas.microsoft.com/office/powerpoint/2010/main" val="4174749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688841B-C98F-4C13-AA21-C9C1BBBF6989}" type="datetimeFigureOut">
              <a:rPr lang="zh-CN" altLang="en-US" smtClean="0"/>
              <a:t>2023/7/23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E8F5D5B7-7604-40A3-9F74-141C8188845B}" type="slidenum">
              <a:rPr lang="zh-CN" altLang="en-US" smtClean="0"/>
              <a:t>‹#›</a:t>
            </a:fld>
            <a:endParaRPr lang="zh-CN" altLang="en-US"/>
          </a:p>
        </p:txBody>
      </p:sp>
    </p:spTree>
    <p:extLst>
      <p:ext uri="{BB962C8B-B14F-4D97-AF65-F5344CB8AC3E}">
        <p14:creationId xmlns:p14="http://schemas.microsoft.com/office/powerpoint/2010/main" val="224762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688841B-C98F-4C13-AA21-C9C1BBBF6989}" type="datetimeFigureOut">
              <a:rPr lang="zh-CN" altLang="en-US" smtClean="0"/>
              <a:t>2023/7/23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E8F5D5B7-7604-40A3-9F74-141C8188845B}" type="slidenum">
              <a:rPr lang="zh-CN" altLang="en-US" smtClean="0"/>
              <a:t>‹#›</a:t>
            </a:fld>
            <a:endParaRPr lang="zh-CN" altLang="en-US"/>
          </a:p>
        </p:txBody>
      </p:sp>
    </p:spTree>
    <p:extLst>
      <p:ext uri="{BB962C8B-B14F-4D97-AF65-F5344CB8AC3E}">
        <p14:creationId xmlns:p14="http://schemas.microsoft.com/office/powerpoint/2010/main" val="21038987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44175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7822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
        <p:nvSpPr>
          <p:cNvPr id="11" name="任意多边形: 形状 10">
            <a:extLst>
              <a:ext uri="{FF2B5EF4-FFF2-40B4-BE49-F238E27FC236}">
                <a16:creationId xmlns:a16="http://schemas.microsoft.com/office/drawing/2014/main" id="{B457D174-5CD8-40B5-AF54-9A350F1CA334}"/>
              </a:ext>
            </a:extLst>
          </p:cNvPr>
          <p:cNvSpPr>
            <a:spLocks noGrp="1"/>
          </p:cNvSpPr>
          <p:nvPr>
            <p:ph type="pic" sz="quarter" idx="10"/>
          </p:nvPr>
        </p:nvSpPr>
        <p:spPr>
          <a:xfrm>
            <a:off x="6204986" y="2838450"/>
            <a:ext cx="3257464" cy="3225801"/>
          </a:xfrm>
          <a:custGeom>
            <a:avLst/>
            <a:gdLst>
              <a:gd name="connsiteX0" fmla="*/ 1699591 w 3257464"/>
              <a:gd name="connsiteY0" fmla="*/ 17 h 3225801"/>
              <a:gd name="connsiteX1" fmla="*/ 1861852 w 3257464"/>
              <a:gd name="connsiteY1" fmla="*/ 2865 h 3225801"/>
              <a:gd name="connsiteX2" fmla="*/ 2285238 w 3257464"/>
              <a:gd name="connsiteY2" fmla="*/ 85191 h 3225801"/>
              <a:gd name="connsiteX3" fmla="*/ 2720384 w 3257464"/>
              <a:gd name="connsiteY3" fmla="*/ 355687 h 3225801"/>
              <a:gd name="connsiteX4" fmla="*/ 2979120 w 3257464"/>
              <a:gd name="connsiteY4" fmla="*/ 708508 h 3225801"/>
              <a:gd name="connsiteX5" fmla="*/ 3237856 w 3257464"/>
              <a:gd name="connsiteY5" fmla="*/ 1225980 h 3225801"/>
              <a:gd name="connsiteX6" fmla="*/ 3237856 w 3257464"/>
              <a:gd name="connsiteY6" fmla="*/ 1908102 h 3225801"/>
              <a:gd name="connsiteX7" fmla="*/ 3226095 w 3257464"/>
              <a:gd name="connsiteY7" fmla="*/ 2331487 h 3225801"/>
              <a:gd name="connsiteX8" fmla="*/ 2955599 w 3257464"/>
              <a:gd name="connsiteY8" fmla="*/ 2660788 h 3225801"/>
              <a:gd name="connsiteX9" fmla="*/ 2591016 w 3257464"/>
              <a:gd name="connsiteY9" fmla="*/ 3001848 h 3225801"/>
              <a:gd name="connsiteX10" fmla="*/ 1779527 w 3257464"/>
              <a:gd name="connsiteY10" fmla="*/ 3213541 h 3225801"/>
              <a:gd name="connsiteX11" fmla="*/ 932756 w 3257464"/>
              <a:gd name="connsiteY11" fmla="*/ 3154738 h 3225801"/>
              <a:gd name="connsiteX12" fmla="*/ 521131 w 3257464"/>
              <a:gd name="connsiteY12" fmla="*/ 2778395 h 3225801"/>
              <a:gd name="connsiteX13" fmla="*/ 262395 w 3257464"/>
              <a:gd name="connsiteY13" fmla="*/ 2413812 h 3225801"/>
              <a:gd name="connsiteX14" fmla="*/ 15420 w 3257464"/>
              <a:gd name="connsiteY14" fmla="*/ 1884580 h 3225801"/>
              <a:gd name="connsiteX15" fmla="*/ 38941 w 3257464"/>
              <a:gd name="connsiteY15" fmla="*/ 1261262 h 3225801"/>
              <a:gd name="connsiteX16" fmla="*/ 144788 w 3257464"/>
              <a:gd name="connsiteY16" fmla="*/ 767312 h 3225801"/>
              <a:gd name="connsiteX17" fmla="*/ 415284 w 3257464"/>
              <a:gd name="connsiteY17" fmla="*/ 508576 h 3225801"/>
              <a:gd name="connsiteX18" fmla="*/ 579934 w 3257464"/>
              <a:gd name="connsiteY18" fmla="*/ 332165 h 3225801"/>
              <a:gd name="connsiteX19" fmla="*/ 1144449 w 3257464"/>
              <a:gd name="connsiteY19" fmla="*/ 49908 h 3225801"/>
              <a:gd name="connsiteX20" fmla="*/ 1699591 w 3257464"/>
              <a:gd name="connsiteY20" fmla="*/ 17 h 3225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57464" h="3225801">
                <a:moveTo>
                  <a:pt x="1699591" y="17"/>
                </a:moveTo>
                <a:cubicBezTo>
                  <a:pt x="1759068" y="170"/>
                  <a:pt x="1814319" y="1395"/>
                  <a:pt x="1861852" y="2865"/>
                </a:cubicBezTo>
                <a:cubicBezTo>
                  <a:pt x="2051984" y="8746"/>
                  <a:pt x="2142149" y="26387"/>
                  <a:pt x="2285238" y="85191"/>
                </a:cubicBezTo>
                <a:cubicBezTo>
                  <a:pt x="2428327" y="143994"/>
                  <a:pt x="2604738" y="251801"/>
                  <a:pt x="2720384" y="355687"/>
                </a:cubicBezTo>
                <a:cubicBezTo>
                  <a:pt x="2836031" y="459573"/>
                  <a:pt x="2892875" y="563460"/>
                  <a:pt x="2979120" y="708508"/>
                </a:cubicBezTo>
                <a:cubicBezTo>
                  <a:pt x="3065365" y="853557"/>
                  <a:pt x="3194733" y="1026048"/>
                  <a:pt x="3237856" y="1225980"/>
                </a:cubicBezTo>
                <a:cubicBezTo>
                  <a:pt x="3280979" y="1425912"/>
                  <a:pt x="3239816" y="1723850"/>
                  <a:pt x="3237856" y="1908102"/>
                </a:cubicBezTo>
                <a:cubicBezTo>
                  <a:pt x="3235896" y="2092353"/>
                  <a:pt x="3273138" y="2206039"/>
                  <a:pt x="3226095" y="2331487"/>
                </a:cubicBezTo>
                <a:cubicBezTo>
                  <a:pt x="3179052" y="2456935"/>
                  <a:pt x="3061445" y="2549061"/>
                  <a:pt x="2955599" y="2660788"/>
                </a:cubicBezTo>
                <a:cubicBezTo>
                  <a:pt x="2849752" y="2772514"/>
                  <a:pt x="2787029" y="2909723"/>
                  <a:pt x="2591016" y="3001848"/>
                </a:cubicBezTo>
                <a:cubicBezTo>
                  <a:pt x="2395004" y="3093974"/>
                  <a:pt x="2055904" y="3188059"/>
                  <a:pt x="1779527" y="3213541"/>
                </a:cubicBezTo>
                <a:cubicBezTo>
                  <a:pt x="1503150" y="3239023"/>
                  <a:pt x="1142488" y="3227262"/>
                  <a:pt x="932756" y="3154738"/>
                </a:cubicBezTo>
                <a:cubicBezTo>
                  <a:pt x="723023" y="3082213"/>
                  <a:pt x="632857" y="2901882"/>
                  <a:pt x="521131" y="2778395"/>
                </a:cubicBezTo>
                <a:cubicBezTo>
                  <a:pt x="409404" y="2654907"/>
                  <a:pt x="346680" y="2562782"/>
                  <a:pt x="262395" y="2413812"/>
                </a:cubicBezTo>
                <a:cubicBezTo>
                  <a:pt x="178109" y="2264843"/>
                  <a:pt x="52662" y="2076672"/>
                  <a:pt x="15420" y="1884580"/>
                </a:cubicBezTo>
                <a:cubicBezTo>
                  <a:pt x="-21823" y="1692489"/>
                  <a:pt x="17380" y="1447473"/>
                  <a:pt x="38941" y="1261262"/>
                </a:cubicBezTo>
                <a:cubicBezTo>
                  <a:pt x="60502" y="1075051"/>
                  <a:pt x="82064" y="892760"/>
                  <a:pt x="144788" y="767312"/>
                </a:cubicBezTo>
                <a:cubicBezTo>
                  <a:pt x="207511" y="641864"/>
                  <a:pt x="348640" y="577180"/>
                  <a:pt x="415284" y="508576"/>
                </a:cubicBezTo>
                <a:cubicBezTo>
                  <a:pt x="481929" y="439972"/>
                  <a:pt x="458407" y="408610"/>
                  <a:pt x="579934" y="332165"/>
                </a:cubicBezTo>
                <a:cubicBezTo>
                  <a:pt x="701461" y="255721"/>
                  <a:pt x="930795" y="104792"/>
                  <a:pt x="1144449" y="49908"/>
                </a:cubicBezTo>
                <a:cubicBezTo>
                  <a:pt x="1304689" y="8746"/>
                  <a:pt x="1521159" y="-442"/>
                  <a:pt x="1699591" y="17"/>
                </a:cubicBezTo>
                <a:close/>
              </a:path>
            </a:pathLst>
          </a:custGeom>
          <a:solidFill>
            <a:schemeClr val="bg1">
              <a:lumMod val="85000"/>
            </a:schemeClr>
          </a:solidFill>
          <a:ln w="38100">
            <a:solidFill>
              <a:srgbClr val="5EBAE7"/>
            </a:solidFill>
          </a:ln>
        </p:spPr>
        <p:txBody>
          <a:bodyPr wrap="square">
            <a:noAutofit/>
          </a:bodyPr>
          <a:lstStyle>
            <a:lvl1pPr>
              <a:defRPr b="0" i="0">
                <a:latin typeface="inpin heiti" charset="-122"/>
                <a:ea typeface="inpin heiti" charset="-122"/>
              </a:defRPr>
            </a:lvl1pPr>
          </a:lstStyle>
          <a:p>
            <a:endParaRPr lang="zh-CN" altLang="en-US" dirty="0"/>
          </a:p>
        </p:txBody>
      </p:sp>
      <p:sp>
        <p:nvSpPr>
          <p:cNvPr id="10" name="任意多边形: 形状 9">
            <a:extLst>
              <a:ext uri="{FF2B5EF4-FFF2-40B4-BE49-F238E27FC236}">
                <a16:creationId xmlns:a16="http://schemas.microsoft.com/office/drawing/2014/main" id="{BF9D1609-F1C3-411F-9F83-70A9AD4C75F1}"/>
              </a:ext>
            </a:extLst>
          </p:cNvPr>
          <p:cNvSpPr>
            <a:spLocks noGrp="1"/>
          </p:cNvSpPr>
          <p:nvPr>
            <p:ph type="pic" sz="quarter" idx="11"/>
          </p:nvPr>
        </p:nvSpPr>
        <p:spPr>
          <a:xfrm>
            <a:off x="6204988" y="816210"/>
            <a:ext cx="1426505" cy="1412640"/>
          </a:xfrm>
          <a:custGeom>
            <a:avLst/>
            <a:gdLst>
              <a:gd name="connsiteX0" fmla="*/ 744283 w 1426505"/>
              <a:gd name="connsiteY0" fmla="*/ 8 h 1412640"/>
              <a:gd name="connsiteX1" fmla="*/ 815340 w 1426505"/>
              <a:gd name="connsiteY1" fmla="*/ 1255 h 1412640"/>
              <a:gd name="connsiteX2" fmla="*/ 1000749 w 1426505"/>
              <a:gd name="connsiteY2" fmla="*/ 37307 h 1412640"/>
              <a:gd name="connsiteX3" fmla="*/ 1191308 w 1426505"/>
              <a:gd name="connsiteY3" fmla="*/ 155763 h 1412640"/>
              <a:gd name="connsiteX4" fmla="*/ 1304613 w 1426505"/>
              <a:gd name="connsiteY4" fmla="*/ 310270 h 1412640"/>
              <a:gd name="connsiteX5" fmla="*/ 1417918 w 1426505"/>
              <a:gd name="connsiteY5" fmla="*/ 536881 h 1412640"/>
              <a:gd name="connsiteX6" fmla="*/ 1417918 w 1426505"/>
              <a:gd name="connsiteY6" fmla="*/ 835595 h 1412640"/>
              <a:gd name="connsiteX7" fmla="*/ 1412768 w 1426505"/>
              <a:gd name="connsiteY7" fmla="*/ 1021003 h 1412640"/>
              <a:gd name="connsiteX8" fmla="*/ 1294313 w 1426505"/>
              <a:gd name="connsiteY8" fmla="*/ 1165210 h 1412640"/>
              <a:gd name="connsiteX9" fmla="*/ 1134655 w 1426505"/>
              <a:gd name="connsiteY9" fmla="*/ 1314567 h 1412640"/>
              <a:gd name="connsiteX10" fmla="*/ 779289 w 1426505"/>
              <a:gd name="connsiteY10" fmla="*/ 1407271 h 1412640"/>
              <a:gd name="connsiteX11" fmla="*/ 408471 w 1426505"/>
              <a:gd name="connsiteY11" fmla="*/ 1381520 h 1412640"/>
              <a:gd name="connsiteX12" fmla="*/ 228213 w 1426505"/>
              <a:gd name="connsiteY12" fmla="*/ 1216712 h 1412640"/>
              <a:gd name="connsiteX13" fmla="*/ 114907 w 1426505"/>
              <a:gd name="connsiteY13" fmla="*/ 1057055 h 1412640"/>
              <a:gd name="connsiteX14" fmla="*/ 6752 w 1426505"/>
              <a:gd name="connsiteY14" fmla="*/ 825294 h 1412640"/>
              <a:gd name="connsiteX15" fmla="*/ 17053 w 1426505"/>
              <a:gd name="connsiteY15" fmla="*/ 552331 h 1412640"/>
              <a:gd name="connsiteX16" fmla="*/ 63405 w 1426505"/>
              <a:gd name="connsiteY16" fmla="*/ 336021 h 1412640"/>
              <a:gd name="connsiteX17" fmla="*/ 181861 w 1426505"/>
              <a:gd name="connsiteY17" fmla="*/ 222716 h 1412640"/>
              <a:gd name="connsiteX18" fmla="*/ 253964 w 1426505"/>
              <a:gd name="connsiteY18" fmla="*/ 145462 h 1412640"/>
              <a:gd name="connsiteX19" fmla="*/ 501176 w 1426505"/>
              <a:gd name="connsiteY19" fmla="*/ 21856 h 1412640"/>
              <a:gd name="connsiteX20" fmla="*/ 744283 w 1426505"/>
              <a:gd name="connsiteY20" fmla="*/ 8 h 141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26505" h="1412640">
                <a:moveTo>
                  <a:pt x="744283" y="8"/>
                </a:moveTo>
                <a:cubicBezTo>
                  <a:pt x="770329" y="75"/>
                  <a:pt x="794525" y="612"/>
                  <a:pt x="815340" y="1255"/>
                </a:cubicBezTo>
                <a:cubicBezTo>
                  <a:pt x="898603" y="3831"/>
                  <a:pt x="938088" y="11556"/>
                  <a:pt x="1000749" y="37307"/>
                </a:cubicBezTo>
                <a:cubicBezTo>
                  <a:pt x="1063410" y="63058"/>
                  <a:pt x="1140664" y="110269"/>
                  <a:pt x="1191308" y="155763"/>
                </a:cubicBezTo>
                <a:cubicBezTo>
                  <a:pt x="1241952" y="201256"/>
                  <a:pt x="1266845" y="246750"/>
                  <a:pt x="1304613" y="310270"/>
                </a:cubicBezTo>
                <a:cubicBezTo>
                  <a:pt x="1342381" y="373789"/>
                  <a:pt x="1399034" y="449326"/>
                  <a:pt x="1417918" y="536881"/>
                </a:cubicBezTo>
                <a:cubicBezTo>
                  <a:pt x="1436803" y="624435"/>
                  <a:pt x="1418777" y="754907"/>
                  <a:pt x="1417918" y="835595"/>
                </a:cubicBezTo>
                <a:cubicBezTo>
                  <a:pt x="1417060" y="916282"/>
                  <a:pt x="1433369" y="966067"/>
                  <a:pt x="1412768" y="1021003"/>
                </a:cubicBezTo>
                <a:cubicBezTo>
                  <a:pt x="1392167" y="1075939"/>
                  <a:pt x="1340665" y="1116283"/>
                  <a:pt x="1294313" y="1165210"/>
                </a:cubicBezTo>
                <a:cubicBezTo>
                  <a:pt x="1247961" y="1214137"/>
                  <a:pt x="1220493" y="1274223"/>
                  <a:pt x="1134655" y="1314567"/>
                </a:cubicBezTo>
                <a:cubicBezTo>
                  <a:pt x="1048818" y="1354910"/>
                  <a:pt x="900319" y="1396112"/>
                  <a:pt x="779289" y="1407271"/>
                </a:cubicBezTo>
                <a:cubicBezTo>
                  <a:pt x="658258" y="1418430"/>
                  <a:pt x="500317" y="1413280"/>
                  <a:pt x="408471" y="1381520"/>
                </a:cubicBezTo>
                <a:cubicBezTo>
                  <a:pt x="316625" y="1349760"/>
                  <a:pt x="277140" y="1270790"/>
                  <a:pt x="228213" y="1216712"/>
                </a:cubicBezTo>
                <a:cubicBezTo>
                  <a:pt x="179285" y="1162635"/>
                  <a:pt x="151818" y="1122291"/>
                  <a:pt x="114907" y="1057055"/>
                </a:cubicBezTo>
                <a:cubicBezTo>
                  <a:pt x="77997" y="991818"/>
                  <a:pt x="23062" y="909415"/>
                  <a:pt x="6752" y="825294"/>
                </a:cubicBezTo>
                <a:cubicBezTo>
                  <a:pt x="-9557" y="741174"/>
                  <a:pt x="7611" y="633877"/>
                  <a:pt x="17053" y="552331"/>
                </a:cubicBezTo>
                <a:cubicBezTo>
                  <a:pt x="26495" y="470786"/>
                  <a:pt x="35937" y="390957"/>
                  <a:pt x="63405" y="336021"/>
                </a:cubicBezTo>
                <a:cubicBezTo>
                  <a:pt x="90873" y="281085"/>
                  <a:pt x="152676" y="252759"/>
                  <a:pt x="181861" y="222716"/>
                </a:cubicBezTo>
                <a:cubicBezTo>
                  <a:pt x="211045" y="192673"/>
                  <a:pt x="200745" y="178939"/>
                  <a:pt x="253964" y="145462"/>
                </a:cubicBezTo>
                <a:cubicBezTo>
                  <a:pt x="307183" y="111986"/>
                  <a:pt x="407613" y="45891"/>
                  <a:pt x="501176" y="21856"/>
                </a:cubicBezTo>
                <a:cubicBezTo>
                  <a:pt x="571348" y="3830"/>
                  <a:pt x="666144" y="-193"/>
                  <a:pt x="744283" y="8"/>
                </a:cubicBezTo>
                <a:close/>
              </a:path>
            </a:pathLst>
          </a:custGeom>
          <a:solidFill>
            <a:schemeClr val="bg1">
              <a:lumMod val="85000"/>
            </a:schemeClr>
          </a:solidFill>
          <a:ln w="38100">
            <a:solidFill>
              <a:srgbClr val="5EBAE7"/>
            </a:solidFill>
          </a:ln>
        </p:spPr>
        <p:txBody>
          <a:bodyPr wrap="square">
            <a:noAutofit/>
          </a:bodyPr>
          <a:lstStyle>
            <a:lvl1pPr>
              <a:defRPr b="0" i="0">
                <a:latin typeface="inpin heiti" charset="-122"/>
                <a:ea typeface="inpin heiti" charset="-122"/>
              </a:defRPr>
            </a:lvl1pPr>
          </a:lstStyle>
          <a:p>
            <a:endParaRPr lang="zh-CN" altLang="en-US" dirty="0"/>
          </a:p>
        </p:txBody>
      </p:sp>
      <p:sp>
        <p:nvSpPr>
          <p:cNvPr id="9" name="任意多边形: 形状 8">
            <a:extLst>
              <a:ext uri="{FF2B5EF4-FFF2-40B4-BE49-F238E27FC236}">
                <a16:creationId xmlns:a16="http://schemas.microsoft.com/office/drawing/2014/main" id="{3ADDC945-BBF1-414C-BC87-C1A221D77EEC}"/>
              </a:ext>
            </a:extLst>
          </p:cNvPr>
          <p:cNvSpPr>
            <a:spLocks noGrp="1"/>
          </p:cNvSpPr>
          <p:nvPr>
            <p:ph type="pic" sz="quarter" idx="12"/>
          </p:nvPr>
        </p:nvSpPr>
        <p:spPr>
          <a:xfrm>
            <a:off x="3200388" y="1989868"/>
            <a:ext cx="2342232" cy="2319465"/>
          </a:xfrm>
          <a:custGeom>
            <a:avLst/>
            <a:gdLst>
              <a:gd name="connsiteX0" fmla="*/ 1222066 w 2342232"/>
              <a:gd name="connsiteY0" fmla="*/ 12 h 2319465"/>
              <a:gd name="connsiteX1" fmla="*/ 1338738 w 2342232"/>
              <a:gd name="connsiteY1" fmla="*/ 2060 h 2319465"/>
              <a:gd name="connsiteX2" fmla="*/ 1643167 w 2342232"/>
              <a:gd name="connsiteY2" fmla="*/ 61254 h 2319465"/>
              <a:gd name="connsiteX3" fmla="*/ 1956053 w 2342232"/>
              <a:gd name="connsiteY3" fmla="*/ 255751 h 2319465"/>
              <a:gd name="connsiteX4" fmla="*/ 2142093 w 2342232"/>
              <a:gd name="connsiteY4" fmla="*/ 509442 h 2319465"/>
              <a:gd name="connsiteX5" fmla="*/ 2328133 w 2342232"/>
              <a:gd name="connsiteY5" fmla="*/ 881523 h 2319465"/>
              <a:gd name="connsiteX6" fmla="*/ 2328133 w 2342232"/>
              <a:gd name="connsiteY6" fmla="*/ 1371992 h 2319465"/>
              <a:gd name="connsiteX7" fmla="*/ 2319678 w 2342232"/>
              <a:gd name="connsiteY7" fmla="*/ 1676422 h 2319465"/>
              <a:gd name="connsiteX8" fmla="*/ 2125181 w 2342232"/>
              <a:gd name="connsiteY8" fmla="*/ 1913200 h 2319465"/>
              <a:gd name="connsiteX9" fmla="*/ 1863033 w 2342232"/>
              <a:gd name="connsiteY9" fmla="*/ 2158435 h 2319465"/>
              <a:gd name="connsiteX10" fmla="*/ 1279543 w 2342232"/>
              <a:gd name="connsiteY10" fmla="*/ 2310650 h 2319465"/>
              <a:gd name="connsiteX11" fmla="*/ 670684 w 2342232"/>
              <a:gd name="connsiteY11" fmla="*/ 2268368 h 2319465"/>
              <a:gd name="connsiteX12" fmla="*/ 374711 w 2342232"/>
              <a:gd name="connsiteY12" fmla="*/ 1997764 h 2319465"/>
              <a:gd name="connsiteX13" fmla="*/ 188671 w 2342232"/>
              <a:gd name="connsiteY13" fmla="*/ 1735616 h 2319465"/>
              <a:gd name="connsiteX14" fmla="*/ 11087 w 2342232"/>
              <a:gd name="connsiteY14" fmla="*/ 1355080 h 2319465"/>
              <a:gd name="connsiteX15" fmla="*/ 28000 w 2342232"/>
              <a:gd name="connsiteY15" fmla="*/ 906892 h 2319465"/>
              <a:gd name="connsiteX16" fmla="*/ 104107 w 2342232"/>
              <a:gd name="connsiteY16" fmla="*/ 551724 h 2319465"/>
              <a:gd name="connsiteX17" fmla="*/ 298604 w 2342232"/>
              <a:gd name="connsiteY17" fmla="*/ 365684 h 2319465"/>
              <a:gd name="connsiteX18" fmla="*/ 416993 w 2342232"/>
              <a:gd name="connsiteY18" fmla="*/ 238838 h 2319465"/>
              <a:gd name="connsiteX19" fmla="*/ 822899 w 2342232"/>
              <a:gd name="connsiteY19" fmla="*/ 35885 h 2319465"/>
              <a:gd name="connsiteX20" fmla="*/ 1222066 w 2342232"/>
              <a:gd name="connsiteY20" fmla="*/ 12 h 2319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342232" h="2319465">
                <a:moveTo>
                  <a:pt x="1222066" y="12"/>
                </a:moveTo>
                <a:cubicBezTo>
                  <a:pt x="1264833" y="122"/>
                  <a:pt x="1304560" y="1003"/>
                  <a:pt x="1338738" y="2060"/>
                </a:cubicBezTo>
                <a:cubicBezTo>
                  <a:pt x="1475449" y="6288"/>
                  <a:pt x="1540281" y="18972"/>
                  <a:pt x="1643167" y="61254"/>
                </a:cubicBezTo>
                <a:cubicBezTo>
                  <a:pt x="1746053" y="103536"/>
                  <a:pt x="1872899" y="181053"/>
                  <a:pt x="1956053" y="255751"/>
                </a:cubicBezTo>
                <a:cubicBezTo>
                  <a:pt x="2039207" y="330449"/>
                  <a:pt x="2080080" y="405147"/>
                  <a:pt x="2142093" y="509442"/>
                </a:cubicBezTo>
                <a:cubicBezTo>
                  <a:pt x="2204106" y="613737"/>
                  <a:pt x="2297126" y="737764"/>
                  <a:pt x="2328133" y="881523"/>
                </a:cubicBezTo>
                <a:cubicBezTo>
                  <a:pt x="2359140" y="1025281"/>
                  <a:pt x="2329543" y="1239509"/>
                  <a:pt x="2328133" y="1371992"/>
                </a:cubicBezTo>
                <a:cubicBezTo>
                  <a:pt x="2326724" y="1504476"/>
                  <a:pt x="2353502" y="1586220"/>
                  <a:pt x="2319678" y="1676422"/>
                </a:cubicBezTo>
                <a:cubicBezTo>
                  <a:pt x="2285851" y="1766623"/>
                  <a:pt x="2201288" y="1832865"/>
                  <a:pt x="2125181" y="1913200"/>
                </a:cubicBezTo>
                <a:cubicBezTo>
                  <a:pt x="2049073" y="1993536"/>
                  <a:pt x="2003973" y="2092194"/>
                  <a:pt x="1863033" y="2158435"/>
                </a:cubicBezTo>
                <a:cubicBezTo>
                  <a:pt x="1722093" y="2224676"/>
                  <a:pt x="1478268" y="2292327"/>
                  <a:pt x="1279543" y="2310650"/>
                </a:cubicBezTo>
                <a:cubicBezTo>
                  <a:pt x="1080818" y="2328972"/>
                  <a:pt x="821489" y="2320516"/>
                  <a:pt x="670684" y="2268368"/>
                </a:cubicBezTo>
                <a:cubicBezTo>
                  <a:pt x="519879" y="2216220"/>
                  <a:pt x="455047" y="2086556"/>
                  <a:pt x="374711" y="1997764"/>
                </a:cubicBezTo>
                <a:cubicBezTo>
                  <a:pt x="294375" y="1908972"/>
                  <a:pt x="249275" y="1842731"/>
                  <a:pt x="188671" y="1735616"/>
                </a:cubicBezTo>
                <a:cubicBezTo>
                  <a:pt x="128067" y="1628502"/>
                  <a:pt x="37866" y="1493200"/>
                  <a:pt x="11087" y="1355080"/>
                </a:cubicBezTo>
                <a:cubicBezTo>
                  <a:pt x="-15692" y="1216959"/>
                  <a:pt x="12496" y="1040784"/>
                  <a:pt x="28000" y="906892"/>
                </a:cubicBezTo>
                <a:cubicBezTo>
                  <a:pt x="43503" y="773000"/>
                  <a:pt x="59006" y="641926"/>
                  <a:pt x="104107" y="551724"/>
                </a:cubicBezTo>
                <a:cubicBezTo>
                  <a:pt x="149207" y="461522"/>
                  <a:pt x="250684" y="415012"/>
                  <a:pt x="298604" y="365684"/>
                </a:cubicBezTo>
                <a:cubicBezTo>
                  <a:pt x="346523" y="316355"/>
                  <a:pt x="329611" y="293805"/>
                  <a:pt x="416993" y="238838"/>
                </a:cubicBezTo>
                <a:cubicBezTo>
                  <a:pt x="504375" y="183872"/>
                  <a:pt x="669274" y="75348"/>
                  <a:pt x="822899" y="35885"/>
                </a:cubicBezTo>
                <a:cubicBezTo>
                  <a:pt x="938117" y="6288"/>
                  <a:pt x="1093767" y="-319"/>
                  <a:pt x="1222066" y="12"/>
                </a:cubicBezTo>
                <a:close/>
              </a:path>
            </a:pathLst>
          </a:custGeom>
          <a:solidFill>
            <a:schemeClr val="bg1">
              <a:lumMod val="85000"/>
            </a:schemeClr>
          </a:solidFill>
          <a:ln w="38100">
            <a:solidFill>
              <a:srgbClr val="5EBAE7"/>
            </a:solidFill>
          </a:ln>
        </p:spPr>
        <p:txBody>
          <a:bodyPr wrap="square">
            <a:noAutofit/>
          </a:bodyPr>
          <a:lstStyle>
            <a:lvl1pPr>
              <a:defRPr b="0" i="0">
                <a:latin typeface="inpin heiti" charset="-122"/>
                <a:ea typeface="inpin heiti" charset="-122"/>
              </a:defRPr>
            </a:lvl1pPr>
          </a:lstStyle>
          <a:p>
            <a:endParaRPr lang="zh-CN" altLang="en-US" dirty="0"/>
          </a:p>
        </p:txBody>
      </p:sp>
    </p:spTree>
    <p:extLst>
      <p:ext uri="{BB962C8B-B14F-4D97-AF65-F5344CB8AC3E}">
        <p14:creationId xmlns:p14="http://schemas.microsoft.com/office/powerpoint/2010/main" val="14349028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
        <p:nvSpPr>
          <p:cNvPr id="10" name="任意多边形: 形状 9">
            <a:extLst>
              <a:ext uri="{FF2B5EF4-FFF2-40B4-BE49-F238E27FC236}">
                <a16:creationId xmlns:a16="http://schemas.microsoft.com/office/drawing/2014/main" id="{32CAE792-9BBD-47F8-9548-8947129E8B5F}"/>
              </a:ext>
            </a:extLst>
          </p:cNvPr>
          <p:cNvSpPr>
            <a:spLocks noGrp="1"/>
          </p:cNvSpPr>
          <p:nvPr>
            <p:ph type="pic" sz="quarter" idx="10"/>
          </p:nvPr>
        </p:nvSpPr>
        <p:spPr>
          <a:xfrm>
            <a:off x="8588098" y="1980399"/>
            <a:ext cx="2341562" cy="2120962"/>
          </a:xfrm>
          <a:custGeom>
            <a:avLst/>
            <a:gdLst>
              <a:gd name="connsiteX0" fmla="*/ 999322 w 2341562"/>
              <a:gd name="connsiteY0" fmla="*/ 159 h 2120962"/>
              <a:gd name="connsiteX1" fmla="*/ 1291961 w 2341562"/>
              <a:gd name="connsiteY1" fmla="*/ 65272 h 2120962"/>
              <a:gd name="connsiteX2" fmla="*/ 1655976 w 2341562"/>
              <a:gd name="connsiteY2" fmla="*/ 28065 h 2120962"/>
              <a:gd name="connsiteX3" fmla="*/ 1970028 w 2341562"/>
              <a:gd name="connsiteY3" fmla="*/ 18763 h 2120962"/>
              <a:gd name="connsiteX4" fmla="*/ 2162742 w 2341562"/>
              <a:gd name="connsiteY4" fmla="*/ 74574 h 2120962"/>
              <a:gd name="connsiteX5" fmla="*/ 2305492 w 2341562"/>
              <a:gd name="connsiteY5" fmla="*/ 242005 h 2120962"/>
              <a:gd name="connsiteX6" fmla="*/ 2341180 w 2341562"/>
              <a:gd name="connsiteY6" fmla="*/ 669887 h 2120962"/>
              <a:gd name="connsiteX7" fmla="*/ 2291218 w 2341562"/>
              <a:gd name="connsiteY7" fmla="*/ 986147 h 2120962"/>
              <a:gd name="connsiteX8" fmla="*/ 2312630 w 2341562"/>
              <a:gd name="connsiteY8" fmla="*/ 1590761 h 2120962"/>
              <a:gd name="connsiteX9" fmla="*/ 2248392 w 2341562"/>
              <a:gd name="connsiteY9" fmla="*/ 1981436 h 2120962"/>
              <a:gd name="connsiteX10" fmla="*/ 1998578 w 2341562"/>
              <a:gd name="connsiteY10" fmla="*/ 2065152 h 2120962"/>
              <a:gd name="connsiteX11" fmla="*/ 1620288 w 2341562"/>
              <a:gd name="connsiteY11" fmla="*/ 2065152 h 2120962"/>
              <a:gd name="connsiteX12" fmla="*/ 1227723 w 2341562"/>
              <a:gd name="connsiteY12" fmla="*/ 2120962 h 2120962"/>
              <a:gd name="connsiteX13" fmla="*/ 842296 w 2341562"/>
              <a:gd name="connsiteY13" fmla="*/ 2065152 h 2120962"/>
              <a:gd name="connsiteX14" fmla="*/ 314117 w 2341562"/>
              <a:gd name="connsiteY14" fmla="*/ 2093057 h 2120962"/>
              <a:gd name="connsiteX15" fmla="*/ 85716 w 2341562"/>
              <a:gd name="connsiteY15" fmla="*/ 2018643 h 2120962"/>
              <a:gd name="connsiteX16" fmla="*/ 28615 w 2341562"/>
              <a:gd name="connsiteY16" fmla="*/ 1748892 h 2120962"/>
              <a:gd name="connsiteX17" fmla="*/ 65 w 2341562"/>
              <a:gd name="connsiteY17" fmla="*/ 1404726 h 2120962"/>
              <a:gd name="connsiteX18" fmla="*/ 35753 w 2341562"/>
              <a:gd name="connsiteY18" fmla="*/ 967543 h 2120962"/>
              <a:gd name="connsiteX19" fmla="*/ 65 w 2341562"/>
              <a:gd name="connsiteY19" fmla="*/ 614076 h 2120962"/>
              <a:gd name="connsiteX20" fmla="*/ 42890 w 2341562"/>
              <a:gd name="connsiteY20" fmla="*/ 148988 h 2120962"/>
              <a:gd name="connsiteX21" fmla="*/ 257017 w 2341562"/>
              <a:gd name="connsiteY21" fmla="*/ 37366 h 2120962"/>
              <a:gd name="connsiteX22" fmla="*/ 663857 w 2341562"/>
              <a:gd name="connsiteY22" fmla="*/ 46668 h 2120962"/>
              <a:gd name="connsiteX23" fmla="*/ 999322 w 2341562"/>
              <a:gd name="connsiteY23" fmla="*/ 159 h 212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341562" h="2120962">
                <a:moveTo>
                  <a:pt x="999322" y="159"/>
                </a:moveTo>
                <a:cubicBezTo>
                  <a:pt x="1104006" y="3260"/>
                  <a:pt x="1182519" y="60621"/>
                  <a:pt x="1291961" y="65272"/>
                </a:cubicBezTo>
                <a:cubicBezTo>
                  <a:pt x="1401403" y="69923"/>
                  <a:pt x="1542965" y="35816"/>
                  <a:pt x="1655976" y="28065"/>
                </a:cubicBezTo>
                <a:cubicBezTo>
                  <a:pt x="1768987" y="20313"/>
                  <a:pt x="1885567" y="11012"/>
                  <a:pt x="1970028" y="18763"/>
                </a:cubicBezTo>
                <a:cubicBezTo>
                  <a:pt x="2054489" y="26514"/>
                  <a:pt x="2106831" y="37366"/>
                  <a:pt x="2162742" y="74574"/>
                </a:cubicBezTo>
                <a:cubicBezTo>
                  <a:pt x="2218652" y="111781"/>
                  <a:pt x="2275752" y="142786"/>
                  <a:pt x="2305492" y="242005"/>
                </a:cubicBezTo>
                <a:cubicBezTo>
                  <a:pt x="2335232" y="341225"/>
                  <a:pt x="2343559" y="545863"/>
                  <a:pt x="2341180" y="669887"/>
                </a:cubicBezTo>
                <a:cubicBezTo>
                  <a:pt x="2338801" y="793910"/>
                  <a:pt x="2295976" y="832667"/>
                  <a:pt x="2291218" y="986147"/>
                </a:cubicBezTo>
                <a:cubicBezTo>
                  <a:pt x="2286459" y="1139626"/>
                  <a:pt x="2319768" y="1424880"/>
                  <a:pt x="2312630" y="1590761"/>
                </a:cubicBezTo>
                <a:cubicBezTo>
                  <a:pt x="2305492" y="1756643"/>
                  <a:pt x="2300734" y="1902371"/>
                  <a:pt x="2248392" y="1981436"/>
                </a:cubicBezTo>
                <a:cubicBezTo>
                  <a:pt x="2196050" y="2060501"/>
                  <a:pt x="2103262" y="2051199"/>
                  <a:pt x="1998578" y="2065152"/>
                </a:cubicBezTo>
                <a:cubicBezTo>
                  <a:pt x="1893894" y="2079104"/>
                  <a:pt x="1748764" y="2055850"/>
                  <a:pt x="1620288" y="2065152"/>
                </a:cubicBezTo>
                <a:cubicBezTo>
                  <a:pt x="1491812" y="2074453"/>
                  <a:pt x="1357389" y="2120962"/>
                  <a:pt x="1227723" y="2120962"/>
                </a:cubicBezTo>
                <a:cubicBezTo>
                  <a:pt x="1098057" y="2120962"/>
                  <a:pt x="994563" y="2069802"/>
                  <a:pt x="842296" y="2065152"/>
                </a:cubicBezTo>
                <a:cubicBezTo>
                  <a:pt x="690028" y="2060501"/>
                  <a:pt x="440214" y="2100808"/>
                  <a:pt x="314117" y="2093057"/>
                </a:cubicBezTo>
                <a:cubicBezTo>
                  <a:pt x="188020" y="2085306"/>
                  <a:pt x="133299" y="2076004"/>
                  <a:pt x="85716" y="2018643"/>
                </a:cubicBezTo>
                <a:cubicBezTo>
                  <a:pt x="38132" y="1961282"/>
                  <a:pt x="42890" y="1851211"/>
                  <a:pt x="28615" y="1748892"/>
                </a:cubicBezTo>
                <a:cubicBezTo>
                  <a:pt x="14340" y="1646572"/>
                  <a:pt x="-1125" y="1534951"/>
                  <a:pt x="65" y="1404726"/>
                </a:cubicBezTo>
                <a:cubicBezTo>
                  <a:pt x="1255" y="1274501"/>
                  <a:pt x="35753" y="1099318"/>
                  <a:pt x="35753" y="967543"/>
                </a:cubicBezTo>
                <a:cubicBezTo>
                  <a:pt x="35753" y="835768"/>
                  <a:pt x="65" y="745851"/>
                  <a:pt x="65" y="614076"/>
                </a:cubicBezTo>
                <a:cubicBezTo>
                  <a:pt x="65" y="482301"/>
                  <a:pt x="65" y="245106"/>
                  <a:pt x="42890" y="148988"/>
                </a:cubicBezTo>
                <a:cubicBezTo>
                  <a:pt x="85716" y="52870"/>
                  <a:pt x="153522" y="54419"/>
                  <a:pt x="257017" y="37366"/>
                </a:cubicBezTo>
                <a:cubicBezTo>
                  <a:pt x="360511" y="20313"/>
                  <a:pt x="540140" y="52870"/>
                  <a:pt x="663857" y="46668"/>
                </a:cubicBezTo>
                <a:cubicBezTo>
                  <a:pt x="787574" y="40467"/>
                  <a:pt x="894637" y="-2941"/>
                  <a:pt x="999322" y="159"/>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
        <p:nvSpPr>
          <p:cNvPr id="9" name="任意多边形: 形状 8">
            <a:extLst>
              <a:ext uri="{FF2B5EF4-FFF2-40B4-BE49-F238E27FC236}">
                <a16:creationId xmlns:a16="http://schemas.microsoft.com/office/drawing/2014/main" id="{6DE72F6D-BCD1-4928-AAD6-1BF9C308361B}"/>
              </a:ext>
            </a:extLst>
          </p:cNvPr>
          <p:cNvSpPr>
            <a:spLocks noGrp="1"/>
          </p:cNvSpPr>
          <p:nvPr>
            <p:ph type="pic" sz="quarter" idx="11"/>
          </p:nvPr>
        </p:nvSpPr>
        <p:spPr>
          <a:xfrm>
            <a:off x="4953516" y="1110836"/>
            <a:ext cx="2341562" cy="2120962"/>
          </a:xfrm>
          <a:custGeom>
            <a:avLst/>
            <a:gdLst>
              <a:gd name="connsiteX0" fmla="*/ 999322 w 2341562"/>
              <a:gd name="connsiteY0" fmla="*/ 159 h 2120962"/>
              <a:gd name="connsiteX1" fmla="*/ 1291961 w 2341562"/>
              <a:gd name="connsiteY1" fmla="*/ 65272 h 2120962"/>
              <a:gd name="connsiteX2" fmla="*/ 1655976 w 2341562"/>
              <a:gd name="connsiteY2" fmla="*/ 28065 h 2120962"/>
              <a:gd name="connsiteX3" fmla="*/ 1970028 w 2341562"/>
              <a:gd name="connsiteY3" fmla="*/ 18763 h 2120962"/>
              <a:gd name="connsiteX4" fmla="*/ 2162742 w 2341562"/>
              <a:gd name="connsiteY4" fmla="*/ 74574 h 2120962"/>
              <a:gd name="connsiteX5" fmla="*/ 2305493 w 2341562"/>
              <a:gd name="connsiteY5" fmla="*/ 242005 h 2120962"/>
              <a:gd name="connsiteX6" fmla="*/ 2341180 w 2341562"/>
              <a:gd name="connsiteY6" fmla="*/ 669886 h 2120962"/>
              <a:gd name="connsiteX7" fmla="*/ 2291218 w 2341562"/>
              <a:gd name="connsiteY7" fmla="*/ 986147 h 2120962"/>
              <a:gd name="connsiteX8" fmla="*/ 2312630 w 2341562"/>
              <a:gd name="connsiteY8" fmla="*/ 1590761 h 2120962"/>
              <a:gd name="connsiteX9" fmla="*/ 2248392 w 2341562"/>
              <a:gd name="connsiteY9" fmla="*/ 1981436 h 2120962"/>
              <a:gd name="connsiteX10" fmla="*/ 1998578 w 2341562"/>
              <a:gd name="connsiteY10" fmla="*/ 2065152 h 2120962"/>
              <a:gd name="connsiteX11" fmla="*/ 1620288 w 2341562"/>
              <a:gd name="connsiteY11" fmla="*/ 2065152 h 2120962"/>
              <a:gd name="connsiteX12" fmla="*/ 1227723 w 2341562"/>
              <a:gd name="connsiteY12" fmla="*/ 2120962 h 2120962"/>
              <a:gd name="connsiteX13" fmla="*/ 842296 w 2341562"/>
              <a:gd name="connsiteY13" fmla="*/ 2065152 h 2120962"/>
              <a:gd name="connsiteX14" fmla="*/ 314117 w 2341562"/>
              <a:gd name="connsiteY14" fmla="*/ 2093057 h 2120962"/>
              <a:gd name="connsiteX15" fmla="*/ 85716 w 2341562"/>
              <a:gd name="connsiteY15" fmla="*/ 2018643 h 2120962"/>
              <a:gd name="connsiteX16" fmla="*/ 28616 w 2341562"/>
              <a:gd name="connsiteY16" fmla="*/ 1748892 h 2120962"/>
              <a:gd name="connsiteX17" fmla="*/ 65 w 2341562"/>
              <a:gd name="connsiteY17" fmla="*/ 1404726 h 2120962"/>
              <a:gd name="connsiteX18" fmla="*/ 35753 w 2341562"/>
              <a:gd name="connsiteY18" fmla="*/ 967543 h 2120962"/>
              <a:gd name="connsiteX19" fmla="*/ 65 w 2341562"/>
              <a:gd name="connsiteY19" fmla="*/ 614076 h 2120962"/>
              <a:gd name="connsiteX20" fmla="*/ 42891 w 2341562"/>
              <a:gd name="connsiteY20" fmla="*/ 148988 h 2120962"/>
              <a:gd name="connsiteX21" fmla="*/ 257017 w 2341562"/>
              <a:gd name="connsiteY21" fmla="*/ 37366 h 2120962"/>
              <a:gd name="connsiteX22" fmla="*/ 663858 w 2341562"/>
              <a:gd name="connsiteY22" fmla="*/ 46668 h 2120962"/>
              <a:gd name="connsiteX23" fmla="*/ 999322 w 2341562"/>
              <a:gd name="connsiteY23" fmla="*/ 159 h 212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341562" h="2120962">
                <a:moveTo>
                  <a:pt x="999322" y="159"/>
                </a:moveTo>
                <a:cubicBezTo>
                  <a:pt x="1104006" y="3260"/>
                  <a:pt x="1182519" y="60621"/>
                  <a:pt x="1291961" y="65272"/>
                </a:cubicBezTo>
                <a:cubicBezTo>
                  <a:pt x="1401403" y="69923"/>
                  <a:pt x="1542965" y="35816"/>
                  <a:pt x="1655976" y="28065"/>
                </a:cubicBezTo>
                <a:cubicBezTo>
                  <a:pt x="1768987" y="20313"/>
                  <a:pt x="1885567" y="11012"/>
                  <a:pt x="1970028" y="18763"/>
                </a:cubicBezTo>
                <a:cubicBezTo>
                  <a:pt x="2054489" y="26514"/>
                  <a:pt x="2106831" y="37366"/>
                  <a:pt x="2162742" y="74574"/>
                </a:cubicBezTo>
                <a:cubicBezTo>
                  <a:pt x="2218652" y="111781"/>
                  <a:pt x="2275753" y="142786"/>
                  <a:pt x="2305493" y="242005"/>
                </a:cubicBezTo>
                <a:cubicBezTo>
                  <a:pt x="2335233" y="341224"/>
                  <a:pt x="2343559" y="545863"/>
                  <a:pt x="2341180" y="669886"/>
                </a:cubicBezTo>
                <a:cubicBezTo>
                  <a:pt x="2338801" y="793910"/>
                  <a:pt x="2295976" y="832667"/>
                  <a:pt x="2291218" y="986147"/>
                </a:cubicBezTo>
                <a:cubicBezTo>
                  <a:pt x="2286459" y="1139626"/>
                  <a:pt x="2319768" y="1424880"/>
                  <a:pt x="2312630" y="1590761"/>
                </a:cubicBezTo>
                <a:cubicBezTo>
                  <a:pt x="2305493" y="1756643"/>
                  <a:pt x="2300734" y="1902371"/>
                  <a:pt x="2248392" y="1981436"/>
                </a:cubicBezTo>
                <a:cubicBezTo>
                  <a:pt x="2196050" y="2060501"/>
                  <a:pt x="2103262" y="2051199"/>
                  <a:pt x="1998578" y="2065152"/>
                </a:cubicBezTo>
                <a:cubicBezTo>
                  <a:pt x="1893895" y="2079104"/>
                  <a:pt x="1748764" y="2055850"/>
                  <a:pt x="1620288" y="2065152"/>
                </a:cubicBezTo>
                <a:cubicBezTo>
                  <a:pt x="1491812" y="2074453"/>
                  <a:pt x="1357389" y="2120962"/>
                  <a:pt x="1227723" y="2120962"/>
                </a:cubicBezTo>
                <a:cubicBezTo>
                  <a:pt x="1098058" y="2120962"/>
                  <a:pt x="994563" y="2069802"/>
                  <a:pt x="842296" y="2065152"/>
                </a:cubicBezTo>
                <a:cubicBezTo>
                  <a:pt x="690028" y="2060501"/>
                  <a:pt x="440214" y="2100808"/>
                  <a:pt x="314117" y="2093057"/>
                </a:cubicBezTo>
                <a:cubicBezTo>
                  <a:pt x="188021" y="2085306"/>
                  <a:pt x="133300" y="2076004"/>
                  <a:pt x="85716" y="2018643"/>
                </a:cubicBezTo>
                <a:cubicBezTo>
                  <a:pt x="38132" y="1961282"/>
                  <a:pt x="42891" y="1851211"/>
                  <a:pt x="28616" y="1748892"/>
                </a:cubicBezTo>
                <a:cubicBezTo>
                  <a:pt x="14340" y="1646572"/>
                  <a:pt x="-1124" y="1534951"/>
                  <a:pt x="65" y="1404726"/>
                </a:cubicBezTo>
                <a:cubicBezTo>
                  <a:pt x="1255" y="1274501"/>
                  <a:pt x="35753" y="1099318"/>
                  <a:pt x="35753" y="967543"/>
                </a:cubicBezTo>
                <a:cubicBezTo>
                  <a:pt x="35753" y="835768"/>
                  <a:pt x="65" y="745851"/>
                  <a:pt x="65" y="614076"/>
                </a:cubicBezTo>
                <a:cubicBezTo>
                  <a:pt x="65" y="482301"/>
                  <a:pt x="65" y="245106"/>
                  <a:pt x="42891" y="148988"/>
                </a:cubicBezTo>
                <a:cubicBezTo>
                  <a:pt x="85716" y="52870"/>
                  <a:pt x="153523" y="54419"/>
                  <a:pt x="257017" y="37366"/>
                </a:cubicBezTo>
                <a:cubicBezTo>
                  <a:pt x="360511" y="20313"/>
                  <a:pt x="540140" y="52870"/>
                  <a:pt x="663858" y="46668"/>
                </a:cubicBezTo>
                <a:cubicBezTo>
                  <a:pt x="787574" y="40467"/>
                  <a:pt x="894638" y="-2941"/>
                  <a:pt x="999322" y="159"/>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
        <p:nvSpPr>
          <p:cNvPr id="8" name="任意多边形: 形状 7">
            <a:extLst>
              <a:ext uri="{FF2B5EF4-FFF2-40B4-BE49-F238E27FC236}">
                <a16:creationId xmlns:a16="http://schemas.microsoft.com/office/drawing/2014/main" id="{A5258017-CD3A-4ED8-8BA8-440919E7339C}"/>
              </a:ext>
            </a:extLst>
          </p:cNvPr>
          <p:cNvSpPr>
            <a:spLocks noGrp="1"/>
          </p:cNvSpPr>
          <p:nvPr>
            <p:ph type="pic" sz="quarter" idx="12"/>
          </p:nvPr>
        </p:nvSpPr>
        <p:spPr>
          <a:xfrm>
            <a:off x="1461017" y="2245345"/>
            <a:ext cx="2341563" cy="2120962"/>
          </a:xfrm>
          <a:custGeom>
            <a:avLst/>
            <a:gdLst>
              <a:gd name="connsiteX0" fmla="*/ 999322 w 2341563"/>
              <a:gd name="connsiteY0" fmla="*/ 159 h 2120962"/>
              <a:gd name="connsiteX1" fmla="*/ 1291961 w 2341563"/>
              <a:gd name="connsiteY1" fmla="*/ 65272 h 2120962"/>
              <a:gd name="connsiteX2" fmla="*/ 1655976 w 2341563"/>
              <a:gd name="connsiteY2" fmla="*/ 28065 h 2120962"/>
              <a:gd name="connsiteX3" fmla="*/ 1970028 w 2341563"/>
              <a:gd name="connsiteY3" fmla="*/ 18763 h 2120962"/>
              <a:gd name="connsiteX4" fmla="*/ 2162742 w 2341563"/>
              <a:gd name="connsiteY4" fmla="*/ 74574 h 2120962"/>
              <a:gd name="connsiteX5" fmla="*/ 2305493 w 2341563"/>
              <a:gd name="connsiteY5" fmla="*/ 242006 h 2120962"/>
              <a:gd name="connsiteX6" fmla="*/ 2341181 w 2341563"/>
              <a:gd name="connsiteY6" fmla="*/ 669887 h 2120962"/>
              <a:gd name="connsiteX7" fmla="*/ 2291218 w 2341563"/>
              <a:gd name="connsiteY7" fmla="*/ 986147 h 2120962"/>
              <a:gd name="connsiteX8" fmla="*/ 2312630 w 2341563"/>
              <a:gd name="connsiteY8" fmla="*/ 1590761 h 2120962"/>
              <a:gd name="connsiteX9" fmla="*/ 2248392 w 2341563"/>
              <a:gd name="connsiteY9" fmla="*/ 1981436 h 2120962"/>
              <a:gd name="connsiteX10" fmla="*/ 1998578 w 2341563"/>
              <a:gd name="connsiteY10" fmla="*/ 2065152 h 2120962"/>
              <a:gd name="connsiteX11" fmla="*/ 1620288 w 2341563"/>
              <a:gd name="connsiteY11" fmla="*/ 2065152 h 2120962"/>
              <a:gd name="connsiteX12" fmla="*/ 1227723 w 2341563"/>
              <a:gd name="connsiteY12" fmla="*/ 2120962 h 2120962"/>
              <a:gd name="connsiteX13" fmla="*/ 842296 w 2341563"/>
              <a:gd name="connsiteY13" fmla="*/ 2065152 h 2120962"/>
              <a:gd name="connsiteX14" fmla="*/ 314117 w 2341563"/>
              <a:gd name="connsiteY14" fmla="*/ 2093057 h 2120962"/>
              <a:gd name="connsiteX15" fmla="*/ 85716 w 2341563"/>
              <a:gd name="connsiteY15" fmla="*/ 2018643 h 2120962"/>
              <a:gd name="connsiteX16" fmla="*/ 28616 w 2341563"/>
              <a:gd name="connsiteY16" fmla="*/ 1748892 h 2120962"/>
              <a:gd name="connsiteX17" fmla="*/ 65 w 2341563"/>
              <a:gd name="connsiteY17" fmla="*/ 1404726 h 2120962"/>
              <a:gd name="connsiteX18" fmla="*/ 35753 w 2341563"/>
              <a:gd name="connsiteY18" fmla="*/ 967543 h 2120962"/>
              <a:gd name="connsiteX19" fmla="*/ 65 w 2341563"/>
              <a:gd name="connsiteY19" fmla="*/ 614076 h 2120962"/>
              <a:gd name="connsiteX20" fmla="*/ 42891 w 2341563"/>
              <a:gd name="connsiteY20" fmla="*/ 148988 h 2120962"/>
              <a:gd name="connsiteX21" fmla="*/ 257017 w 2341563"/>
              <a:gd name="connsiteY21" fmla="*/ 37366 h 2120962"/>
              <a:gd name="connsiteX22" fmla="*/ 663857 w 2341563"/>
              <a:gd name="connsiteY22" fmla="*/ 46668 h 2120962"/>
              <a:gd name="connsiteX23" fmla="*/ 999322 w 2341563"/>
              <a:gd name="connsiteY23" fmla="*/ 159 h 212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341563" h="2120962">
                <a:moveTo>
                  <a:pt x="999322" y="159"/>
                </a:moveTo>
                <a:cubicBezTo>
                  <a:pt x="1104006" y="3260"/>
                  <a:pt x="1182519" y="60621"/>
                  <a:pt x="1291961" y="65272"/>
                </a:cubicBezTo>
                <a:cubicBezTo>
                  <a:pt x="1401403" y="69923"/>
                  <a:pt x="1542965" y="35816"/>
                  <a:pt x="1655976" y="28065"/>
                </a:cubicBezTo>
                <a:cubicBezTo>
                  <a:pt x="1768987" y="20313"/>
                  <a:pt x="1885567" y="11012"/>
                  <a:pt x="1970028" y="18763"/>
                </a:cubicBezTo>
                <a:cubicBezTo>
                  <a:pt x="2054489" y="26514"/>
                  <a:pt x="2106831" y="37366"/>
                  <a:pt x="2162742" y="74574"/>
                </a:cubicBezTo>
                <a:cubicBezTo>
                  <a:pt x="2218652" y="111781"/>
                  <a:pt x="2275753" y="142786"/>
                  <a:pt x="2305493" y="242006"/>
                </a:cubicBezTo>
                <a:cubicBezTo>
                  <a:pt x="2335233" y="341225"/>
                  <a:pt x="2343560" y="545863"/>
                  <a:pt x="2341181" y="669887"/>
                </a:cubicBezTo>
                <a:cubicBezTo>
                  <a:pt x="2338802" y="793910"/>
                  <a:pt x="2295976" y="832668"/>
                  <a:pt x="2291218" y="986147"/>
                </a:cubicBezTo>
                <a:cubicBezTo>
                  <a:pt x="2286459" y="1139626"/>
                  <a:pt x="2319768" y="1424880"/>
                  <a:pt x="2312630" y="1590761"/>
                </a:cubicBezTo>
                <a:cubicBezTo>
                  <a:pt x="2305493" y="1756643"/>
                  <a:pt x="2300734" y="1902371"/>
                  <a:pt x="2248392" y="1981436"/>
                </a:cubicBezTo>
                <a:cubicBezTo>
                  <a:pt x="2196050" y="2060501"/>
                  <a:pt x="2103262" y="2051199"/>
                  <a:pt x="1998578" y="2065152"/>
                </a:cubicBezTo>
                <a:cubicBezTo>
                  <a:pt x="1893895" y="2079104"/>
                  <a:pt x="1748764" y="2055850"/>
                  <a:pt x="1620288" y="2065152"/>
                </a:cubicBezTo>
                <a:cubicBezTo>
                  <a:pt x="1491813" y="2074453"/>
                  <a:pt x="1357389" y="2120962"/>
                  <a:pt x="1227723" y="2120962"/>
                </a:cubicBezTo>
                <a:cubicBezTo>
                  <a:pt x="1098058" y="2120962"/>
                  <a:pt x="994563" y="2069802"/>
                  <a:pt x="842296" y="2065152"/>
                </a:cubicBezTo>
                <a:cubicBezTo>
                  <a:pt x="690028" y="2060501"/>
                  <a:pt x="440214" y="2100808"/>
                  <a:pt x="314117" y="2093057"/>
                </a:cubicBezTo>
                <a:cubicBezTo>
                  <a:pt x="188021" y="2085306"/>
                  <a:pt x="133300" y="2076004"/>
                  <a:pt x="85716" y="2018643"/>
                </a:cubicBezTo>
                <a:cubicBezTo>
                  <a:pt x="38132" y="1961282"/>
                  <a:pt x="42891" y="1851211"/>
                  <a:pt x="28616" y="1748892"/>
                </a:cubicBezTo>
                <a:cubicBezTo>
                  <a:pt x="14340" y="1646572"/>
                  <a:pt x="-1125" y="1534951"/>
                  <a:pt x="65" y="1404726"/>
                </a:cubicBezTo>
                <a:cubicBezTo>
                  <a:pt x="1255" y="1274501"/>
                  <a:pt x="35753" y="1099319"/>
                  <a:pt x="35753" y="967543"/>
                </a:cubicBezTo>
                <a:cubicBezTo>
                  <a:pt x="35753" y="835768"/>
                  <a:pt x="65" y="745851"/>
                  <a:pt x="65" y="614076"/>
                </a:cubicBezTo>
                <a:cubicBezTo>
                  <a:pt x="65" y="482301"/>
                  <a:pt x="65" y="245106"/>
                  <a:pt x="42891" y="148988"/>
                </a:cubicBezTo>
                <a:cubicBezTo>
                  <a:pt x="85716" y="52870"/>
                  <a:pt x="153522" y="54419"/>
                  <a:pt x="257017" y="37366"/>
                </a:cubicBezTo>
                <a:cubicBezTo>
                  <a:pt x="360511" y="20313"/>
                  <a:pt x="540140" y="52870"/>
                  <a:pt x="663857" y="46668"/>
                </a:cubicBezTo>
                <a:cubicBezTo>
                  <a:pt x="787574" y="40467"/>
                  <a:pt x="894638" y="-2941"/>
                  <a:pt x="999322" y="159"/>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Tree>
    <p:extLst>
      <p:ext uri="{BB962C8B-B14F-4D97-AF65-F5344CB8AC3E}">
        <p14:creationId xmlns:p14="http://schemas.microsoft.com/office/powerpoint/2010/main" val="13365023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sp>
        <p:nvSpPr>
          <p:cNvPr id="6" name="任意多边形: 形状 5">
            <a:extLst>
              <a:ext uri="{FF2B5EF4-FFF2-40B4-BE49-F238E27FC236}">
                <a16:creationId xmlns:a16="http://schemas.microsoft.com/office/drawing/2014/main" id="{89CB891B-78F3-4782-ACDA-D145DBE7C325}"/>
              </a:ext>
            </a:extLst>
          </p:cNvPr>
          <p:cNvSpPr>
            <a:spLocks noGrp="1"/>
          </p:cNvSpPr>
          <p:nvPr>
            <p:ph type="pic" sz="quarter" idx="12"/>
          </p:nvPr>
        </p:nvSpPr>
        <p:spPr>
          <a:xfrm>
            <a:off x="3830087" y="1040606"/>
            <a:ext cx="3887476" cy="3849689"/>
          </a:xfrm>
          <a:custGeom>
            <a:avLst/>
            <a:gdLst>
              <a:gd name="connsiteX0" fmla="*/ 2028301 w 3887476"/>
              <a:gd name="connsiteY0" fmla="*/ 20 h 3849689"/>
              <a:gd name="connsiteX1" fmla="*/ 2221944 w 3887476"/>
              <a:gd name="connsiteY1" fmla="*/ 3419 h 3849689"/>
              <a:gd name="connsiteX2" fmla="*/ 2727216 w 3887476"/>
              <a:gd name="connsiteY2" fmla="*/ 101667 h 3849689"/>
              <a:gd name="connsiteX3" fmla="*/ 3246521 w 3887476"/>
              <a:gd name="connsiteY3" fmla="*/ 424479 h 3849689"/>
              <a:gd name="connsiteX4" fmla="*/ 3555298 w 3887476"/>
              <a:gd name="connsiteY4" fmla="*/ 845538 h 3849689"/>
              <a:gd name="connsiteX5" fmla="*/ 3864075 w 3887476"/>
              <a:gd name="connsiteY5" fmla="*/ 1463091 h 3849689"/>
              <a:gd name="connsiteX6" fmla="*/ 3864075 w 3887476"/>
              <a:gd name="connsiteY6" fmla="*/ 2277139 h 3849689"/>
              <a:gd name="connsiteX7" fmla="*/ 3850040 w 3887476"/>
              <a:gd name="connsiteY7" fmla="*/ 2782410 h 3849689"/>
              <a:gd name="connsiteX8" fmla="*/ 3527227 w 3887476"/>
              <a:gd name="connsiteY8" fmla="*/ 3175399 h 3849689"/>
              <a:gd name="connsiteX9" fmla="*/ 3092133 w 3887476"/>
              <a:gd name="connsiteY9" fmla="*/ 3582423 h 3849689"/>
              <a:gd name="connsiteX10" fmla="*/ 2123697 w 3887476"/>
              <a:gd name="connsiteY10" fmla="*/ 3835058 h 3849689"/>
              <a:gd name="connsiteX11" fmla="*/ 1113155 w 3887476"/>
              <a:gd name="connsiteY11" fmla="*/ 3764882 h 3849689"/>
              <a:gd name="connsiteX12" fmla="*/ 621919 w 3887476"/>
              <a:gd name="connsiteY12" fmla="*/ 3315752 h 3849689"/>
              <a:gd name="connsiteX13" fmla="*/ 313142 w 3887476"/>
              <a:gd name="connsiteY13" fmla="*/ 2880657 h 3849689"/>
              <a:gd name="connsiteX14" fmla="*/ 18401 w 3887476"/>
              <a:gd name="connsiteY14" fmla="*/ 2249068 h 3849689"/>
              <a:gd name="connsiteX15" fmla="*/ 46472 w 3887476"/>
              <a:gd name="connsiteY15" fmla="*/ 1505197 h 3849689"/>
              <a:gd name="connsiteX16" fmla="*/ 172789 w 3887476"/>
              <a:gd name="connsiteY16" fmla="*/ 915714 h 3849689"/>
              <a:gd name="connsiteX17" fmla="*/ 495601 w 3887476"/>
              <a:gd name="connsiteY17" fmla="*/ 606938 h 3849689"/>
              <a:gd name="connsiteX18" fmla="*/ 692096 w 3887476"/>
              <a:gd name="connsiteY18" fmla="*/ 396408 h 3849689"/>
              <a:gd name="connsiteX19" fmla="*/ 1365790 w 3887476"/>
              <a:gd name="connsiteY19" fmla="*/ 59561 h 3849689"/>
              <a:gd name="connsiteX20" fmla="*/ 2028301 w 3887476"/>
              <a:gd name="connsiteY20" fmla="*/ 20 h 384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887476" h="3849689">
                <a:moveTo>
                  <a:pt x="2028301" y="20"/>
                </a:moveTo>
                <a:cubicBezTo>
                  <a:pt x="2099281" y="203"/>
                  <a:pt x="2165218" y="1665"/>
                  <a:pt x="2221944" y="3419"/>
                </a:cubicBezTo>
                <a:cubicBezTo>
                  <a:pt x="2448849" y="10437"/>
                  <a:pt x="2556452" y="31490"/>
                  <a:pt x="2727216" y="101667"/>
                </a:cubicBezTo>
                <a:cubicBezTo>
                  <a:pt x="2897978" y="171843"/>
                  <a:pt x="3108508" y="300500"/>
                  <a:pt x="3246521" y="424479"/>
                </a:cubicBezTo>
                <a:cubicBezTo>
                  <a:pt x="3384535" y="548457"/>
                  <a:pt x="3452373" y="672436"/>
                  <a:pt x="3555298" y="845538"/>
                </a:cubicBezTo>
                <a:cubicBezTo>
                  <a:pt x="3658223" y="1018639"/>
                  <a:pt x="3812612" y="1224491"/>
                  <a:pt x="3864075" y="1463091"/>
                </a:cubicBezTo>
                <a:cubicBezTo>
                  <a:pt x="3915538" y="1701692"/>
                  <a:pt x="3866414" y="2057252"/>
                  <a:pt x="3864075" y="2277139"/>
                </a:cubicBezTo>
                <a:cubicBezTo>
                  <a:pt x="3861735" y="2497026"/>
                  <a:pt x="3906181" y="2632700"/>
                  <a:pt x="3850040" y="2782410"/>
                </a:cubicBezTo>
                <a:cubicBezTo>
                  <a:pt x="3793898" y="2932120"/>
                  <a:pt x="3653545" y="3042063"/>
                  <a:pt x="3527227" y="3175399"/>
                </a:cubicBezTo>
                <a:cubicBezTo>
                  <a:pt x="3400910" y="3308734"/>
                  <a:pt x="3326055" y="3472480"/>
                  <a:pt x="3092133" y="3582423"/>
                </a:cubicBezTo>
                <a:cubicBezTo>
                  <a:pt x="2858212" y="3692365"/>
                  <a:pt x="2453526" y="3804648"/>
                  <a:pt x="2123697" y="3835058"/>
                </a:cubicBezTo>
                <a:cubicBezTo>
                  <a:pt x="1793867" y="3865468"/>
                  <a:pt x="1363451" y="3851433"/>
                  <a:pt x="1113155" y="3764882"/>
                </a:cubicBezTo>
                <a:cubicBezTo>
                  <a:pt x="862859" y="3678330"/>
                  <a:pt x="755254" y="3463123"/>
                  <a:pt x="621919" y="3315752"/>
                </a:cubicBezTo>
                <a:cubicBezTo>
                  <a:pt x="488584" y="3168381"/>
                  <a:pt x="413729" y="3058438"/>
                  <a:pt x="313142" y="2880657"/>
                </a:cubicBezTo>
                <a:cubicBezTo>
                  <a:pt x="212555" y="2702876"/>
                  <a:pt x="62846" y="2478311"/>
                  <a:pt x="18401" y="2249068"/>
                </a:cubicBezTo>
                <a:cubicBezTo>
                  <a:pt x="-26045" y="2019826"/>
                  <a:pt x="20741" y="1727423"/>
                  <a:pt x="46472" y="1505197"/>
                </a:cubicBezTo>
                <a:cubicBezTo>
                  <a:pt x="72203" y="1282972"/>
                  <a:pt x="97935" y="1065425"/>
                  <a:pt x="172789" y="915714"/>
                </a:cubicBezTo>
                <a:cubicBezTo>
                  <a:pt x="247644" y="766004"/>
                  <a:pt x="416068" y="688810"/>
                  <a:pt x="495601" y="606938"/>
                </a:cubicBezTo>
                <a:cubicBezTo>
                  <a:pt x="575135" y="525065"/>
                  <a:pt x="547064" y="487637"/>
                  <a:pt x="692096" y="396408"/>
                </a:cubicBezTo>
                <a:cubicBezTo>
                  <a:pt x="837127" y="305178"/>
                  <a:pt x="1110815" y="125059"/>
                  <a:pt x="1365790" y="59561"/>
                </a:cubicBezTo>
                <a:cubicBezTo>
                  <a:pt x="1557022" y="10437"/>
                  <a:pt x="1815359" y="-528"/>
                  <a:pt x="2028301" y="20"/>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Tree>
    <p:extLst>
      <p:ext uri="{BB962C8B-B14F-4D97-AF65-F5344CB8AC3E}">
        <p14:creationId xmlns:p14="http://schemas.microsoft.com/office/powerpoint/2010/main" val="3526190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sp>
        <p:nvSpPr>
          <p:cNvPr id="6" name="任意多边形: 形状 5">
            <a:extLst>
              <a:ext uri="{FF2B5EF4-FFF2-40B4-BE49-F238E27FC236}">
                <a16:creationId xmlns:a16="http://schemas.microsoft.com/office/drawing/2014/main" id="{AD6F3E31-40A8-459E-8EF2-48DCA69D9B8E}"/>
              </a:ext>
            </a:extLst>
          </p:cNvPr>
          <p:cNvSpPr>
            <a:spLocks noGrp="1"/>
          </p:cNvSpPr>
          <p:nvPr>
            <p:ph type="pic" sz="quarter" idx="12"/>
          </p:nvPr>
        </p:nvSpPr>
        <p:spPr>
          <a:xfrm>
            <a:off x="4651238" y="2652456"/>
            <a:ext cx="4772162" cy="3098835"/>
          </a:xfrm>
          <a:custGeom>
            <a:avLst/>
            <a:gdLst>
              <a:gd name="connsiteX0" fmla="*/ 2036641 w 4772162"/>
              <a:gd name="connsiteY0" fmla="*/ 232 h 3098835"/>
              <a:gd name="connsiteX1" fmla="*/ 2633047 w 4772162"/>
              <a:gd name="connsiteY1" fmla="*/ 95365 h 3098835"/>
              <a:gd name="connsiteX2" fmla="*/ 3374919 w 4772162"/>
              <a:gd name="connsiteY2" fmla="*/ 41003 h 3098835"/>
              <a:gd name="connsiteX3" fmla="*/ 4014964 w 4772162"/>
              <a:gd name="connsiteY3" fmla="*/ 27413 h 3098835"/>
              <a:gd name="connsiteX4" fmla="*/ 4407720 w 4772162"/>
              <a:gd name="connsiteY4" fmla="*/ 108955 h 3098835"/>
              <a:gd name="connsiteX5" fmla="*/ 4698650 w 4772162"/>
              <a:gd name="connsiteY5" fmla="*/ 353582 h 3098835"/>
              <a:gd name="connsiteX6" fmla="*/ 4771382 w 4772162"/>
              <a:gd name="connsiteY6" fmla="*/ 978739 h 3098835"/>
              <a:gd name="connsiteX7" fmla="*/ 4669556 w 4772162"/>
              <a:gd name="connsiteY7" fmla="*/ 1440811 h 3098835"/>
              <a:gd name="connsiteX8" fmla="*/ 4713196 w 4772162"/>
              <a:gd name="connsiteY8" fmla="*/ 2324184 h 3098835"/>
              <a:gd name="connsiteX9" fmla="*/ 4582278 w 4772162"/>
              <a:gd name="connsiteY9" fmla="*/ 2894980 h 3098835"/>
              <a:gd name="connsiteX10" fmla="*/ 4073150 w 4772162"/>
              <a:gd name="connsiteY10" fmla="*/ 3017293 h 3098835"/>
              <a:gd name="connsiteX11" fmla="*/ 3302186 w 4772162"/>
              <a:gd name="connsiteY11" fmla="*/ 3017293 h 3098835"/>
              <a:gd name="connsiteX12" fmla="*/ 2502129 w 4772162"/>
              <a:gd name="connsiteY12" fmla="*/ 3098835 h 3098835"/>
              <a:gd name="connsiteX13" fmla="*/ 1716618 w 4772162"/>
              <a:gd name="connsiteY13" fmla="*/ 3017293 h 3098835"/>
              <a:gd name="connsiteX14" fmla="*/ 640178 w 4772162"/>
              <a:gd name="connsiteY14" fmla="*/ 3058064 h 3098835"/>
              <a:gd name="connsiteX15" fmla="*/ 174690 w 4772162"/>
              <a:gd name="connsiteY15" fmla="*/ 2949341 h 3098835"/>
              <a:gd name="connsiteX16" fmla="*/ 58318 w 4772162"/>
              <a:gd name="connsiteY16" fmla="*/ 2555221 h 3098835"/>
              <a:gd name="connsiteX17" fmla="*/ 132 w 4772162"/>
              <a:gd name="connsiteY17" fmla="*/ 2052377 h 3098835"/>
              <a:gd name="connsiteX18" fmla="*/ 72864 w 4772162"/>
              <a:gd name="connsiteY18" fmla="*/ 1413630 h 3098835"/>
              <a:gd name="connsiteX19" fmla="*/ 132 w 4772162"/>
              <a:gd name="connsiteY19" fmla="*/ 897196 h 3098835"/>
              <a:gd name="connsiteX20" fmla="*/ 87411 w 4772162"/>
              <a:gd name="connsiteY20" fmla="*/ 217678 h 3098835"/>
              <a:gd name="connsiteX21" fmla="*/ 523806 w 4772162"/>
              <a:gd name="connsiteY21" fmla="*/ 54594 h 3098835"/>
              <a:gd name="connsiteX22" fmla="*/ 1352956 w 4772162"/>
              <a:gd name="connsiteY22" fmla="*/ 68184 h 3098835"/>
              <a:gd name="connsiteX23" fmla="*/ 2036641 w 4772162"/>
              <a:gd name="connsiteY23" fmla="*/ 232 h 3098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772162" h="3098835">
                <a:moveTo>
                  <a:pt x="2036641" y="232"/>
                </a:moveTo>
                <a:cubicBezTo>
                  <a:pt x="2249990" y="4762"/>
                  <a:pt x="2410001" y="88570"/>
                  <a:pt x="2633047" y="95365"/>
                </a:cubicBezTo>
                <a:cubicBezTo>
                  <a:pt x="2856093" y="102160"/>
                  <a:pt x="3144599" y="52328"/>
                  <a:pt x="3374919" y="41003"/>
                </a:cubicBezTo>
                <a:cubicBezTo>
                  <a:pt x="3605238" y="29678"/>
                  <a:pt x="3842831" y="16088"/>
                  <a:pt x="4014964" y="27413"/>
                </a:cubicBezTo>
                <a:cubicBezTo>
                  <a:pt x="4187098" y="38738"/>
                  <a:pt x="4293772" y="54594"/>
                  <a:pt x="4407720" y="108955"/>
                </a:cubicBezTo>
                <a:cubicBezTo>
                  <a:pt x="4521667" y="163317"/>
                  <a:pt x="4638038" y="208617"/>
                  <a:pt x="4698650" y="353582"/>
                </a:cubicBezTo>
                <a:cubicBezTo>
                  <a:pt x="4759260" y="498546"/>
                  <a:pt x="4776230" y="797534"/>
                  <a:pt x="4771382" y="978739"/>
                </a:cubicBezTo>
                <a:cubicBezTo>
                  <a:pt x="4766534" y="1159943"/>
                  <a:pt x="4679254" y="1216570"/>
                  <a:pt x="4669556" y="1440811"/>
                </a:cubicBezTo>
                <a:cubicBezTo>
                  <a:pt x="4659858" y="1665052"/>
                  <a:pt x="4727742" y="2081823"/>
                  <a:pt x="4713196" y="2324184"/>
                </a:cubicBezTo>
                <a:cubicBezTo>
                  <a:pt x="4698650" y="2566546"/>
                  <a:pt x="4688952" y="2779462"/>
                  <a:pt x="4582278" y="2894980"/>
                </a:cubicBezTo>
                <a:cubicBezTo>
                  <a:pt x="4475604" y="3010498"/>
                  <a:pt x="4286498" y="2996907"/>
                  <a:pt x="4073150" y="3017293"/>
                </a:cubicBezTo>
                <a:cubicBezTo>
                  <a:pt x="3859802" y="3037678"/>
                  <a:pt x="3564023" y="3003703"/>
                  <a:pt x="3302186" y="3017293"/>
                </a:cubicBezTo>
                <a:cubicBezTo>
                  <a:pt x="3040349" y="3030883"/>
                  <a:pt x="2766391" y="3098835"/>
                  <a:pt x="2502129" y="3098835"/>
                </a:cubicBezTo>
                <a:cubicBezTo>
                  <a:pt x="2237867" y="3098835"/>
                  <a:pt x="2026944" y="3024088"/>
                  <a:pt x="1716618" y="3017293"/>
                </a:cubicBezTo>
                <a:cubicBezTo>
                  <a:pt x="1406293" y="3010498"/>
                  <a:pt x="897166" y="3069389"/>
                  <a:pt x="640178" y="3058064"/>
                </a:cubicBezTo>
                <a:cubicBezTo>
                  <a:pt x="383189" y="3046739"/>
                  <a:pt x="271667" y="3033149"/>
                  <a:pt x="174690" y="2949341"/>
                </a:cubicBezTo>
                <a:cubicBezTo>
                  <a:pt x="77713" y="2865534"/>
                  <a:pt x="87411" y="2704715"/>
                  <a:pt x="58318" y="2555221"/>
                </a:cubicBezTo>
                <a:cubicBezTo>
                  <a:pt x="29225" y="2405727"/>
                  <a:pt x="-2293" y="2242642"/>
                  <a:pt x="132" y="2052377"/>
                </a:cubicBezTo>
                <a:cubicBezTo>
                  <a:pt x="2557" y="1862112"/>
                  <a:pt x="72864" y="1606161"/>
                  <a:pt x="72864" y="1413630"/>
                </a:cubicBezTo>
                <a:cubicBezTo>
                  <a:pt x="72864" y="1221100"/>
                  <a:pt x="132" y="1089727"/>
                  <a:pt x="132" y="897196"/>
                </a:cubicBezTo>
                <a:cubicBezTo>
                  <a:pt x="132" y="704666"/>
                  <a:pt x="132" y="358111"/>
                  <a:pt x="87411" y="217678"/>
                </a:cubicBezTo>
                <a:cubicBezTo>
                  <a:pt x="174690" y="77245"/>
                  <a:pt x="312881" y="79509"/>
                  <a:pt x="523806" y="54594"/>
                </a:cubicBezTo>
                <a:cubicBezTo>
                  <a:pt x="734730" y="29678"/>
                  <a:pt x="1100817" y="77245"/>
                  <a:pt x="1352956" y="68184"/>
                </a:cubicBezTo>
                <a:cubicBezTo>
                  <a:pt x="1605095" y="59123"/>
                  <a:pt x="1823292" y="-4297"/>
                  <a:pt x="2036641" y="232"/>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Tree>
    <p:extLst>
      <p:ext uri="{BB962C8B-B14F-4D97-AF65-F5344CB8AC3E}">
        <p14:creationId xmlns:p14="http://schemas.microsoft.com/office/powerpoint/2010/main" val="30946226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sp>
        <p:nvSpPr>
          <p:cNvPr id="10" name="任意多边形: 形状 9">
            <a:extLst>
              <a:ext uri="{FF2B5EF4-FFF2-40B4-BE49-F238E27FC236}">
                <a16:creationId xmlns:a16="http://schemas.microsoft.com/office/drawing/2014/main" id="{9B0992CB-2BFE-4320-B1E6-627CF6E49F8F}"/>
              </a:ext>
            </a:extLst>
          </p:cNvPr>
          <p:cNvSpPr>
            <a:spLocks noGrp="1"/>
          </p:cNvSpPr>
          <p:nvPr>
            <p:ph type="pic" sz="quarter" idx="10"/>
          </p:nvPr>
        </p:nvSpPr>
        <p:spPr>
          <a:xfrm>
            <a:off x="8557521" y="902999"/>
            <a:ext cx="1773442" cy="2731077"/>
          </a:xfrm>
          <a:custGeom>
            <a:avLst/>
            <a:gdLst>
              <a:gd name="connsiteX0" fmla="*/ 598881 w 1773442"/>
              <a:gd name="connsiteY0" fmla="*/ 76 h 2731077"/>
              <a:gd name="connsiteX1" fmla="*/ 964432 w 1773442"/>
              <a:gd name="connsiteY1" fmla="*/ 41700 h 2731077"/>
              <a:gd name="connsiteX2" fmla="*/ 1259983 w 1773442"/>
              <a:gd name="connsiteY2" fmla="*/ 76 h 2731077"/>
              <a:gd name="connsiteX3" fmla="*/ 1648867 w 1773442"/>
              <a:gd name="connsiteY3" fmla="*/ 50025 h 2731077"/>
              <a:gd name="connsiteX4" fmla="*/ 1742199 w 1773442"/>
              <a:gd name="connsiteY4" fmla="*/ 299771 h 2731077"/>
              <a:gd name="connsiteX5" fmla="*/ 1734421 w 1773442"/>
              <a:gd name="connsiteY5" fmla="*/ 774288 h 2731077"/>
              <a:gd name="connsiteX6" fmla="*/ 1773310 w 1773442"/>
              <a:gd name="connsiteY6" fmla="*/ 1165557 h 2731077"/>
              <a:gd name="connsiteX7" fmla="*/ 1718866 w 1773442"/>
              <a:gd name="connsiteY7" fmla="*/ 1506876 h 2731077"/>
              <a:gd name="connsiteX8" fmla="*/ 1749977 w 1773442"/>
              <a:gd name="connsiteY8" fmla="*/ 1931444 h 2731077"/>
              <a:gd name="connsiteX9" fmla="*/ 1757754 w 1773442"/>
              <a:gd name="connsiteY9" fmla="*/ 2297738 h 2731077"/>
              <a:gd name="connsiteX10" fmla="*/ 1711088 w 1773442"/>
              <a:gd name="connsiteY10" fmla="*/ 2522509 h 2731077"/>
              <a:gd name="connsiteX11" fmla="*/ 1571090 w 1773442"/>
              <a:gd name="connsiteY11" fmla="*/ 2689006 h 2731077"/>
              <a:gd name="connsiteX12" fmla="*/ 1213317 w 1773442"/>
              <a:gd name="connsiteY12" fmla="*/ 2730631 h 2731077"/>
              <a:gd name="connsiteX13" fmla="*/ 948876 w 1773442"/>
              <a:gd name="connsiteY13" fmla="*/ 2672357 h 2731077"/>
              <a:gd name="connsiteX14" fmla="*/ 443327 w 1773442"/>
              <a:gd name="connsiteY14" fmla="*/ 2697331 h 2731077"/>
              <a:gd name="connsiteX15" fmla="*/ 116665 w 1773442"/>
              <a:gd name="connsiteY15" fmla="*/ 2622408 h 2731077"/>
              <a:gd name="connsiteX16" fmla="*/ 46666 w 1773442"/>
              <a:gd name="connsiteY16" fmla="*/ 2331037 h 2731077"/>
              <a:gd name="connsiteX17" fmla="*/ 46666 w 1773442"/>
              <a:gd name="connsiteY17" fmla="*/ 1889820 h 2731077"/>
              <a:gd name="connsiteX18" fmla="*/ 0 w 1773442"/>
              <a:gd name="connsiteY18" fmla="*/ 1431952 h 2731077"/>
              <a:gd name="connsiteX19" fmla="*/ 46666 w 1773442"/>
              <a:gd name="connsiteY19" fmla="*/ 982410 h 2731077"/>
              <a:gd name="connsiteX20" fmla="*/ 23333 w 1773442"/>
              <a:gd name="connsiteY20" fmla="*/ 366370 h 2731077"/>
              <a:gd name="connsiteX21" fmla="*/ 85554 w 1773442"/>
              <a:gd name="connsiteY21" fmla="*/ 99974 h 2731077"/>
              <a:gd name="connsiteX22" fmla="*/ 311107 w 1773442"/>
              <a:gd name="connsiteY22" fmla="*/ 33375 h 2731077"/>
              <a:gd name="connsiteX23" fmla="*/ 598881 w 1773442"/>
              <a:gd name="connsiteY23" fmla="*/ 76 h 2731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3442" h="2731077">
                <a:moveTo>
                  <a:pt x="598881" y="76"/>
                </a:moveTo>
                <a:cubicBezTo>
                  <a:pt x="707768" y="1464"/>
                  <a:pt x="854248" y="41700"/>
                  <a:pt x="964432" y="41700"/>
                </a:cubicBezTo>
                <a:cubicBezTo>
                  <a:pt x="1074615" y="41700"/>
                  <a:pt x="1149799" y="76"/>
                  <a:pt x="1259983" y="76"/>
                </a:cubicBezTo>
                <a:cubicBezTo>
                  <a:pt x="1370167" y="76"/>
                  <a:pt x="1568498" y="76"/>
                  <a:pt x="1648867" y="50025"/>
                </a:cubicBezTo>
                <a:cubicBezTo>
                  <a:pt x="1729236" y="99974"/>
                  <a:pt x="1727940" y="179060"/>
                  <a:pt x="1742199" y="299771"/>
                </a:cubicBezTo>
                <a:cubicBezTo>
                  <a:pt x="1756458" y="420481"/>
                  <a:pt x="1729236" y="629991"/>
                  <a:pt x="1734421" y="774288"/>
                </a:cubicBezTo>
                <a:cubicBezTo>
                  <a:pt x="1739607" y="918585"/>
                  <a:pt x="1775902" y="1043458"/>
                  <a:pt x="1773310" y="1165557"/>
                </a:cubicBezTo>
                <a:cubicBezTo>
                  <a:pt x="1770717" y="1287655"/>
                  <a:pt x="1722755" y="1379228"/>
                  <a:pt x="1718866" y="1506876"/>
                </a:cubicBezTo>
                <a:cubicBezTo>
                  <a:pt x="1714977" y="1634524"/>
                  <a:pt x="1743496" y="1799634"/>
                  <a:pt x="1749977" y="1931444"/>
                </a:cubicBezTo>
                <a:cubicBezTo>
                  <a:pt x="1756458" y="2063254"/>
                  <a:pt x="1764236" y="2199227"/>
                  <a:pt x="1757754" y="2297738"/>
                </a:cubicBezTo>
                <a:cubicBezTo>
                  <a:pt x="1751273" y="2396249"/>
                  <a:pt x="1742199" y="2457298"/>
                  <a:pt x="1711088" y="2522509"/>
                </a:cubicBezTo>
                <a:cubicBezTo>
                  <a:pt x="1679978" y="2587720"/>
                  <a:pt x="1654052" y="2654319"/>
                  <a:pt x="1571090" y="2689006"/>
                </a:cubicBezTo>
                <a:cubicBezTo>
                  <a:pt x="1488128" y="2723694"/>
                  <a:pt x="1317019" y="2733405"/>
                  <a:pt x="1213317" y="2730631"/>
                </a:cubicBezTo>
                <a:cubicBezTo>
                  <a:pt x="1109615" y="2727856"/>
                  <a:pt x="1077208" y="2677907"/>
                  <a:pt x="948876" y="2672357"/>
                </a:cubicBezTo>
                <a:cubicBezTo>
                  <a:pt x="820545" y="2666807"/>
                  <a:pt x="582029" y="2705656"/>
                  <a:pt x="443327" y="2697331"/>
                </a:cubicBezTo>
                <a:cubicBezTo>
                  <a:pt x="304626" y="2689006"/>
                  <a:pt x="182775" y="2683456"/>
                  <a:pt x="116665" y="2622408"/>
                </a:cubicBezTo>
                <a:cubicBezTo>
                  <a:pt x="50555" y="2561359"/>
                  <a:pt x="58333" y="2453135"/>
                  <a:pt x="46666" y="2331037"/>
                </a:cubicBezTo>
                <a:cubicBezTo>
                  <a:pt x="34999" y="2208940"/>
                  <a:pt x="54444" y="2039667"/>
                  <a:pt x="46666" y="1889820"/>
                </a:cubicBezTo>
                <a:cubicBezTo>
                  <a:pt x="38888" y="1739972"/>
                  <a:pt x="0" y="1583188"/>
                  <a:pt x="0" y="1431952"/>
                </a:cubicBezTo>
                <a:cubicBezTo>
                  <a:pt x="0" y="1280717"/>
                  <a:pt x="42777" y="1160006"/>
                  <a:pt x="46666" y="982410"/>
                </a:cubicBezTo>
                <a:cubicBezTo>
                  <a:pt x="50555" y="804813"/>
                  <a:pt x="16852" y="513443"/>
                  <a:pt x="23333" y="366370"/>
                </a:cubicBezTo>
                <a:cubicBezTo>
                  <a:pt x="29814" y="219297"/>
                  <a:pt x="37592" y="155474"/>
                  <a:pt x="85554" y="99974"/>
                </a:cubicBezTo>
                <a:cubicBezTo>
                  <a:pt x="133517" y="44475"/>
                  <a:pt x="225553" y="50025"/>
                  <a:pt x="311107" y="33375"/>
                </a:cubicBezTo>
                <a:cubicBezTo>
                  <a:pt x="396661" y="16726"/>
                  <a:pt x="489993" y="-1312"/>
                  <a:pt x="598881" y="76"/>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
        <p:nvSpPr>
          <p:cNvPr id="9" name="任意多边形: 形状 8">
            <a:extLst>
              <a:ext uri="{FF2B5EF4-FFF2-40B4-BE49-F238E27FC236}">
                <a16:creationId xmlns:a16="http://schemas.microsoft.com/office/drawing/2014/main" id="{FECC85C2-8A57-40AA-A747-A50509A49B67}"/>
              </a:ext>
            </a:extLst>
          </p:cNvPr>
          <p:cNvSpPr>
            <a:spLocks noGrp="1"/>
          </p:cNvSpPr>
          <p:nvPr>
            <p:ph type="pic" sz="quarter" idx="11"/>
          </p:nvPr>
        </p:nvSpPr>
        <p:spPr>
          <a:xfrm>
            <a:off x="6169921" y="902999"/>
            <a:ext cx="1773442" cy="2731077"/>
          </a:xfrm>
          <a:custGeom>
            <a:avLst/>
            <a:gdLst>
              <a:gd name="connsiteX0" fmla="*/ 598881 w 1773442"/>
              <a:gd name="connsiteY0" fmla="*/ 76 h 2731077"/>
              <a:gd name="connsiteX1" fmla="*/ 964432 w 1773442"/>
              <a:gd name="connsiteY1" fmla="*/ 41700 h 2731077"/>
              <a:gd name="connsiteX2" fmla="*/ 1259983 w 1773442"/>
              <a:gd name="connsiteY2" fmla="*/ 76 h 2731077"/>
              <a:gd name="connsiteX3" fmla="*/ 1648867 w 1773442"/>
              <a:gd name="connsiteY3" fmla="*/ 50025 h 2731077"/>
              <a:gd name="connsiteX4" fmla="*/ 1742199 w 1773442"/>
              <a:gd name="connsiteY4" fmla="*/ 299771 h 2731077"/>
              <a:gd name="connsiteX5" fmla="*/ 1734422 w 1773442"/>
              <a:gd name="connsiteY5" fmla="*/ 774288 h 2731077"/>
              <a:gd name="connsiteX6" fmla="*/ 1773310 w 1773442"/>
              <a:gd name="connsiteY6" fmla="*/ 1165557 h 2731077"/>
              <a:gd name="connsiteX7" fmla="*/ 1718866 w 1773442"/>
              <a:gd name="connsiteY7" fmla="*/ 1506876 h 2731077"/>
              <a:gd name="connsiteX8" fmla="*/ 1749977 w 1773442"/>
              <a:gd name="connsiteY8" fmla="*/ 1931444 h 2731077"/>
              <a:gd name="connsiteX9" fmla="*/ 1757755 w 1773442"/>
              <a:gd name="connsiteY9" fmla="*/ 2297738 h 2731077"/>
              <a:gd name="connsiteX10" fmla="*/ 1711089 w 1773442"/>
              <a:gd name="connsiteY10" fmla="*/ 2522509 h 2731077"/>
              <a:gd name="connsiteX11" fmla="*/ 1571090 w 1773442"/>
              <a:gd name="connsiteY11" fmla="*/ 2689006 h 2731077"/>
              <a:gd name="connsiteX12" fmla="*/ 1213317 w 1773442"/>
              <a:gd name="connsiteY12" fmla="*/ 2730631 h 2731077"/>
              <a:gd name="connsiteX13" fmla="*/ 948876 w 1773442"/>
              <a:gd name="connsiteY13" fmla="*/ 2672357 h 2731077"/>
              <a:gd name="connsiteX14" fmla="*/ 443328 w 1773442"/>
              <a:gd name="connsiteY14" fmla="*/ 2697331 h 2731077"/>
              <a:gd name="connsiteX15" fmla="*/ 116666 w 1773442"/>
              <a:gd name="connsiteY15" fmla="*/ 2622408 h 2731077"/>
              <a:gd name="connsiteX16" fmla="*/ 46666 w 1773442"/>
              <a:gd name="connsiteY16" fmla="*/ 2331037 h 2731077"/>
              <a:gd name="connsiteX17" fmla="*/ 46666 w 1773442"/>
              <a:gd name="connsiteY17" fmla="*/ 1889820 h 2731077"/>
              <a:gd name="connsiteX18" fmla="*/ 0 w 1773442"/>
              <a:gd name="connsiteY18" fmla="*/ 1431952 h 2731077"/>
              <a:gd name="connsiteX19" fmla="*/ 46666 w 1773442"/>
              <a:gd name="connsiteY19" fmla="*/ 982410 h 2731077"/>
              <a:gd name="connsiteX20" fmla="*/ 23333 w 1773442"/>
              <a:gd name="connsiteY20" fmla="*/ 366370 h 2731077"/>
              <a:gd name="connsiteX21" fmla="*/ 85555 w 1773442"/>
              <a:gd name="connsiteY21" fmla="*/ 99974 h 2731077"/>
              <a:gd name="connsiteX22" fmla="*/ 311107 w 1773442"/>
              <a:gd name="connsiteY22" fmla="*/ 33375 h 2731077"/>
              <a:gd name="connsiteX23" fmla="*/ 598881 w 1773442"/>
              <a:gd name="connsiteY23" fmla="*/ 76 h 2731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3442" h="2731077">
                <a:moveTo>
                  <a:pt x="598881" y="76"/>
                </a:moveTo>
                <a:cubicBezTo>
                  <a:pt x="707769" y="1464"/>
                  <a:pt x="854248" y="41700"/>
                  <a:pt x="964432" y="41700"/>
                </a:cubicBezTo>
                <a:cubicBezTo>
                  <a:pt x="1074616" y="41700"/>
                  <a:pt x="1149800" y="76"/>
                  <a:pt x="1259983" y="76"/>
                </a:cubicBezTo>
                <a:cubicBezTo>
                  <a:pt x="1370167" y="76"/>
                  <a:pt x="1568498" y="76"/>
                  <a:pt x="1648867" y="50025"/>
                </a:cubicBezTo>
                <a:cubicBezTo>
                  <a:pt x="1729236" y="99974"/>
                  <a:pt x="1727940" y="179060"/>
                  <a:pt x="1742199" y="299771"/>
                </a:cubicBezTo>
                <a:cubicBezTo>
                  <a:pt x="1756458" y="420481"/>
                  <a:pt x="1729236" y="629991"/>
                  <a:pt x="1734422" y="774288"/>
                </a:cubicBezTo>
                <a:cubicBezTo>
                  <a:pt x="1739607" y="918585"/>
                  <a:pt x="1775902" y="1043458"/>
                  <a:pt x="1773310" y="1165557"/>
                </a:cubicBezTo>
                <a:cubicBezTo>
                  <a:pt x="1770718" y="1287655"/>
                  <a:pt x="1722755" y="1379228"/>
                  <a:pt x="1718866" y="1506876"/>
                </a:cubicBezTo>
                <a:cubicBezTo>
                  <a:pt x="1714977" y="1634524"/>
                  <a:pt x="1743496" y="1799634"/>
                  <a:pt x="1749977" y="1931444"/>
                </a:cubicBezTo>
                <a:cubicBezTo>
                  <a:pt x="1756458" y="2063254"/>
                  <a:pt x="1764236" y="2199227"/>
                  <a:pt x="1757755" y="2297738"/>
                </a:cubicBezTo>
                <a:cubicBezTo>
                  <a:pt x="1751273" y="2396249"/>
                  <a:pt x="1742199" y="2457298"/>
                  <a:pt x="1711089" y="2522509"/>
                </a:cubicBezTo>
                <a:cubicBezTo>
                  <a:pt x="1679978" y="2587720"/>
                  <a:pt x="1654052" y="2654319"/>
                  <a:pt x="1571090" y="2689006"/>
                </a:cubicBezTo>
                <a:cubicBezTo>
                  <a:pt x="1488128" y="2723694"/>
                  <a:pt x="1317020" y="2733405"/>
                  <a:pt x="1213317" y="2730631"/>
                </a:cubicBezTo>
                <a:cubicBezTo>
                  <a:pt x="1109615" y="2727856"/>
                  <a:pt x="1077208" y="2677907"/>
                  <a:pt x="948876" y="2672357"/>
                </a:cubicBezTo>
                <a:cubicBezTo>
                  <a:pt x="820545" y="2666807"/>
                  <a:pt x="582029" y="2705656"/>
                  <a:pt x="443328" y="2697331"/>
                </a:cubicBezTo>
                <a:cubicBezTo>
                  <a:pt x="304627" y="2689006"/>
                  <a:pt x="182776" y="2683456"/>
                  <a:pt x="116666" y="2622408"/>
                </a:cubicBezTo>
                <a:cubicBezTo>
                  <a:pt x="50555" y="2561359"/>
                  <a:pt x="58333" y="2453135"/>
                  <a:pt x="46666" y="2331037"/>
                </a:cubicBezTo>
                <a:cubicBezTo>
                  <a:pt x="35000" y="2208940"/>
                  <a:pt x="54444" y="2039667"/>
                  <a:pt x="46666" y="1889820"/>
                </a:cubicBezTo>
                <a:cubicBezTo>
                  <a:pt x="38889" y="1739972"/>
                  <a:pt x="0" y="1583188"/>
                  <a:pt x="0" y="1431952"/>
                </a:cubicBezTo>
                <a:cubicBezTo>
                  <a:pt x="0" y="1280717"/>
                  <a:pt x="42777" y="1160006"/>
                  <a:pt x="46666" y="982410"/>
                </a:cubicBezTo>
                <a:cubicBezTo>
                  <a:pt x="50555" y="804813"/>
                  <a:pt x="16852" y="513443"/>
                  <a:pt x="23333" y="366370"/>
                </a:cubicBezTo>
                <a:cubicBezTo>
                  <a:pt x="29814" y="219297"/>
                  <a:pt x="37592" y="155474"/>
                  <a:pt x="85555" y="99974"/>
                </a:cubicBezTo>
                <a:cubicBezTo>
                  <a:pt x="133517" y="44475"/>
                  <a:pt x="225553" y="50025"/>
                  <a:pt x="311107" y="33375"/>
                </a:cubicBezTo>
                <a:cubicBezTo>
                  <a:pt x="396662" y="16726"/>
                  <a:pt x="489994" y="-1312"/>
                  <a:pt x="598881" y="76"/>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
        <p:nvSpPr>
          <p:cNvPr id="8" name="任意多边形: 形状 7">
            <a:extLst>
              <a:ext uri="{FF2B5EF4-FFF2-40B4-BE49-F238E27FC236}">
                <a16:creationId xmlns:a16="http://schemas.microsoft.com/office/drawing/2014/main" id="{7B8A29CA-2BC4-451F-B70C-78C21FBC0ECC}"/>
              </a:ext>
            </a:extLst>
          </p:cNvPr>
          <p:cNvSpPr>
            <a:spLocks noGrp="1"/>
          </p:cNvSpPr>
          <p:nvPr>
            <p:ph type="pic" sz="quarter" idx="12"/>
          </p:nvPr>
        </p:nvSpPr>
        <p:spPr>
          <a:xfrm>
            <a:off x="1617977" y="2268537"/>
            <a:ext cx="3711137" cy="3675065"/>
          </a:xfrm>
          <a:custGeom>
            <a:avLst/>
            <a:gdLst>
              <a:gd name="connsiteX0" fmla="*/ 1936295 w 3711137"/>
              <a:gd name="connsiteY0" fmla="*/ 19 h 3675065"/>
              <a:gd name="connsiteX1" fmla="*/ 2121155 w 3711137"/>
              <a:gd name="connsiteY1" fmla="*/ 3265 h 3675065"/>
              <a:gd name="connsiteX2" fmla="*/ 2603506 w 3711137"/>
              <a:gd name="connsiteY2" fmla="*/ 97055 h 3675065"/>
              <a:gd name="connsiteX3" fmla="*/ 3099257 w 3711137"/>
              <a:gd name="connsiteY3" fmla="*/ 405224 h 3675065"/>
              <a:gd name="connsiteX4" fmla="*/ 3394027 w 3711137"/>
              <a:gd name="connsiteY4" fmla="*/ 807184 h 3675065"/>
              <a:gd name="connsiteX5" fmla="*/ 3688797 w 3711137"/>
              <a:gd name="connsiteY5" fmla="*/ 1396724 h 3675065"/>
              <a:gd name="connsiteX6" fmla="*/ 3688797 w 3711137"/>
              <a:gd name="connsiteY6" fmla="*/ 2173846 h 3675065"/>
              <a:gd name="connsiteX7" fmla="*/ 3675399 w 3711137"/>
              <a:gd name="connsiteY7" fmla="*/ 2656198 h 3675065"/>
              <a:gd name="connsiteX8" fmla="*/ 3367230 w 3711137"/>
              <a:gd name="connsiteY8" fmla="*/ 3031360 h 3675065"/>
              <a:gd name="connsiteX9" fmla="*/ 2951871 w 3711137"/>
              <a:gd name="connsiteY9" fmla="*/ 3419921 h 3675065"/>
              <a:gd name="connsiteX10" fmla="*/ 2027364 w 3711137"/>
              <a:gd name="connsiteY10" fmla="*/ 3661097 h 3675065"/>
              <a:gd name="connsiteX11" fmla="*/ 1062661 w 3711137"/>
              <a:gd name="connsiteY11" fmla="*/ 3594104 h 3675065"/>
              <a:gd name="connsiteX12" fmla="*/ 593708 w 3711137"/>
              <a:gd name="connsiteY12" fmla="*/ 3165347 h 3675065"/>
              <a:gd name="connsiteX13" fmla="*/ 298938 w 3711137"/>
              <a:gd name="connsiteY13" fmla="*/ 2749988 h 3675065"/>
              <a:gd name="connsiteX14" fmla="*/ 17566 w 3711137"/>
              <a:gd name="connsiteY14" fmla="*/ 2147049 h 3675065"/>
              <a:gd name="connsiteX15" fmla="*/ 44364 w 3711137"/>
              <a:gd name="connsiteY15" fmla="*/ 1436920 h 3675065"/>
              <a:gd name="connsiteX16" fmla="*/ 164951 w 3711137"/>
              <a:gd name="connsiteY16" fmla="*/ 874177 h 3675065"/>
              <a:gd name="connsiteX17" fmla="*/ 473121 w 3711137"/>
              <a:gd name="connsiteY17" fmla="*/ 579406 h 3675065"/>
              <a:gd name="connsiteX18" fmla="*/ 660702 w 3711137"/>
              <a:gd name="connsiteY18" fmla="*/ 378427 h 3675065"/>
              <a:gd name="connsiteX19" fmla="*/ 1303837 w 3711137"/>
              <a:gd name="connsiteY19" fmla="*/ 56859 h 3675065"/>
              <a:gd name="connsiteX20" fmla="*/ 1936295 w 3711137"/>
              <a:gd name="connsiteY20" fmla="*/ 19 h 3675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711137" h="3675065">
                <a:moveTo>
                  <a:pt x="1936295" y="19"/>
                </a:moveTo>
                <a:cubicBezTo>
                  <a:pt x="2004056" y="194"/>
                  <a:pt x="2067002" y="1590"/>
                  <a:pt x="2121155" y="3265"/>
                </a:cubicBezTo>
                <a:cubicBezTo>
                  <a:pt x="2337767" y="9964"/>
                  <a:pt x="2440489" y="30062"/>
                  <a:pt x="2603506" y="97055"/>
                </a:cubicBezTo>
                <a:cubicBezTo>
                  <a:pt x="2766524" y="164048"/>
                  <a:pt x="2967503" y="286869"/>
                  <a:pt x="3099257" y="405224"/>
                </a:cubicBezTo>
                <a:cubicBezTo>
                  <a:pt x="3231010" y="523579"/>
                  <a:pt x="3295770" y="641934"/>
                  <a:pt x="3394027" y="807184"/>
                </a:cubicBezTo>
                <a:cubicBezTo>
                  <a:pt x="3492284" y="972433"/>
                  <a:pt x="3639669" y="1168947"/>
                  <a:pt x="3688797" y="1396724"/>
                </a:cubicBezTo>
                <a:cubicBezTo>
                  <a:pt x="3737927" y="1624501"/>
                  <a:pt x="3691031" y="1963934"/>
                  <a:pt x="3688797" y="2173846"/>
                </a:cubicBezTo>
                <a:cubicBezTo>
                  <a:pt x="3686565" y="2383759"/>
                  <a:pt x="3728993" y="2513278"/>
                  <a:pt x="3675399" y="2656198"/>
                </a:cubicBezTo>
                <a:cubicBezTo>
                  <a:pt x="3621804" y="2799117"/>
                  <a:pt x="3487817" y="2904073"/>
                  <a:pt x="3367230" y="3031360"/>
                </a:cubicBezTo>
                <a:cubicBezTo>
                  <a:pt x="3246642" y="3158647"/>
                  <a:pt x="3175183" y="3314965"/>
                  <a:pt x="2951871" y="3419921"/>
                </a:cubicBezTo>
                <a:cubicBezTo>
                  <a:pt x="2728560" y="3524877"/>
                  <a:pt x="2342233" y="3632066"/>
                  <a:pt x="2027364" y="3661097"/>
                </a:cubicBezTo>
                <a:cubicBezTo>
                  <a:pt x="1712496" y="3690128"/>
                  <a:pt x="1301603" y="3676729"/>
                  <a:pt x="1062661" y="3594104"/>
                </a:cubicBezTo>
                <a:cubicBezTo>
                  <a:pt x="823719" y="3511478"/>
                  <a:pt x="720995" y="3306032"/>
                  <a:pt x="593708" y="3165347"/>
                </a:cubicBezTo>
                <a:cubicBezTo>
                  <a:pt x="466421" y="3024661"/>
                  <a:pt x="394962" y="2919705"/>
                  <a:pt x="298938" y="2749988"/>
                </a:cubicBezTo>
                <a:cubicBezTo>
                  <a:pt x="202914" y="2580272"/>
                  <a:pt x="59996" y="2365893"/>
                  <a:pt x="17566" y="2147049"/>
                </a:cubicBezTo>
                <a:cubicBezTo>
                  <a:pt x="-24863" y="1928205"/>
                  <a:pt x="19800" y="1649065"/>
                  <a:pt x="44364" y="1436920"/>
                </a:cubicBezTo>
                <a:cubicBezTo>
                  <a:pt x="68927" y="1224775"/>
                  <a:pt x="93492" y="1017096"/>
                  <a:pt x="164951" y="874177"/>
                </a:cubicBezTo>
                <a:cubicBezTo>
                  <a:pt x="236411" y="731257"/>
                  <a:pt x="397194" y="657565"/>
                  <a:pt x="473121" y="579406"/>
                </a:cubicBezTo>
                <a:cubicBezTo>
                  <a:pt x="549047" y="501248"/>
                  <a:pt x="522249" y="465518"/>
                  <a:pt x="660702" y="378427"/>
                </a:cubicBezTo>
                <a:cubicBezTo>
                  <a:pt x="799154" y="291335"/>
                  <a:pt x="1060428" y="119386"/>
                  <a:pt x="1303837" y="56859"/>
                </a:cubicBezTo>
                <a:cubicBezTo>
                  <a:pt x="1486394" y="9963"/>
                  <a:pt x="1733013" y="-504"/>
                  <a:pt x="1936295" y="19"/>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Tree>
    <p:extLst>
      <p:ext uri="{BB962C8B-B14F-4D97-AF65-F5344CB8AC3E}">
        <p14:creationId xmlns:p14="http://schemas.microsoft.com/office/powerpoint/2010/main" val="31401628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标题和内容">
    <p:spTree>
      <p:nvGrpSpPr>
        <p:cNvPr id="1" name=""/>
        <p:cNvGrpSpPr/>
        <p:nvPr/>
      </p:nvGrpSpPr>
      <p:grpSpPr>
        <a:xfrm>
          <a:off x="0" y="0"/>
          <a:ext cx="0" cy="0"/>
          <a:chOff x="0" y="0"/>
          <a:chExt cx="0" cy="0"/>
        </a:xfrm>
      </p:grpSpPr>
      <p:sp>
        <p:nvSpPr>
          <p:cNvPr id="13" name="任意多边形: 形状 12">
            <a:extLst>
              <a:ext uri="{FF2B5EF4-FFF2-40B4-BE49-F238E27FC236}">
                <a16:creationId xmlns:a16="http://schemas.microsoft.com/office/drawing/2014/main" id="{302A2DA4-AFE7-48A5-86CA-54C56AD81CE5}"/>
              </a:ext>
            </a:extLst>
          </p:cNvPr>
          <p:cNvSpPr>
            <a:spLocks noGrp="1"/>
          </p:cNvSpPr>
          <p:nvPr>
            <p:ph type="pic" sz="quarter" idx="13"/>
          </p:nvPr>
        </p:nvSpPr>
        <p:spPr>
          <a:xfrm>
            <a:off x="5435045" y="3789362"/>
            <a:ext cx="2341562" cy="2120962"/>
          </a:xfrm>
          <a:custGeom>
            <a:avLst/>
            <a:gdLst>
              <a:gd name="connsiteX0" fmla="*/ 999322 w 2341562"/>
              <a:gd name="connsiteY0" fmla="*/ 159 h 2120962"/>
              <a:gd name="connsiteX1" fmla="*/ 1291961 w 2341562"/>
              <a:gd name="connsiteY1" fmla="*/ 65272 h 2120962"/>
              <a:gd name="connsiteX2" fmla="*/ 1655976 w 2341562"/>
              <a:gd name="connsiteY2" fmla="*/ 28065 h 2120962"/>
              <a:gd name="connsiteX3" fmla="*/ 1970028 w 2341562"/>
              <a:gd name="connsiteY3" fmla="*/ 18763 h 2120962"/>
              <a:gd name="connsiteX4" fmla="*/ 2162742 w 2341562"/>
              <a:gd name="connsiteY4" fmla="*/ 74573 h 2120962"/>
              <a:gd name="connsiteX5" fmla="*/ 2305493 w 2341562"/>
              <a:gd name="connsiteY5" fmla="*/ 242005 h 2120962"/>
              <a:gd name="connsiteX6" fmla="*/ 2341180 w 2341562"/>
              <a:gd name="connsiteY6" fmla="*/ 669887 h 2120962"/>
              <a:gd name="connsiteX7" fmla="*/ 2291218 w 2341562"/>
              <a:gd name="connsiteY7" fmla="*/ 986147 h 2120962"/>
              <a:gd name="connsiteX8" fmla="*/ 2312630 w 2341562"/>
              <a:gd name="connsiteY8" fmla="*/ 1590761 h 2120962"/>
              <a:gd name="connsiteX9" fmla="*/ 2248392 w 2341562"/>
              <a:gd name="connsiteY9" fmla="*/ 1981436 h 2120962"/>
              <a:gd name="connsiteX10" fmla="*/ 1998578 w 2341562"/>
              <a:gd name="connsiteY10" fmla="*/ 2065152 h 2120962"/>
              <a:gd name="connsiteX11" fmla="*/ 1620288 w 2341562"/>
              <a:gd name="connsiteY11" fmla="*/ 2065152 h 2120962"/>
              <a:gd name="connsiteX12" fmla="*/ 1227723 w 2341562"/>
              <a:gd name="connsiteY12" fmla="*/ 2120962 h 2120962"/>
              <a:gd name="connsiteX13" fmla="*/ 842296 w 2341562"/>
              <a:gd name="connsiteY13" fmla="*/ 2065152 h 2120962"/>
              <a:gd name="connsiteX14" fmla="*/ 314117 w 2341562"/>
              <a:gd name="connsiteY14" fmla="*/ 2093057 h 2120962"/>
              <a:gd name="connsiteX15" fmla="*/ 85716 w 2341562"/>
              <a:gd name="connsiteY15" fmla="*/ 2018643 h 2120962"/>
              <a:gd name="connsiteX16" fmla="*/ 28616 w 2341562"/>
              <a:gd name="connsiteY16" fmla="*/ 1748892 h 2120962"/>
              <a:gd name="connsiteX17" fmla="*/ 65 w 2341562"/>
              <a:gd name="connsiteY17" fmla="*/ 1404726 h 2120962"/>
              <a:gd name="connsiteX18" fmla="*/ 35753 w 2341562"/>
              <a:gd name="connsiteY18" fmla="*/ 967543 h 2120962"/>
              <a:gd name="connsiteX19" fmla="*/ 65 w 2341562"/>
              <a:gd name="connsiteY19" fmla="*/ 614076 h 2120962"/>
              <a:gd name="connsiteX20" fmla="*/ 42891 w 2341562"/>
              <a:gd name="connsiteY20" fmla="*/ 148988 h 2120962"/>
              <a:gd name="connsiteX21" fmla="*/ 257017 w 2341562"/>
              <a:gd name="connsiteY21" fmla="*/ 37366 h 2120962"/>
              <a:gd name="connsiteX22" fmla="*/ 663857 w 2341562"/>
              <a:gd name="connsiteY22" fmla="*/ 46668 h 2120962"/>
              <a:gd name="connsiteX23" fmla="*/ 999322 w 2341562"/>
              <a:gd name="connsiteY23" fmla="*/ 159 h 212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341562" h="2120962">
                <a:moveTo>
                  <a:pt x="999322" y="159"/>
                </a:moveTo>
                <a:cubicBezTo>
                  <a:pt x="1104006" y="3260"/>
                  <a:pt x="1182519" y="60621"/>
                  <a:pt x="1291961" y="65272"/>
                </a:cubicBezTo>
                <a:cubicBezTo>
                  <a:pt x="1401403" y="69923"/>
                  <a:pt x="1542965" y="35816"/>
                  <a:pt x="1655976" y="28065"/>
                </a:cubicBezTo>
                <a:cubicBezTo>
                  <a:pt x="1768987" y="20313"/>
                  <a:pt x="1885567" y="11012"/>
                  <a:pt x="1970028" y="18763"/>
                </a:cubicBezTo>
                <a:cubicBezTo>
                  <a:pt x="2054489" y="26514"/>
                  <a:pt x="2106831" y="37366"/>
                  <a:pt x="2162742" y="74573"/>
                </a:cubicBezTo>
                <a:cubicBezTo>
                  <a:pt x="2218652" y="111781"/>
                  <a:pt x="2275753" y="142786"/>
                  <a:pt x="2305493" y="242005"/>
                </a:cubicBezTo>
                <a:cubicBezTo>
                  <a:pt x="2335233" y="341224"/>
                  <a:pt x="2343559" y="545863"/>
                  <a:pt x="2341180" y="669887"/>
                </a:cubicBezTo>
                <a:cubicBezTo>
                  <a:pt x="2338801" y="793910"/>
                  <a:pt x="2295976" y="832668"/>
                  <a:pt x="2291218" y="986147"/>
                </a:cubicBezTo>
                <a:cubicBezTo>
                  <a:pt x="2286459" y="1139626"/>
                  <a:pt x="2319768" y="1424880"/>
                  <a:pt x="2312630" y="1590761"/>
                </a:cubicBezTo>
                <a:cubicBezTo>
                  <a:pt x="2305493" y="1756643"/>
                  <a:pt x="2300734" y="1902371"/>
                  <a:pt x="2248392" y="1981436"/>
                </a:cubicBezTo>
                <a:cubicBezTo>
                  <a:pt x="2196050" y="2060501"/>
                  <a:pt x="2103262" y="2051199"/>
                  <a:pt x="1998578" y="2065152"/>
                </a:cubicBezTo>
                <a:cubicBezTo>
                  <a:pt x="1893895" y="2079104"/>
                  <a:pt x="1748764" y="2055850"/>
                  <a:pt x="1620288" y="2065152"/>
                </a:cubicBezTo>
                <a:cubicBezTo>
                  <a:pt x="1491812" y="2074453"/>
                  <a:pt x="1357389" y="2120962"/>
                  <a:pt x="1227723" y="2120962"/>
                </a:cubicBezTo>
                <a:cubicBezTo>
                  <a:pt x="1098058" y="2120962"/>
                  <a:pt x="994563" y="2069802"/>
                  <a:pt x="842296" y="2065152"/>
                </a:cubicBezTo>
                <a:cubicBezTo>
                  <a:pt x="690028" y="2060501"/>
                  <a:pt x="440214" y="2100808"/>
                  <a:pt x="314117" y="2093057"/>
                </a:cubicBezTo>
                <a:cubicBezTo>
                  <a:pt x="188021" y="2085306"/>
                  <a:pt x="133300" y="2076004"/>
                  <a:pt x="85716" y="2018643"/>
                </a:cubicBezTo>
                <a:cubicBezTo>
                  <a:pt x="38133" y="1961282"/>
                  <a:pt x="42891" y="1851211"/>
                  <a:pt x="28616" y="1748892"/>
                </a:cubicBezTo>
                <a:cubicBezTo>
                  <a:pt x="14340" y="1646572"/>
                  <a:pt x="-1124" y="1534951"/>
                  <a:pt x="65" y="1404726"/>
                </a:cubicBezTo>
                <a:cubicBezTo>
                  <a:pt x="1255" y="1274501"/>
                  <a:pt x="35753" y="1099318"/>
                  <a:pt x="35753" y="967543"/>
                </a:cubicBezTo>
                <a:cubicBezTo>
                  <a:pt x="35753" y="835768"/>
                  <a:pt x="65" y="745851"/>
                  <a:pt x="65" y="614076"/>
                </a:cubicBezTo>
                <a:cubicBezTo>
                  <a:pt x="65" y="482301"/>
                  <a:pt x="65" y="245106"/>
                  <a:pt x="42891" y="148988"/>
                </a:cubicBezTo>
                <a:cubicBezTo>
                  <a:pt x="85716" y="52870"/>
                  <a:pt x="153523" y="54419"/>
                  <a:pt x="257017" y="37366"/>
                </a:cubicBezTo>
                <a:cubicBezTo>
                  <a:pt x="360511" y="20313"/>
                  <a:pt x="540140" y="52870"/>
                  <a:pt x="663857" y="46668"/>
                </a:cubicBezTo>
                <a:cubicBezTo>
                  <a:pt x="787574" y="40467"/>
                  <a:pt x="894638" y="-2941"/>
                  <a:pt x="999322" y="159"/>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
        <p:nvSpPr>
          <p:cNvPr id="12" name="任意多边形: 形状 11">
            <a:extLst>
              <a:ext uri="{FF2B5EF4-FFF2-40B4-BE49-F238E27FC236}">
                <a16:creationId xmlns:a16="http://schemas.microsoft.com/office/drawing/2014/main" id="{0CF51C93-B36A-4B40-93D2-02CBB1437489}"/>
              </a:ext>
            </a:extLst>
          </p:cNvPr>
          <p:cNvSpPr>
            <a:spLocks noGrp="1"/>
          </p:cNvSpPr>
          <p:nvPr>
            <p:ph type="pic" sz="quarter" idx="10"/>
          </p:nvPr>
        </p:nvSpPr>
        <p:spPr>
          <a:xfrm>
            <a:off x="2286517" y="3789362"/>
            <a:ext cx="2341563" cy="2120962"/>
          </a:xfrm>
          <a:custGeom>
            <a:avLst/>
            <a:gdLst>
              <a:gd name="connsiteX0" fmla="*/ 999322 w 2341563"/>
              <a:gd name="connsiteY0" fmla="*/ 159 h 2120962"/>
              <a:gd name="connsiteX1" fmla="*/ 1291961 w 2341563"/>
              <a:gd name="connsiteY1" fmla="*/ 65272 h 2120962"/>
              <a:gd name="connsiteX2" fmla="*/ 1655976 w 2341563"/>
              <a:gd name="connsiteY2" fmla="*/ 28065 h 2120962"/>
              <a:gd name="connsiteX3" fmla="*/ 1970028 w 2341563"/>
              <a:gd name="connsiteY3" fmla="*/ 18763 h 2120962"/>
              <a:gd name="connsiteX4" fmla="*/ 2162742 w 2341563"/>
              <a:gd name="connsiteY4" fmla="*/ 74573 h 2120962"/>
              <a:gd name="connsiteX5" fmla="*/ 2305493 w 2341563"/>
              <a:gd name="connsiteY5" fmla="*/ 242005 h 2120962"/>
              <a:gd name="connsiteX6" fmla="*/ 2341180 w 2341563"/>
              <a:gd name="connsiteY6" fmla="*/ 669887 h 2120962"/>
              <a:gd name="connsiteX7" fmla="*/ 2291218 w 2341563"/>
              <a:gd name="connsiteY7" fmla="*/ 986147 h 2120962"/>
              <a:gd name="connsiteX8" fmla="*/ 2312630 w 2341563"/>
              <a:gd name="connsiteY8" fmla="*/ 1590761 h 2120962"/>
              <a:gd name="connsiteX9" fmla="*/ 2248392 w 2341563"/>
              <a:gd name="connsiteY9" fmla="*/ 1981436 h 2120962"/>
              <a:gd name="connsiteX10" fmla="*/ 1998578 w 2341563"/>
              <a:gd name="connsiteY10" fmla="*/ 2065152 h 2120962"/>
              <a:gd name="connsiteX11" fmla="*/ 1620288 w 2341563"/>
              <a:gd name="connsiteY11" fmla="*/ 2065152 h 2120962"/>
              <a:gd name="connsiteX12" fmla="*/ 1227723 w 2341563"/>
              <a:gd name="connsiteY12" fmla="*/ 2120962 h 2120962"/>
              <a:gd name="connsiteX13" fmla="*/ 842296 w 2341563"/>
              <a:gd name="connsiteY13" fmla="*/ 2065152 h 2120962"/>
              <a:gd name="connsiteX14" fmla="*/ 314117 w 2341563"/>
              <a:gd name="connsiteY14" fmla="*/ 2093057 h 2120962"/>
              <a:gd name="connsiteX15" fmla="*/ 85716 w 2341563"/>
              <a:gd name="connsiteY15" fmla="*/ 2018643 h 2120962"/>
              <a:gd name="connsiteX16" fmla="*/ 28616 w 2341563"/>
              <a:gd name="connsiteY16" fmla="*/ 1748892 h 2120962"/>
              <a:gd name="connsiteX17" fmla="*/ 65 w 2341563"/>
              <a:gd name="connsiteY17" fmla="*/ 1404726 h 2120962"/>
              <a:gd name="connsiteX18" fmla="*/ 35753 w 2341563"/>
              <a:gd name="connsiteY18" fmla="*/ 967543 h 2120962"/>
              <a:gd name="connsiteX19" fmla="*/ 65 w 2341563"/>
              <a:gd name="connsiteY19" fmla="*/ 614076 h 2120962"/>
              <a:gd name="connsiteX20" fmla="*/ 42891 w 2341563"/>
              <a:gd name="connsiteY20" fmla="*/ 148988 h 2120962"/>
              <a:gd name="connsiteX21" fmla="*/ 257017 w 2341563"/>
              <a:gd name="connsiteY21" fmla="*/ 37366 h 2120962"/>
              <a:gd name="connsiteX22" fmla="*/ 663857 w 2341563"/>
              <a:gd name="connsiteY22" fmla="*/ 46668 h 2120962"/>
              <a:gd name="connsiteX23" fmla="*/ 999322 w 2341563"/>
              <a:gd name="connsiteY23" fmla="*/ 159 h 212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341563" h="2120962">
                <a:moveTo>
                  <a:pt x="999322" y="159"/>
                </a:moveTo>
                <a:cubicBezTo>
                  <a:pt x="1104006" y="3260"/>
                  <a:pt x="1182519" y="60621"/>
                  <a:pt x="1291961" y="65272"/>
                </a:cubicBezTo>
                <a:cubicBezTo>
                  <a:pt x="1401403" y="69923"/>
                  <a:pt x="1542965" y="35816"/>
                  <a:pt x="1655976" y="28065"/>
                </a:cubicBezTo>
                <a:cubicBezTo>
                  <a:pt x="1768987" y="20313"/>
                  <a:pt x="1885567" y="11012"/>
                  <a:pt x="1970028" y="18763"/>
                </a:cubicBezTo>
                <a:cubicBezTo>
                  <a:pt x="2054489" y="26514"/>
                  <a:pt x="2106831" y="37366"/>
                  <a:pt x="2162742" y="74573"/>
                </a:cubicBezTo>
                <a:cubicBezTo>
                  <a:pt x="2218652" y="111781"/>
                  <a:pt x="2275753" y="142786"/>
                  <a:pt x="2305493" y="242005"/>
                </a:cubicBezTo>
                <a:cubicBezTo>
                  <a:pt x="2335233" y="341224"/>
                  <a:pt x="2343560" y="545863"/>
                  <a:pt x="2341180" y="669887"/>
                </a:cubicBezTo>
                <a:cubicBezTo>
                  <a:pt x="2338801" y="793910"/>
                  <a:pt x="2295976" y="832668"/>
                  <a:pt x="2291218" y="986147"/>
                </a:cubicBezTo>
                <a:cubicBezTo>
                  <a:pt x="2286459" y="1139626"/>
                  <a:pt x="2319768" y="1424880"/>
                  <a:pt x="2312630" y="1590761"/>
                </a:cubicBezTo>
                <a:cubicBezTo>
                  <a:pt x="2305493" y="1756643"/>
                  <a:pt x="2300734" y="1902371"/>
                  <a:pt x="2248392" y="1981436"/>
                </a:cubicBezTo>
                <a:cubicBezTo>
                  <a:pt x="2196050" y="2060501"/>
                  <a:pt x="2103262" y="2051199"/>
                  <a:pt x="1998578" y="2065152"/>
                </a:cubicBezTo>
                <a:cubicBezTo>
                  <a:pt x="1893895" y="2079104"/>
                  <a:pt x="1748764" y="2055850"/>
                  <a:pt x="1620288" y="2065152"/>
                </a:cubicBezTo>
                <a:cubicBezTo>
                  <a:pt x="1491813" y="2074453"/>
                  <a:pt x="1357389" y="2120962"/>
                  <a:pt x="1227723" y="2120962"/>
                </a:cubicBezTo>
                <a:cubicBezTo>
                  <a:pt x="1098058" y="2120962"/>
                  <a:pt x="994563" y="2069802"/>
                  <a:pt x="842296" y="2065152"/>
                </a:cubicBezTo>
                <a:cubicBezTo>
                  <a:pt x="690028" y="2060501"/>
                  <a:pt x="440214" y="2100808"/>
                  <a:pt x="314117" y="2093057"/>
                </a:cubicBezTo>
                <a:cubicBezTo>
                  <a:pt x="188020" y="2085306"/>
                  <a:pt x="133300" y="2076004"/>
                  <a:pt x="85716" y="2018643"/>
                </a:cubicBezTo>
                <a:cubicBezTo>
                  <a:pt x="38132" y="1961282"/>
                  <a:pt x="42891" y="1851211"/>
                  <a:pt x="28616" y="1748892"/>
                </a:cubicBezTo>
                <a:cubicBezTo>
                  <a:pt x="14340" y="1646572"/>
                  <a:pt x="-1124" y="1534951"/>
                  <a:pt x="65" y="1404726"/>
                </a:cubicBezTo>
                <a:cubicBezTo>
                  <a:pt x="1255" y="1274501"/>
                  <a:pt x="35753" y="1099318"/>
                  <a:pt x="35753" y="967543"/>
                </a:cubicBezTo>
                <a:cubicBezTo>
                  <a:pt x="35753" y="835768"/>
                  <a:pt x="65" y="745851"/>
                  <a:pt x="65" y="614076"/>
                </a:cubicBezTo>
                <a:cubicBezTo>
                  <a:pt x="65" y="482301"/>
                  <a:pt x="65" y="245106"/>
                  <a:pt x="42891" y="148988"/>
                </a:cubicBezTo>
                <a:cubicBezTo>
                  <a:pt x="85716" y="52870"/>
                  <a:pt x="153522" y="54419"/>
                  <a:pt x="257017" y="37366"/>
                </a:cubicBezTo>
                <a:cubicBezTo>
                  <a:pt x="360512" y="20313"/>
                  <a:pt x="540140" y="52870"/>
                  <a:pt x="663857" y="46668"/>
                </a:cubicBezTo>
                <a:cubicBezTo>
                  <a:pt x="787575" y="40467"/>
                  <a:pt x="894638" y="-2941"/>
                  <a:pt x="999322" y="159"/>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
        <p:nvSpPr>
          <p:cNvPr id="11" name="任意多边形: 形状 10">
            <a:extLst>
              <a:ext uri="{FF2B5EF4-FFF2-40B4-BE49-F238E27FC236}">
                <a16:creationId xmlns:a16="http://schemas.microsoft.com/office/drawing/2014/main" id="{9065DD95-5898-4B48-8F14-A781414D41F7}"/>
              </a:ext>
            </a:extLst>
          </p:cNvPr>
          <p:cNvSpPr>
            <a:spLocks noGrp="1"/>
          </p:cNvSpPr>
          <p:nvPr>
            <p:ph type="pic" sz="quarter" idx="11"/>
          </p:nvPr>
        </p:nvSpPr>
        <p:spPr>
          <a:xfrm>
            <a:off x="7632145" y="796972"/>
            <a:ext cx="2341562" cy="2120962"/>
          </a:xfrm>
          <a:custGeom>
            <a:avLst/>
            <a:gdLst>
              <a:gd name="connsiteX0" fmla="*/ 999322 w 2341562"/>
              <a:gd name="connsiteY0" fmla="*/ 159 h 2120962"/>
              <a:gd name="connsiteX1" fmla="*/ 1291961 w 2341562"/>
              <a:gd name="connsiteY1" fmla="*/ 65272 h 2120962"/>
              <a:gd name="connsiteX2" fmla="*/ 1655976 w 2341562"/>
              <a:gd name="connsiteY2" fmla="*/ 28065 h 2120962"/>
              <a:gd name="connsiteX3" fmla="*/ 1970028 w 2341562"/>
              <a:gd name="connsiteY3" fmla="*/ 18763 h 2120962"/>
              <a:gd name="connsiteX4" fmla="*/ 2162741 w 2341562"/>
              <a:gd name="connsiteY4" fmla="*/ 74573 h 2120962"/>
              <a:gd name="connsiteX5" fmla="*/ 2305493 w 2341562"/>
              <a:gd name="connsiteY5" fmla="*/ 242005 h 2120962"/>
              <a:gd name="connsiteX6" fmla="*/ 2341180 w 2341562"/>
              <a:gd name="connsiteY6" fmla="*/ 669887 h 2120962"/>
              <a:gd name="connsiteX7" fmla="*/ 2291217 w 2341562"/>
              <a:gd name="connsiteY7" fmla="*/ 986147 h 2120962"/>
              <a:gd name="connsiteX8" fmla="*/ 2312630 w 2341562"/>
              <a:gd name="connsiteY8" fmla="*/ 1590761 h 2120962"/>
              <a:gd name="connsiteX9" fmla="*/ 2248392 w 2341562"/>
              <a:gd name="connsiteY9" fmla="*/ 1981436 h 2120962"/>
              <a:gd name="connsiteX10" fmla="*/ 1998578 w 2341562"/>
              <a:gd name="connsiteY10" fmla="*/ 2065152 h 2120962"/>
              <a:gd name="connsiteX11" fmla="*/ 1620288 w 2341562"/>
              <a:gd name="connsiteY11" fmla="*/ 2065152 h 2120962"/>
              <a:gd name="connsiteX12" fmla="*/ 1227723 w 2341562"/>
              <a:gd name="connsiteY12" fmla="*/ 2120962 h 2120962"/>
              <a:gd name="connsiteX13" fmla="*/ 842296 w 2341562"/>
              <a:gd name="connsiteY13" fmla="*/ 2065152 h 2120962"/>
              <a:gd name="connsiteX14" fmla="*/ 314117 w 2341562"/>
              <a:gd name="connsiteY14" fmla="*/ 2093057 h 2120962"/>
              <a:gd name="connsiteX15" fmla="*/ 85716 w 2341562"/>
              <a:gd name="connsiteY15" fmla="*/ 2018643 h 2120962"/>
              <a:gd name="connsiteX16" fmla="*/ 28616 w 2341562"/>
              <a:gd name="connsiteY16" fmla="*/ 1748892 h 2120962"/>
              <a:gd name="connsiteX17" fmla="*/ 65 w 2341562"/>
              <a:gd name="connsiteY17" fmla="*/ 1404726 h 2120962"/>
              <a:gd name="connsiteX18" fmla="*/ 35753 w 2341562"/>
              <a:gd name="connsiteY18" fmla="*/ 967543 h 2120962"/>
              <a:gd name="connsiteX19" fmla="*/ 65 w 2341562"/>
              <a:gd name="connsiteY19" fmla="*/ 614076 h 2120962"/>
              <a:gd name="connsiteX20" fmla="*/ 42891 w 2341562"/>
              <a:gd name="connsiteY20" fmla="*/ 148988 h 2120962"/>
              <a:gd name="connsiteX21" fmla="*/ 257017 w 2341562"/>
              <a:gd name="connsiteY21" fmla="*/ 37366 h 2120962"/>
              <a:gd name="connsiteX22" fmla="*/ 663857 w 2341562"/>
              <a:gd name="connsiteY22" fmla="*/ 46668 h 2120962"/>
              <a:gd name="connsiteX23" fmla="*/ 999322 w 2341562"/>
              <a:gd name="connsiteY23" fmla="*/ 159 h 212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341562" h="2120962">
                <a:moveTo>
                  <a:pt x="999322" y="159"/>
                </a:moveTo>
                <a:cubicBezTo>
                  <a:pt x="1104006" y="3260"/>
                  <a:pt x="1182519" y="60621"/>
                  <a:pt x="1291961" y="65272"/>
                </a:cubicBezTo>
                <a:cubicBezTo>
                  <a:pt x="1401403" y="69923"/>
                  <a:pt x="1542965" y="35816"/>
                  <a:pt x="1655976" y="28065"/>
                </a:cubicBezTo>
                <a:cubicBezTo>
                  <a:pt x="1768987" y="20313"/>
                  <a:pt x="1885567" y="11012"/>
                  <a:pt x="1970028" y="18763"/>
                </a:cubicBezTo>
                <a:cubicBezTo>
                  <a:pt x="2054489" y="26514"/>
                  <a:pt x="2106831" y="37366"/>
                  <a:pt x="2162741" y="74573"/>
                </a:cubicBezTo>
                <a:cubicBezTo>
                  <a:pt x="2218652" y="111780"/>
                  <a:pt x="2275753" y="142786"/>
                  <a:pt x="2305493" y="242005"/>
                </a:cubicBezTo>
                <a:cubicBezTo>
                  <a:pt x="2335233" y="341224"/>
                  <a:pt x="2343559" y="545863"/>
                  <a:pt x="2341180" y="669887"/>
                </a:cubicBezTo>
                <a:cubicBezTo>
                  <a:pt x="2338801" y="793910"/>
                  <a:pt x="2295976" y="832667"/>
                  <a:pt x="2291217" y="986147"/>
                </a:cubicBezTo>
                <a:cubicBezTo>
                  <a:pt x="2286459" y="1139626"/>
                  <a:pt x="2319768" y="1424880"/>
                  <a:pt x="2312630" y="1590761"/>
                </a:cubicBezTo>
                <a:cubicBezTo>
                  <a:pt x="2305493" y="1756643"/>
                  <a:pt x="2300734" y="1902371"/>
                  <a:pt x="2248392" y="1981436"/>
                </a:cubicBezTo>
                <a:cubicBezTo>
                  <a:pt x="2196050" y="2060501"/>
                  <a:pt x="2103262" y="2051199"/>
                  <a:pt x="1998578" y="2065152"/>
                </a:cubicBezTo>
                <a:cubicBezTo>
                  <a:pt x="1893894" y="2079104"/>
                  <a:pt x="1748764" y="2055850"/>
                  <a:pt x="1620288" y="2065152"/>
                </a:cubicBezTo>
                <a:cubicBezTo>
                  <a:pt x="1491812" y="2074453"/>
                  <a:pt x="1357389" y="2120962"/>
                  <a:pt x="1227723" y="2120962"/>
                </a:cubicBezTo>
                <a:cubicBezTo>
                  <a:pt x="1098057" y="2120962"/>
                  <a:pt x="994563" y="2069802"/>
                  <a:pt x="842296" y="2065152"/>
                </a:cubicBezTo>
                <a:cubicBezTo>
                  <a:pt x="690028" y="2060501"/>
                  <a:pt x="440214" y="2100808"/>
                  <a:pt x="314117" y="2093057"/>
                </a:cubicBezTo>
                <a:cubicBezTo>
                  <a:pt x="188021" y="2085306"/>
                  <a:pt x="133300" y="2076004"/>
                  <a:pt x="85716" y="2018643"/>
                </a:cubicBezTo>
                <a:cubicBezTo>
                  <a:pt x="38132" y="1961282"/>
                  <a:pt x="42891" y="1851211"/>
                  <a:pt x="28616" y="1748892"/>
                </a:cubicBezTo>
                <a:cubicBezTo>
                  <a:pt x="14340" y="1646572"/>
                  <a:pt x="-1124" y="1534951"/>
                  <a:pt x="65" y="1404726"/>
                </a:cubicBezTo>
                <a:cubicBezTo>
                  <a:pt x="1255" y="1274501"/>
                  <a:pt x="35753" y="1099318"/>
                  <a:pt x="35753" y="967543"/>
                </a:cubicBezTo>
                <a:cubicBezTo>
                  <a:pt x="35753" y="835768"/>
                  <a:pt x="65" y="745851"/>
                  <a:pt x="65" y="614076"/>
                </a:cubicBezTo>
                <a:cubicBezTo>
                  <a:pt x="65" y="482301"/>
                  <a:pt x="65" y="245106"/>
                  <a:pt x="42891" y="148988"/>
                </a:cubicBezTo>
                <a:cubicBezTo>
                  <a:pt x="85716" y="52870"/>
                  <a:pt x="153523" y="54419"/>
                  <a:pt x="257017" y="37366"/>
                </a:cubicBezTo>
                <a:cubicBezTo>
                  <a:pt x="360511" y="20313"/>
                  <a:pt x="540140" y="52870"/>
                  <a:pt x="663857" y="46668"/>
                </a:cubicBezTo>
                <a:cubicBezTo>
                  <a:pt x="787574" y="40467"/>
                  <a:pt x="894637" y="-2941"/>
                  <a:pt x="999322" y="159"/>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
        <p:nvSpPr>
          <p:cNvPr id="10" name="任意多边形: 形状 9">
            <a:extLst>
              <a:ext uri="{FF2B5EF4-FFF2-40B4-BE49-F238E27FC236}">
                <a16:creationId xmlns:a16="http://schemas.microsoft.com/office/drawing/2014/main" id="{AB9DC54D-C59B-4343-B531-D412EB2644D5}"/>
              </a:ext>
            </a:extLst>
          </p:cNvPr>
          <p:cNvSpPr>
            <a:spLocks noGrp="1"/>
          </p:cNvSpPr>
          <p:nvPr>
            <p:ph type="pic" sz="quarter" idx="12"/>
          </p:nvPr>
        </p:nvSpPr>
        <p:spPr>
          <a:xfrm>
            <a:off x="4483617" y="796972"/>
            <a:ext cx="2341563" cy="2120962"/>
          </a:xfrm>
          <a:custGeom>
            <a:avLst/>
            <a:gdLst>
              <a:gd name="connsiteX0" fmla="*/ 999322 w 2341563"/>
              <a:gd name="connsiteY0" fmla="*/ 159 h 2120962"/>
              <a:gd name="connsiteX1" fmla="*/ 1291961 w 2341563"/>
              <a:gd name="connsiteY1" fmla="*/ 65272 h 2120962"/>
              <a:gd name="connsiteX2" fmla="*/ 1655976 w 2341563"/>
              <a:gd name="connsiteY2" fmla="*/ 28065 h 2120962"/>
              <a:gd name="connsiteX3" fmla="*/ 1970028 w 2341563"/>
              <a:gd name="connsiteY3" fmla="*/ 18763 h 2120962"/>
              <a:gd name="connsiteX4" fmla="*/ 2162742 w 2341563"/>
              <a:gd name="connsiteY4" fmla="*/ 74573 h 2120962"/>
              <a:gd name="connsiteX5" fmla="*/ 2305493 w 2341563"/>
              <a:gd name="connsiteY5" fmla="*/ 242005 h 2120962"/>
              <a:gd name="connsiteX6" fmla="*/ 2341181 w 2341563"/>
              <a:gd name="connsiteY6" fmla="*/ 669887 h 2120962"/>
              <a:gd name="connsiteX7" fmla="*/ 2291218 w 2341563"/>
              <a:gd name="connsiteY7" fmla="*/ 986147 h 2120962"/>
              <a:gd name="connsiteX8" fmla="*/ 2312630 w 2341563"/>
              <a:gd name="connsiteY8" fmla="*/ 1590761 h 2120962"/>
              <a:gd name="connsiteX9" fmla="*/ 2248392 w 2341563"/>
              <a:gd name="connsiteY9" fmla="*/ 1981436 h 2120962"/>
              <a:gd name="connsiteX10" fmla="*/ 1998578 w 2341563"/>
              <a:gd name="connsiteY10" fmla="*/ 2065152 h 2120962"/>
              <a:gd name="connsiteX11" fmla="*/ 1620289 w 2341563"/>
              <a:gd name="connsiteY11" fmla="*/ 2065152 h 2120962"/>
              <a:gd name="connsiteX12" fmla="*/ 1227723 w 2341563"/>
              <a:gd name="connsiteY12" fmla="*/ 2120962 h 2120962"/>
              <a:gd name="connsiteX13" fmla="*/ 842296 w 2341563"/>
              <a:gd name="connsiteY13" fmla="*/ 2065152 h 2120962"/>
              <a:gd name="connsiteX14" fmla="*/ 314117 w 2341563"/>
              <a:gd name="connsiteY14" fmla="*/ 2093057 h 2120962"/>
              <a:gd name="connsiteX15" fmla="*/ 85716 w 2341563"/>
              <a:gd name="connsiteY15" fmla="*/ 2018643 h 2120962"/>
              <a:gd name="connsiteX16" fmla="*/ 28616 w 2341563"/>
              <a:gd name="connsiteY16" fmla="*/ 1748892 h 2120962"/>
              <a:gd name="connsiteX17" fmla="*/ 65 w 2341563"/>
              <a:gd name="connsiteY17" fmla="*/ 1404726 h 2120962"/>
              <a:gd name="connsiteX18" fmla="*/ 35753 w 2341563"/>
              <a:gd name="connsiteY18" fmla="*/ 967543 h 2120962"/>
              <a:gd name="connsiteX19" fmla="*/ 65 w 2341563"/>
              <a:gd name="connsiteY19" fmla="*/ 614076 h 2120962"/>
              <a:gd name="connsiteX20" fmla="*/ 42891 w 2341563"/>
              <a:gd name="connsiteY20" fmla="*/ 148988 h 2120962"/>
              <a:gd name="connsiteX21" fmla="*/ 257017 w 2341563"/>
              <a:gd name="connsiteY21" fmla="*/ 37366 h 2120962"/>
              <a:gd name="connsiteX22" fmla="*/ 663857 w 2341563"/>
              <a:gd name="connsiteY22" fmla="*/ 46668 h 2120962"/>
              <a:gd name="connsiteX23" fmla="*/ 999322 w 2341563"/>
              <a:gd name="connsiteY23" fmla="*/ 159 h 212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341563" h="2120962">
                <a:moveTo>
                  <a:pt x="999322" y="159"/>
                </a:moveTo>
                <a:cubicBezTo>
                  <a:pt x="1104006" y="3260"/>
                  <a:pt x="1182519" y="60621"/>
                  <a:pt x="1291961" y="65272"/>
                </a:cubicBezTo>
                <a:cubicBezTo>
                  <a:pt x="1401403" y="69923"/>
                  <a:pt x="1542966" y="35816"/>
                  <a:pt x="1655976" y="28065"/>
                </a:cubicBezTo>
                <a:cubicBezTo>
                  <a:pt x="1768988" y="20313"/>
                  <a:pt x="1885567" y="11012"/>
                  <a:pt x="1970028" y="18763"/>
                </a:cubicBezTo>
                <a:cubicBezTo>
                  <a:pt x="2054489" y="26514"/>
                  <a:pt x="2106831" y="37366"/>
                  <a:pt x="2162742" y="74573"/>
                </a:cubicBezTo>
                <a:cubicBezTo>
                  <a:pt x="2218652" y="111780"/>
                  <a:pt x="2275753" y="142786"/>
                  <a:pt x="2305493" y="242005"/>
                </a:cubicBezTo>
                <a:cubicBezTo>
                  <a:pt x="2335233" y="341224"/>
                  <a:pt x="2343559" y="545863"/>
                  <a:pt x="2341181" y="669887"/>
                </a:cubicBezTo>
                <a:cubicBezTo>
                  <a:pt x="2338801" y="793910"/>
                  <a:pt x="2295977" y="832667"/>
                  <a:pt x="2291218" y="986147"/>
                </a:cubicBezTo>
                <a:cubicBezTo>
                  <a:pt x="2286460" y="1139626"/>
                  <a:pt x="2319768" y="1424880"/>
                  <a:pt x="2312630" y="1590761"/>
                </a:cubicBezTo>
                <a:cubicBezTo>
                  <a:pt x="2305493" y="1756643"/>
                  <a:pt x="2300734" y="1902371"/>
                  <a:pt x="2248392" y="1981436"/>
                </a:cubicBezTo>
                <a:cubicBezTo>
                  <a:pt x="2196050" y="2060501"/>
                  <a:pt x="2103263" y="2051199"/>
                  <a:pt x="1998578" y="2065152"/>
                </a:cubicBezTo>
                <a:cubicBezTo>
                  <a:pt x="1893895" y="2079104"/>
                  <a:pt x="1748764" y="2055850"/>
                  <a:pt x="1620289" y="2065152"/>
                </a:cubicBezTo>
                <a:cubicBezTo>
                  <a:pt x="1491813" y="2074453"/>
                  <a:pt x="1357389" y="2120962"/>
                  <a:pt x="1227723" y="2120962"/>
                </a:cubicBezTo>
                <a:cubicBezTo>
                  <a:pt x="1098058" y="2120962"/>
                  <a:pt x="994563" y="2069802"/>
                  <a:pt x="842296" y="2065152"/>
                </a:cubicBezTo>
                <a:cubicBezTo>
                  <a:pt x="690028" y="2060501"/>
                  <a:pt x="440214" y="2100808"/>
                  <a:pt x="314117" y="2093057"/>
                </a:cubicBezTo>
                <a:cubicBezTo>
                  <a:pt x="188021" y="2085306"/>
                  <a:pt x="133300" y="2076004"/>
                  <a:pt x="85716" y="2018643"/>
                </a:cubicBezTo>
                <a:cubicBezTo>
                  <a:pt x="38133" y="1961282"/>
                  <a:pt x="42891" y="1851211"/>
                  <a:pt x="28616" y="1748892"/>
                </a:cubicBezTo>
                <a:cubicBezTo>
                  <a:pt x="14340" y="1646572"/>
                  <a:pt x="-1124" y="1534951"/>
                  <a:pt x="65" y="1404726"/>
                </a:cubicBezTo>
                <a:cubicBezTo>
                  <a:pt x="1255" y="1274501"/>
                  <a:pt x="35753" y="1099318"/>
                  <a:pt x="35753" y="967543"/>
                </a:cubicBezTo>
                <a:cubicBezTo>
                  <a:pt x="35753" y="835768"/>
                  <a:pt x="65" y="745851"/>
                  <a:pt x="65" y="614076"/>
                </a:cubicBezTo>
                <a:cubicBezTo>
                  <a:pt x="65" y="482301"/>
                  <a:pt x="65" y="245106"/>
                  <a:pt x="42891" y="148988"/>
                </a:cubicBezTo>
                <a:cubicBezTo>
                  <a:pt x="85716" y="52870"/>
                  <a:pt x="153523" y="54419"/>
                  <a:pt x="257017" y="37366"/>
                </a:cubicBezTo>
                <a:cubicBezTo>
                  <a:pt x="360511" y="20313"/>
                  <a:pt x="540140" y="52870"/>
                  <a:pt x="663857" y="46668"/>
                </a:cubicBezTo>
                <a:cubicBezTo>
                  <a:pt x="787574" y="40467"/>
                  <a:pt x="894638" y="-2941"/>
                  <a:pt x="999322" y="159"/>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Tree>
    <p:extLst>
      <p:ext uri="{BB962C8B-B14F-4D97-AF65-F5344CB8AC3E}">
        <p14:creationId xmlns:p14="http://schemas.microsoft.com/office/powerpoint/2010/main" val="3370156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688841B-C98F-4C13-AA21-C9C1BBBF6989}" type="datetimeFigureOut">
              <a:rPr lang="zh-CN" altLang="en-US" smtClean="0"/>
              <a:t>2023/7/23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E8F5D5B7-7604-40A3-9F74-141C8188845B}" type="slidenum">
              <a:rPr lang="zh-CN" altLang="en-US" smtClean="0"/>
              <a:t>‹#›</a:t>
            </a:fld>
            <a:endParaRPr lang="zh-CN" altLang="en-US"/>
          </a:p>
        </p:txBody>
      </p:sp>
    </p:spTree>
    <p:extLst>
      <p:ext uri="{BB962C8B-B14F-4D97-AF65-F5344CB8AC3E}">
        <p14:creationId xmlns:p14="http://schemas.microsoft.com/office/powerpoint/2010/main" val="39562935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标题和内容">
    <p:spTree>
      <p:nvGrpSpPr>
        <p:cNvPr id="1" name=""/>
        <p:cNvGrpSpPr/>
        <p:nvPr/>
      </p:nvGrpSpPr>
      <p:grpSpPr>
        <a:xfrm>
          <a:off x="0" y="0"/>
          <a:ext cx="0" cy="0"/>
          <a:chOff x="0" y="0"/>
          <a:chExt cx="0" cy="0"/>
        </a:xfrm>
      </p:grpSpPr>
      <p:sp>
        <p:nvSpPr>
          <p:cNvPr id="10" name="任意多边形: 形状 9">
            <a:extLst>
              <a:ext uri="{FF2B5EF4-FFF2-40B4-BE49-F238E27FC236}">
                <a16:creationId xmlns:a16="http://schemas.microsoft.com/office/drawing/2014/main" id="{3D4DC3F8-70C6-417B-99E8-BA2E24DC12C3}"/>
              </a:ext>
            </a:extLst>
          </p:cNvPr>
          <p:cNvSpPr>
            <a:spLocks noGrp="1"/>
          </p:cNvSpPr>
          <p:nvPr>
            <p:ph type="pic" sz="quarter" idx="10"/>
          </p:nvPr>
        </p:nvSpPr>
        <p:spPr>
          <a:xfrm>
            <a:off x="4466216" y="3770210"/>
            <a:ext cx="2274994" cy="2252881"/>
          </a:xfrm>
          <a:custGeom>
            <a:avLst/>
            <a:gdLst>
              <a:gd name="connsiteX0" fmla="*/ 1186985 w 2274994"/>
              <a:gd name="connsiteY0" fmla="*/ 12 h 2252881"/>
              <a:gd name="connsiteX1" fmla="*/ 1300307 w 2274994"/>
              <a:gd name="connsiteY1" fmla="*/ 2001 h 2252881"/>
              <a:gd name="connsiteX2" fmla="*/ 1595997 w 2274994"/>
              <a:gd name="connsiteY2" fmla="*/ 59497 h 2252881"/>
              <a:gd name="connsiteX3" fmla="*/ 1899901 w 2274994"/>
              <a:gd name="connsiteY3" fmla="*/ 248410 h 2252881"/>
              <a:gd name="connsiteX4" fmla="*/ 2080601 w 2274994"/>
              <a:gd name="connsiteY4" fmla="*/ 494819 h 2252881"/>
              <a:gd name="connsiteX5" fmla="*/ 2261300 w 2274994"/>
              <a:gd name="connsiteY5" fmla="*/ 856218 h 2252881"/>
              <a:gd name="connsiteX6" fmla="*/ 2261300 w 2274994"/>
              <a:gd name="connsiteY6" fmla="*/ 1332607 h 2252881"/>
              <a:gd name="connsiteX7" fmla="*/ 2253086 w 2274994"/>
              <a:gd name="connsiteY7" fmla="*/ 1628298 h 2252881"/>
              <a:gd name="connsiteX8" fmla="*/ 2064173 w 2274994"/>
              <a:gd name="connsiteY8" fmla="*/ 1858279 h 2252881"/>
              <a:gd name="connsiteX9" fmla="*/ 1809551 w 2274994"/>
              <a:gd name="connsiteY9" fmla="*/ 2096474 h 2252881"/>
              <a:gd name="connsiteX10" fmla="*/ 1242812 w 2274994"/>
              <a:gd name="connsiteY10" fmla="*/ 2244319 h 2252881"/>
              <a:gd name="connsiteX11" fmla="*/ 651431 w 2274994"/>
              <a:gd name="connsiteY11" fmla="*/ 2203251 h 2252881"/>
              <a:gd name="connsiteX12" fmla="*/ 363955 w 2274994"/>
              <a:gd name="connsiteY12" fmla="*/ 1940415 h 2252881"/>
              <a:gd name="connsiteX13" fmla="*/ 183256 w 2274994"/>
              <a:gd name="connsiteY13" fmla="*/ 1685793 h 2252881"/>
              <a:gd name="connsiteX14" fmla="*/ 10769 w 2274994"/>
              <a:gd name="connsiteY14" fmla="*/ 1316180 h 2252881"/>
              <a:gd name="connsiteX15" fmla="*/ 27197 w 2274994"/>
              <a:gd name="connsiteY15" fmla="*/ 880859 h 2252881"/>
              <a:gd name="connsiteX16" fmla="*/ 101119 w 2274994"/>
              <a:gd name="connsiteY16" fmla="*/ 535887 h 2252881"/>
              <a:gd name="connsiteX17" fmla="*/ 290032 w 2274994"/>
              <a:gd name="connsiteY17" fmla="*/ 355187 h 2252881"/>
              <a:gd name="connsiteX18" fmla="*/ 405023 w 2274994"/>
              <a:gd name="connsiteY18" fmla="*/ 231983 h 2252881"/>
              <a:gd name="connsiteX19" fmla="*/ 799277 w 2274994"/>
              <a:gd name="connsiteY19" fmla="*/ 34856 h 2252881"/>
              <a:gd name="connsiteX20" fmla="*/ 1186985 w 2274994"/>
              <a:gd name="connsiteY20" fmla="*/ 12 h 2252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74994" h="2252881">
                <a:moveTo>
                  <a:pt x="1186985" y="12"/>
                </a:moveTo>
                <a:cubicBezTo>
                  <a:pt x="1228524" y="119"/>
                  <a:pt x="1267111" y="975"/>
                  <a:pt x="1300307" y="2001"/>
                </a:cubicBezTo>
                <a:cubicBezTo>
                  <a:pt x="1433094" y="6108"/>
                  <a:pt x="1496065" y="18429"/>
                  <a:pt x="1595997" y="59497"/>
                </a:cubicBezTo>
                <a:cubicBezTo>
                  <a:pt x="1695930" y="100565"/>
                  <a:pt x="1819134" y="175857"/>
                  <a:pt x="1899901" y="248410"/>
                </a:cubicBezTo>
                <a:cubicBezTo>
                  <a:pt x="1980668" y="320963"/>
                  <a:pt x="2020368" y="393517"/>
                  <a:pt x="2080601" y="494819"/>
                </a:cubicBezTo>
                <a:cubicBezTo>
                  <a:pt x="2140833" y="596120"/>
                  <a:pt x="2231183" y="716586"/>
                  <a:pt x="2261300" y="856218"/>
                </a:cubicBezTo>
                <a:cubicBezTo>
                  <a:pt x="2291417" y="995849"/>
                  <a:pt x="2262669" y="1203927"/>
                  <a:pt x="2261300" y="1332607"/>
                </a:cubicBezTo>
                <a:cubicBezTo>
                  <a:pt x="2259931" y="1461288"/>
                  <a:pt x="2285941" y="1540686"/>
                  <a:pt x="2253086" y="1628298"/>
                </a:cubicBezTo>
                <a:cubicBezTo>
                  <a:pt x="2220232" y="1715910"/>
                  <a:pt x="2138096" y="1780250"/>
                  <a:pt x="2064173" y="1858279"/>
                </a:cubicBezTo>
                <a:cubicBezTo>
                  <a:pt x="1990251" y="1936308"/>
                  <a:pt x="1946445" y="2032134"/>
                  <a:pt x="1809551" y="2096474"/>
                </a:cubicBezTo>
                <a:cubicBezTo>
                  <a:pt x="1672657" y="2160814"/>
                  <a:pt x="1435832" y="2226523"/>
                  <a:pt x="1242812" y="2244319"/>
                </a:cubicBezTo>
                <a:cubicBezTo>
                  <a:pt x="1049792" y="2262115"/>
                  <a:pt x="797907" y="2253902"/>
                  <a:pt x="651431" y="2203251"/>
                </a:cubicBezTo>
                <a:cubicBezTo>
                  <a:pt x="504956" y="2152600"/>
                  <a:pt x="441984" y="2026658"/>
                  <a:pt x="363955" y="1940415"/>
                </a:cubicBezTo>
                <a:cubicBezTo>
                  <a:pt x="285926" y="1854172"/>
                  <a:pt x="242120" y="1789832"/>
                  <a:pt x="183256" y="1685793"/>
                </a:cubicBezTo>
                <a:cubicBezTo>
                  <a:pt x="124391" y="1581754"/>
                  <a:pt x="36779" y="1450336"/>
                  <a:pt x="10769" y="1316180"/>
                </a:cubicBezTo>
                <a:cubicBezTo>
                  <a:pt x="-15241" y="1182025"/>
                  <a:pt x="12139" y="1010907"/>
                  <a:pt x="27197" y="880859"/>
                </a:cubicBezTo>
                <a:cubicBezTo>
                  <a:pt x="42255" y="750810"/>
                  <a:pt x="57314" y="623499"/>
                  <a:pt x="101119" y="535887"/>
                </a:cubicBezTo>
                <a:cubicBezTo>
                  <a:pt x="144925" y="448275"/>
                  <a:pt x="243488" y="403100"/>
                  <a:pt x="290032" y="355187"/>
                </a:cubicBezTo>
                <a:cubicBezTo>
                  <a:pt x="336576" y="307274"/>
                  <a:pt x="320149" y="285371"/>
                  <a:pt x="405023" y="231983"/>
                </a:cubicBezTo>
                <a:cubicBezTo>
                  <a:pt x="489897" y="178594"/>
                  <a:pt x="650062" y="73186"/>
                  <a:pt x="799277" y="34856"/>
                </a:cubicBezTo>
                <a:cubicBezTo>
                  <a:pt x="911187" y="6108"/>
                  <a:pt x="1062369" y="-309"/>
                  <a:pt x="1186985" y="12"/>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
        <p:nvSpPr>
          <p:cNvPr id="9" name="任意多边形: 形状 8">
            <a:extLst>
              <a:ext uri="{FF2B5EF4-FFF2-40B4-BE49-F238E27FC236}">
                <a16:creationId xmlns:a16="http://schemas.microsoft.com/office/drawing/2014/main" id="{91026165-9E91-412B-9032-1AF7CEF9B7D8}"/>
              </a:ext>
            </a:extLst>
          </p:cNvPr>
          <p:cNvSpPr>
            <a:spLocks noGrp="1"/>
          </p:cNvSpPr>
          <p:nvPr>
            <p:ph type="pic" sz="quarter" idx="11"/>
          </p:nvPr>
        </p:nvSpPr>
        <p:spPr>
          <a:xfrm>
            <a:off x="6979776" y="1780874"/>
            <a:ext cx="2763525" cy="2736662"/>
          </a:xfrm>
          <a:custGeom>
            <a:avLst/>
            <a:gdLst>
              <a:gd name="connsiteX0" fmla="*/ 1441877 w 2763525"/>
              <a:gd name="connsiteY0" fmla="*/ 14 h 2736662"/>
              <a:gd name="connsiteX1" fmla="*/ 1579534 w 2763525"/>
              <a:gd name="connsiteY1" fmla="*/ 2430 h 2736662"/>
              <a:gd name="connsiteX2" fmla="*/ 1938721 w 2763525"/>
              <a:gd name="connsiteY2" fmla="*/ 72272 h 2736662"/>
              <a:gd name="connsiteX3" fmla="*/ 2307885 w 2763525"/>
              <a:gd name="connsiteY3" fmla="*/ 301752 h 2736662"/>
              <a:gd name="connsiteX4" fmla="*/ 2527387 w 2763525"/>
              <a:gd name="connsiteY4" fmla="*/ 601074 h 2736662"/>
              <a:gd name="connsiteX5" fmla="*/ 2746890 w 2763525"/>
              <a:gd name="connsiteY5" fmla="*/ 1040080 h 2736662"/>
              <a:gd name="connsiteX6" fmla="*/ 2746890 w 2763525"/>
              <a:gd name="connsiteY6" fmla="*/ 1618770 h 2736662"/>
              <a:gd name="connsiteX7" fmla="*/ 2736913 w 2763525"/>
              <a:gd name="connsiteY7" fmla="*/ 1977956 h 2736662"/>
              <a:gd name="connsiteX8" fmla="*/ 2507433 w 2763525"/>
              <a:gd name="connsiteY8" fmla="*/ 2257323 h 2736662"/>
              <a:gd name="connsiteX9" fmla="*/ 2198133 w 2763525"/>
              <a:gd name="connsiteY9" fmla="*/ 2546668 h 2736662"/>
              <a:gd name="connsiteX10" fmla="*/ 1509692 w 2763525"/>
              <a:gd name="connsiteY10" fmla="*/ 2726261 h 2736662"/>
              <a:gd name="connsiteX11" fmla="*/ 791319 w 2763525"/>
              <a:gd name="connsiteY11" fmla="*/ 2676374 h 2736662"/>
              <a:gd name="connsiteX12" fmla="*/ 442110 w 2763525"/>
              <a:gd name="connsiteY12" fmla="*/ 2357097 h 2736662"/>
              <a:gd name="connsiteX13" fmla="*/ 222607 w 2763525"/>
              <a:gd name="connsiteY13" fmla="*/ 2047798 h 2736662"/>
              <a:gd name="connsiteX14" fmla="*/ 13082 w 2763525"/>
              <a:gd name="connsiteY14" fmla="*/ 1598815 h 2736662"/>
              <a:gd name="connsiteX15" fmla="*/ 33037 w 2763525"/>
              <a:gd name="connsiteY15" fmla="*/ 1070012 h 2736662"/>
              <a:gd name="connsiteX16" fmla="*/ 122833 w 2763525"/>
              <a:gd name="connsiteY16" fmla="*/ 650961 h 2736662"/>
              <a:gd name="connsiteX17" fmla="*/ 352314 w 2763525"/>
              <a:gd name="connsiteY17" fmla="*/ 431459 h 2736662"/>
              <a:gd name="connsiteX18" fmla="*/ 491997 w 2763525"/>
              <a:gd name="connsiteY18" fmla="*/ 281797 h 2736662"/>
              <a:gd name="connsiteX19" fmla="*/ 970913 w 2763525"/>
              <a:gd name="connsiteY19" fmla="*/ 42340 h 2736662"/>
              <a:gd name="connsiteX20" fmla="*/ 1441877 w 2763525"/>
              <a:gd name="connsiteY20" fmla="*/ 14 h 2736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63525" h="2736662">
                <a:moveTo>
                  <a:pt x="1441877" y="14"/>
                </a:moveTo>
                <a:cubicBezTo>
                  <a:pt x="1492335" y="144"/>
                  <a:pt x="1539209" y="1183"/>
                  <a:pt x="1579534" y="2430"/>
                </a:cubicBezTo>
                <a:cubicBezTo>
                  <a:pt x="1740836" y="7419"/>
                  <a:pt x="1817329" y="22385"/>
                  <a:pt x="1938721" y="72272"/>
                </a:cubicBezTo>
                <a:cubicBezTo>
                  <a:pt x="2060113" y="122159"/>
                  <a:pt x="2209773" y="213619"/>
                  <a:pt x="2307885" y="301752"/>
                </a:cubicBezTo>
                <a:cubicBezTo>
                  <a:pt x="2405995" y="389886"/>
                  <a:pt x="2454220" y="478020"/>
                  <a:pt x="2527387" y="601074"/>
                </a:cubicBezTo>
                <a:cubicBezTo>
                  <a:pt x="2600555" y="724129"/>
                  <a:pt x="2710306" y="870464"/>
                  <a:pt x="2746890" y="1040080"/>
                </a:cubicBezTo>
                <a:cubicBezTo>
                  <a:pt x="2783474" y="1209696"/>
                  <a:pt x="2748553" y="1462457"/>
                  <a:pt x="2746890" y="1618770"/>
                </a:cubicBezTo>
                <a:cubicBezTo>
                  <a:pt x="2745227" y="1775082"/>
                  <a:pt x="2776823" y="1871530"/>
                  <a:pt x="2736913" y="1977956"/>
                </a:cubicBezTo>
                <a:cubicBezTo>
                  <a:pt x="2697003" y="2084382"/>
                  <a:pt x="2597229" y="2162538"/>
                  <a:pt x="2507433" y="2257323"/>
                </a:cubicBezTo>
                <a:cubicBezTo>
                  <a:pt x="2417636" y="2352109"/>
                  <a:pt x="2364423" y="2468512"/>
                  <a:pt x="2198133" y="2546668"/>
                </a:cubicBezTo>
                <a:cubicBezTo>
                  <a:pt x="2031843" y="2624824"/>
                  <a:pt x="1744161" y="2704643"/>
                  <a:pt x="1509692" y="2726261"/>
                </a:cubicBezTo>
                <a:cubicBezTo>
                  <a:pt x="1275223" y="2747879"/>
                  <a:pt x="969249" y="2737902"/>
                  <a:pt x="791319" y="2676374"/>
                </a:cubicBezTo>
                <a:cubicBezTo>
                  <a:pt x="613389" y="2614847"/>
                  <a:pt x="536896" y="2461860"/>
                  <a:pt x="442110" y="2357097"/>
                </a:cubicBezTo>
                <a:cubicBezTo>
                  <a:pt x="347325" y="2252335"/>
                  <a:pt x="294112" y="2174179"/>
                  <a:pt x="222607" y="2047798"/>
                </a:cubicBezTo>
                <a:cubicBezTo>
                  <a:pt x="151102" y="1921417"/>
                  <a:pt x="44677" y="1761779"/>
                  <a:pt x="13082" y="1598815"/>
                </a:cubicBezTo>
                <a:cubicBezTo>
                  <a:pt x="-18514" y="1435851"/>
                  <a:pt x="14745" y="1227988"/>
                  <a:pt x="33037" y="1070012"/>
                </a:cubicBezTo>
                <a:cubicBezTo>
                  <a:pt x="51328" y="912037"/>
                  <a:pt x="69621" y="757387"/>
                  <a:pt x="122833" y="650961"/>
                </a:cubicBezTo>
                <a:cubicBezTo>
                  <a:pt x="176046" y="544535"/>
                  <a:pt x="295775" y="489660"/>
                  <a:pt x="352314" y="431459"/>
                </a:cubicBezTo>
                <a:cubicBezTo>
                  <a:pt x="408852" y="373257"/>
                  <a:pt x="388898" y="346651"/>
                  <a:pt x="491997" y="281797"/>
                </a:cubicBezTo>
                <a:cubicBezTo>
                  <a:pt x="595097" y="216944"/>
                  <a:pt x="789656" y="88901"/>
                  <a:pt x="970913" y="42340"/>
                </a:cubicBezTo>
                <a:cubicBezTo>
                  <a:pt x="1106855" y="7419"/>
                  <a:pt x="1290501" y="-376"/>
                  <a:pt x="1441877" y="14"/>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
        <p:nvSpPr>
          <p:cNvPr id="8" name="任意多边形: 形状 7">
            <a:extLst>
              <a:ext uri="{FF2B5EF4-FFF2-40B4-BE49-F238E27FC236}">
                <a16:creationId xmlns:a16="http://schemas.microsoft.com/office/drawing/2014/main" id="{03351C27-0C40-443C-9DFD-3EE7279A0A9B}"/>
              </a:ext>
            </a:extLst>
          </p:cNvPr>
          <p:cNvSpPr>
            <a:spLocks noGrp="1"/>
          </p:cNvSpPr>
          <p:nvPr>
            <p:ph type="pic" sz="quarter" idx="12"/>
          </p:nvPr>
        </p:nvSpPr>
        <p:spPr>
          <a:xfrm>
            <a:off x="3922608" y="896324"/>
            <a:ext cx="2274993" cy="2252882"/>
          </a:xfrm>
          <a:custGeom>
            <a:avLst/>
            <a:gdLst>
              <a:gd name="connsiteX0" fmla="*/ 1186984 w 2274993"/>
              <a:gd name="connsiteY0" fmla="*/ 12 h 2252882"/>
              <a:gd name="connsiteX1" fmla="*/ 1300306 w 2274993"/>
              <a:gd name="connsiteY1" fmla="*/ 2002 h 2252882"/>
              <a:gd name="connsiteX2" fmla="*/ 1595996 w 2274993"/>
              <a:gd name="connsiteY2" fmla="*/ 59497 h 2252882"/>
              <a:gd name="connsiteX3" fmla="*/ 1899900 w 2274993"/>
              <a:gd name="connsiteY3" fmla="*/ 248410 h 2252882"/>
              <a:gd name="connsiteX4" fmla="*/ 2080600 w 2274993"/>
              <a:gd name="connsiteY4" fmla="*/ 494818 h 2252882"/>
              <a:gd name="connsiteX5" fmla="*/ 2261299 w 2274993"/>
              <a:gd name="connsiteY5" fmla="*/ 856218 h 2252882"/>
              <a:gd name="connsiteX6" fmla="*/ 2261299 w 2274993"/>
              <a:gd name="connsiteY6" fmla="*/ 1332607 h 2252882"/>
              <a:gd name="connsiteX7" fmla="*/ 2253085 w 2274993"/>
              <a:gd name="connsiteY7" fmla="*/ 1628298 h 2252882"/>
              <a:gd name="connsiteX8" fmla="*/ 2064172 w 2274993"/>
              <a:gd name="connsiteY8" fmla="*/ 1858279 h 2252882"/>
              <a:gd name="connsiteX9" fmla="*/ 1809551 w 2274993"/>
              <a:gd name="connsiteY9" fmla="*/ 2096474 h 2252882"/>
              <a:gd name="connsiteX10" fmla="*/ 1242811 w 2274993"/>
              <a:gd name="connsiteY10" fmla="*/ 2244319 h 2252882"/>
              <a:gd name="connsiteX11" fmla="*/ 651430 w 2274993"/>
              <a:gd name="connsiteY11" fmla="*/ 2203251 h 2252882"/>
              <a:gd name="connsiteX12" fmla="*/ 363954 w 2274993"/>
              <a:gd name="connsiteY12" fmla="*/ 1940415 h 2252882"/>
              <a:gd name="connsiteX13" fmla="*/ 183255 w 2274993"/>
              <a:gd name="connsiteY13" fmla="*/ 1685793 h 2252882"/>
              <a:gd name="connsiteX14" fmla="*/ 10769 w 2274993"/>
              <a:gd name="connsiteY14" fmla="*/ 1316180 h 2252882"/>
              <a:gd name="connsiteX15" fmla="*/ 27196 w 2274993"/>
              <a:gd name="connsiteY15" fmla="*/ 880859 h 2252882"/>
              <a:gd name="connsiteX16" fmla="*/ 101118 w 2274993"/>
              <a:gd name="connsiteY16" fmla="*/ 535887 h 2252882"/>
              <a:gd name="connsiteX17" fmla="*/ 290031 w 2274993"/>
              <a:gd name="connsiteY17" fmla="*/ 355187 h 2252882"/>
              <a:gd name="connsiteX18" fmla="*/ 405023 w 2274993"/>
              <a:gd name="connsiteY18" fmla="*/ 231983 h 2252882"/>
              <a:gd name="connsiteX19" fmla="*/ 799276 w 2274993"/>
              <a:gd name="connsiteY19" fmla="*/ 34856 h 2252882"/>
              <a:gd name="connsiteX20" fmla="*/ 1186984 w 2274993"/>
              <a:gd name="connsiteY20" fmla="*/ 12 h 225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74993" h="2252882">
                <a:moveTo>
                  <a:pt x="1186984" y="12"/>
                </a:moveTo>
                <a:cubicBezTo>
                  <a:pt x="1228523" y="119"/>
                  <a:pt x="1267110" y="975"/>
                  <a:pt x="1300306" y="2002"/>
                </a:cubicBezTo>
                <a:cubicBezTo>
                  <a:pt x="1433093" y="6108"/>
                  <a:pt x="1496064" y="18429"/>
                  <a:pt x="1595996" y="59497"/>
                </a:cubicBezTo>
                <a:cubicBezTo>
                  <a:pt x="1695929" y="100565"/>
                  <a:pt x="1819133" y="175857"/>
                  <a:pt x="1899900" y="248410"/>
                </a:cubicBezTo>
                <a:cubicBezTo>
                  <a:pt x="1980667" y="320963"/>
                  <a:pt x="2020367" y="393517"/>
                  <a:pt x="2080600" y="494818"/>
                </a:cubicBezTo>
                <a:cubicBezTo>
                  <a:pt x="2140832" y="596120"/>
                  <a:pt x="2231182" y="716586"/>
                  <a:pt x="2261299" y="856218"/>
                </a:cubicBezTo>
                <a:cubicBezTo>
                  <a:pt x="2291416" y="995849"/>
                  <a:pt x="2262668" y="1203927"/>
                  <a:pt x="2261299" y="1332607"/>
                </a:cubicBezTo>
                <a:cubicBezTo>
                  <a:pt x="2259930" y="1461288"/>
                  <a:pt x="2285940" y="1540686"/>
                  <a:pt x="2253085" y="1628298"/>
                </a:cubicBezTo>
                <a:cubicBezTo>
                  <a:pt x="2220231" y="1715910"/>
                  <a:pt x="2138095" y="1780250"/>
                  <a:pt x="2064172" y="1858279"/>
                </a:cubicBezTo>
                <a:cubicBezTo>
                  <a:pt x="1990250" y="1936308"/>
                  <a:pt x="1946444" y="2032134"/>
                  <a:pt x="1809551" y="2096474"/>
                </a:cubicBezTo>
                <a:cubicBezTo>
                  <a:pt x="1672656" y="2160814"/>
                  <a:pt x="1435831" y="2226523"/>
                  <a:pt x="1242811" y="2244319"/>
                </a:cubicBezTo>
                <a:cubicBezTo>
                  <a:pt x="1049791" y="2262116"/>
                  <a:pt x="797906" y="2253902"/>
                  <a:pt x="651430" y="2203251"/>
                </a:cubicBezTo>
                <a:cubicBezTo>
                  <a:pt x="504955" y="2152600"/>
                  <a:pt x="441983" y="2026658"/>
                  <a:pt x="363954" y="1940415"/>
                </a:cubicBezTo>
                <a:cubicBezTo>
                  <a:pt x="285925" y="1854172"/>
                  <a:pt x="242119" y="1789832"/>
                  <a:pt x="183255" y="1685793"/>
                </a:cubicBezTo>
                <a:cubicBezTo>
                  <a:pt x="124390" y="1581754"/>
                  <a:pt x="36779" y="1450336"/>
                  <a:pt x="10769" y="1316180"/>
                </a:cubicBezTo>
                <a:cubicBezTo>
                  <a:pt x="-15242" y="1182025"/>
                  <a:pt x="12138" y="1010907"/>
                  <a:pt x="27196" y="880859"/>
                </a:cubicBezTo>
                <a:cubicBezTo>
                  <a:pt x="42254" y="750810"/>
                  <a:pt x="57313" y="623499"/>
                  <a:pt x="101118" y="535887"/>
                </a:cubicBezTo>
                <a:cubicBezTo>
                  <a:pt x="144924" y="448275"/>
                  <a:pt x="243488" y="403100"/>
                  <a:pt x="290031" y="355187"/>
                </a:cubicBezTo>
                <a:cubicBezTo>
                  <a:pt x="336575" y="307275"/>
                  <a:pt x="320148" y="285371"/>
                  <a:pt x="405023" y="231983"/>
                </a:cubicBezTo>
                <a:cubicBezTo>
                  <a:pt x="489896" y="178594"/>
                  <a:pt x="650061" y="73186"/>
                  <a:pt x="799276" y="34856"/>
                </a:cubicBezTo>
                <a:cubicBezTo>
                  <a:pt x="911187" y="6108"/>
                  <a:pt x="1062368" y="-309"/>
                  <a:pt x="1186984" y="12"/>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Tree>
    <p:extLst>
      <p:ext uri="{BB962C8B-B14F-4D97-AF65-F5344CB8AC3E}">
        <p14:creationId xmlns:p14="http://schemas.microsoft.com/office/powerpoint/2010/main" val="34170085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标题和内容">
    <p:spTree>
      <p:nvGrpSpPr>
        <p:cNvPr id="1" name=""/>
        <p:cNvGrpSpPr/>
        <p:nvPr/>
      </p:nvGrpSpPr>
      <p:grpSpPr>
        <a:xfrm>
          <a:off x="0" y="0"/>
          <a:ext cx="0" cy="0"/>
          <a:chOff x="0" y="0"/>
          <a:chExt cx="0" cy="0"/>
        </a:xfrm>
      </p:grpSpPr>
      <p:sp>
        <p:nvSpPr>
          <p:cNvPr id="10" name="任意多边形: 形状 9">
            <a:extLst>
              <a:ext uri="{FF2B5EF4-FFF2-40B4-BE49-F238E27FC236}">
                <a16:creationId xmlns:a16="http://schemas.microsoft.com/office/drawing/2014/main" id="{554FA8CF-52B8-4DD1-A0BF-DCF41A7D3F23}"/>
              </a:ext>
            </a:extLst>
          </p:cNvPr>
          <p:cNvSpPr>
            <a:spLocks noGrp="1"/>
          </p:cNvSpPr>
          <p:nvPr>
            <p:ph type="pic" sz="quarter" idx="10"/>
          </p:nvPr>
        </p:nvSpPr>
        <p:spPr>
          <a:xfrm>
            <a:off x="7579518" y="2660681"/>
            <a:ext cx="3404751" cy="2768631"/>
          </a:xfrm>
          <a:custGeom>
            <a:avLst/>
            <a:gdLst>
              <a:gd name="connsiteX0" fmla="*/ 1453064 w 3404751"/>
              <a:gd name="connsiteY0" fmla="*/ 207 h 2768631"/>
              <a:gd name="connsiteX1" fmla="*/ 1878576 w 3404751"/>
              <a:gd name="connsiteY1" fmla="*/ 85202 h 2768631"/>
              <a:gd name="connsiteX2" fmla="*/ 2407873 w 3404751"/>
              <a:gd name="connsiteY2" fmla="*/ 36633 h 2768631"/>
              <a:gd name="connsiteX3" fmla="*/ 2864520 w 3404751"/>
              <a:gd name="connsiteY3" fmla="*/ 24491 h 2768631"/>
              <a:gd name="connsiteX4" fmla="*/ 3144735 w 3404751"/>
              <a:gd name="connsiteY4" fmla="*/ 97344 h 2768631"/>
              <a:gd name="connsiteX5" fmla="*/ 3352303 w 3404751"/>
              <a:gd name="connsiteY5" fmla="*/ 315904 h 2768631"/>
              <a:gd name="connsiteX6" fmla="*/ 3404195 w 3404751"/>
              <a:gd name="connsiteY6" fmla="*/ 874446 h 2768631"/>
              <a:gd name="connsiteX7" fmla="*/ 3331546 w 3404751"/>
              <a:gd name="connsiteY7" fmla="*/ 1287281 h 2768631"/>
              <a:gd name="connsiteX8" fmla="*/ 3362681 w 3404751"/>
              <a:gd name="connsiteY8" fmla="*/ 2076525 h 2768631"/>
              <a:gd name="connsiteX9" fmla="*/ 3269276 w 3404751"/>
              <a:gd name="connsiteY9" fmla="*/ 2586498 h 2768631"/>
              <a:gd name="connsiteX10" fmla="*/ 2906033 w 3404751"/>
              <a:gd name="connsiteY10" fmla="*/ 2695778 h 2768631"/>
              <a:gd name="connsiteX11" fmla="*/ 2355981 w 3404751"/>
              <a:gd name="connsiteY11" fmla="*/ 2695778 h 2768631"/>
              <a:gd name="connsiteX12" fmla="*/ 1785171 w 3404751"/>
              <a:gd name="connsiteY12" fmla="*/ 2768631 h 2768631"/>
              <a:gd name="connsiteX13" fmla="*/ 1224740 w 3404751"/>
              <a:gd name="connsiteY13" fmla="*/ 2695778 h 2768631"/>
              <a:gd name="connsiteX14" fmla="*/ 456742 w 3404751"/>
              <a:gd name="connsiteY14" fmla="*/ 2732204 h 2768631"/>
              <a:gd name="connsiteX15" fmla="*/ 124635 w 3404751"/>
              <a:gd name="connsiteY15" fmla="*/ 2635067 h 2768631"/>
              <a:gd name="connsiteX16" fmla="*/ 41608 w 3404751"/>
              <a:gd name="connsiteY16" fmla="*/ 2282943 h 2768631"/>
              <a:gd name="connsiteX17" fmla="*/ 94 w 3404751"/>
              <a:gd name="connsiteY17" fmla="*/ 1833681 h 2768631"/>
              <a:gd name="connsiteX18" fmla="*/ 51986 w 3404751"/>
              <a:gd name="connsiteY18" fmla="*/ 1262997 h 2768631"/>
              <a:gd name="connsiteX19" fmla="*/ 94 w 3404751"/>
              <a:gd name="connsiteY19" fmla="*/ 801593 h 2768631"/>
              <a:gd name="connsiteX20" fmla="*/ 62365 w 3404751"/>
              <a:gd name="connsiteY20" fmla="*/ 194482 h 2768631"/>
              <a:gd name="connsiteX21" fmla="*/ 373715 w 3404751"/>
              <a:gd name="connsiteY21" fmla="*/ 48775 h 2768631"/>
              <a:gd name="connsiteX22" fmla="*/ 965281 w 3404751"/>
              <a:gd name="connsiteY22" fmla="*/ 60918 h 2768631"/>
              <a:gd name="connsiteX23" fmla="*/ 1453064 w 3404751"/>
              <a:gd name="connsiteY23" fmla="*/ 207 h 2768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404751" h="2768631">
                <a:moveTo>
                  <a:pt x="1453064" y="207"/>
                </a:moveTo>
                <a:cubicBezTo>
                  <a:pt x="1605280" y="4254"/>
                  <a:pt x="1719442" y="79131"/>
                  <a:pt x="1878576" y="85202"/>
                </a:cubicBezTo>
                <a:cubicBezTo>
                  <a:pt x="2037711" y="91273"/>
                  <a:pt x="2243549" y="46751"/>
                  <a:pt x="2407873" y="36633"/>
                </a:cubicBezTo>
                <a:cubicBezTo>
                  <a:pt x="2572196" y="26515"/>
                  <a:pt x="2741710" y="14373"/>
                  <a:pt x="2864520" y="24491"/>
                </a:cubicBezTo>
                <a:cubicBezTo>
                  <a:pt x="2987330" y="34609"/>
                  <a:pt x="3063439" y="48775"/>
                  <a:pt x="3144735" y="97344"/>
                </a:cubicBezTo>
                <a:cubicBezTo>
                  <a:pt x="3226033" y="145913"/>
                  <a:pt x="3309059" y="186387"/>
                  <a:pt x="3352303" y="315904"/>
                </a:cubicBezTo>
                <a:cubicBezTo>
                  <a:pt x="3395546" y="445421"/>
                  <a:pt x="3407654" y="712550"/>
                  <a:pt x="3404195" y="874446"/>
                </a:cubicBezTo>
                <a:cubicBezTo>
                  <a:pt x="3400735" y="1036342"/>
                  <a:pt x="3338465" y="1086935"/>
                  <a:pt x="3331546" y="1287281"/>
                </a:cubicBezTo>
                <a:cubicBezTo>
                  <a:pt x="3324627" y="1487628"/>
                  <a:pt x="3373059" y="1859989"/>
                  <a:pt x="3362681" y="2076525"/>
                </a:cubicBezTo>
                <a:cubicBezTo>
                  <a:pt x="3352303" y="2293061"/>
                  <a:pt x="3345383" y="2483289"/>
                  <a:pt x="3269276" y="2586498"/>
                </a:cubicBezTo>
                <a:cubicBezTo>
                  <a:pt x="3193168" y="2689707"/>
                  <a:pt x="3058249" y="2677565"/>
                  <a:pt x="2906033" y="2695778"/>
                </a:cubicBezTo>
                <a:cubicBezTo>
                  <a:pt x="2753818" y="2713991"/>
                  <a:pt x="2542791" y="2683636"/>
                  <a:pt x="2355981" y="2695778"/>
                </a:cubicBezTo>
                <a:cubicBezTo>
                  <a:pt x="2169170" y="2707920"/>
                  <a:pt x="1973711" y="2768631"/>
                  <a:pt x="1785171" y="2768631"/>
                </a:cubicBezTo>
                <a:cubicBezTo>
                  <a:pt x="1596631" y="2768631"/>
                  <a:pt x="1446145" y="2701849"/>
                  <a:pt x="1224740" y="2695778"/>
                </a:cubicBezTo>
                <a:cubicBezTo>
                  <a:pt x="1003335" y="2689707"/>
                  <a:pt x="640093" y="2742323"/>
                  <a:pt x="456742" y="2732204"/>
                </a:cubicBezTo>
                <a:cubicBezTo>
                  <a:pt x="273391" y="2722086"/>
                  <a:pt x="193824" y="2709944"/>
                  <a:pt x="124635" y="2635067"/>
                </a:cubicBezTo>
                <a:cubicBezTo>
                  <a:pt x="55445" y="2560189"/>
                  <a:pt x="62365" y="2416507"/>
                  <a:pt x="41608" y="2282943"/>
                </a:cubicBezTo>
                <a:cubicBezTo>
                  <a:pt x="20851" y="2149378"/>
                  <a:pt x="-1636" y="2003672"/>
                  <a:pt x="94" y="1833681"/>
                </a:cubicBezTo>
                <a:cubicBezTo>
                  <a:pt x="1824" y="1663690"/>
                  <a:pt x="51986" y="1435012"/>
                  <a:pt x="51986" y="1262997"/>
                </a:cubicBezTo>
                <a:cubicBezTo>
                  <a:pt x="51986" y="1090982"/>
                  <a:pt x="94" y="973608"/>
                  <a:pt x="94" y="801593"/>
                </a:cubicBezTo>
                <a:cubicBezTo>
                  <a:pt x="94" y="629578"/>
                  <a:pt x="94" y="319951"/>
                  <a:pt x="62365" y="194482"/>
                </a:cubicBezTo>
                <a:cubicBezTo>
                  <a:pt x="124635" y="69013"/>
                  <a:pt x="223229" y="71036"/>
                  <a:pt x="373715" y="48775"/>
                </a:cubicBezTo>
                <a:cubicBezTo>
                  <a:pt x="524201" y="26515"/>
                  <a:pt x="785390" y="69013"/>
                  <a:pt x="965281" y="60918"/>
                </a:cubicBezTo>
                <a:cubicBezTo>
                  <a:pt x="1145172" y="52823"/>
                  <a:pt x="1300848" y="-3840"/>
                  <a:pt x="1453064" y="207"/>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
        <p:nvSpPr>
          <p:cNvPr id="9" name="任意多边形: 形状 8">
            <a:extLst>
              <a:ext uri="{FF2B5EF4-FFF2-40B4-BE49-F238E27FC236}">
                <a16:creationId xmlns:a16="http://schemas.microsoft.com/office/drawing/2014/main" id="{E5085B6B-6F2B-4858-BCF3-5A6ADEA2D70C}"/>
              </a:ext>
            </a:extLst>
          </p:cNvPr>
          <p:cNvSpPr>
            <a:spLocks noGrp="1"/>
          </p:cNvSpPr>
          <p:nvPr>
            <p:ph type="pic" sz="quarter" idx="11"/>
          </p:nvPr>
        </p:nvSpPr>
        <p:spPr>
          <a:xfrm>
            <a:off x="1207731" y="3943349"/>
            <a:ext cx="3404751" cy="2120962"/>
          </a:xfrm>
          <a:custGeom>
            <a:avLst/>
            <a:gdLst>
              <a:gd name="connsiteX0" fmla="*/ 1453064 w 3404751"/>
              <a:gd name="connsiteY0" fmla="*/ 159 h 2120962"/>
              <a:gd name="connsiteX1" fmla="*/ 1878577 w 3404751"/>
              <a:gd name="connsiteY1" fmla="*/ 65272 h 2120962"/>
              <a:gd name="connsiteX2" fmla="*/ 2407873 w 3404751"/>
              <a:gd name="connsiteY2" fmla="*/ 28065 h 2120962"/>
              <a:gd name="connsiteX3" fmla="*/ 2864520 w 3404751"/>
              <a:gd name="connsiteY3" fmla="*/ 18763 h 2120962"/>
              <a:gd name="connsiteX4" fmla="*/ 3144736 w 3404751"/>
              <a:gd name="connsiteY4" fmla="*/ 74573 h 2120962"/>
              <a:gd name="connsiteX5" fmla="*/ 3352303 w 3404751"/>
              <a:gd name="connsiteY5" fmla="*/ 242005 h 2120962"/>
              <a:gd name="connsiteX6" fmla="*/ 3404195 w 3404751"/>
              <a:gd name="connsiteY6" fmla="*/ 669887 h 2120962"/>
              <a:gd name="connsiteX7" fmla="*/ 3331546 w 3404751"/>
              <a:gd name="connsiteY7" fmla="*/ 986147 h 2120962"/>
              <a:gd name="connsiteX8" fmla="*/ 3362681 w 3404751"/>
              <a:gd name="connsiteY8" fmla="*/ 1590761 h 2120962"/>
              <a:gd name="connsiteX9" fmla="*/ 3269276 w 3404751"/>
              <a:gd name="connsiteY9" fmla="*/ 1981436 h 2120962"/>
              <a:gd name="connsiteX10" fmla="*/ 2906034 w 3404751"/>
              <a:gd name="connsiteY10" fmla="*/ 2065152 h 2120962"/>
              <a:gd name="connsiteX11" fmla="*/ 2355981 w 3404751"/>
              <a:gd name="connsiteY11" fmla="*/ 2065152 h 2120962"/>
              <a:gd name="connsiteX12" fmla="*/ 1785171 w 3404751"/>
              <a:gd name="connsiteY12" fmla="*/ 2120962 h 2120962"/>
              <a:gd name="connsiteX13" fmla="*/ 1224740 w 3404751"/>
              <a:gd name="connsiteY13" fmla="*/ 2065152 h 2120962"/>
              <a:gd name="connsiteX14" fmla="*/ 456742 w 3404751"/>
              <a:gd name="connsiteY14" fmla="*/ 2093057 h 2120962"/>
              <a:gd name="connsiteX15" fmla="*/ 124635 w 3404751"/>
              <a:gd name="connsiteY15" fmla="*/ 2018643 h 2120962"/>
              <a:gd name="connsiteX16" fmla="*/ 41608 w 3404751"/>
              <a:gd name="connsiteY16" fmla="*/ 1748892 h 2120962"/>
              <a:gd name="connsiteX17" fmla="*/ 94 w 3404751"/>
              <a:gd name="connsiteY17" fmla="*/ 1404726 h 2120962"/>
              <a:gd name="connsiteX18" fmla="*/ 51986 w 3404751"/>
              <a:gd name="connsiteY18" fmla="*/ 967543 h 2120962"/>
              <a:gd name="connsiteX19" fmla="*/ 94 w 3404751"/>
              <a:gd name="connsiteY19" fmla="*/ 614076 h 2120962"/>
              <a:gd name="connsiteX20" fmla="*/ 62364 w 3404751"/>
              <a:gd name="connsiteY20" fmla="*/ 148988 h 2120962"/>
              <a:gd name="connsiteX21" fmla="*/ 373715 w 3404751"/>
              <a:gd name="connsiteY21" fmla="*/ 37366 h 2120962"/>
              <a:gd name="connsiteX22" fmla="*/ 965281 w 3404751"/>
              <a:gd name="connsiteY22" fmla="*/ 46668 h 2120962"/>
              <a:gd name="connsiteX23" fmla="*/ 1453064 w 3404751"/>
              <a:gd name="connsiteY23" fmla="*/ 159 h 212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404751" h="2120962">
                <a:moveTo>
                  <a:pt x="1453064" y="159"/>
                </a:moveTo>
                <a:cubicBezTo>
                  <a:pt x="1605280" y="3260"/>
                  <a:pt x="1719442" y="60621"/>
                  <a:pt x="1878577" y="65272"/>
                </a:cubicBezTo>
                <a:cubicBezTo>
                  <a:pt x="2037711" y="69923"/>
                  <a:pt x="2243549" y="35816"/>
                  <a:pt x="2407873" y="28065"/>
                </a:cubicBezTo>
                <a:cubicBezTo>
                  <a:pt x="2572196" y="20313"/>
                  <a:pt x="2741710" y="11012"/>
                  <a:pt x="2864520" y="18763"/>
                </a:cubicBezTo>
                <a:cubicBezTo>
                  <a:pt x="2987330" y="26514"/>
                  <a:pt x="3063439" y="37366"/>
                  <a:pt x="3144736" y="74573"/>
                </a:cubicBezTo>
                <a:cubicBezTo>
                  <a:pt x="3226033" y="111781"/>
                  <a:pt x="3309059" y="142786"/>
                  <a:pt x="3352303" y="242005"/>
                </a:cubicBezTo>
                <a:cubicBezTo>
                  <a:pt x="3395546" y="341224"/>
                  <a:pt x="3407654" y="545863"/>
                  <a:pt x="3404195" y="669887"/>
                </a:cubicBezTo>
                <a:cubicBezTo>
                  <a:pt x="3400735" y="793910"/>
                  <a:pt x="3338465" y="832668"/>
                  <a:pt x="3331546" y="986147"/>
                </a:cubicBezTo>
                <a:cubicBezTo>
                  <a:pt x="3324627" y="1139626"/>
                  <a:pt x="3373060" y="1424880"/>
                  <a:pt x="3362681" y="1590761"/>
                </a:cubicBezTo>
                <a:cubicBezTo>
                  <a:pt x="3352303" y="1756643"/>
                  <a:pt x="3345384" y="1902371"/>
                  <a:pt x="3269276" y="1981436"/>
                </a:cubicBezTo>
                <a:cubicBezTo>
                  <a:pt x="3193168" y="2060501"/>
                  <a:pt x="3058249" y="2051199"/>
                  <a:pt x="2906034" y="2065152"/>
                </a:cubicBezTo>
                <a:cubicBezTo>
                  <a:pt x="2753819" y="2079104"/>
                  <a:pt x="2542791" y="2055850"/>
                  <a:pt x="2355981" y="2065152"/>
                </a:cubicBezTo>
                <a:cubicBezTo>
                  <a:pt x="2169171" y="2074453"/>
                  <a:pt x="1973712" y="2120962"/>
                  <a:pt x="1785171" y="2120962"/>
                </a:cubicBezTo>
                <a:cubicBezTo>
                  <a:pt x="1596631" y="2120962"/>
                  <a:pt x="1446145" y="2069802"/>
                  <a:pt x="1224740" y="2065152"/>
                </a:cubicBezTo>
                <a:cubicBezTo>
                  <a:pt x="1003336" y="2060501"/>
                  <a:pt x="640093" y="2100808"/>
                  <a:pt x="456742" y="2093057"/>
                </a:cubicBezTo>
                <a:cubicBezTo>
                  <a:pt x="273391" y="2085306"/>
                  <a:pt x="193824" y="2076004"/>
                  <a:pt x="124635" y="2018643"/>
                </a:cubicBezTo>
                <a:cubicBezTo>
                  <a:pt x="55445" y="1961282"/>
                  <a:pt x="62364" y="1851211"/>
                  <a:pt x="41608" y="1748892"/>
                </a:cubicBezTo>
                <a:cubicBezTo>
                  <a:pt x="20851" y="1646572"/>
                  <a:pt x="-1636" y="1534951"/>
                  <a:pt x="94" y="1404726"/>
                </a:cubicBezTo>
                <a:cubicBezTo>
                  <a:pt x="1824" y="1274501"/>
                  <a:pt x="51986" y="1099318"/>
                  <a:pt x="51986" y="967543"/>
                </a:cubicBezTo>
                <a:cubicBezTo>
                  <a:pt x="51986" y="835768"/>
                  <a:pt x="94" y="745851"/>
                  <a:pt x="94" y="614076"/>
                </a:cubicBezTo>
                <a:cubicBezTo>
                  <a:pt x="94" y="482301"/>
                  <a:pt x="94" y="245106"/>
                  <a:pt x="62364" y="148988"/>
                </a:cubicBezTo>
                <a:cubicBezTo>
                  <a:pt x="124635" y="52870"/>
                  <a:pt x="223229" y="54419"/>
                  <a:pt x="373715" y="37366"/>
                </a:cubicBezTo>
                <a:cubicBezTo>
                  <a:pt x="524201" y="20313"/>
                  <a:pt x="785390" y="52870"/>
                  <a:pt x="965281" y="46668"/>
                </a:cubicBezTo>
                <a:cubicBezTo>
                  <a:pt x="1145173" y="40467"/>
                  <a:pt x="1300848" y="-2941"/>
                  <a:pt x="1453064" y="159"/>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
        <p:nvSpPr>
          <p:cNvPr id="8" name="任意多边形: 形状 7">
            <a:extLst>
              <a:ext uri="{FF2B5EF4-FFF2-40B4-BE49-F238E27FC236}">
                <a16:creationId xmlns:a16="http://schemas.microsoft.com/office/drawing/2014/main" id="{DA7DD326-8BBF-4F8A-93A1-FC9237E196A1}"/>
              </a:ext>
            </a:extLst>
          </p:cNvPr>
          <p:cNvSpPr>
            <a:spLocks noGrp="1"/>
          </p:cNvSpPr>
          <p:nvPr>
            <p:ph type="pic" sz="quarter" idx="12"/>
          </p:nvPr>
        </p:nvSpPr>
        <p:spPr>
          <a:xfrm>
            <a:off x="733644" y="1174718"/>
            <a:ext cx="2341563" cy="2120962"/>
          </a:xfrm>
          <a:custGeom>
            <a:avLst/>
            <a:gdLst>
              <a:gd name="connsiteX0" fmla="*/ 999322 w 2341563"/>
              <a:gd name="connsiteY0" fmla="*/ 159 h 2120962"/>
              <a:gd name="connsiteX1" fmla="*/ 1291961 w 2341563"/>
              <a:gd name="connsiteY1" fmla="*/ 65272 h 2120962"/>
              <a:gd name="connsiteX2" fmla="*/ 1655976 w 2341563"/>
              <a:gd name="connsiteY2" fmla="*/ 28065 h 2120962"/>
              <a:gd name="connsiteX3" fmla="*/ 1970028 w 2341563"/>
              <a:gd name="connsiteY3" fmla="*/ 18763 h 2120962"/>
              <a:gd name="connsiteX4" fmla="*/ 2162742 w 2341563"/>
              <a:gd name="connsiteY4" fmla="*/ 74573 h 2120962"/>
              <a:gd name="connsiteX5" fmla="*/ 2305493 w 2341563"/>
              <a:gd name="connsiteY5" fmla="*/ 242005 h 2120962"/>
              <a:gd name="connsiteX6" fmla="*/ 2341181 w 2341563"/>
              <a:gd name="connsiteY6" fmla="*/ 669887 h 2120962"/>
              <a:gd name="connsiteX7" fmla="*/ 2291218 w 2341563"/>
              <a:gd name="connsiteY7" fmla="*/ 986147 h 2120962"/>
              <a:gd name="connsiteX8" fmla="*/ 2312630 w 2341563"/>
              <a:gd name="connsiteY8" fmla="*/ 1590761 h 2120962"/>
              <a:gd name="connsiteX9" fmla="*/ 2248393 w 2341563"/>
              <a:gd name="connsiteY9" fmla="*/ 1981436 h 2120962"/>
              <a:gd name="connsiteX10" fmla="*/ 1998578 w 2341563"/>
              <a:gd name="connsiteY10" fmla="*/ 2065152 h 2120962"/>
              <a:gd name="connsiteX11" fmla="*/ 1620288 w 2341563"/>
              <a:gd name="connsiteY11" fmla="*/ 2065152 h 2120962"/>
              <a:gd name="connsiteX12" fmla="*/ 1227723 w 2341563"/>
              <a:gd name="connsiteY12" fmla="*/ 2120962 h 2120962"/>
              <a:gd name="connsiteX13" fmla="*/ 842296 w 2341563"/>
              <a:gd name="connsiteY13" fmla="*/ 2065152 h 2120962"/>
              <a:gd name="connsiteX14" fmla="*/ 314117 w 2341563"/>
              <a:gd name="connsiteY14" fmla="*/ 2093057 h 2120962"/>
              <a:gd name="connsiteX15" fmla="*/ 85716 w 2341563"/>
              <a:gd name="connsiteY15" fmla="*/ 2018643 h 2120962"/>
              <a:gd name="connsiteX16" fmla="*/ 28615 w 2341563"/>
              <a:gd name="connsiteY16" fmla="*/ 1748892 h 2120962"/>
              <a:gd name="connsiteX17" fmla="*/ 65 w 2341563"/>
              <a:gd name="connsiteY17" fmla="*/ 1404726 h 2120962"/>
              <a:gd name="connsiteX18" fmla="*/ 35753 w 2341563"/>
              <a:gd name="connsiteY18" fmla="*/ 967543 h 2120962"/>
              <a:gd name="connsiteX19" fmla="*/ 65 w 2341563"/>
              <a:gd name="connsiteY19" fmla="*/ 614076 h 2120962"/>
              <a:gd name="connsiteX20" fmla="*/ 42891 w 2341563"/>
              <a:gd name="connsiteY20" fmla="*/ 148988 h 2120962"/>
              <a:gd name="connsiteX21" fmla="*/ 257017 w 2341563"/>
              <a:gd name="connsiteY21" fmla="*/ 37366 h 2120962"/>
              <a:gd name="connsiteX22" fmla="*/ 663857 w 2341563"/>
              <a:gd name="connsiteY22" fmla="*/ 46668 h 2120962"/>
              <a:gd name="connsiteX23" fmla="*/ 999322 w 2341563"/>
              <a:gd name="connsiteY23" fmla="*/ 159 h 212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341563" h="2120962">
                <a:moveTo>
                  <a:pt x="999322" y="159"/>
                </a:moveTo>
                <a:cubicBezTo>
                  <a:pt x="1104006" y="3260"/>
                  <a:pt x="1182519" y="60621"/>
                  <a:pt x="1291961" y="65272"/>
                </a:cubicBezTo>
                <a:cubicBezTo>
                  <a:pt x="1401403" y="69923"/>
                  <a:pt x="1542965" y="35816"/>
                  <a:pt x="1655976" y="28065"/>
                </a:cubicBezTo>
                <a:cubicBezTo>
                  <a:pt x="1768987" y="20313"/>
                  <a:pt x="1885567" y="11012"/>
                  <a:pt x="1970028" y="18763"/>
                </a:cubicBezTo>
                <a:cubicBezTo>
                  <a:pt x="2054489" y="26514"/>
                  <a:pt x="2106831" y="37366"/>
                  <a:pt x="2162742" y="74573"/>
                </a:cubicBezTo>
                <a:cubicBezTo>
                  <a:pt x="2218653" y="111781"/>
                  <a:pt x="2275753" y="142786"/>
                  <a:pt x="2305493" y="242005"/>
                </a:cubicBezTo>
                <a:cubicBezTo>
                  <a:pt x="2335233" y="341224"/>
                  <a:pt x="2343559" y="545863"/>
                  <a:pt x="2341181" y="669887"/>
                </a:cubicBezTo>
                <a:cubicBezTo>
                  <a:pt x="2338802" y="793910"/>
                  <a:pt x="2295976" y="832667"/>
                  <a:pt x="2291218" y="986147"/>
                </a:cubicBezTo>
                <a:cubicBezTo>
                  <a:pt x="2286459" y="1139626"/>
                  <a:pt x="2319768" y="1424880"/>
                  <a:pt x="2312630" y="1590761"/>
                </a:cubicBezTo>
                <a:cubicBezTo>
                  <a:pt x="2305493" y="1756643"/>
                  <a:pt x="2300734" y="1902371"/>
                  <a:pt x="2248393" y="1981436"/>
                </a:cubicBezTo>
                <a:cubicBezTo>
                  <a:pt x="2196051" y="2060501"/>
                  <a:pt x="2103262" y="2051199"/>
                  <a:pt x="1998578" y="2065152"/>
                </a:cubicBezTo>
                <a:cubicBezTo>
                  <a:pt x="1893895" y="2079104"/>
                  <a:pt x="1748764" y="2055850"/>
                  <a:pt x="1620288" y="2065152"/>
                </a:cubicBezTo>
                <a:cubicBezTo>
                  <a:pt x="1491812" y="2074453"/>
                  <a:pt x="1357389" y="2120962"/>
                  <a:pt x="1227723" y="2120962"/>
                </a:cubicBezTo>
                <a:cubicBezTo>
                  <a:pt x="1098058" y="2120962"/>
                  <a:pt x="994563" y="2069802"/>
                  <a:pt x="842296" y="2065152"/>
                </a:cubicBezTo>
                <a:cubicBezTo>
                  <a:pt x="690028" y="2060501"/>
                  <a:pt x="440214" y="2100808"/>
                  <a:pt x="314117" y="2093057"/>
                </a:cubicBezTo>
                <a:cubicBezTo>
                  <a:pt x="188020" y="2085306"/>
                  <a:pt x="133300" y="2076004"/>
                  <a:pt x="85716" y="2018643"/>
                </a:cubicBezTo>
                <a:cubicBezTo>
                  <a:pt x="38132" y="1961282"/>
                  <a:pt x="42891" y="1851211"/>
                  <a:pt x="28615" y="1748892"/>
                </a:cubicBezTo>
                <a:cubicBezTo>
                  <a:pt x="14340" y="1646572"/>
                  <a:pt x="-1124" y="1534951"/>
                  <a:pt x="65" y="1404726"/>
                </a:cubicBezTo>
                <a:cubicBezTo>
                  <a:pt x="1255" y="1274501"/>
                  <a:pt x="35753" y="1099318"/>
                  <a:pt x="35753" y="967543"/>
                </a:cubicBezTo>
                <a:cubicBezTo>
                  <a:pt x="35753" y="835768"/>
                  <a:pt x="65" y="745851"/>
                  <a:pt x="65" y="614076"/>
                </a:cubicBezTo>
                <a:cubicBezTo>
                  <a:pt x="65" y="482301"/>
                  <a:pt x="65" y="245106"/>
                  <a:pt x="42891" y="148988"/>
                </a:cubicBezTo>
                <a:cubicBezTo>
                  <a:pt x="85716" y="52870"/>
                  <a:pt x="153522" y="54419"/>
                  <a:pt x="257017" y="37366"/>
                </a:cubicBezTo>
                <a:cubicBezTo>
                  <a:pt x="360511" y="20313"/>
                  <a:pt x="540140" y="52870"/>
                  <a:pt x="663857" y="46668"/>
                </a:cubicBezTo>
                <a:cubicBezTo>
                  <a:pt x="787575" y="40467"/>
                  <a:pt x="894638" y="-2941"/>
                  <a:pt x="999322" y="159"/>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Tree>
    <p:extLst>
      <p:ext uri="{BB962C8B-B14F-4D97-AF65-F5344CB8AC3E}">
        <p14:creationId xmlns:p14="http://schemas.microsoft.com/office/powerpoint/2010/main" val="32435873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9_标题和内容">
    <p:spTree>
      <p:nvGrpSpPr>
        <p:cNvPr id="1" name=""/>
        <p:cNvGrpSpPr/>
        <p:nvPr/>
      </p:nvGrpSpPr>
      <p:grpSpPr>
        <a:xfrm>
          <a:off x="0" y="0"/>
          <a:ext cx="0" cy="0"/>
          <a:chOff x="0" y="0"/>
          <a:chExt cx="0" cy="0"/>
        </a:xfrm>
      </p:grpSpPr>
      <p:sp>
        <p:nvSpPr>
          <p:cNvPr id="10" name="任意多边形: 形状 9">
            <a:extLst>
              <a:ext uri="{FF2B5EF4-FFF2-40B4-BE49-F238E27FC236}">
                <a16:creationId xmlns:a16="http://schemas.microsoft.com/office/drawing/2014/main" id="{F0E08B72-9857-4829-A1AB-55CF1B78DA98}"/>
              </a:ext>
            </a:extLst>
          </p:cNvPr>
          <p:cNvSpPr>
            <a:spLocks noGrp="1"/>
          </p:cNvSpPr>
          <p:nvPr>
            <p:ph type="pic" sz="quarter" idx="10"/>
          </p:nvPr>
        </p:nvSpPr>
        <p:spPr>
          <a:xfrm>
            <a:off x="7654740" y="3789364"/>
            <a:ext cx="1997261" cy="1977847"/>
          </a:xfrm>
          <a:custGeom>
            <a:avLst/>
            <a:gdLst>
              <a:gd name="connsiteX0" fmla="*/ 1042076 w 1997261"/>
              <a:gd name="connsiteY0" fmla="*/ 10 h 1977847"/>
              <a:gd name="connsiteX1" fmla="*/ 1141564 w 1997261"/>
              <a:gd name="connsiteY1" fmla="*/ 1756 h 1977847"/>
              <a:gd name="connsiteX2" fmla="*/ 1401156 w 1997261"/>
              <a:gd name="connsiteY2" fmla="*/ 52233 h 1977847"/>
              <a:gd name="connsiteX3" fmla="*/ 1667959 w 1997261"/>
              <a:gd name="connsiteY3" fmla="*/ 218083 h 1977847"/>
              <a:gd name="connsiteX4" fmla="*/ 1826599 w 1997261"/>
              <a:gd name="connsiteY4" fmla="*/ 434410 h 1977847"/>
              <a:gd name="connsiteX5" fmla="*/ 1985239 w 1997261"/>
              <a:gd name="connsiteY5" fmla="*/ 751689 h 1977847"/>
              <a:gd name="connsiteX6" fmla="*/ 1985239 w 1997261"/>
              <a:gd name="connsiteY6" fmla="*/ 1169921 h 1977847"/>
              <a:gd name="connsiteX7" fmla="*/ 1978028 w 1997261"/>
              <a:gd name="connsiteY7" fmla="*/ 1429513 h 1977847"/>
              <a:gd name="connsiteX8" fmla="*/ 1812177 w 1997261"/>
              <a:gd name="connsiteY8" fmla="*/ 1631418 h 1977847"/>
              <a:gd name="connsiteX9" fmla="*/ 1588639 w 1997261"/>
              <a:gd name="connsiteY9" fmla="*/ 1840534 h 1977847"/>
              <a:gd name="connsiteX10" fmla="*/ 1091088 w 1997261"/>
              <a:gd name="connsiteY10" fmla="*/ 1970330 h 1977847"/>
              <a:gd name="connsiteX11" fmla="*/ 571904 w 1997261"/>
              <a:gd name="connsiteY11" fmla="*/ 1934276 h 1977847"/>
              <a:gd name="connsiteX12" fmla="*/ 319522 w 1997261"/>
              <a:gd name="connsiteY12" fmla="*/ 1703527 h 1977847"/>
              <a:gd name="connsiteX13" fmla="*/ 160883 w 1997261"/>
              <a:gd name="connsiteY13" fmla="*/ 1479990 h 1977847"/>
              <a:gd name="connsiteX14" fmla="*/ 9454 w 1997261"/>
              <a:gd name="connsiteY14" fmla="*/ 1155499 h 1977847"/>
              <a:gd name="connsiteX15" fmla="*/ 23876 w 1997261"/>
              <a:gd name="connsiteY15" fmla="*/ 773322 h 1977847"/>
              <a:gd name="connsiteX16" fmla="*/ 88774 w 1997261"/>
              <a:gd name="connsiteY16" fmla="*/ 470464 h 1977847"/>
              <a:gd name="connsiteX17" fmla="*/ 254624 w 1997261"/>
              <a:gd name="connsiteY17" fmla="*/ 311825 h 1977847"/>
              <a:gd name="connsiteX18" fmla="*/ 355577 w 1997261"/>
              <a:gd name="connsiteY18" fmla="*/ 203661 h 1977847"/>
              <a:gd name="connsiteX19" fmla="*/ 701700 w 1997261"/>
              <a:gd name="connsiteY19" fmla="*/ 30600 h 1977847"/>
              <a:gd name="connsiteX20" fmla="*/ 1042076 w 1997261"/>
              <a:gd name="connsiteY20" fmla="*/ 10 h 1977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97261" h="1977847">
                <a:moveTo>
                  <a:pt x="1042076" y="10"/>
                </a:moveTo>
                <a:cubicBezTo>
                  <a:pt x="1078544" y="104"/>
                  <a:pt x="1112420" y="855"/>
                  <a:pt x="1141564" y="1756"/>
                </a:cubicBezTo>
                <a:cubicBezTo>
                  <a:pt x="1258140" y="5362"/>
                  <a:pt x="1313423" y="16178"/>
                  <a:pt x="1401156" y="52233"/>
                </a:cubicBezTo>
                <a:cubicBezTo>
                  <a:pt x="1488889" y="88287"/>
                  <a:pt x="1597052" y="154387"/>
                  <a:pt x="1667959" y="218083"/>
                </a:cubicBezTo>
                <a:cubicBezTo>
                  <a:pt x="1738866" y="281779"/>
                  <a:pt x="1773719" y="345476"/>
                  <a:pt x="1826599" y="434410"/>
                </a:cubicBezTo>
                <a:cubicBezTo>
                  <a:pt x="1879479" y="523344"/>
                  <a:pt x="1958799" y="629104"/>
                  <a:pt x="1985239" y="751689"/>
                </a:cubicBezTo>
                <a:cubicBezTo>
                  <a:pt x="2011679" y="874274"/>
                  <a:pt x="1986441" y="1056950"/>
                  <a:pt x="1985239" y="1169921"/>
                </a:cubicBezTo>
                <a:cubicBezTo>
                  <a:pt x="1984037" y="1282892"/>
                  <a:pt x="2006871" y="1352597"/>
                  <a:pt x="1978028" y="1429513"/>
                </a:cubicBezTo>
                <a:cubicBezTo>
                  <a:pt x="1949184" y="1506430"/>
                  <a:pt x="1877075" y="1562915"/>
                  <a:pt x="1812177" y="1631418"/>
                </a:cubicBezTo>
                <a:cubicBezTo>
                  <a:pt x="1747279" y="1699922"/>
                  <a:pt x="1708821" y="1784049"/>
                  <a:pt x="1588639" y="1840534"/>
                </a:cubicBezTo>
                <a:cubicBezTo>
                  <a:pt x="1468458" y="1897019"/>
                  <a:pt x="1260544" y="1954706"/>
                  <a:pt x="1091088" y="1970330"/>
                </a:cubicBezTo>
                <a:cubicBezTo>
                  <a:pt x="921632" y="1985954"/>
                  <a:pt x="700498" y="1978743"/>
                  <a:pt x="571904" y="1934276"/>
                </a:cubicBezTo>
                <a:cubicBezTo>
                  <a:pt x="443310" y="1889808"/>
                  <a:pt x="388026" y="1779242"/>
                  <a:pt x="319522" y="1703527"/>
                </a:cubicBezTo>
                <a:cubicBezTo>
                  <a:pt x="251019" y="1627813"/>
                  <a:pt x="212561" y="1571328"/>
                  <a:pt x="160883" y="1479990"/>
                </a:cubicBezTo>
                <a:cubicBezTo>
                  <a:pt x="109204" y="1388651"/>
                  <a:pt x="32289" y="1273277"/>
                  <a:pt x="9454" y="1155499"/>
                </a:cubicBezTo>
                <a:cubicBezTo>
                  <a:pt x="-13381" y="1037722"/>
                  <a:pt x="10656" y="887494"/>
                  <a:pt x="23876" y="773322"/>
                </a:cubicBezTo>
                <a:cubicBezTo>
                  <a:pt x="37095" y="659150"/>
                  <a:pt x="50316" y="547381"/>
                  <a:pt x="88774" y="470464"/>
                </a:cubicBezTo>
                <a:cubicBezTo>
                  <a:pt x="127232" y="393548"/>
                  <a:pt x="213762" y="353888"/>
                  <a:pt x="254624" y="311825"/>
                </a:cubicBezTo>
                <a:cubicBezTo>
                  <a:pt x="295486" y="269761"/>
                  <a:pt x="281064" y="250532"/>
                  <a:pt x="355577" y="203661"/>
                </a:cubicBezTo>
                <a:cubicBezTo>
                  <a:pt x="430089" y="156791"/>
                  <a:pt x="570702" y="64251"/>
                  <a:pt x="701700" y="30600"/>
                </a:cubicBezTo>
                <a:cubicBezTo>
                  <a:pt x="799948" y="5362"/>
                  <a:pt x="932674" y="-272"/>
                  <a:pt x="1042076" y="10"/>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
        <p:nvSpPr>
          <p:cNvPr id="9" name="任意多边形: 形状 8">
            <a:extLst>
              <a:ext uri="{FF2B5EF4-FFF2-40B4-BE49-F238E27FC236}">
                <a16:creationId xmlns:a16="http://schemas.microsoft.com/office/drawing/2014/main" id="{24DB380E-0D4F-419A-BD1E-D1DAF215AE06}"/>
              </a:ext>
            </a:extLst>
          </p:cNvPr>
          <p:cNvSpPr>
            <a:spLocks noGrp="1"/>
          </p:cNvSpPr>
          <p:nvPr>
            <p:ph type="pic" sz="quarter" idx="11"/>
          </p:nvPr>
        </p:nvSpPr>
        <p:spPr>
          <a:xfrm>
            <a:off x="8433658" y="520621"/>
            <a:ext cx="2436685" cy="2413001"/>
          </a:xfrm>
          <a:custGeom>
            <a:avLst/>
            <a:gdLst>
              <a:gd name="connsiteX0" fmla="*/ 1271347 w 2436685"/>
              <a:gd name="connsiteY0" fmla="*/ 13 h 2413001"/>
              <a:gd name="connsiteX1" fmla="*/ 1392723 w 2436685"/>
              <a:gd name="connsiteY1" fmla="*/ 2144 h 2413001"/>
              <a:gd name="connsiteX2" fmla="*/ 1709429 w 2436685"/>
              <a:gd name="connsiteY2" fmla="*/ 63725 h 2413001"/>
              <a:gd name="connsiteX3" fmla="*/ 2034933 w 2436685"/>
              <a:gd name="connsiteY3" fmla="*/ 266065 h 2413001"/>
              <a:gd name="connsiteX4" fmla="*/ 2228475 w 2436685"/>
              <a:gd name="connsiteY4" fmla="*/ 529987 h 2413001"/>
              <a:gd name="connsiteX5" fmla="*/ 2422017 w 2436685"/>
              <a:gd name="connsiteY5" fmla="*/ 917072 h 2413001"/>
              <a:gd name="connsiteX6" fmla="*/ 2422017 w 2436685"/>
              <a:gd name="connsiteY6" fmla="*/ 1427320 h 2413001"/>
              <a:gd name="connsiteX7" fmla="*/ 2413220 w 2436685"/>
              <a:gd name="connsiteY7" fmla="*/ 1744026 h 2413001"/>
              <a:gd name="connsiteX8" fmla="*/ 2210880 w 2436685"/>
              <a:gd name="connsiteY8" fmla="*/ 1990353 h 2413001"/>
              <a:gd name="connsiteX9" fmla="*/ 1938161 w 2436685"/>
              <a:gd name="connsiteY9" fmla="*/ 2245477 h 2413001"/>
              <a:gd name="connsiteX10" fmla="*/ 1331142 w 2436685"/>
              <a:gd name="connsiteY10" fmla="*/ 2403830 h 2413001"/>
              <a:gd name="connsiteX11" fmla="*/ 697730 w 2436685"/>
              <a:gd name="connsiteY11" fmla="*/ 2359843 h 2413001"/>
              <a:gd name="connsiteX12" fmla="*/ 389821 w 2436685"/>
              <a:gd name="connsiteY12" fmla="*/ 2078327 h 2413001"/>
              <a:gd name="connsiteX13" fmla="*/ 196279 w 2436685"/>
              <a:gd name="connsiteY13" fmla="*/ 1805608 h 2413001"/>
              <a:gd name="connsiteX14" fmla="*/ 11534 w 2436685"/>
              <a:gd name="connsiteY14" fmla="*/ 1409726 h 2413001"/>
              <a:gd name="connsiteX15" fmla="*/ 29128 w 2436685"/>
              <a:gd name="connsiteY15" fmla="*/ 943464 h 2413001"/>
              <a:gd name="connsiteX16" fmla="*/ 108305 w 2436685"/>
              <a:gd name="connsiteY16" fmla="*/ 573974 h 2413001"/>
              <a:gd name="connsiteX17" fmla="*/ 310645 w 2436685"/>
              <a:gd name="connsiteY17" fmla="*/ 380431 h 2413001"/>
              <a:gd name="connsiteX18" fmla="*/ 433808 w 2436685"/>
              <a:gd name="connsiteY18" fmla="*/ 248470 h 2413001"/>
              <a:gd name="connsiteX19" fmla="*/ 856083 w 2436685"/>
              <a:gd name="connsiteY19" fmla="*/ 37333 h 2413001"/>
              <a:gd name="connsiteX20" fmla="*/ 1271347 w 2436685"/>
              <a:gd name="connsiteY20" fmla="*/ 13 h 2413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36685" h="2413001">
                <a:moveTo>
                  <a:pt x="1271347" y="13"/>
                </a:moveTo>
                <a:cubicBezTo>
                  <a:pt x="1315838" y="128"/>
                  <a:pt x="1357167" y="1044"/>
                  <a:pt x="1392723" y="2144"/>
                </a:cubicBezTo>
                <a:cubicBezTo>
                  <a:pt x="1534948" y="6542"/>
                  <a:pt x="1602394" y="19738"/>
                  <a:pt x="1709429" y="63725"/>
                </a:cubicBezTo>
                <a:cubicBezTo>
                  <a:pt x="1816464" y="107712"/>
                  <a:pt x="1948425" y="188355"/>
                  <a:pt x="2034933" y="266065"/>
                </a:cubicBezTo>
                <a:cubicBezTo>
                  <a:pt x="2121440" y="343775"/>
                  <a:pt x="2163961" y="421486"/>
                  <a:pt x="2228475" y="529987"/>
                </a:cubicBezTo>
                <a:cubicBezTo>
                  <a:pt x="2292989" y="638488"/>
                  <a:pt x="2389760" y="767516"/>
                  <a:pt x="2422017" y="917072"/>
                </a:cubicBezTo>
                <a:cubicBezTo>
                  <a:pt x="2454275" y="1066628"/>
                  <a:pt x="2423484" y="1289494"/>
                  <a:pt x="2422017" y="1427320"/>
                </a:cubicBezTo>
                <a:cubicBezTo>
                  <a:pt x="2420551" y="1565146"/>
                  <a:pt x="2448410" y="1650187"/>
                  <a:pt x="2413220" y="1744026"/>
                </a:cubicBezTo>
                <a:cubicBezTo>
                  <a:pt x="2378031" y="1837865"/>
                  <a:pt x="2290057" y="1906778"/>
                  <a:pt x="2210880" y="1990353"/>
                </a:cubicBezTo>
                <a:cubicBezTo>
                  <a:pt x="2131704" y="2073928"/>
                  <a:pt x="2084785" y="2176565"/>
                  <a:pt x="1938161" y="2245477"/>
                </a:cubicBezTo>
                <a:cubicBezTo>
                  <a:pt x="1791538" y="2314390"/>
                  <a:pt x="1537880" y="2384769"/>
                  <a:pt x="1331142" y="2403830"/>
                </a:cubicBezTo>
                <a:cubicBezTo>
                  <a:pt x="1124403" y="2422892"/>
                  <a:pt x="854616" y="2414094"/>
                  <a:pt x="697730" y="2359843"/>
                </a:cubicBezTo>
                <a:cubicBezTo>
                  <a:pt x="540843" y="2305593"/>
                  <a:pt x="473396" y="2170700"/>
                  <a:pt x="389821" y="2078327"/>
                </a:cubicBezTo>
                <a:cubicBezTo>
                  <a:pt x="306246" y="1985955"/>
                  <a:pt x="259327" y="1917042"/>
                  <a:pt x="196279" y="1805608"/>
                </a:cubicBezTo>
                <a:cubicBezTo>
                  <a:pt x="133231" y="1694174"/>
                  <a:pt x="39392" y="1553416"/>
                  <a:pt x="11534" y="1409726"/>
                </a:cubicBezTo>
                <a:cubicBezTo>
                  <a:pt x="-16325" y="1266035"/>
                  <a:pt x="13000" y="1082756"/>
                  <a:pt x="29128" y="943464"/>
                </a:cubicBezTo>
                <a:cubicBezTo>
                  <a:pt x="45257" y="804172"/>
                  <a:pt x="61386" y="667813"/>
                  <a:pt x="108305" y="573974"/>
                </a:cubicBezTo>
                <a:cubicBezTo>
                  <a:pt x="155224" y="480135"/>
                  <a:pt x="260793" y="431749"/>
                  <a:pt x="310645" y="380431"/>
                </a:cubicBezTo>
                <a:cubicBezTo>
                  <a:pt x="360497" y="329114"/>
                  <a:pt x="342902" y="305653"/>
                  <a:pt x="433808" y="248470"/>
                </a:cubicBezTo>
                <a:cubicBezTo>
                  <a:pt x="524714" y="191287"/>
                  <a:pt x="696263" y="78388"/>
                  <a:pt x="856083" y="37333"/>
                </a:cubicBezTo>
                <a:cubicBezTo>
                  <a:pt x="975947" y="6542"/>
                  <a:pt x="1137874" y="-331"/>
                  <a:pt x="1271347" y="13"/>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
        <p:nvSpPr>
          <p:cNvPr id="8" name="任意多边形: 形状 7">
            <a:extLst>
              <a:ext uri="{FF2B5EF4-FFF2-40B4-BE49-F238E27FC236}">
                <a16:creationId xmlns:a16="http://schemas.microsoft.com/office/drawing/2014/main" id="{D9900501-D350-4F95-87A2-2F44829EB575}"/>
              </a:ext>
            </a:extLst>
          </p:cNvPr>
          <p:cNvSpPr>
            <a:spLocks noGrp="1"/>
          </p:cNvSpPr>
          <p:nvPr>
            <p:ph type="pic" sz="quarter" idx="12"/>
          </p:nvPr>
        </p:nvSpPr>
        <p:spPr>
          <a:xfrm>
            <a:off x="1195929" y="792163"/>
            <a:ext cx="2436685" cy="2413001"/>
          </a:xfrm>
          <a:custGeom>
            <a:avLst/>
            <a:gdLst>
              <a:gd name="connsiteX0" fmla="*/ 1271347 w 2436685"/>
              <a:gd name="connsiteY0" fmla="*/ 13 h 2413001"/>
              <a:gd name="connsiteX1" fmla="*/ 1392724 w 2436685"/>
              <a:gd name="connsiteY1" fmla="*/ 2144 h 2413001"/>
              <a:gd name="connsiteX2" fmla="*/ 1709430 w 2436685"/>
              <a:gd name="connsiteY2" fmla="*/ 63725 h 2413001"/>
              <a:gd name="connsiteX3" fmla="*/ 2034933 w 2436685"/>
              <a:gd name="connsiteY3" fmla="*/ 266065 h 2413001"/>
              <a:gd name="connsiteX4" fmla="*/ 2228475 w 2436685"/>
              <a:gd name="connsiteY4" fmla="*/ 529987 h 2413001"/>
              <a:gd name="connsiteX5" fmla="*/ 2422018 w 2436685"/>
              <a:gd name="connsiteY5" fmla="*/ 917072 h 2413001"/>
              <a:gd name="connsiteX6" fmla="*/ 2422018 w 2436685"/>
              <a:gd name="connsiteY6" fmla="*/ 1427320 h 2413001"/>
              <a:gd name="connsiteX7" fmla="*/ 2413220 w 2436685"/>
              <a:gd name="connsiteY7" fmla="*/ 1744026 h 2413001"/>
              <a:gd name="connsiteX8" fmla="*/ 2210881 w 2436685"/>
              <a:gd name="connsiteY8" fmla="*/ 1990353 h 2413001"/>
              <a:gd name="connsiteX9" fmla="*/ 1938162 w 2436685"/>
              <a:gd name="connsiteY9" fmla="*/ 2245477 h 2413001"/>
              <a:gd name="connsiteX10" fmla="*/ 1331142 w 2436685"/>
              <a:gd name="connsiteY10" fmla="*/ 2403830 h 2413001"/>
              <a:gd name="connsiteX11" fmla="*/ 697730 w 2436685"/>
              <a:gd name="connsiteY11" fmla="*/ 2359843 h 2413001"/>
              <a:gd name="connsiteX12" fmla="*/ 389822 w 2436685"/>
              <a:gd name="connsiteY12" fmla="*/ 2078327 h 2413001"/>
              <a:gd name="connsiteX13" fmla="*/ 196279 w 2436685"/>
              <a:gd name="connsiteY13" fmla="*/ 1805608 h 2413001"/>
              <a:gd name="connsiteX14" fmla="*/ 11534 w 2436685"/>
              <a:gd name="connsiteY14" fmla="*/ 1409726 h 2413001"/>
              <a:gd name="connsiteX15" fmla="*/ 29129 w 2436685"/>
              <a:gd name="connsiteY15" fmla="*/ 943464 h 2413001"/>
              <a:gd name="connsiteX16" fmla="*/ 108305 w 2436685"/>
              <a:gd name="connsiteY16" fmla="*/ 573974 h 2413001"/>
              <a:gd name="connsiteX17" fmla="*/ 310645 w 2436685"/>
              <a:gd name="connsiteY17" fmla="*/ 380431 h 2413001"/>
              <a:gd name="connsiteX18" fmla="*/ 433808 w 2436685"/>
              <a:gd name="connsiteY18" fmla="*/ 248470 h 2413001"/>
              <a:gd name="connsiteX19" fmla="*/ 856083 w 2436685"/>
              <a:gd name="connsiteY19" fmla="*/ 37333 h 2413001"/>
              <a:gd name="connsiteX20" fmla="*/ 1271347 w 2436685"/>
              <a:gd name="connsiteY20" fmla="*/ 13 h 2413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36685" h="2413001">
                <a:moveTo>
                  <a:pt x="1271347" y="13"/>
                </a:moveTo>
                <a:cubicBezTo>
                  <a:pt x="1315838" y="128"/>
                  <a:pt x="1357168" y="1044"/>
                  <a:pt x="1392724" y="2144"/>
                </a:cubicBezTo>
                <a:cubicBezTo>
                  <a:pt x="1534948" y="6542"/>
                  <a:pt x="1602394" y="19738"/>
                  <a:pt x="1709430" y="63725"/>
                </a:cubicBezTo>
                <a:cubicBezTo>
                  <a:pt x="1816465" y="107712"/>
                  <a:pt x="1948425" y="188355"/>
                  <a:pt x="2034933" y="266065"/>
                </a:cubicBezTo>
                <a:cubicBezTo>
                  <a:pt x="2121440" y="343775"/>
                  <a:pt x="2163962" y="421486"/>
                  <a:pt x="2228475" y="529987"/>
                </a:cubicBezTo>
                <a:cubicBezTo>
                  <a:pt x="2292989" y="638488"/>
                  <a:pt x="2389761" y="767516"/>
                  <a:pt x="2422018" y="917072"/>
                </a:cubicBezTo>
                <a:cubicBezTo>
                  <a:pt x="2454275" y="1066628"/>
                  <a:pt x="2423484" y="1289494"/>
                  <a:pt x="2422018" y="1427320"/>
                </a:cubicBezTo>
                <a:cubicBezTo>
                  <a:pt x="2420552" y="1565146"/>
                  <a:pt x="2448410" y="1650187"/>
                  <a:pt x="2413220" y="1744026"/>
                </a:cubicBezTo>
                <a:cubicBezTo>
                  <a:pt x="2378031" y="1837865"/>
                  <a:pt x="2290057" y="1906778"/>
                  <a:pt x="2210881" y="1990353"/>
                </a:cubicBezTo>
                <a:cubicBezTo>
                  <a:pt x="2131704" y="2073929"/>
                  <a:pt x="2084785" y="2176565"/>
                  <a:pt x="1938162" y="2245477"/>
                </a:cubicBezTo>
                <a:cubicBezTo>
                  <a:pt x="1791538" y="2314390"/>
                  <a:pt x="1537880" y="2384769"/>
                  <a:pt x="1331142" y="2403830"/>
                </a:cubicBezTo>
                <a:cubicBezTo>
                  <a:pt x="1124403" y="2422892"/>
                  <a:pt x="854617" y="2414094"/>
                  <a:pt x="697730" y="2359843"/>
                </a:cubicBezTo>
                <a:cubicBezTo>
                  <a:pt x="540844" y="2305593"/>
                  <a:pt x="473397" y="2170700"/>
                  <a:pt x="389822" y="2078327"/>
                </a:cubicBezTo>
                <a:cubicBezTo>
                  <a:pt x="306246" y="1985955"/>
                  <a:pt x="259327" y="1917042"/>
                  <a:pt x="196279" y="1805608"/>
                </a:cubicBezTo>
                <a:cubicBezTo>
                  <a:pt x="133231" y="1694174"/>
                  <a:pt x="39392" y="1553416"/>
                  <a:pt x="11534" y="1409726"/>
                </a:cubicBezTo>
                <a:cubicBezTo>
                  <a:pt x="-16325" y="1266035"/>
                  <a:pt x="13000" y="1082756"/>
                  <a:pt x="29129" y="943464"/>
                </a:cubicBezTo>
                <a:cubicBezTo>
                  <a:pt x="45257" y="804172"/>
                  <a:pt x="61386" y="667813"/>
                  <a:pt x="108305" y="573974"/>
                </a:cubicBezTo>
                <a:cubicBezTo>
                  <a:pt x="155224" y="480135"/>
                  <a:pt x="260793" y="431749"/>
                  <a:pt x="310645" y="380431"/>
                </a:cubicBezTo>
                <a:cubicBezTo>
                  <a:pt x="360497" y="329114"/>
                  <a:pt x="342902" y="305654"/>
                  <a:pt x="433808" y="248470"/>
                </a:cubicBezTo>
                <a:cubicBezTo>
                  <a:pt x="524715" y="191287"/>
                  <a:pt x="696264" y="78388"/>
                  <a:pt x="856083" y="37333"/>
                </a:cubicBezTo>
                <a:cubicBezTo>
                  <a:pt x="975948" y="6542"/>
                  <a:pt x="1137874" y="-331"/>
                  <a:pt x="1271347" y="13"/>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Tree>
    <p:extLst>
      <p:ext uri="{BB962C8B-B14F-4D97-AF65-F5344CB8AC3E}">
        <p14:creationId xmlns:p14="http://schemas.microsoft.com/office/powerpoint/2010/main" val="24627587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_标题和内容">
    <p:spTree>
      <p:nvGrpSpPr>
        <p:cNvPr id="1" name=""/>
        <p:cNvGrpSpPr/>
        <p:nvPr/>
      </p:nvGrpSpPr>
      <p:grpSpPr>
        <a:xfrm>
          <a:off x="0" y="0"/>
          <a:ext cx="0" cy="0"/>
          <a:chOff x="0" y="0"/>
          <a:chExt cx="0" cy="0"/>
        </a:xfrm>
      </p:grpSpPr>
      <p:sp>
        <p:nvSpPr>
          <p:cNvPr id="6" name="任意多边形: 形状 5">
            <a:extLst>
              <a:ext uri="{FF2B5EF4-FFF2-40B4-BE49-F238E27FC236}">
                <a16:creationId xmlns:a16="http://schemas.microsoft.com/office/drawing/2014/main" id="{E5C2897E-9EB9-4DB6-918A-2E3954F92E08}"/>
              </a:ext>
            </a:extLst>
          </p:cNvPr>
          <p:cNvSpPr>
            <a:spLocks noGrp="1"/>
          </p:cNvSpPr>
          <p:nvPr>
            <p:ph type="pic" sz="quarter" idx="12"/>
          </p:nvPr>
        </p:nvSpPr>
        <p:spPr>
          <a:xfrm>
            <a:off x="1258889" y="688271"/>
            <a:ext cx="5345113" cy="3329693"/>
          </a:xfrm>
          <a:custGeom>
            <a:avLst/>
            <a:gdLst>
              <a:gd name="connsiteX0" fmla="*/ 2281163 w 5345113"/>
              <a:gd name="connsiteY0" fmla="*/ 249 h 3329693"/>
              <a:gd name="connsiteX1" fmla="*/ 2949174 w 5345113"/>
              <a:gd name="connsiteY1" fmla="*/ 102468 h 3329693"/>
              <a:gd name="connsiteX2" fmla="*/ 3780115 w 5345113"/>
              <a:gd name="connsiteY2" fmla="*/ 44057 h 3329693"/>
              <a:gd name="connsiteX3" fmla="*/ 4497005 w 5345113"/>
              <a:gd name="connsiteY3" fmla="*/ 29454 h 3329693"/>
              <a:gd name="connsiteX4" fmla="*/ 4936915 w 5345113"/>
              <a:gd name="connsiteY4" fmla="*/ 117071 h 3329693"/>
              <a:gd name="connsiteX5" fmla="*/ 5262775 w 5345113"/>
              <a:gd name="connsiteY5" fmla="*/ 379922 h 3329693"/>
              <a:gd name="connsiteX6" fmla="*/ 5344240 w 5345113"/>
              <a:gd name="connsiteY6" fmla="*/ 1051652 h 3329693"/>
              <a:gd name="connsiteX7" fmla="*/ 5230189 w 5345113"/>
              <a:gd name="connsiteY7" fmla="*/ 1548148 h 3329693"/>
              <a:gd name="connsiteX8" fmla="*/ 5279068 w 5345113"/>
              <a:gd name="connsiteY8" fmla="*/ 2497332 h 3329693"/>
              <a:gd name="connsiteX9" fmla="*/ 5132431 w 5345113"/>
              <a:gd name="connsiteY9" fmla="*/ 3110651 h 3329693"/>
              <a:gd name="connsiteX10" fmla="*/ 4562177 w 5345113"/>
              <a:gd name="connsiteY10" fmla="*/ 3242076 h 3329693"/>
              <a:gd name="connsiteX11" fmla="*/ 3698650 w 5345113"/>
              <a:gd name="connsiteY11" fmla="*/ 3242076 h 3329693"/>
              <a:gd name="connsiteX12" fmla="*/ 2802537 w 5345113"/>
              <a:gd name="connsiteY12" fmla="*/ 3329693 h 3329693"/>
              <a:gd name="connsiteX13" fmla="*/ 1922717 w 5345113"/>
              <a:gd name="connsiteY13" fmla="*/ 3242076 h 3329693"/>
              <a:gd name="connsiteX14" fmla="*/ 717038 w 5345113"/>
              <a:gd name="connsiteY14" fmla="*/ 3285885 h 3329693"/>
              <a:gd name="connsiteX15" fmla="*/ 195663 w 5345113"/>
              <a:gd name="connsiteY15" fmla="*/ 3169062 h 3329693"/>
              <a:gd name="connsiteX16" fmla="*/ 65319 w 5345113"/>
              <a:gd name="connsiteY16" fmla="*/ 2745580 h 3329693"/>
              <a:gd name="connsiteX17" fmla="*/ 148 w 5345113"/>
              <a:gd name="connsiteY17" fmla="*/ 2205275 h 3329693"/>
              <a:gd name="connsiteX18" fmla="*/ 81612 w 5345113"/>
              <a:gd name="connsiteY18" fmla="*/ 1518943 h 3329693"/>
              <a:gd name="connsiteX19" fmla="*/ 148 w 5345113"/>
              <a:gd name="connsiteY19" fmla="*/ 964035 h 3329693"/>
              <a:gd name="connsiteX20" fmla="*/ 97905 w 5345113"/>
              <a:gd name="connsiteY20" fmla="*/ 233894 h 3329693"/>
              <a:gd name="connsiteX21" fmla="*/ 586694 w 5345113"/>
              <a:gd name="connsiteY21" fmla="*/ 58660 h 3329693"/>
              <a:gd name="connsiteX22" fmla="*/ 1515393 w 5345113"/>
              <a:gd name="connsiteY22" fmla="*/ 73263 h 3329693"/>
              <a:gd name="connsiteX23" fmla="*/ 2281163 w 5345113"/>
              <a:gd name="connsiteY23" fmla="*/ 249 h 3329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345113" h="3329693">
                <a:moveTo>
                  <a:pt x="2281163" y="249"/>
                </a:moveTo>
                <a:cubicBezTo>
                  <a:pt x="2520126" y="5116"/>
                  <a:pt x="2699349" y="95167"/>
                  <a:pt x="2949174" y="102468"/>
                </a:cubicBezTo>
                <a:cubicBezTo>
                  <a:pt x="3198999" y="109770"/>
                  <a:pt x="3522143" y="56226"/>
                  <a:pt x="3780115" y="44057"/>
                </a:cubicBezTo>
                <a:cubicBezTo>
                  <a:pt x="4038086" y="31888"/>
                  <a:pt x="4304206" y="17285"/>
                  <a:pt x="4497005" y="29454"/>
                </a:cubicBezTo>
                <a:cubicBezTo>
                  <a:pt x="4689805" y="41623"/>
                  <a:pt x="4809288" y="58660"/>
                  <a:pt x="4936915" y="117071"/>
                </a:cubicBezTo>
                <a:cubicBezTo>
                  <a:pt x="5064544" y="175482"/>
                  <a:pt x="5194887" y="224158"/>
                  <a:pt x="5262775" y="379922"/>
                </a:cubicBezTo>
                <a:cubicBezTo>
                  <a:pt x="5330663" y="535686"/>
                  <a:pt x="5349670" y="856948"/>
                  <a:pt x="5344240" y="1051652"/>
                </a:cubicBezTo>
                <a:cubicBezTo>
                  <a:pt x="5338809" y="1246356"/>
                  <a:pt x="5241052" y="1307202"/>
                  <a:pt x="5230189" y="1548148"/>
                </a:cubicBezTo>
                <a:cubicBezTo>
                  <a:pt x="5219327" y="1789095"/>
                  <a:pt x="5295361" y="2236915"/>
                  <a:pt x="5279068" y="2497332"/>
                </a:cubicBezTo>
                <a:cubicBezTo>
                  <a:pt x="5262775" y="2757749"/>
                  <a:pt x="5251912" y="2986527"/>
                  <a:pt x="5132431" y="3110651"/>
                </a:cubicBezTo>
                <a:cubicBezTo>
                  <a:pt x="5012950" y="3234775"/>
                  <a:pt x="4801140" y="3220172"/>
                  <a:pt x="4562177" y="3242076"/>
                </a:cubicBezTo>
                <a:cubicBezTo>
                  <a:pt x="4323215" y="3263980"/>
                  <a:pt x="3991923" y="3227473"/>
                  <a:pt x="3698650" y="3242076"/>
                </a:cubicBezTo>
                <a:cubicBezTo>
                  <a:pt x="3405377" y="3256679"/>
                  <a:pt x="3098526" y="3329693"/>
                  <a:pt x="2802537" y="3329693"/>
                </a:cubicBezTo>
                <a:cubicBezTo>
                  <a:pt x="2506548" y="3329693"/>
                  <a:pt x="2270300" y="3249378"/>
                  <a:pt x="1922717" y="3242076"/>
                </a:cubicBezTo>
                <a:cubicBezTo>
                  <a:pt x="1575134" y="3234775"/>
                  <a:pt x="1004881" y="3298053"/>
                  <a:pt x="717038" y="3285885"/>
                </a:cubicBezTo>
                <a:cubicBezTo>
                  <a:pt x="429195" y="3273716"/>
                  <a:pt x="304283" y="3259113"/>
                  <a:pt x="195663" y="3169062"/>
                </a:cubicBezTo>
                <a:cubicBezTo>
                  <a:pt x="87043" y="3079011"/>
                  <a:pt x="97905" y="2906211"/>
                  <a:pt x="65319" y="2745580"/>
                </a:cubicBezTo>
                <a:cubicBezTo>
                  <a:pt x="32733" y="2584949"/>
                  <a:pt x="-2568" y="2409715"/>
                  <a:pt x="148" y="2205275"/>
                </a:cubicBezTo>
                <a:cubicBezTo>
                  <a:pt x="2863" y="2000836"/>
                  <a:pt x="81612" y="1725816"/>
                  <a:pt x="81612" y="1518943"/>
                </a:cubicBezTo>
                <a:cubicBezTo>
                  <a:pt x="81612" y="1312069"/>
                  <a:pt x="148" y="1170909"/>
                  <a:pt x="148" y="964035"/>
                </a:cubicBezTo>
                <a:cubicBezTo>
                  <a:pt x="148" y="757161"/>
                  <a:pt x="148" y="384789"/>
                  <a:pt x="97905" y="233894"/>
                </a:cubicBezTo>
                <a:cubicBezTo>
                  <a:pt x="195663" y="82998"/>
                  <a:pt x="350446" y="85431"/>
                  <a:pt x="586694" y="58660"/>
                </a:cubicBezTo>
                <a:cubicBezTo>
                  <a:pt x="822942" y="31888"/>
                  <a:pt x="1232982" y="82998"/>
                  <a:pt x="1515393" y="73263"/>
                </a:cubicBezTo>
                <a:cubicBezTo>
                  <a:pt x="1797804" y="63527"/>
                  <a:pt x="2042198" y="-4619"/>
                  <a:pt x="2281163" y="249"/>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Tree>
    <p:extLst>
      <p:ext uri="{BB962C8B-B14F-4D97-AF65-F5344CB8AC3E}">
        <p14:creationId xmlns:p14="http://schemas.microsoft.com/office/powerpoint/2010/main" val="31055199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1_标题和内容">
    <p:spTree>
      <p:nvGrpSpPr>
        <p:cNvPr id="1" name=""/>
        <p:cNvGrpSpPr/>
        <p:nvPr/>
      </p:nvGrpSpPr>
      <p:grpSpPr>
        <a:xfrm>
          <a:off x="0" y="0"/>
          <a:ext cx="0" cy="0"/>
          <a:chOff x="0" y="0"/>
          <a:chExt cx="0" cy="0"/>
        </a:xfrm>
      </p:grpSpPr>
      <p:sp>
        <p:nvSpPr>
          <p:cNvPr id="10" name="任意多边形: 形状 9">
            <a:extLst>
              <a:ext uri="{FF2B5EF4-FFF2-40B4-BE49-F238E27FC236}">
                <a16:creationId xmlns:a16="http://schemas.microsoft.com/office/drawing/2014/main" id="{2C35A339-F8D8-42AF-B629-C866E4CEF35E}"/>
              </a:ext>
            </a:extLst>
          </p:cNvPr>
          <p:cNvSpPr>
            <a:spLocks noGrp="1"/>
          </p:cNvSpPr>
          <p:nvPr>
            <p:ph type="pic" sz="quarter" idx="10"/>
          </p:nvPr>
        </p:nvSpPr>
        <p:spPr>
          <a:xfrm>
            <a:off x="7798486" y="3758563"/>
            <a:ext cx="2832610" cy="2329837"/>
          </a:xfrm>
          <a:custGeom>
            <a:avLst/>
            <a:gdLst>
              <a:gd name="connsiteX0" fmla="*/ 2332466 w 2832610"/>
              <a:gd name="connsiteY0" fmla="*/ 2130 h 2329837"/>
              <a:gd name="connsiteX1" fmla="*/ 2436071 w 2832610"/>
              <a:gd name="connsiteY1" fmla="*/ 26943 h 2329837"/>
              <a:gd name="connsiteX2" fmla="*/ 2622974 w 2832610"/>
              <a:gd name="connsiteY2" fmla="*/ 169819 h 2329837"/>
              <a:gd name="connsiteX3" fmla="*/ 2723272 w 2832610"/>
              <a:gd name="connsiteY3" fmla="*/ 587826 h 2329837"/>
              <a:gd name="connsiteX4" fmla="*/ 2709880 w 2832610"/>
              <a:gd name="connsiteY4" fmla="*/ 909053 h 2329837"/>
              <a:gd name="connsiteX5" fmla="*/ 2818340 w 2832610"/>
              <a:gd name="connsiteY5" fmla="*/ 1504376 h 2329837"/>
              <a:gd name="connsiteX6" fmla="*/ 2798909 w 2832610"/>
              <a:gd name="connsiteY6" fmla="*/ 1901591 h 2329837"/>
              <a:gd name="connsiteX7" fmla="*/ 2524112 w 2832610"/>
              <a:gd name="connsiteY7" fmla="*/ 2024634 h 2329837"/>
              <a:gd name="connsiteX8" fmla="*/ 2090398 w 2832610"/>
              <a:gd name="connsiteY8" fmla="*/ 2085414 h 2329837"/>
              <a:gd name="connsiteX9" fmla="*/ 1648063 w 2832610"/>
              <a:gd name="connsiteY9" fmla="*/ 2203758 h 2329837"/>
              <a:gd name="connsiteX10" fmla="*/ 1198420 w 2832610"/>
              <a:gd name="connsiteY10" fmla="*/ 2210414 h 2329837"/>
              <a:gd name="connsiteX11" fmla="*/ 596730 w 2832610"/>
              <a:gd name="connsiteY11" fmla="*/ 2322912 h 2329837"/>
              <a:gd name="connsiteX12" fmla="*/ 324538 w 2832610"/>
              <a:gd name="connsiteY12" fmla="*/ 2285915 h 2329837"/>
              <a:gd name="connsiteX13" fmla="*/ 221635 w 2832610"/>
              <a:gd name="connsiteY13" fmla="*/ 2027949 h 2329837"/>
              <a:gd name="connsiteX14" fmla="*/ 141138 w 2832610"/>
              <a:gd name="connsiteY14" fmla="*/ 1691701 h 2329837"/>
              <a:gd name="connsiteX15" fmla="*/ 121381 w 2832610"/>
              <a:gd name="connsiteY15" fmla="*/ 1253015 h 2329837"/>
              <a:gd name="connsiteX16" fmla="*/ 31410 w 2832610"/>
              <a:gd name="connsiteY16" fmla="*/ 908702 h 2329837"/>
              <a:gd name="connsiteX17" fmla="*/ 15964 w 2832610"/>
              <a:gd name="connsiteY17" fmla="*/ 441234 h 2329837"/>
              <a:gd name="connsiteX18" fmla="*/ 245972 w 2832610"/>
              <a:gd name="connsiteY18" fmla="*/ 296289 h 2329837"/>
              <a:gd name="connsiteX19" fmla="*/ 713709 w 2832610"/>
              <a:gd name="connsiteY19" fmla="*/ 240133 h 2329837"/>
              <a:gd name="connsiteX20" fmla="*/ 1091869 w 2832610"/>
              <a:gd name="connsiteY20" fmla="*/ 140176 h 2329837"/>
              <a:gd name="connsiteX21" fmla="*/ 1436420 w 2832610"/>
              <a:gd name="connsiteY21" fmla="*/ 157640 h 2329837"/>
              <a:gd name="connsiteX22" fmla="*/ 1848604 w 2832610"/>
              <a:gd name="connsiteY22" fmla="*/ 62306 h 2329837"/>
              <a:gd name="connsiteX23" fmla="*/ 2207377 w 2832610"/>
              <a:gd name="connsiteY23" fmla="*/ 2636 h 2329837"/>
              <a:gd name="connsiteX24" fmla="*/ 2332466 w 2832610"/>
              <a:gd name="connsiteY24" fmla="*/ 2130 h 2329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832610" h="2329837">
                <a:moveTo>
                  <a:pt x="2332466" y="2130"/>
                </a:moveTo>
                <a:cubicBezTo>
                  <a:pt x="2368743" y="5461"/>
                  <a:pt x="2401438" y="13011"/>
                  <a:pt x="2436071" y="26943"/>
                </a:cubicBezTo>
                <a:cubicBezTo>
                  <a:pt x="2505337" y="54807"/>
                  <a:pt x="2575106" y="76338"/>
                  <a:pt x="2622974" y="169819"/>
                </a:cubicBezTo>
                <a:cubicBezTo>
                  <a:pt x="2670840" y="263299"/>
                  <a:pt x="2708787" y="464620"/>
                  <a:pt x="2723272" y="587826"/>
                </a:cubicBezTo>
                <a:cubicBezTo>
                  <a:pt x="2737757" y="711031"/>
                  <a:pt x="2694036" y="756294"/>
                  <a:pt x="2709880" y="909053"/>
                </a:cubicBezTo>
                <a:cubicBezTo>
                  <a:pt x="2725725" y="1061811"/>
                  <a:pt x="2803502" y="1338954"/>
                  <a:pt x="2818340" y="1504376"/>
                </a:cubicBezTo>
                <a:cubicBezTo>
                  <a:pt x="2833178" y="1669799"/>
                  <a:pt x="2847947" y="1814881"/>
                  <a:pt x="2798909" y="1901591"/>
                </a:cubicBezTo>
                <a:cubicBezTo>
                  <a:pt x="2749871" y="1988301"/>
                  <a:pt x="2642197" y="1993997"/>
                  <a:pt x="2524112" y="2024634"/>
                </a:cubicBezTo>
                <a:cubicBezTo>
                  <a:pt x="2406027" y="2055272"/>
                  <a:pt x="2236406" y="2055560"/>
                  <a:pt x="2090398" y="2085414"/>
                </a:cubicBezTo>
                <a:cubicBezTo>
                  <a:pt x="1944390" y="2115268"/>
                  <a:pt x="1796726" y="2182925"/>
                  <a:pt x="1648063" y="2203758"/>
                </a:cubicBezTo>
                <a:cubicBezTo>
                  <a:pt x="1499400" y="2224592"/>
                  <a:pt x="1373642" y="2190555"/>
                  <a:pt x="1198420" y="2210414"/>
                </a:cubicBezTo>
                <a:cubicBezTo>
                  <a:pt x="1023198" y="2230273"/>
                  <a:pt x="742377" y="2310328"/>
                  <a:pt x="596730" y="2322912"/>
                </a:cubicBezTo>
                <a:cubicBezTo>
                  <a:pt x="451083" y="2335496"/>
                  <a:pt x="387054" y="2335076"/>
                  <a:pt x="324538" y="2285915"/>
                </a:cubicBezTo>
                <a:cubicBezTo>
                  <a:pt x="262022" y="2236754"/>
                  <a:pt x="252202" y="2126984"/>
                  <a:pt x="221635" y="2027949"/>
                </a:cubicBezTo>
                <a:cubicBezTo>
                  <a:pt x="191069" y="1928913"/>
                  <a:pt x="157847" y="1820857"/>
                  <a:pt x="141138" y="1691701"/>
                </a:cubicBezTo>
                <a:cubicBezTo>
                  <a:pt x="124429" y="1562545"/>
                  <a:pt x="139670" y="1383515"/>
                  <a:pt x="121381" y="1253015"/>
                </a:cubicBezTo>
                <a:cubicBezTo>
                  <a:pt x="103093" y="1122515"/>
                  <a:pt x="49698" y="1039202"/>
                  <a:pt x="31410" y="908702"/>
                </a:cubicBezTo>
                <a:cubicBezTo>
                  <a:pt x="13122" y="778202"/>
                  <a:pt x="-19796" y="543302"/>
                  <a:pt x="15964" y="441234"/>
                </a:cubicBezTo>
                <a:cubicBezTo>
                  <a:pt x="51724" y="339165"/>
                  <a:pt x="129681" y="329805"/>
                  <a:pt x="245972" y="296289"/>
                </a:cubicBezTo>
                <a:cubicBezTo>
                  <a:pt x="362262" y="262772"/>
                  <a:pt x="572727" y="266153"/>
                  <a:pt x="713709" y="240133"/>
                </a:cubicBezTo>
                <a:cubicBezTo>
                  <a:pt x="854692" y="214114"/>
                  <a:pt x="971417" y="153925"/>
                  <a:pt x="1091869" y="140176"/>
                </a:cubicBezTo>
                <a:cubicBezTo>
                  <a:pt x="1212321" y="126426"/>
                  <a:pt x="1310298" y="170618"/>
                  <a:pt x="1436420" y="157640"/>
                </a:cubicBezTo>
                <a:cubicBezTo>
                  <a:pt x="1562542" y="144661"/>
                  <a:pt x="1720111" y="88140"/>
                  <a:pt x="1848604" y="62306"/>
                </a:cubicBezTo>
                <a:cubicBezTo>
                  <a:pt x="1977096" y="36473"/>
                  <a:pt x="2109466" y="8530"/>
                  <a:pt x="2207377" y="2636"/>
                </a:cubicBezTo>
                <a:cubicBezTo>
                  <a:pt x="2256332" y="-311"/>
                  <a:pt x="2296190" y="-1200"/>
                  <a:pt x="2332466" y="2130"/>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
        <p:nvSpPr>
          <p:cNvPr id="9" name="任意多边形: 形状 8">
            <a:extLst>
              <a:ext uri="{FF2B5EF4-FFF2-40B4-BE49-F238E27FC236}">
                <a16:creationId xmlns:a16="http://schemas.microsoft.com/office/drawing/2014/main" id="{28B779A0-D5D1-4045-BDAD-9BC85F594C47}"/>
              </a:ext>
            </a:extLst>
          </p:cNvPr>
          <p:cNvSpPr>
            <a:spLocks noGrp="1"/>
          </p:cNvSpPr>
          <p:nvPr>
            <p:ph type="pic" sz="quarter" idx="11"/>
          </p:nvPr>
        </p:nvSpPr>
        <p:spPr>
          <a:xfrm>
            <a:off x="7875749" y="476900"/>
            <a:ext cx="3112911" cy="2868077"/>
          </a:xfrm>
          <a:custGeom>
            <a:avLst/>
            <a:gdLst>
              <a:gd name="connsiteX0" fmla="*/ 971939 w 3112911"/>
              <a:gd name="connsiteY0" fmla="*/ 2785 h 2868077"/>
              <a:gd name="connsiteX1" fmla="*/ 1116722 w 3112911"/>
              <a:gd name="connsiteY1" fmla="*/ 50836 h 2868077"/>
              <a:gd name="connsiteX2" fmla="*/ 1527284 w 3112911"/>
              <a:gd name="connsiteY2" fmla="*/ 281857 h 2868077"/>
              <a:gd name="connsiteX3" fmla="*/ 1891449 w 3112911"/>
              <a:gd name="connsiteY3" fmla="*/ 424616 h 2868077"/>
              <a:gd name="connsiteX4" fmla="*/ 2159127 w 3112911"/>
              <a:gd name="connsiteY4" fmla="*/ 642260 h 2868077"/>
              <a:gd name="connsiteX5" fmla="*/ 2548012 w 3112911"/>
              <a:gd name="connsiteY5" fmla="*/ 808851 h 2868077"/>
              <a:gd name="connsiteX6" fmla="*/ 2872735 w 3112911"/>
              <a:gd name="connsiteY6" fmla="*/ 972662 h 2868077"/>
              <a:gd name="connsiteX7" fmla="*/ 3042893 w 3112911"/>
              <a:gd name="connsiteY7" fmla="*/ 1127381 h 2868077"/>
              <a:gd name="connsiteX8" fmla="*/ 3109284 w 3112911"/>
              <a:gd name="connsiteY8" fmla="*/ 1353076 h 2868077"/>
              <a:gd name="connsiteX9" fmla="*/ 2943259 w 3112911"/>
              <a:gd name="connsiteY9" fmla="*/ 1749592 h 2868077"/>
              <a:gd name="connsiteX10" fmla="*/ 2742680 w 3112911"/>
              <a:gd name="connsiteY10" fmla="*/ 2000858 h 2868077"/>
              <a:gd name="connsiteX11" fmla="*/ 2478485 w 3112911"/>
              <a:gd name="connsiteY11" fmla="*/ 2545261 h 2868077"/>
              <a:gd name="connsiteX12" fmla="*/ 2228142 w 3112911"/>
              <a:gd name="connsiteY12" fmla="*/ 2854268 h 2868077"/>
              <a:gd name="connsiteX13" fmla="*/ 1933735 w 3112911"/>
              <a:gd name="connsiteY13" fmla="*/ 2791199 h 2868077"/>
              <a:gd name="connsiteX14" fmla="*/ 1547892 w 3112911"/>
              <a:gd name="connsiteY14" fmla="*/ 2584010 h 2868077"/>
              <a:gd name="connsiteX15" fmla="*/ 1121086 w 3112911"/>
              <a:gd name="connsiteY15" fmla="*/ 2418172 h 2868077"/>
              <a:gd name="connsiteX16" fmla="*/ 754367 w 3112911"/>
              <a:gd name="connsiteY16" fmla="*/ 2157904 h 2868077"/>
              <a:gd name="connsiteX17" fmla="*/ 202442 w 3112911"/>
              <a:gd name="connsiteY17" fmla="*/ 1893205 h 2868077"/>
              <a:gd name="connsiteX18" fmla="*/ 4685 w 3112911"/>
              <a:gd name="connsiteY18" fmla="*/ 1702550 h 2868077"/>
              <a:gd name="connsiteX19" fmla="*/ 74060 w 3112911"/>
              <a:gd name="connsiteY19" fmla="*/ 1433621 h 2868077"/>
              <a:gd name="connsiteX20" fmla="*/ 207760 w 3112911"/>
              <a:gd name="connsiteY20" fmla="*/ 1114769 h 2868077"/>
              <a:gd name="connsiteX21" fmla="*/ 450986 w 3112911"/>
              <a:gd name="connsiteY21" fmla="*/ 749150 h 2868077"/>
              <a:gd name="connsiteX22" fmla="*/ 581806 w 3112911"/>
              <a:gd name="connsiteY22" fmla="*/ 418193 h 2868077"/>
              <a:gd name="connsiteX23" fmla="*/ 845514 w 3112911"/>
              <a:gd name="connsiteY23" fmla="*/ 31899 h 2868077"/>
              <a:gd name="connsiteX24" fmla="*/ 971939 w 3112911"/>
              <a:gd name="connsiteY24" fmla="*/ 2785 h 286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12911" h="2868077">
                <a:moveTo>
                  <a:pt x="971939" y="2785"/>
                </a:moveTo>
                <a:cubicBezTo>
                  <a:pt x="1014394" y="9965"/>
                  <a:pt x="1059908" y="30006"/>
                  <a:pt x="1116722" y="50836"/>
                </a:cubicBezTo>
                <a:cubicBezTo>
                  <a:pt x="1230350" y="92496"/>
                  <a:pt x="1398163" y="219561"/>
                  <a:pt x="1527284" y="281857"/>
                </a:cubicBezTo>
                <a:cubicBezTo>
                  <a:pt x="1656405" y="344154"/>
                  <a:pt x="1786141" y="364549"/>
                  <a:pt x="1891449" y="424616"/>
                </a:cubicBezTo>
                <a:cubicBezTo>
                  <a:pt x="1996756" y="484683"/>
                  <a:pt x="2049700" y="578221"/>
                  <a:pt x="2159127" y="642260"/>
                </a:cubicBezTo>
                <a:cubicBezTo>
                  <a:pt x="2268554" y="706299"/>
                  <a:pt x="2429078" y="753784"/>
                  <a:pt x="2548012" y="808851"/>
                </a:cubicBezTo>
                <a:cubicBezTo>
                  <a:pt x="2666946" y="863918"/>
                  <a:pt x="2790255" y="919574"/>
                  <a:pt x="2872735" y="972662"/>
                </a:cubicBezTo>
                <a:cubicBezTo>
                  <a:pt x="2955215" y="1025750"/>
                  <a:pt x="3003468" y="1063979"/>
                  <a:pt x="3042893" y="1127381"/>
                </a:cubicBezTo>
                <a:cubicBezTo>
                  <a:pt x="3082317" y="1190784"/>
                  <a:pt x="3125889" y="1249374"/>
                  <a:pt x="3109284" y="1353076"/>
                </a:cubicBezTo>
                <a:cubicBezTo>
                  <a:pt x="3092678" y="1456778"/>
                  <a:pt x="3004359" y="1641629"/>
                  <a:pt x="2943259" y="1749592"/>
                </a:cubicBezTo>
                <a:cubicBezTo>
                  <a:pt x="2882159" y="1857556"/>
                  <a:pt x="2820143" y="1868247"/>
                  <a:pt x="2742680" y="2000858"/>
                </a:cubicBezTo>
                <a:cubicBezTo>
                  <a:pt x="2665218" y="2133469"/>
                  <a:pt x="2564241" y="2403026"/>
                  <a:pt x="2478485" y="2545261"/>
                </a:cubicBezTo>
                <a:cubicBezTo>
                  <a:pt x="2392729" y="2687495"/>
                  <a:pt x="2318933" y="2813278"/>
                  <a:pt x="2228142" y="2854268"/>
                </a:cubicBezTo>
                <a:cubicBezTo>
                  <a:pt x="2137350" y="2895258"/>
                  <a:pt x="2047110" y="2836242"/>
                  <a:pt x="1933735" y="2791199"/>
                </a:cubicBezTo>
                <a:cubicBezTo>
                  <a:pt x="1820361" y="2746157"/>
                  <a:pt x="1683334" y="2646181"/>
                  <a:pt x="1547892" y="2584010"/>
                </a:cubicBezTo>
                <a:cubicBezTo>
                  <a:pt x="1412451" y="2521839"/>
                  <a:pt x="1253341" y="2489190"/>
                  <a:pt x="1121086" y="2418172"/>
                </a:cubicBezTo>
                <a:cubicBezTo>
                  <a:pt x="988832" y="2347154"/>
                  <a:pt x="907474" y="2245398"/>
                  <a:pt x="754367" y="2157904"/>
                </a:cubicBezTo>
                <a:cubicBezTo>
                  <a:pt x="601260" y="2070409"/>
                  <a:pt x="327389" y="1969098"/>
                  <a:pt x="202442" y="1893205"/>
                </a:cubicBezTo>
                <a:cubicBezTo>
                  <a:pt x="77494" y="1817313"/>
                  <a:pt x="26082" y="1779147"/>
                  <a:pt x="4685" y="1702550"/>
                </a:cubicBezTo>
                <a:cubicBezTo>
                  <a:pt x="-16712" y="1625952"/>
                  <a:pt x="40214" y="1531584"/>
                  <a:pt x="74060" y="1433621"/>
                </a:cubicBezTo>
                <a:cubicBezTo>
                  <a:pt x="107906" y="1335657"/>
                  <a:pt x="144939" y="1228847"/>
                  <a:pt x="207760" y="1114769"/>
                </a:cubicBezTo>
                <a:cubicBezTo>
                  <a:pt x="270581" y="1000690"/>
                  <a:pt x="388645" y="865246"/>
                  <a:pt x="450986" y="749150"/>
                </a:cubicBezTo>
                <a:cubicBezTo>
                  <a:pt x="513327" y="633054"/>
                  <a:pt x="519465" y="534290"/>
                  <a:pt x="581806" y="418193"/>
                </a:cubicBezTo>
                <a:cubicBezTo>
                  <a:pt x="644147" y="302097"/>
                  <a:pt x="756361" y="93125"/>
                  <a:pt x="845514" y="31899"/>
                </a:cubicBezTo>
                <a:cubicBezTo>
                  <a:pt x="890090" y="1286"/>
                  <a:pt x="929485" y="-4395"/>
                  <a:pt x="971939" y="2785"/>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
        <p:nvSpPr>
          <p:cNvPr id="8" name="任意多边形: 形状 7">
            <a:extLst>
              <a:ext uri="{FF2B5EF4-FFF2-40B4-BE49-F238E27FC236}">
                <a16:creationId xmlns:a16="http://schemas.microsoft.com/office/drawing/2014/main" id="{702301BE-C290-4B17-B6F6-9F2895623A70}"/>
              </a:ext>
            </a:extLst>
          </p:cNvPr>
          <p:cNvSpPr>
            <a:spLocks noGrp="1"/>
          </p:cNvSpPr>
          <p:nvPr>
            <p:ph type="pic" sz="quarter" idx="12"/>
          </p:nvPr>
        </p:nvSpPr>
        <p:spPr>
          <a:xfrm>
            <a:off x="2677739" y="2011340"/>
            <a:ext cx="2436685" cy="2413001"/>
          </a:xfrm>
          <a:custGeom>
            <a:avLst/>
            <a:gdLst>
              <a:gd name="connsiteX0" fmla="*/ 1271347 w 2436685"/>
              <a:gd name="connsiteY0" fmla="*/ 13 h 2413001"/>
              <a:gd name="connsiteX1" fmla="*/ 1392724 w 2436685"/>
              <a:gd name="connsiteY1" fmla="*/ 2144 h 2413001"/>
              <a:gd name="connsiteX2" fmla="*/ 1709429 w 2436685"/>
              <a:gd name="connsiteY2" fmla="*/ 63725 h 2413001"/>
              <a:gd name="connsiteX3" fmla="*/ 2034933 w 2436685"/>
              <a:gd name="connsiteY3" fmla="*/ 266065 h 2413001"/>
              <a:gd name="connsiteX4" fmla="*/ 2228475 w 2436685"/>
              <a:gd name="connsiteY4" fmla="*/ 529987 h 2413001"/>
              <a:gd name="connsiteX5" fmla="*/ 2422018 w 2436685"/>
              <a:gd name="connsiteY5" fmla="*/ 917072 h 2413001"/>
              <a:gd name="connsiteX6" fmla="*/ 2422018 w 2436685"/>
              <a:gd name="connsiteY6" fmla="*/ 1427320 h 2413001"/>
              <a:gd name="connsiteX7" fmla="*/ 2413220 w 2436685"/>
              <a:gd name="connsiteY7" fmla="*/ 1744026 h 2413001"/>
              <a:gd name="connsiteX8" fmla="*/ 2210880 w 2436685"/>
              <a:gd name="connsiteY8" fmla="*/ 1990353 h 2413001"/>
              <a:gd name="connsiteX9" fmla="*/ 1938162 w 2436685"/>
              <a:gd name="connsiteY9" fmla="*/ 2245477 h 2413001"/>
              <a:gd name="connsiteX10" fmla="*/ 1331142 w 2436685"/>
              <a:gd name="connsiteY10" fmla="*/ 2403830 h 2413001"/>
              <a:gd name="connsiteX11" fmla="*/ 697730 w 2436685"/>
              <a:gd name="connsiteY11" fmla="*/ 2359843 h 2413001"/>
              <a:gd name="connsiteX12" fmla="*/ 389821 w 2436685"/>
              <a:gd name="connsiteY12" fmla="*/ 2078327 h 2413001"/>
              <a:gd name="connsiteX13" fmla="*/ 196279 w 2436685"/>
              <a:gd name="connsiteY13" fmla="*/ 1805608 h 2413001"/>
              <a:gd name="connsiteX14" fmla="*/ 11534 w 2436685"/>
              <a:gd name="connsiteY14" fmla="*/ 1409726 h 2413001"/>
              <a:gd name="connsiteX15" fmla="*/ 29129 w 2436685"/>
              <a:gd name="connsiteY15" fmla="*/ 943464 h 2413001"/>
              <a:gd name="connsiteX16" fmla="*/ 108305 w 2436685"/>
              <a:gd name="connsiteY16" fmla="*/ 573974 h 2413001"/>
              <a:gd name="connsiteX17" fmla="*/ 310645 w 2436685"/>
              <a:gd name="connsiteY17" fmla="*/ 380431 h 2413001"/>
              <a:gd name="connsiteX18" fmla="*/ 433809 w 2436685"/>
              <a:gd name="connsiteY18" fmla="*/ 248471 h 2413001"/>
              <a:gd name="connsiteX19" fmla="*/ 856083 w 2436685"/>
              <a:gd name="connsiteY19" fmla="*/ 37333 h 2413001"/>
              <a:gd name="connsiteX20" fmla="*/ 1271347 w 2436685"/>
              <a:gd name="connsiteY20" fmla="*/ 13 h 2413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36685" h="2413001">
                <a:moveTo>
                  <a:pt x="1271347" y="13"/>
                </a:moveTo>
                <a:cubicBezTo>
                  <a:pt x="1315838" y="128"/>
                  <a:pt x="1357168" y="1044"/>
                  <a:pt x="1392724" y="2144"/>
                </a:cubicBezTo>
                <a:cubicBezTo>
                  <a:pt x="1534948" y="6542"/>
                  <a:pt x="1602394" y="19739"/>
                  <a:pt x="1709429" y="63725"/>
                </a:cubicBezTo>
                <a:cubicBezTo>
                  <a:pt x="1816465" y="107712"/>
                  <a:pt x="1948426" y="188355"/>
                  <a:pt x="2034933" y="266065"/>
                </a:cubicBezTo>
                <a:cubicBezTo>
                  <a:pt x="2121440" y="343775"/>
                  <a:pt x="2163961" y="421486"/>
                  <a:pt x="2228475" y="529987"/>
                </a:cubicBezTo>
                <a:cubicBezTo>
                  <a:pt x="2292989" y="638488"/>
                  <a:pt x="2389760" y="767516"/>
                  <a:pt x="2422018" y="917072"/>
                </a:cubicBezTo>
                <a:cubicBezTo>
                  <a:pt x="2454275" y="1066628"/>
                  <a:pt x="2423484" y="1289494"/>
                  <a:pt x="2422018" y="1427320"/>
                </a:cubicBezTo>
                <a:cubicBezTo>
                  <a:pt x="2420552" y="1565146"/>
                  <a:pt x="2448410" y="1650187"/>
                  <a:pt x="2413220" y="1744026"/>
                </a:cubicBezTo>
                <a:cubicBezTo>
                  <a:pt x="2378031" y="1837865"/>
                  <a:pt x="2290057" y="1906778"/>
                  <a:pt x="2210880" y="1990353"/>
                </a:cubicBezTo>
                <a:cubicBezTo>
                  <a:pt x="2131704" y="2073928"/>
                  <a:pt x="2084785" y="2176565"/>
                  <a:pt x="1938162" y="2245477"/>
                </a:cubicBezTo>
                <a:cubicBezTo>
                  <a:pt x="1791538" y="2314390"/>
                  <a:pt x="1537880" y="2384769"/>
                  <a:pt x="1331142" y="2403830"/>
                </a:cubicBezTo>
                <a:cubicBezTo>
                  <a:pt x="1124403" y="2422892"/>
                  <a:pt x="854617" y="2414094"/>
                  <a:pt x="697730" y="2359843"/>
                </a:cubicBezTo>
                <a:cubicBezTo>
                  <a:pt x="540844" y="2305593"/>
                  <a:pt x="473397" y="2170700"/>
                  <a:pt x="389821" y="2078327"/>
                </a:cubicBezTo>
                <a:cubicBezTo>
                  <a:pt x="306246" y="1985955"/>
                  <a:pt x="259327" y="1917042"/>
                  <a:pt x="196279" y="1805608"/>
                </a:cubicBezTo>
                <a:cubicBezTo>
                  <a:pt x="133231" y="1694174"/>
                  <a:pt x="39392" y="1553416"/>
                  <a:pt x="11534" y="1409726"/>
                </a:cubicBezTo>
                <a:cubicBezTo>
                  <a:pt x="-16325" y="1266035"/>
                  <a:pt x="13000" y="1082756"/>
                  <a:pt x="29129" y="943464"/>
                </a:cubicBezTo>
                <a:cubicBezTo>
                  <a:pt x="45257" y="804172"/>
                  <a:pt x="61386" y="667813"/>
                  <a:pt x="108305" y="573974"/>
                </a:cubicBezTo>
                <a:cubicBezTo>
                  <a:pt x="155224" y="480135"/>
                  <a:pt x="260793" y="431749"/>
                  <a:pt x="310645" y="380431"/>
                </a:cubicBezTo>
                <a:cubicBezTo>
                  <a:pt x="360497" y="329114"/>
                  <a:pt x="342902" y="305654"/>
                  <a:pt x="433809" y="248471"/>
                </a:cubicBezTo>
                <a:cubicBezTo>
                  <a:pt x="524715" y="191288"/>
                  <a:pt x="696264" y="78388"/>
                  <a:pt x="856083" y="37333"/>
                </a:cubicBezTo>
                <a:cubicBezTo>
                  <a:pt x="975948" y="6542"/>
                  <a:pt x="1137874" y="-331"/>
                  <a:pt x="1271347" y="13"/>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Tree>
    <p:extLst>
      <p:ext uri="{BB962C8B-B14F-4D97-AF65-F5344CB8AC3E}">
        <p14:creationId xmlns:p14="http://schemas.microsoft.com/office/powerpoint/2010/main" val="4576257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2_标题和内容">
    <p:spTree>
      <p:nvGrpSpPr>
        <p:cNvPr id="1" name=""/>
        <p:cNvGrpSpPr/>
        <p:nvPr/>
      </p:nvGrpSpPr>
      <p:grpSpPr>
        <a:xfrm>
          <a:off x="0" y="0"/>
          <a:ext cx="0" cy="0"/>
          <a:chOff x="0" y="0"/>
          <a:chExt cx="0" cy="0"/>
        </a:xfrm>
      </p:grpSpPr>
      <p:sp>
        <p:nvSpPr>
          <p:cNvPr id="10" name="任意多边形: 形状 9">
            <a:extLst>
              <a:ext uri="{FF2B5EF4-FFF2-40B4-BE49-F238E27FC236}">
                <a16:creationId xmlns:a16="http://schemas.microsoft.com/office/drawing/2014/main" id="{ACA18F6A-97D2-4FDE-B75E-BBC14E1E509C}"/>
              </a:ext>
            </a:extLst>
          </p:cNvPr>
          <p:cNvSpPr>
            <a:spLocks noGrp="1"/>
          </p:cNvSpPr>
          <p:nvPr>
            <p:ph type="pic" sz="quarter" idx="10"/>
          </p:nvPr>
        </p:nvSpPr>
        <p:spPr>
          <a:xfrm>
            <a:off x="7083761" y="622521"/>
            <a:ext cx="3787477" cy="2604485"/>
          </a:xfrm>
          <a:custGeom>
            <a:avLst/>
            <a:gdLst>
              <a:gd name="connsiteX0" fmla="*/ 3172227 w 3787477"/>
              <a:gd name="connsiteY0" fmla="*/ 739 h 2604485"/>
              <a:gd name="connsiteX1" fmla="*/ 3311334 w 3787477"/>
              <a:gd name="connsiteY1" fmla="*/ 23401 h 2604485"/>
              <a:gd name="connsiteX2" fmla="*/ 3558809 w 3787477"/>
              <a:gd name="connsiteY2" fmla="*/ 170786 h 2604485"/>
              <a:gd name="connsiteX3" fmla="*/ 3679532 w 3787477"/>
              <a:gd name="connsiteY3" fmla="*/ 620401 h 2604485"/>
              <a:gd name="connsiteX4" fmla="*/ 3650068 w 3787477"/>
              <a:gd name="connsiteY4" fmla="*/ 969648 h 2604485"/>
              <a:gd name="connsiteX5" fmla="*/ 3775542 w 3787477"/>
              <a:gd name="connsiteY5" fmla="*/ 1611405 h 2604485"/>
              <a:gd name="connsiteX6" fmla="*/ 3735229 w 3787477"/>
              <a:gd name="connsiteY6" fmla="*/ 2043387 h 2604485"/>
              <a:gd name="connsiteX7" fmla="*/ 3359584 w 3787477"/>
              <a:gd name="connsiteY7" fmla="*/ 2188284 h 2604485"/>
              <a:gd name="connsiteX8" fmla="*/ 2771422 w 3787477"/>
              <a:gd name="connsiteY8" fmla="*/ 2272146 h 2604485"/>
              <a:gd name="connsiteX9" fmla="*/ 2169575 w 3787477"/>
              <a:gd name="connsiteY9" fmla="*/ 2418851 h 2604485"/>
              <a:gd name="connsiteX10" fmla="*/ 1561807 w 3787477"/>
              <a:gd name="connsiteY10" fmla="*/ 2444619 h 2604485"/>
              <a:gd name="connsiteX11" fmla="*/ 744854 w 3787477"/>
              <a:gd name="connsiteY11" fmla="*/ 2591549 h 2604485"/>
              <a:gd name="connsiteX12" fmla="*/ 378393 w 3787477"/>
              <a:gd name="connsiteY12" fmla="*/ 2562613 h 2604485"/>
              <a:gd name="connsiteX13" fmla="*/ 248486 w 3787477"/>
              <a:gd name="connsiteY13" fmla="*/ 2286832 h 2604485"/>
              <a:gd name="connsiteX14" fmla="*/ 151624 w 3787477"/>
              <a:gd name="connsiteY14" fmla="*/ 1925151 h 2604485"/>
              <a:gd name="connsiteX15" fmla="*/ 140457 w 3787477"/>
              <a:gd name="connsiteY15" fmla="*/ 1449768 h 2604485"/>
              <a:gd name="connsiteX16" fmla="*/ 31079 w 3787477"/>
              <a:gd name="connsiteY16" fmla="*/ 1079723 h 2604485"/>
              <a:gd name="connsiteX17" fmla="*/ 26755 w 3787477"/>
              <a:gd name="connsiteY17" fmla="*/ 572919 h 2604485"/>
              <a:gd name="connsiteX18" fmla="*/ 342658 w 3787477"/>
              <a:gd name="connsiteY18" fmla="*/ 406095 h 2604485"/>
              <a:gd name="connsiteX19" fmla="*/ 976628 w 3787477"/>
              <a:gd name="connsiteY19" fmla="*/ 325849 h 2604485"/>
              <a:gd name="connsiteX20" fmla="*/ 1491114 w 3787477"/>
              <a:gd name="connsiteY20" fmla="*/ 201749 h 2604485"/>
              <a:gd name="connsiteX21" fmla="*/ 1956034 w 3787477"/>
              <a:gd name="connsiteY21" fmla="*/ 206498 h 2604485"/>
              <a:gd name="connsiteX22" fmla="*/ 2516328 w 3787477"/>
              <a:gd name="connsiteY22" fmla="*/ 86015 h 2604485"/>
              <a:gd name="connsiteX23" fmla="*/ 3003195 w 3787477"/>
              <a:gd name="connsiteY23" fmla="*/ 6446 h 2604485"/>
              <a:gd name="connsiteX24" fmla="*/ 3172227 w 3787477"/>
              <a:gd name="connsiteY24" fmla="*/ 739 h 2604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787477" h="2604485">
                <a:moveTo>
                  <a:pt x="3172227" y="739"/>
                </a:moveTo>
                <a:cubicBezTo>
                  <a:pt x="3221124" y="2858"/>
                  <a:pt x="3265033" y="9706"/>
                  <a:pt x="3311334" y="23401"/>
                </a:cubicBezTo>
                <a:cubicBezTo>
                  <a:pt x="3403936" y="50791"/>
                  <a:pt x="3497442" y="71286"/>
                  <a:pt x="3558809" y="170786"/>
                </a:cubicBezTo>
                <a:cubicBezTo>
                  <a:pt x="3620175" y="270287"/>
                  <a:pt x="3664322" y="487257"/>
                  <a:pt x="3679532" y="620401"/>
                </a:cubicBezTo>
                <a:cubicBezTo>
                  <a:pt x="3694742" y="753544"/>
                  <a:pt x="3634067" y="804481"/>
                  <a:pt x="3650068" y="969648"/>
                </a:cubicBezTo>
                <a:cubicBezTo>
                  <a:pt x="3666070" y="1134815"/>
                  <a:pt x="3761348" y="1432449"/>
                  <a:pt x="3775542" y="1611405"/>
                </a:cubicBezTo>
                <a:cubicBezTo>
                  <a:pt x="3789735" y="1790361"/>
                  <a:pt x="3804555" y="1947240"/>
                  <a:pt x="3735229" y="2043387"/>
                </a:cubicBezTo>
                <a:cubicBezTo>
                  <a:pt x="3665903" y="2139533"/>
                  <a:pt x="3520217" y="2150157"/>
                  <a:pt x="3359584" y="2188284"/>
                </a:cubicBezTo>
                <a:cubicBezTo>
                  <a:pt x="3198950" y="2226410"/>
                  <a:pt x="2969757" y="2233718"/>
                  <a:pt x="2771422" y="2272146"/>
                </a:cubicBezTo>
                <a:cubicBezTo>
                  <a:pt x="2573087" y="2310574"/>
                  <a:pt x="2371178" y="2390106"/>
                  <a:pt x="2169575" y="2418851"/>
                </a:cubicBezTo>
                <a:cubicBezTo>
                  <a:pt x="1967972" y="2447597"/>
                  <a:pt x="1799260" y="2415836"/>
                  <a:pt x="1561807" y="2444619"/>
                </a:cubicBezTo>
                <a:cubicBezTo>
                  <a:pt x="1324353" y="2473402"/>
                  <a:pt x="942090" y="2571883"/>
                  <a:pt x="744854" y="2591549"/>
                </a:cubicBezTo>
                <a:cubicBezTo>
                  <a:pt x="547619" y="2611215"/>
                  <a:pt x="461121" y="2613400"/>
                  <a:pt x="378393" y="2562613"/>
                </a:cubicBezTo>
                <a:cubicBezTo>
                  <a:pt x="295664" y="2511827"/>
                  <a:pt x="286281" y="2393076"/>
                  <a:pt x="248486" y="2286832"/>
                </a:cubicBezTo>
                <a:cubicBezTo>
                  <a:pt x="210692" y="2180588"/>
                  <a:pt x="169629" y="2064662"/>
                  <a:pt x="151624" y="1925151"/>
                </a:cubicBezTo>
                <a:cubicBezTo>
                  <a:pt x="133620" y="1785641"/>
                  <a:pt x="160548" y="1590673"/>
                  <a:pt x="140457" y="1449768"/>
                </a:cubicBezTo>
                <a:cubicBezTo>
                  <a:pt x="120366" y="1308863"/>
                  <a:pt x="51170" y="1220628"/>
                  <a:pt x="31079" y="1079723"/>
                </a:cubicBezTo>
                <a:cubicBezTo>
                  <a:pt x="10988" y="938819"/>
                  <a:pt x="-25175" y="685190"/>
                  <a:pt x="26755" y="572919"/>
                </a:cubicBezTo>
                <a:cubicBezTo>
                  <a:pt x="78685" y="460648"/>
                  <a:pt x="184346" y="447273"/>
                  <a:pt x="342658" y="406095"/>
                </a:cubicBezTo>
                <a:cubicBezTo>
                  <a:pt x="500970" y="364917"/>
                  <a:pt x="785219" y="359907"/>
                  <a:pt x="976628" y="325849"/>
                </a:cubicBezTo>
                <a:cubicBezTo>
                  <a:pt x="1168037" y="291791"/>
                  <a:pt x="1327879" y="221641"/>
                  <a:pt x="1491114" y="201749"/>
                </a:cubicBezTo>
                <a:cubicBezTo>
                  <a:pt x="1654349" y="181857"/>
                  <a:pt x="1785165" y="225787"/>
                  <a:pt x="1956034" y="206498"/>
                </a:cubicBezTo>
                <a:cubicBezTo>
                  <a:pt x="2126903" y="187209"/>
                  <a:pt x="2341802" y="119356"/>
                  <a:pt x="2516328" y="86015"/>
                </a:cubicBezTo>
                <a:cubicBezTo>
                  <a:pt x="2690855" y="52673"/>
                  <a:pt x="2870695" y="16882"/>
                  <a:pt x="3003195" y="6446"/>
                </a:cubicBezTo>
                <a:cubicBezTo>
                  <a:pt x="3069446" y="1228"/>
                  <a:pt x="3123330" y="-1380"/>
                  <a:pt x="3172227" y="739"/>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
        <p:nvSpPr>
          <p:cNvPr id="9" name="任意多边形: 形状 8">
            <a:extLst>
              <a:ext uri="{FF2B5EF4-FFF2-40B4-BE49-F238E27FC236}">
                <a16:creationId xmlns:a16="http://schemas.microsoft.com/office/drawing/2014/main" id="{8C26489C-F0F0-4F7A-8B8C-69FA6B268463}"/>
              </a:ext>
            </a:extLst>
          </p:cNvPr>
          <p:cNvSpPr>
            <a:spLocks noGrp="1"/>
          </p:cNvSpPr>
          <p:nvPr>
            <p:ph type="pic" sz="quarter" idx="11"/>
          </p:nvPr>
        </p:nvSpPr>
        <p:spPr>
          <a:xfrm>
            <a:off x="4442022" y="3187037"/>
            <a:ext cx="3937136" cy="3033269"/>
          </a:xfrm>
          <a:custGeom>
            <a:avLst/>
            <a:gdLst>
              <a:gd name="connsiteX0" fmla="*/ 746518 w 3937136"/>
              <a:gd name="connsiteY0" fmla="*/ 531 h 3033269"/>
              <a:gd name="connsiteX1" fmla="*/ 949007 w 3937136"/>
              <a:gd name="connsiteY1" fmla="*/ 37432 h 3033269"/>
              <a:gd name="connsiteX2" fmla="*/ 1552783 w 3937136"/>
              <a:gd name="connsiteY2" fmla="*/ 246743 h 3033269"/>
              <a:gd name="connsiteX3" fmla="*/ 2068929 w 3937136"/>
              <a:gd name="connsiteY3" fmla="*/ 363749 h 3033269"/>
              <a:gd name="connsiteX4" fmla="*/ 2483495 w 3937136"/>
              <a:gd name="connsiteY4" fmla="*/ 574243 h 3033269"/>
              <a:gd name="connsiteX5" fmla="*/ 3039091 w 3937136"/>
              <a:gd name="connsiteY5" fmla="*/ 714810 h 3033269"/>
              <a:gd name="connsiteX6" fmla="*/ 3510730 w 3937136"/>
              <a:gd name="connsiteY6" fmla="*/ 859474 h 3033269"/>
              <a:gd name="connsiteX7" fmla="*/ 3779370 w 3937136"/>
              <a:gd name="connsiteY7" fmla="*/ 1011360 h 3033269"/>
              <a:gd name="connsiteX8" fmla="*/ 3935783 w 3937136"/>
              <a:gd name="connsiteY8" fmla="*/ 1253230 h 3033269"/>
              <a:gd name="connsiteX9" fmla="*/ 3844529 w 3937136"/>
              <a:gd name="connsiteY9" fmla="*/ 1709738 h 3033269"/>
              <a:gd name="connsiteX10" fmla="*/ 3663196 w 3937136"/>
              <a:gd name="connsiteY10" fmla="*/ 2009672 h 3033269"/>
              <a:gd name="connsiteX11" fmla="*/ 3490965 w 3937136"/>
              <a:gd name="connsiteY11" fmla="*/ 2640491 h 3033269"/>
              <a:gd name="connsiteX12" fmla="*/ 3263208 w 3937136"/>
              <a:gd name="connsiteY12" fmla="*/ 3009760 h 3033269"/>
              <a:gd name="connsiteX13" fmla="*/ 2862269 w 3937136"/>
              <a:gd name="connsiteY13" fmla="*/ 2972984 h 3033269"/>
              <a:gd name="connsiteX14" fmla="*/ 2297943 w 3937136"/>
              <a:gd name="connsiteY14" fmla="*/ 2787235 h 3033269"/>
              <a:gd name="connsiteX15" fmla="*/ 1693474 w 3937136"/>
              <a:gd name="connsiteY15" fmla="*/ 2651735 h 3033269"/>
              <a:gd name="connsiteX16" fmla="*/ 1137347 w 3937136"/>
              <a:gd name="connsiteY16" fmla="*/ 2405223 h 3033269"/>
              <a:gd name="connsiteX17" fmla="*/ 339996 w 3937136"/>
              <a:gd name="connsiteY17" fmla="*/ 2174505 h 3033269"/>
              <a:gd name="connsiteX18" fmla="*/ 24400 w 3937136"/>
              <a:gd name="connsiteY18" fmla="*/ 1986009 h 3033269"/>
              <a:gd name="connsiteX19" fmla="*/ 30312 w 3937136"/>
              <a:gd name="connsiteY19" fmla="*/ 1681220 h 3033269"/>
              <a:gd name="connsiteX20" fmla="*/ 103943 w 3937136"/>
              <a:gd name="connsiteY20" fmla="*/ 1314105 h 3033269"/>
              <a:gd name="connsiteX21" fmla="*/ 304815 w 3937136"/>
              <a:gd name="connsiteY21" fmla="*/ 883101 h 3033269"/>
              <a:gd name="connsiteX22" fmla="*/ 370940 w 3937136"/>
              <a:gd name="connsiteY22" fmla="*/ 502938 h 3033269"/>
              <a:gd name="connsiteX23" fmla="*/ 591883 w 3937136"/>
              <a:gd name="connsiteY23" fmla="*/ 46809 h 3033269"/>
              <a:gd name="connsiteX24" fmla="*/ 746518 w 3937136"/>
              <a:gd name="connsiteY24" fmla="*/ 531 h 3033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37136" h="3033269">
                <a:moveTo>
                  <a:pt x="746518" y="531"/>
                </a:moveTo>
                <a:cubicBezTo>
                  <a:pt x="803737" y="3719"/>
                  <a:pt x="868932" y="20771"/>
                  <a:pt x="949007" y="37432"/>
                </a:cubicBezTo>
                <a:cubicBezTo>
                  <a:pt x="1109157" y="70755"/>
                  <a:pt x="1366130" y="192358"/>
                  <a:pt x="1552783" y="246743"/>
                </a:cubicBezTo>
                <a:cubicBezTo>
                  <a:pt x="1739436" y="301129"/>
                  <a:pt x="1913810" y="309165"/>
                  <a:pt x="2068929" y="363749"/>
                </a:cubicBezTo>
                <a:cubicBezTo>
                  <a:pt x="2224048" y="418332"/>
                  <a:pt x="2321802" y="515733"/>
                  <a:pt x="2483495" y="574243"/>
                </a:cubicBezTo>
                <a:cubicBezTo>
                  <a:pt x="2645189" y="632753"/>
                  <a:pt x="2867886" y="667272"/>
                  <a:pt x="3039091" y="714810"/>
                </a:cubicBezTo>
                <a:cubicBezTo>
                  <a:pt x="3210296" y="762349"/>
                  <a:pt x="3387350" y="810049"/>
                  <a:pt x="3510730" y="859474"/>
                </a:cubicBezTo>
                <a:cubicBezTo>
                  <a:pt x="3634109" y="908898"/>
                  <a:pt x="3708528" y="945734"/>
                  <a:pt x="3779370" y="1011360"/>
                </a:cubicBezTo>
                <a:cubicBezTo>
                  <a:pt x="3850212" y="1076986"/>
                  <a:pt x="3924923" y="1136833"/>
                  <a:pt x="3935783" y="1253230"/>
                </a:cubicBezTo>
                <a:cubicBezTo>
                  <a:pt x="3946642" y="1369627"/>
                  <a:pt x="3889959" y="1583665"/>
                  <a:pt x="3844529" y="1709738"/>
                </a:cubicBezTo>
                <a:cubicBezTo>
                  <a:pt x="3799098" y="1835812"/>
                  <a:pt x="3722124" y="1854547"/>
                  <a:pt x="3663196" y="2009672"/>
                </a:cubicBezTo>
                <a:cubicBezTo>
                  <a:pt x="3604269" y="2164798"/>
                  <a:pt x="3557629" y="2473809"/>
                  <a:pt x="3490965" y="2640491"/>
                </a:cubicBezTo>
                <a:cubicBezTo>
                  <a:pt x="3424300" y="2807172"/>
                  <a:pt x="3367990" y="2954345"/>
                  <a:pt x="3263208" y="3009760"/>
                </a:cubicBezTo>
                <a:cubicBezTo>
                  <a:pt x="3158425" y="3065176"/>
                  <a:pt x="3023146" y="3010072"/>
                  <a:pt x="2862269" y="2972984"/>
                </a:cubicBezTo>
                <a:cubicBezTo>
                  <a:pt x="2701392" y="2935897"/>
                  <a:pt x="2492742" y="2840776"/>
                  <a:pt x="2297943" y="2787235"/>
                </a:cubicBezTo>
                <a:cubicBezTo>
                  <a:pt x="2103143" y="2733694"/>
                  <a:pt x="1886907" y="2715404"/>
                  <a:pt x="1693474" y="2651735"/>
                </a:cubicBezTo>
                <a:cubicBezTo>
                  <a:pt x="1500041" y="2588067"/>
                  <a:pt x="1362926" y="2484761"/>
                  <a:pt x="1137347" y="2405223"/>
                </a:cubicBezTo>
                <a:cubicBezTo>
                  <a:pt x="911767" y="2325685"/>
                  <a:pt x="525487" y="2244374"/>
                  <a:pt x="339996" y="2174505"/>
                </a:cubicBezTo>
                <a:cubicBezTo>
                  <a:pt x="154505" y="2104636"/>
                  <a:pt x="76014" y="2068224"/>
                  <a:pt x="24400" y="1986009"/>
                </a:cubicBezTo>
                <a:cubicBezTo>
                  <a:pt x="-27215" y="1903795"/>
                  <a:pt x="17054" y="1793204"/>
                  <a:pt x="30312" y="1681220"/>
                </a:cubicBezTo>
                <a:cubicBezTo>
                  <a:pt x="43568" y="1569236"/>
                  <a:pt x="58192" y="1447125"/>
                  <a:pt x="103943" y="1314105"/>
                </a:cubicBezTo>
                <a:cubicBezTo>
                  <a:pt x="149694" y="1181086"/>
                  <a:pt x="260316" y="1018296"/>
                  <a:pt x="304815" y="883101"/>
                </a:cubicBezTo>
                <a:cubicBezTo>
                  <a:pt x="349314" y="747906"/>
                  <a:pt x="326440" y="638133"/>
                  <a:pt x="370940" y="502938"/>
                </a:cubicBezTo>
                <a:cubicBezTo>
                  <a:pt x="415439" y="367743"/>
                  <a:pt x="495539" y="124393"/>
                  <a:pt x="591883" y="46809"/>
                </a:cubicBezTo>
                <a:cubicBezTo>
                  <a:pt x="640055" y="8017"/>
                  <a:pt x="689299" y="-2658"/>
                  <a:pt x="746518" y="531"/>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
        <p:nvSpPr>
          <p:cNvPr id="8" name="任意多边形: 形状 7">
            <a:extLst>
              <a:ext uri="{FF2B5EF4-FFF2-40B4-BE49-F238E27FC236}">
                <a16:creationId xmlns:a16="http://schemas.microsoft.com/office/drawing/2014/main" id="{AB3BFA5A-C98C-42AE-BA78-8727946E2E3A}"/>
              </a:ext>
            </a:extLst>
          </p:cNvPr>
          <p:cNvSpPr>
            <a:spLocks noGrp="1"/>
          </p:cNvSpPr>
          <p:nvPr>
            <p:ph type="pic" sz="quarter" idx="12"/>
          </p:nvPr>
        </p:nvSpPr>
        <p:spPr>
          <a:xfrm>
            <a:off x="1312703" y="1075670"/>
            <a:ext cx="2436685" cy="2413001"/>
          </a:xfrm>
          <a:custGeom>
            <a:avLst/>
            <a:gdLst>
              <a:gd name="connsiteX0" fmla="*/ 1271347 w 2436685"/>
              <a:gd name="connsiteY0" fmla="*/ 13 h 2413001"/>
              <a:gd name="connsiteX1" fmla="*/ 1392724 w 2436685"/>
              <a:gd name="connsiteY1" fmla="*/ 2144 h 2413001"/>
              <a:gd name="connsiteX2" fmla="*/ 1709430 w 2436685"/>
              <a:gd name="connsiteY2" fmla="*/ 63725 h 2413001"/>
              <a:gd name="connsiteX3" fmla="*/ 2034933 w 2436685"/>
              <a:gd name="connsiteY3" fmla="*/ 266065 h 2413001"/>
              <a:gd name="connsiteX4" fmla="*/ 2228475 w 2436685"/>
              <a:gd name="connsiteY4" fmla="*/ 529987 h 2413001"/>
              <a:gd name="connsiteX5" fmla="*/ 2422018 w 2436685"/>
              <a:gd name="connsiteY5" fmla="*/ 917072 h 2413001"/>
              <a:gd name="connsiteX6" fmla="*/ 2422018 w 2436685"/>
              <a:gd name="connsiteY6" fmla="*/ 1427320 h 2413001"/>
              <a:gd name="connsiteX7" fmla="*/ 2413220 w 2436685"/>
              <a:gd name="connsiteY7" fmla="*/ 1744026 h 2413001"/>
              <a:gd name="connsiteX8" fmla="*/ 2210881 w 2436685"/>
              <a:gd name="connsiteY8" fmla="*/ 1990353 h 2413001"/>
              <a:gd name="connsiteX9" fmla="*/ 1938162 w 2436685"/>
              <a:gd name="connsiteY9" fmla="*/ 2245477 h 2413001"/>
              <a:gd name="connsiteX10" fmla="*/ 1331142 w 2436685"/>
              <a:gd name="connsiteY10" fmla="*/ 2403830 h 2413001"/>
              <a:gd name="connsiteX11" fmla="*/ 697730 w 2436685"/>
              <a:gd name="connsiteY11" fmla="*/ 2359844 h 2413001"/>
              <a:gd name="connsiteX12" fmla="*/ 389822 w 2436685"/>
              <a:gd name="connsiteY12" fmla="*/ 2078327 h 2413001"/>
              <a:gd name="connsiteX13" fmla="*/ 196279 w 2436685"/>
              <a:gd name="connsiteY13" fmla="*/ 1805608 h 2413001"/>
              <a:gd name="connsiteX14" fmla="*/ 11534 w 2436685"/>
              <a:gd name="connsiteY14" fmla="*/ 1409726 h 2413001"/>
              <a:gd name="connsiteX15" fmla="*/ 29129 w 2436685"/>
              <a:gd name="connsiteY15" fmla="*/ 943464 h 2413001"/>
              <a:gd name="connsiteX16" fmla="*/ 108305 w 2436685"/>
              <a:gd name="connsiteY16" fmla="*/ 573974 h 2413001"/>
              <a:gd name="connsiteX17" fmla="*/ 310645 w 2436685"/>
              <a:gd name="connsiteY17" fmla="*/ 380431 h 2413001"/>
              <a:gd name="connsiteX18" fmla="*/ 433808 w 2436685"/>
              <a:gd name="connsiteY18" fmla="*/ 248470 h 2413001"/>
              <a:gd name="connsiteX19" fmla="*/ 856083 w 2436685"/>
              <a:gd name="connsiteY19" fmla="*/ 37333 h 2413001"/>
              <a:gd name="connsiteX20" fmla="*/ 1271347 w 2436685"/>
              <a:gd name="connsiteY20" fmla="*/ 13 h 2413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36685" h="2413001">
                <a:moveTo>
                  <a:pt x="1271347" y="13"/>
                </a:moveTo>
                <a:cubicBezTo>
                  <a:pt x="1315838" y="128"/>
                  <a:pt x="1357167" y="1044"/>
                  <a:pt x="1392724" y="2144"/>
                </a:cubicBezTo>
                <a:cubicBezTo>
                  <a:pt x="1534948" y="6542"/>
                  <a:pt x="1602394" y="19739"/>
                  <a:pt x="1709430" y="63725"/>
                </a:cubicBezTo>
                <a:cubicBezTo>
                  <a:pt x="1816465" y="107712"/>
                  <a:pt x="1948425" y="188355"/>
                  <a:pt x="2034933" y="266065"/>
                </a:cubicBezTo>
                <a:cubicBezTo>
                  <a:pt x="2121440" y="343775"/>
                  <a:pt x="2163962" y="421486"/>
                  <a:pt x="2228475" y="529987"/>
                </a:cubicBezTo>
                <a:cubicBezTo>
                  <a:pt x="2292989" y="638488"/>
                  <a:pt x="2389761" y="767516"/>
                  <a:pt x="2422018" y="917072"/>
                </a:cubicBezTo>
                <a:cubicBezTo>
                  <a:pt x="2454275" y="1066628"/>
                  <a:pt x="2423484" y="1289494"/>
                  <a:pt x="2422018" y="1427320"/>
                </a:cubicBezTo>
                <a:cubicBezTo>
                  <a:pt x="2420552" y="1565146"/>
                  <a:pt x="2448410" y="1650187"/>
                  <a:pt x="2413220" y="1744026"/>
                </a:cubicBezTo>
                <a:cubicBezTo>
                  <a:pt x="2378031" y="1837865"/>
                  <a:pt x="2290057" y="1906778"/>
                  <a:pt x="2210881" y="1990353"/>
                </a:cubicBezTo>
                <a:cubicBezTo>
                  <a:pt x="2131704" y="2073928"/>
                  <a:pt x="2084785" y="2176565"/>
                  <a:pt x="1938162" y="2245477"/>
                </a:cubicBezTo>
                <a:cubicBezTo>
                  <a:pt x="1791538" y="2314390"/>
                  <a:pt x="1537881" y="2384769"/>
                  <a:pt x="1331142" y="2403830"/>
                </a:cubicBezTo>
                <a:cubicBezTo>
                  <a:pt x="1124403" y="2422892"/>
                  <a:pt x="854617" y="2414094"/>
                  <a:pt x="697730" y="2359844"/>
                </a:cubicBezTo>
                <a:cubicBezTo>
                  <a:pt x="540844" y="2305593"/>
                  <a:pt x="473397" y="2170700"/>
                  <a:pt x="389822" y="2078327"/>
                </a:cubicBezTo>
                <a:cubicBezTo>
                  <a:pt x="306246" y="1985955"/>
                  <a:pt x="259327" y="1917042"/>
                  <a:pt x="196279" y="1805608"/>
                </a:cubicBezTo>
                <a:cubicBezTo>
                  <a:pt x="133231" y="1694174"/>
                  <a:pt x="39393" y="1553416"/>
                  <a:pt x="11534" y="1409726"/>
                </a:cubicBezTo>
                <a:cubicBezTo>
                  <a:pt x="-16325" y="1266035"/>
                  <a:pt x="13000" y="1082756"/>
                  <a:pt x="29129" y="943464"/>
                </a:cubicBezTo>
                <a:cubicBezTo>
                  <a:pt x="45257" y="804172"/>
                  <a:pt x="61386" y="667813"/>
                  <a:pt x="108305" y="573974"/>
                </a:cubicBezTo>
                <a:cubicBezTo>
                  <a:pt x="155224" y="480135"/>
                  <a:pt x="260793" y="431749"/>
                  <a:pt x="310645" y="380431"/>
                </a:cubicBezTo>
                <a:cubicBezTo>
                  <a:pt x="360497" y="329114"/>
                  <a:pt x="342902" y="305654"/>
                  <a:pt x="433808" y="248470"/>
                </a:cubicBezTo>
                <a:cubicBezTo>
                  <a:pt x="524715" y="191287"/>
                  <a:pt x="696263" y="78388"/>
                  <a:pt x="856083" y="37333"/>
                </a:cubicBezTo>
                <a:cubicBezTo>
                  <a:pt x="975948" y="6542"/>
                  <a:pt x="1137874" y="-331"/>
                  <a:pt x="1271347" y="13"/>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Tree>
    <p:extLst>
      <p:ext uri="{BB962C8B-B14F-4D97-AF65-F5344CB8AC3E}">
        <p14:creationId xmlns:p14="http://schemas.microsoft.com/office/powerpoint/2010/main" val="27225605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3_标题和内容">
    <p:spTree>
      <p:nvGrpSpPr>
        <p:cNvPr id="1" name=""/>
        <p:cNvGrpSpPr/>
        <p:nvPr/>
      </p:nvGrpSpPr>
      <p:grpSpPr>
        <a:xfrm>
          <a:off x="0" y="0"/>
          <a:ext cx="0" cy="0"/>
          <a:chOff x="0" y="0"/>
          <a:chExt cx="0" cy="0"/>
        </a:xfrm>
      </p:grpSpPr>
      <p:sp>
        <p:nvSpPr>
          <p:cNvPr id="6" name="任意多边形: 形状 5">
            <a:extLst>
              <a:ext uri="{FF2B5EF4-FFF2-40B4-BE49-F238E27FC236}">
                <a16:creationId xmlns:a16="http://schemas.microsoft.com/office/drawing/2014/main" id="{382928B9-4307-48CF-8E1C-CAB6761BB805}"/>
              </a:ext>
            </a:extLst>
          </p:cNvPr>
          <p:cNvSpPr>
            <a:spLocks noGrp="1"/>
          </p:cNvSpPr>
          <p:nvPr>
            <p:ph type="pic" sz="quarter" idx="12"/>
          </p:nvPr>
        </p:nvSpPr>
        <p:spPr>
          <a:xfrm>
            <a:off x="2272031" y="858133"/>
            <a:ext cx="7368536" cy="4590169"/>
          </a:xfrm>
          <a:custGeom>
            <a:avLst/>
            <a:gdLst>
              <a:gd name="connsiteX0" fmla="*/ 3144710 w 7368536"/>
              <a:gd name="connsiteY0" fmla="*/ 343 h 4590169"/>
              <a:gd name="connsiteX1" fmla="*/ 4065601 w 7368536"/>
              <a:gd name="connsiteY1" fmla="*/ 141259 h 4590169"/>
              <a:gd name="connsiteX2" fmla="*/ 5211099 w 7368536"/>
              <a:gd name="connsiteY2" fmla="*/ 60736 h 4590169"/>
              <a:gd name="connsiteX3" fmla="*/ 6199373 w 7368536"/>
              <a:gd name="connsiteY3" fmla="*/ 40605 h 4590169"/>
              <a:gd name="connsiteX4" fmla="*/ 6805813 w 7368536"/>
              <a:gd name="connsiteY4" fmla="*/ 161390 h 4590169"/>
              <a:gd name="connsiteX5" fmla="*/ 7255028 w 7368536"/>
              <a:gd name="connsiteY5" fmla="*/ 523745 h 4590169"/>
              <a:gd name="connsiteX6" fmla="*/ 7367331 w 7368536"/>
              <a:gd name="connsiteY6" fmla="*/ 1449762 h 4590169"/>
              <a:gd name="connsiteX7" fmla="*/ 7210107 w 7368536"/>
              <a:gd name="connsiteY7" fmla="*/ 2134210 h 4590169"/>
              <a:gd name="connsiteX8" fmla="*/ 7277489 w 7368536"/>
              <a:gd name="connsiteY8" fmla="*/ 3442713 h 4590169"/>
              <a:gd name="connsiteX9" fmla="*/ 7075342 w 7368536"/>
              <a:gd name="connsiteY9" fmla="*/ 4288207 h 4590169"/>
              <a:gd name="connsiteX10" fmla="*/ 6289215 w 7368536"/>
              <a:gd name="connsiteY10" fmla="*/ 4469384 h 4590169"/>
              <a:gd name="connsiteX11" fmla="*/ 5098795 w 7368536"/>
              <a:gd name="connsiteY11" fmla="*/ 4469384 h 4590169"/>
              <a:gd name="connsiteX12" fmla="*/ 3863454 w 7368536"/>
              <a:gd name="connsiteY12" fmla="*/ 4590169 h 4590169"/>
              <a:gd name="connsiteX13" fmla="*/ 2650573 w 7368536"/>
              <a:gd name="connsiteY13" fmla="*/ 4469384 h 4590169"/>
              <a:gd name="connsiteX14" fmla="*/ 988477 w 7368536"/>
              <a:gd name="connsiteY14" fmla="*/ 4529777 h 4590169"/>
              <a:gd name="connsiteX15" fmla="*/ 269733 w 7368536"/>
              <a:gd name="connsiteY15" fmla="*/ 4368730 h 4590169"/>
              <a:gd name="connsiteX16" fmla="*/ 90047 w 7368536"/>
              <a:gd name="connsiteY16" fmla="*/ 3784937 h 4590169"/>
              <a:gd name="connsiteX17" fmla="*/ 204 w 7368536"/>
              <a:gd name="connsiteY17" fmla="*/ 3040096 h 4590169"/>
              <a:gd name="connsiteX18" fmla="*/ 112508 w 7368536"/>
              <a:gd name="connsiteY18" fmla="*/ 2093948 h 4590169"/>
              <a:gd name="connsiteX19" fmla="*/ 204 w 7368536"/>
              <a:gd name="connsiteY19" fmla="*/ 1328977 h 4590169"/>
              <a:gd name="connsiteX20" fmla="*/ 134969 w 7368536"/>
              <a:gd name="connsiteY20" fmla="*/ 322437 h 4590169"/>
              <a:gd name="connsiteX21" fmla="*/ 808791 w 7368536"/>
              <a:gd name="connsiteY21" fmla="*/ 80867 h 4590169"/>
              <a:gd name="connsiteX22" fmla="*/ 2089054 w 7368536"/>
              <a:gd name="connsiteY22" fmla="*/ 100998 h 4590169"/>
              <a:gd name="connsiteX23" fmla="*/ 3144710 w 7368536"/>
              <a:gd name="connsiteY23" fmla="*/ 343 h 4590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368536" h="4590169">
                <a:moveTo>
                  <a:pt x="3144710" y="343"/>
                </a:moveTo>
                <a:cubicBezTo>
                  <a:pt x="3474135" y="7053"/>
                  <a:pt x="3721203" y="131194"/>
                  <a:pt x="4065601" y="141259"/>
                </a:cubicBezTo>
                <a:cubicBezTo>
                  <a:pt x="4409998" y="151325"/>
                  <a:pt x="4855471" y="77511"/>
                  <a:pt x="5211099" y="60736"/>
                </a:cubicBezTo>
                <a:cubicBezTo>
                  <a:pt x="5566727" y="43961"/>
                  <a:pt x="5933588" y="23830"/>
                  <a:pt x="6199373" y="40605"/>
                </a:cubicBezTo>
                <a:cubicBezTo>
                  <a:pt x="6465157" y="57380"/>
                  <a:pt x="6629871" y="80867"/>
                  <a:pt x="6805813" y="161390"/>
                </a:cubicBezTo>
                <a:cubicBezTo>
                  <a:pt x="6981755" y="241913"/>
                  <a:pt x="7161441" y="309016"/>
                  <a:pt x="7255028" y="523745"/>
                </a:cubicBezTo>
                <a:cubicBezTo>
                  <a:pt x="7348615" y="738474"/>
                  <a:pt x="7374818" y="1181352"/>
                  <a:pt x="7367331" y="1449762"/>
                </a:cubicBezTo>
                <a:cubicBezTo>
                  <a:pt x="7359845" y="1718173"/>
                  <a:pt x="7225081" y="1802051"/>
                  <a:pt x="7210107" y="2134210"/>
                </a:cubicBezTo>
                <a:cubicBezTo>
                  <a:pt x="7195132" y="2466368"/>
                  <a:pt x="7299949" y="3083714"/>
                  <a:pt x="7277489" y="3442713"/>
                </a:cubicBezTo>
                <a:cubicBezTo>
                  <a:pt x="7255028" y="3801712"/>
                  <a:pt x="7240053" y="4117095"/>
                  <a:pt x="7075342" y="4288207"/>
                </a:cubicBezTo>
                <a:cubicBezTo>
                  <a:pt x="6910630" y="4459319"/>
                  <a:pt x="6618639" y="4439188"/>
                  <a:pt x="6289215" y="4469384"/>
                </a:cubicBezTo>
                <a:cubicBezTo>
                  <a:pt x="5959792" y="4499581"/>
                  <a:pt x="5503089" y="4449254"/>
                  <a:pt x="5098795" y="4469384"/>
                </a:cubicBezTo>
                <a:cubicBezTo>
                  <a:pt x="4694502" y="4489515"/>
                  <a:pt x="4271492" y="4590169"/>
                  <a:pt x="3863454" y="4590169"/>
                </a:cubicBezTo>
                <a:cubicBezTo>
                  <a:pt x="3455416" y="4590169"/>
                  <a:pt x="3129735" y="4479450"/>
                  <a:pt x="2650573" y="4469384"/>
                </a:cubicBezTo>
                <a:cubicBezTo>
                  <a:pt x="2171411" y="4459319"/>
                  <a:pt x="1385284" y="4546552"/>
                  <a:pt x="988477" y="4529777"/>
                </a:cubicBezTo>
                <a:cubicBezTo>
                  <a:pt x="591670" y="4513002"/>
                  <a:pt x="419472" y="4492871"/>
                  <a:pt x="269733" y="4368730"/>
                </a:cubicBezTo>
                <a:cubicBezTo>
                  <a:pt x="119994" y="4244590"/>
                  <a:pt x="134969" y="4006376"/>
                  <a:pt x="90047" y="3784937"/>
                </a:cubicBezTo>
                <a:cubicBezTo>
                  <a:pt x="45125" y="3563498"/>
                  <a:pt x="-3540" y="3321928"/>
                  <a:pt x="204" y="3040096"/>
                </a:cubicBezTo>
                <a:cubicBezTo>
                  <a:pt x="3948" y="2758265"/>
                  <a:pt x="112508" y="2379135"/>
                  <a:pt x="112508" y="2093948"/>
                </a:cubicBezTo>
                <a:cubicBezTo>
                  <a:pt x="112508" y="1808761"/>
                  <a:pt x="204" y="1614164"/>
                  <a:pt x="204" y="1328977"/>
                </a:cubicBezTo>
                <a:cubicBezTo>
                  <a:pt x="204" y="1043790"/>
                  <a:pt x="204" y="530454"/>
                  <a:pt x="134969" y="322437"/>
                </a:cubicBezTo>
                <a:cubicBezTo>
                  <a:pt x="269733" y="114419"/>
                  <a:pt x="483110" y="117773"/>
                  <a:pt x="808791" y="80867"/>
                </a:cubicBezTo>
                <a:cubicBezTo>
                  <a:pt x="1134472" y="43961"/>
                  <a:pt x="1699735" y="114419"/>
                  <a:pt x="2089054" y="100998"/>
                </a:cubicBezTo>
                <a:cubicBezTo>
                  <a:pt x="2478373" y="87577"/>
                  <a:pt x="2815285" y="-6366"/>
                  <a:pt x="3144710" y="343"/>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Tree>
    <p:extLst>
      <p:ext uri="{BB962C8B-B14F-4D97-AF65-F5344CB8AC3E}">
        <p14:creationId xmlns:p14="http://schemas.microsoft.com/office/powerpoint/2010/main" val="39178330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4_标题和内容">
    <p:spTree>
      <p:nvGrpSpPr>
        <p:cNvPr id="1" name=""/>
        <p:cNvGrpSpPr/>
        <p:nvPr/>
      </p:nvGrpSpPr>
      <p:grpSpPr>
        <a:xfrm>
          <a:off x="0" y="0"/>
          <a:ext cx="0" cy="0"/>
          <a:chOff x="0" y="0"/>
          <a:chExt cx="0" cy="0"/>
        </a:xfrm>
      </p:grpSpPr>
      <p:sp>
        <p:nvSpPr>
          <p:cNvPr id="8" name="任意多边形: 形状 7">
            <a:extLst>
              <a:ext uri="{FF2B5EF4-FFF2-40B4-BE49-F238E27FC236}">
                <a16:creationId xmlns:a16="http://schemas.microsoft.com/office/drawing/2014/main" id="{BC81A54F-AA8F-48D0-A061-5B415A5766D9}"/>
              </a:ext>
            </a:extLst>
          </p:cNvPr>
          <p:cNvSpPr>
            <a:spLocks noGrp="1"/>
          </p:cNvSpPr>
          <p:nvPr>
            <p:ph type="pic" sz="quarter" idx="11"/>
          </p:nvPr>
        </p:nvSpPr>
        <p:spPr>
          <a:xfrm>
            <a:off x="6275029" y="2927349"/>
            <a:ext cx="4564172" cy="2843214"/>
          </a:xfrm>
          <a:custGeom>
            <a:avLst/>
            <a:gdLst>
              <a:gd name="connsiteX0" fmla="*/ 1947876 w 4564172"/>
              <a:gd name="connsiteY0" fmla="*/ 213 h 2843214"/>
              <a:gd name="connsiteX1" fmla="*/ 2518289 w 4564172"/>
              <a:gd name="connsiteY1" fmla="*/ 87499 h 2843214"/>
              <a:gd name="connsiteX2" fmla="*/ 3227826 w 4564172"/>
              <a:gd name="connsiteY2" fmla="*/ 37621 h 2843214"/>
              <a:gd name="connsiteX3" fmla="*/ 3839976 w 4564172"/>
              <a:gd name="connsiteY3" fmla="*/ 25152 h 2843214"/>
              <a:gd name="connsiteX4" fmla="*/ 4215613 w 4564172"/>
              <a:gd name="connsiteY4" fmla="*/ 99968 h 2843214"/>
              <a:gd name="connsiteX5" fmla="*/ 4493863 w 4564172"/>
              <a:gd name="connsiteY5" fmla="*/ 324415 h 2843214"/>
              <a:gd name="connsiteX6" fmla="*/ 4563426 w 4564172"/>
              <a:gd name="connsiteY6" fmla="*/ 898003 h 2843214"/>
              <a:gd name="connsiteX7" fmla="*/ 4466039 w 4564172"/>
              <a:gd name="connsiteY7" fmla="*/ 1321959 h 2843214"/>
              <a:gd name="connsiteX8" fmla="*/ 4507776 w 4564172"/>
              <a:gd name="connsiteY8" fmla="*/ 2132464 h 2843214"/>
              <a:gd name="connsiteX9" fmla="*/ 4382563 w 4564172"/>
              <a:gd name="connsiteY9" fmla="*/ 2656175 h 2843214"/>
              <a:gd name="connsiteX10" fmla="*/ 3895626 w 4564172"/>
              <a:gd name="connsiteY10" fmla="*/ 2768398 h 2843214"/>
              <a:gd name="connsiteX11" fmla="*/ 3158263 w 4564172"/>
              <a:gd name="connsiteY11" fmla="*/ 2768398 h 2843214"/>
              <a:gd name="connsiteX12" fmla="*/ 2393076 w 4564172"/>
              <a:gd name="connsiteY12" fmla="*/ 2843214 h 2843214"/>
              <a:gd name="connsiteX13" fmla="*/ 1641801 w 4564172"/>
              <a:gd name="connsiteY13" fmla="*/ 2768398 h 2843214"/>
              <a:gd name="connsiteX14" fmla="*/ 612276 w 4564172"/>
              <a:gd name="connsiteY14" fmla="*/ 2805806 h 2843214"/>
              <a:gd name="connsiteX15" fmla="*/ 167076 w 4564172"/>
              <a:gd name="connsiteY15" fmla="*/ 2706052 h 2843214"/>
              <a:gd name="connsiteX16" fmla="*/ 55776 w 4564172"/>
              <a:gd name="connsiteY16" fmla="*/ 2344442 h 2843214"/>
              <a:gd name="connsiteX17" fmla="*/ 126 w 4564172"/>
              <a:gd name="connsiteY17" fmla="*/ 1883078 h 2843214"/>
              <a:gd name="connsiteX18" fmla="*/ 69689 w 4564172"/>
              <a:gd name="connsiteY18" fmla="*/ 1297021 h 2843214"/>
              <a:gd name="connsiteX19" fmla="*/ 126 w 4564172"/>
              <a:gd name="connsiteY19" fmla="*/ 823187 h 2843214"/>
              <a:gd name="connsiteX20" fmla="*/ 83602 w 4564172"/>
              <a:gd name="connsiteY20" fmla="*/ 199722 h 2843214"/>
              <a:gd name="connsiteX21" fmla="*/ 500976 w 4564172"/>
              <a:gd name="connsiteY21" fmla="*/ 50091 h 2843214"/>
              <a:gd name="connsiteX22" fmla="*/ 1293989 w 4564172"/>
              <a:gd name="connsiteY22" fmla="*/ 62560 h 2843214"/>
              <a:gd name="connsiteX23" fmla="*/ 1947876 w 4564172"/>
              <a:gd name="connsiteY23" fmla="*/ 213 h 2843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64172" h="2843214">
                <a:moveTo>
                  <a:pt x="1947876" y="213"/>
                </a:moveTo>
                <a:cubicBezTo>
                  <a:pt x="2151926" y="4369"/>
                  <a:pt x="2304964" y="81264"/>
                  <a:pt x="2518289" y="87499"/>
                </a:cubicBezTo>
                <a:cubicBezTo>
                  <a:pt x="2731613" y="93733"/>
                  <a:pt x="3007545" y="48012"/>
                  <a:pt x="3227826" y="37621"/>
                </a:cubicBezTo>
                <a:cubicBezTo>
                  <a:pt x="3448107" y="27230"/>
                  <a:pt x="3675345" y="14761"/>
                  <a:pt x="3839976" y="25152"/>
                </a:cubicBezTo>
                <a:cubicBezTo>
                  <a:pt x="4004607" y="35543"/>
                  <a:pt x="4106633" y="50091"/>
                  <a:pt x="4215613" y="99968"/>
                </a:cubicBezTo>
                <a:cubicBezTo>
                  <a:pt x="4324595" y="149845"/>
                  <a:pt x="4435895" y="191409"/>
                  <a:pt x="4493863" y="324415"/>
                </a:cubicBezTo>
                <a:cubicBezTo>
                  <a:pt x="4551833" y="457421"/>
                  <a:pt x="4568063" y="731746"/>
                  <a:pt x="4563426" y="898003"/>
                </a:cubicBezTo>
                <a:cubicBezTo>
                  <a:pt x="4558789" y="1064260"/>
                  <a:pt x="4475314" y="1116216"/>
                  <a:pt x="4466039" y="1321959"/>
                </a:cubicBezTo>
                <a:cubicBezTo>
                  <a:pt x="4456763" y="1527703"/>
                  <a:pt x="4521689" y="1910095"/>
                  <a:pt x="4507776" y="2132464"/>
                </a:cubicBezTo>
                <a:cubicBezTo>
                  <a:pt x="4493863" y="2354833"/>
                  <a:pt x="4484588" y="2550186"/>
                  <a:pt x="4382563" y="2656175"/>
                </a:cubicBezTo>
                <a:cubicBezTo>
                  <a:pt x="4280539" y="2762164"/>
                  <a:pt x="4099675" y="2749694"/>
                  <a:pt x="3895626" y="2768398"/>
                </a:cubicBezTo>
                <a:cubicBezTo>
                  <a:pt x="3691577" y="2787102"/>
                  <a:pt x="3408689" y="2755929"/>
                  <a:pt x="3158263" y="2768398"/>
                </a:cubicBezTo>
                <a:cubicBezTo>
                  <a:pt x="2907839" y="2780868"/>
                  <a:pt x="2645820" y="2843214"/>
                  <a:pt x="2393076" y="2843214"/>
                </a:cubicBezTo>
                <a:cubicBezTo>
                  <a:pt x="2140332" y="2843214"/>
                  <a:pt x="1938601" y="2774633"/>
                  <a:pt x="1641801" y="2768398"/>
                </a:cubicBezTo>
                <a:cubicBezTo>
                  <a:pt x="1345001" y="2762164"/>
                  <a:pt x="858064" y="2816197"/>
                  <a:pt x="612276" y="2805806"/>
                </a:cubicBezTo>
                <a:cubicBezTo>
                  <a:pt x="366488" y="2795415"/>
                  <a:pt x="259827" y="2782946"/>
                  <a:pt x="167076" y="2706052"/>
                </a:cubicBezTo>
                <a:cubicBezTo>
                  <a:pt x="74326" y="2629157"/>
                  <a:pt x="83602" y="2481604"/>
                  <a:pt x="55776" y="2344442"/>
                </a:cubicBezTo>
                <a:cubicBezTo>
                  <a:pt x="27951" y="2207280"/>
                  <a:pt x="-2193" y="2057648"/>
                  <a:pt x="126" y="1883078"/>
                </a:cubicBezTo>
                <a:cubicBezTo>
                  <a:pt x="2445" y="1708508"/>
                  <a:pt x="69689" y="1473669"/>
                  <a:pt x="69689" y="1297021"/>
                </a:cubicBezTo>
                <a:cubicBezTo>
                  <a:pt x="69689" y="1120372"/>
                  <a:pt x="126" y="999836"/>
                  <a:pt x="126" y="823187"/>
                </a:cubicBezTo>
                <a:cubicBezTo>
                  <a:pt x="126" y="646538"/>
                  <a:pt x="126" y="328571"/>
                  <a:pt x="83602" y="199722"/>
                </a:cubicBezTo>
                <a:cubicBezTo>
                  <a:pt x="167076" y="70873"/>
                  <a:pt x="299245" y="72951"/>
                  <a:pt x="500976" y="50091"/>
                </a:cubicBezTo>
                <a:cubicBezTo>
                  <a:pt x="702707" y="27230"/>
                  <a:pt x="1052839" y="70873"/>
                  <a:pt x="1293989" y="62560"/>
                </a:cubicBezTo>
                <a:cubicBezTo>
                  <a:pt x="1535138" y="54247"/>
                  <a:pt x="1743826" y="-3943"/>
                  <a:pt x="1947876" y="213"/>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
        <p:nvSpPr>
          <p:cNvPr id="7" name="任意多边形: 形状 6">
            <a:extLst>
              <a:ext uri="{FF2B5EF4-FFF2-40B4-BE49-F238E27FC236}">
                <a16:creationId xmlns:a16="http://schemas.microsoft.com/office/drawing/2014/main" id="{EA50BDEE-E16A-446C-B09C-273155EF1878}"/>
              </a:ext>
            </a:extLst>
          </p:cNvPr>
          <p:cNvSpPr>
            <a:spLocks noGrp="1"/>
          </p:cNvSpPr>
          <p:nvPr>
            <p:ph type="pic" sz="quarter" idx="12"/>
          </p:nvPr>
        </p:nvSpPr>
        <p:spPr>
          <a:xfrm>
            <a:off x="3493729" y="793749"/>
            <a:ext cx="4564172" cy="2843214"/>
          </a:xfrm>
          <a:custGeom>
            <a:avLst/>
            <a:gdLst>
              <a:gd name="connsiteX0" fmla="*/ 1947876 w 4564172"/>
              <a:gd name="connsiteY0" fmla="*/ 213 h 2843214"/>
              <a:gd name="connsiteX1" fmla="*/ 2518289 w 4564172"/>
              <a:gd name="connsiteY1" fmla="*/ 87498 h 2843214"/>
              <a:gd name="connsiteX2" fmla="*/ 3227826 w 4564172"/>
              <a:gd name="connsiteY2" fmla="*/ 37621 h 2843214"/>
              <a:gd name="connsiteX3" fmla="*/ 3839976 w 4564172"/>
              <a:gd name="connsiteY3" fmla="*/ 25152 h 2843214"/>
              <a:gd name="connsiteX4" fmla="*/ 4215614 w 4564172"/>
              <a:gd name="connsiteY4" fmla="*/ 99968 h 2843214"/>
              <a:gd name="connsiteX5" fmla="*/ 4493864 w 4564172"/>
              <a:gd name="connsiteY5" fmla="*/ 324415 h 2843214"/>
              <a:gd name="connsiteX6" fmla="*/ 4563426 w 4564172"/>
              <a:gd name="connsiteY6" fmla="*/ 898003 h 2843214"/>
              <a:gd name="connsiteX7" fmla="*/ 4466039 w 4564172"/>
              <a:gd name="connsiteY7" fmla="*/ 1321959 h 2843214"/>
              <a:gd name="connsiteX8" fmla="*/ 4507776 w 4564172"/>
              <a:gd name="connsiteY8" fmla="*/ 2132464 h 2843214"/>
              <a:gd name="connsiteX9" fmla="*/ 4382564 w 4564172"/>
              <a:gd name="connsiteY9" fmla="*/ 2656175 h 2843214"/>
              <a:gd name="connsiteX10" fmla="*/ 3895626 w 4564172"/>
              <a:gd name="connsiteY10" fmla="*/ 2768398 h 2843214"/>
              <a:gd name="connsiteX11" fmla="*/ 3158264 w 4564172"/>
              <a:gd name="connsiteY11" fmla="*/ 2768398 h 2843214"/>
              <a:gd name="connsiteX12" fmla="*/ 2393077 w 4564172"/>
              <a:gd name="connsiteY12" fmla="*/ 2843214 h 2843214"/>
              <a:gd name="connsiteX13" fmla="*/ 1641801 w 4564172"/>
              <a:gd name="connsiteY13" fmla="*/ 2768398 h 2843214"/>
              <a:gd name="connsiteX14" fmla="*/ 612276 w 4564172"/>
              <a:gd name="connsiteY14" fmla="*/ 2805806 h 2843214"/>
              <a:gd name="connsiteX15" fmla="*/ 167076 w 4564172"/>
              <a:gd name="connsiteY15" fmla="*/ 2706052 h 2843214"/>
              <a:gd name="connsiteX16" fmla="*/ 55776 w 4564172"/>
              <a:gd name="connsiteY16" fmla="*/ 2344442 h 2843214"/>
              <a:gd name="connsiteX17" fmla="*/ 126 w 4564172"/>
              <a:gd name="connsiteY17" fmla="*/ 1883078 h 2843214"/>
              <a:gd name="connsiteX18" fmla="*/ 69689 w 4564172"/>
              <a:gd name="connsiteY18" fmla="*/ 1297021 h 2843214"/>
              <a:gd name="connsiteX19" fmla="*/ 126 w 4564172"/>
              <a:gd name="connsiteY19" fmla="*/ 823187 h 2843214"/>
              <a:gd name="connsiteX20" fmla="*/ 83601 w 4564172"/>
              <a:gd name="connsiteY20" fmla="*/ 199722 h 2843214"/>
              <a:gd name="connsiteX21" fmla="*/ 500976 w 4564172"/>
              <a:gd name="connsiteY21" fmla="*/ 50090 h 2843214"/>
              <a:gd name="connsiteX22" fmla="*/ 1293989 w 4564172"/>
              <a:gd name="connsiteY22" fmla="*/ 62560 h 2843214"/>
              <a:gd name="connsiteX23" fmla="*/ 1947876 w 4564172"/>
              <a:gd name="connsiteY23" fmla="*/ 213 h 2843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64172" h="2843214">
                <a:moveTo>
                  <a:pt x="1947876" y="213"/>
                </a:moveTo>
                <a:cubicBezTo>
                  <a:pt x="2151926" y="4369"/>
                  <a:pt x="2304964" y="81264"/>
                  <a:pt x="2518289" y="87498"/>
                </a:cubicBezTo>
                <a:cubicBezTo>
                  <a:pt x="2731613" y="93733"/>
                  <a:pt x="3007545" y="48012"/>
                  <a:pt x="3227826" y="37621"/>
                </a:cubicBezTo>
                <a:cubicBezTo>
                  <a:pt x="3448107" y="27230"/>
                  <a:pt x="3675345" y="14761"/>
                  <a:pt x="3839976" y="25152"/>
                </a:cubicBezTo>
                <a:cubicBezTo>
                  <a:pt x="4004607" y="35543"/>
                  <a:pt x="4106633" y="50090"/>
                  <a:pt x="4215614" y="99968"/>
                </a:cubicBezTo>
                <a:cubicBezTo>
                  <a:pt x="4324595" y="149845"/>
                  <a:pt x="4435895" y="191409"/>
                  <a:pt x="4493864" y="324415"/>
                </a:cubicBezTo>
                <a:cubicBezTo>
                  <a:pt x="4551833" y="457421"/>
                  <a:pt x="4568063" y="731746"/>
                  <a:pt x="4563426" y="898003"/>
                </a:cubicBezTo>
                <a:cubicBezTo>
                  <a:pt x="4558789" y="1064260"/>
                  <a:pt x="4475314" y="1116216"/>
                  <a:pt x="4466039" y="1321959"/>
                </a:cubicBezTo>
                <a:cubicBezTo>
                  <a:pt x="4456763" y="1527703"/>
                  <a:pt x="4521689" y="1910095"/>
                  <a:pt x="4507776" y="2132464"/>
                </a:cubicBezTo>
                <a:cubicBezTo>
                  <a:pt x="4493864" y="2354833"/>
                  <a:pt x="4484588" y="2550186"/>
                  <a:pt x="4382564" y="2656175"/>
                </a:cubicBezTo>
                <a:cubicBezTo>
                  <a:pt x="4280539" y="2762164"/>
                  <a:pt x="4099675" y="2749694"/>
                  <a:pt x="3895626" y="2768398"/>
                </a:cubicBezTo>
                <a:cubicBezTo>
                  <a:pt x="3691577" y="2787102"/>
                  <a:pt x="3408689" y="2755929"/>
                  <a:pt x="3158264" y="2768398"/>
                </a:cubicBezTo>
                <a:cubicBezTo>
                  <a:pt x="2907839" y="2780868"/>
                  <a:pt x="2645820" y="2843214"/>
                  <a:pt x="2393077" y="2843214"/>
                </a:cubicBezTo>
                <a:cubicBezTo>
                  <a:pt x="2140332" y="2843214"/>
                  <a:pt x="1938601" y="2774633"/>
                  <a:pt x="1641801" y="2768398"/>
                </a:cubicBezTo>
                <a:cubicBezTo>
                  <a:pt x="1345001" y="2762164"/>
                  <a:pt x="858064" y="2816197"/>
                  <a:pt x="612276" y="2805806"/>
                </a:cubicBezTo>
                <a:cubicBezTo>
                  <a:pt x="366488" y="2795416"/>
                  <a:pt x="259827" y="2782946"/>
                  <a:pt x="167076" y="2706052"/>
                </a:cubicBezTo>
                <a:cubicBezTo>
                  <a:pt x="74326" y="2629157"/>
                  <a:pt x="83601" y="2481605"/>
                  <a:pt x="55776" y="2344442"/>
                </a:cubicBezTo>
                <a:cubicBezTo>
                  <a:pt x="27951" y="2207280"/>
                  <a:pt x="-2193" y="2057648"/>
                  <a:pt x="126" y="1883078"/>
                </a:cubicBezTo>
                <a:cubicBezTo>
                  <a:pt x="2445" y="1708508"/>
                  <a:pt x="69689" y="1473669"/>
                  <a:pt x="69689" y="1297021"/>
                </a:cubicBezTo>
                <a:cubicBezTo>
                  <a:pt x="69689" y="1120372"/>
                  <a:pt x="126" y="999836"/>
                  <a:pt x="126" y="823187"/>
                </a:cubicBezTo>
                <a:cubicBezTo>
                  <a:pt x="126" y="646538"/>
                  <a:pt x="126" y="328571"/>
                  <a:pt x="83601" y="199722"/>
                </a:cubicBezTo>
                <a:cubicBezTo>
                  <a:pt x="167076" y="70873"/>
                  <a:pt x="299245" y="72951"/>
                  <a:pt x="500976" y="50090"/>
                </a:cubicBezTo>
                <a:cubicBezTo>
                  <a:pt x="702707" y="27230"/>
                  <a:pt x="1052839" y="70873"/>
                  <a:pt x="1293989" y="62560"/>
                </a:cubicBezTo>
                <a:cubicBezTo>
                  <a:pt x="1535138" y="54246"/>
                  <a:pt x="1743826" y="-3943"/>
                  <a:pt x="1947876" y="213"/>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Tree>
    <p:extLst>
      <p:ext uri="{BB962C8B-B14F-4D97-AF65-F5344CB8AC3E}">
        <p14:creationId xmlns:p14="http://schemas.microsoft.com/office/powerpoint/2010/main" val="19943084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5_标题和内容">
    <p:spTree>
      <p:nvGrpSpPr>
        <p:cNvPr id="1" name=""/>
        <p:cNvGrpSpPr/>
        <p:nvPr/>
      </p:nvGrpSpPr>
      <p:grpSpPr>
        <a:xfrm>
          <a:off x="0" y="0"/>
          <a:ext cx="0" cy="0"/>
          <a:chOff x="0" y="0"/>
          <a:chExt cx="0" cy="0"/>
        </a:xfrm>
      </p:grpSpPr>
      <p:sp>
        <p:nvSpPr>
          <p:cNvPr id="8" name="任意多边形: 形状 7">
            <a:extLst>
              <a:ext uri="{FF2B5EF4-FFF2-40B4-BE49-F238E27FC236}">
                <a16:creationId xmlns:a16="http://schemas.microsoft.com/office/drawing/2014/main" id="{260BF042-5666-4CF1-80C9-B1C27639E546}"/>
              </a:ext>
            </a:extLst>
          </p:cNvPr>
          <p:cNvSpPr>
            <a:spLocks noGrp="1"/>
          </p:cNvSpPr>
          <p:nvPr>
            <p:ph type="pic" sz="quarter" idx="11"/>
          </p:nvPr>
        </p:nvSpPr>
        <p:spPr>
          <a:xfrm>
            <a:off x="8204201" y="1498435"/>
            <a:ext cx="2821327" cy="2793903"/>
          </a:xfrm>
          <a:custGeom>
            <a:avLst/>
            <a:gdLst>
              <a:gd name="connsiteX0" fmla="*/ 1472035 w 2821327"/>
              <a:gd name="connsiteY0" fmla="*/ 14 h 2793903"/>
              <a:gd name="connsiteX1" fmla="*/ 1612572 w 2821327"/>
              <a:gd name="connsiteY1" fmla="*/ 2481 h 2793903"/>
              <a:gd name="connsiteX2" fmla="*/ 1979271 w 2821327"/>
              <a:gd name="connsiteY2" fmla="*/ 73784 h 2793903"/>
              <a:gd name="connsiteX3" fmla="*/ 2356156 w 2821327"/>
              <a:gd name="connsiteY3" fmla="*/ 308064 h 2793903"/>
              <a:gd name="connsiteX4" fmla="*/ 2580250 w 2821327"/>
              <a:gd name="connsiteY4" fmla="*/ 613646 h 2793903"/>
              <a:gd name="connsiteX5" fmla="*/ 2804344 w 2821327"/>
              <a:gd name="connsiteY5" fmla="*/ 1061835 h 2793903"/>
              <a:gd name="connsiteX6" fmla="*/ 2804344 w 2821327"/>
              <a:gd name="connsiteY6" fmla="*/ 1652628 h 2793903"/>
              <a:gd name="connsiteX7" fmla="*/ 2794158 w 2821327"/>
              <a:gd name="connsiteY7" fmla="*/ 2019327 h 2793903"/>
              <a:gd name="connsiteX8" fmla="*/ 2559878 w 2821327"/>
              <a:gd name="connsiteY8" fmla="*/ 2304537 h 2793903"/>
              <a:gd name="connsiteX9" fmla="*/ 2244109 w 2821327"/>
              <a:gd name="connsiteY9" fmla="*/ 2599934 h 2793903"/>
              <a:gd name="connsiteX10" fmla="*/ 1541269 w 2821327"/>
              <a:gd name="connsiteY10" fmla="*/ 2783284 h 2793903"/>
              <a:gd name="connsiteX11" fmla="*/ 807870 w 2821327"/>
              <a:gd name="connsiteY11" fmla="*/ 2732353 h 2793903"/>
              <a:gd name="connsiteX12" fmla="*/ 451357 w 2821327"/>
              <a:gd name="connsiteY12" fmla="*/ 2406398 h 2793903"/>
              <a:gd name="connsiteX13" fmla="*/ 227263 w 2821327"/>
              <a:gd name="connsiteY13" fmla="*/ 2090630 h 2793903"/>
              <a:gd name="connsiteX14" fmla="*/ 13355 w 2821327"/>
              <a:gd name="connsiteY14" fmla="*/ 1632256 h 2793903"/>
              <a:gd name="connsiteX15" fmla="*/ 33728 w 2821327"/>
              <a:gd name="connsiteY15" fmla="*/ 1092393 h 2793903"/>
              <a:gd name="connsiteX16" fmla="*/ 125402 w 2821327"/>
              <a:gd name="connsiteY16" fmla="*/ 664577 h 2793903"/>
              <a:gd name="connsiteX17" fmla="*/ 359682 w 2821327"/>
              <a:gd name="connsiteY17" fmla="*/ 440483 h 2793903"/>
              <a:gd name="connsiteX18" fmla="*/ 502288 w 2821327"/>
              <a:gd name="connsiteY18" fmla="*/ 287691 h 2793903"/>
              <a:gd name="connsiteX19" fmla="*/ 991220 w 2821327"/>
              <a:gd name="connsiteY19" fmla="*/ 43225 h 2793903"/>
              <a:gd name="connsiteX20" fmla="*/ 1472035 w 2821327"/>
              <a:gd name="connsiteY20" fmla="*/ 14 h 279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21327" h="2793903">
                <a:moveTo>
                  <a:pt x="1472035" y="14"/>
                </a:moveTo>
                <a:cubicBezTo>
                  <a:pt x="1523550" y="147"/>
                  <a:pt x="1571403" y="1208"/>
                  <a:pt x="1612572" y="2481"/>
                </a:cubicBezTo>
                <a:cubicBezTo>
                  <a:pt x="1777247" y="7574"/>
                  <a:pt x="1855340" y="22853"/>
                  <a:pt x="1979271" y="73784"/>
                </a:cubicBezTo>
                <a:cubicBezTo>
                  <a:pt x="2103202" y="124714"/>
                  <a:pt x="2255993" y="218087"/>
                  <a:pt x="2356156" y="308064"/>
                </a:cubicBezTo>
                <a:cubicBezTo>
                  <a:pt x="2456319" y="398041"/>
                  <a:pt x="2505552" y="488018"/>
                  <a:pt x="2580250" y="613646"/>
                </a:cubicBezTo>
                <a:cubicBezTo>
                  <a:pt x="2654948" y="739275"/>
                  <a:pt x="2766995" y="888671"/>
                  <a:pt x="2804344" y="1061835"/>
                </a:cubicBezTo>
                <a:cubicBezTo>
                  <a:pt x="2841694" y="1234998"/>
                  <a:pt x="2806042" y="1493045"/>
                  <a:pt x="2804344" y="1652628"/>
                </a:cubicBezTo>
                <a:cubicBezTo>
                  <a:pt x="2802646" y="1812210"/>
                  <a:pt x="2834902" y="1910675"/>
                  <a:pt x="2794158" y="2019327"/>
                </a:cubicBezTo>
                <a:cubicBezTo>
                  <a:pt x="2753414" y="2127979"/>
                  <a:pt x="2651553" y="2207770"/>
                  <a:pt x="2559878" y="2304537"/>
                </a:cubicBezTo>
                <a:cubicBezTo>
                  <a:pt x="2468203" y="2401305"/>
                  <a:pt x="2413878" y="2520143"/>
                  <a:pt x="2244109" y="2599934"/>
                </a:cubicBezTo>
                <a:cubicBezTo>
                  <a:pt x="2074341" y="2679725"/>
                  <a:pt x="1780642" y="2761214"/>
                  <a:pt x="1541269" y="2783284"/>
                </a:cubicBezTo>
                <a:cubicBezTo>
                  <a:pt x="1301896" y="2805354"/>
                  <a:pt x="989522" y="2795168"/>
                  <a:pt x="807870" y="2732353"/>
                </a:cubicBezTo>
                <a:cubicBezTo>
                  <a:pt x="626219" y="2669539"/>
                  <a:pt x="548125" y="2513352"/>
                  <a:pt x="451357" y="2406398"/>
                </a:cubicBezTo>
                <a:cubicBezTo>
                  <a:pt x="354589" y="2299444"/>
                  <a:pt x="300264" y="2219654"/>
                  <a:pt x="227263" y="2090630"/>
                </a:cubicBezTo>
                <a:cubicBezTo>
                  <a:pt x="154263" y="1961606"/>
                  <a:pt x="45612" y="1798628"/>
                  <a:pt x="13355" y="1632256"/>
                </a:cubicBezTo>
                <a:cubicBezTo>
                  <a:pt x="-18901" y="1465883"/>
                  <a:pt x="15053" y="1253672"/>
                  <a:pt x="33728" y="1092393"/>
                </a:cubicBezTo>
                <a:cubicBezTo>
                  <a:pt x="52402" y="931113"/>
                  <a:pt x="71077" y="773229"/>
                  <a:pt x="125402" y="664577"/>
                </a:cubicBezTo>
                <a:cubicBezTo>
                  <a:pt x="179728" y="555925"/>
                  <a:pt x="301961" y="499901"/>
                  <a:pt x="359682" y="440483"/>
                </a:cubicBezTo>
                <a:cubicBezTo>
                  <a:pt x="417404" y="381064"/>
                  <a:pt x="397032" y="353901"/>
                  <a:pt x="502288" y="287691"/>
                </a:cubicBezTo>
                <a:cubicBezTo>
                  <a:pt x="607544" y="221482"/>
                  <a:pt x="806172" y="90761"/>
                  <a:pt x="991220" y="43225"/>
                </a:cubicBezTo>
                <a:cubicBezTo>
                  <a:pt x="1130006" y="7574"/>
                  <a:pt x="1317493" y="-384"/>
                  <a:pt x="1472035" y="14"/>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
        <p:nvSpPr>
          <p:cNvPr id="7" name="任意多边形: 形状 6">
            <a:extLst>
              <a:ext uri="{FF2B5EF4-FFF2-40B4-BE49-F238E27FC236}">
                <a16:creationId xmlns:a16="http://schemas.microsoft.com/office/drawing/2014/main" id="{354A5202-AA11-4AFB-BDF3-6694771A58D3}"/>
              </a:ext>
            </a:extLst>
          </p:cNvPr>
          <p:cNvSpPr>
            <a:spLocks noGrp="1"/>
          </p:cNvSpPr>
          <p:nvPr>
            <p:ph type="pic" sz="quarter" idx="12"/>
          </p:nvPr>
        </p:nvSpPr>
        <p:spPr>
          <a:xfrm>
            <a:off x="1115672" y="1498435"/>
            <a:ext cx="2821328" cy="2793903"/>
          </a:xfrm>
          <a:custGeom>
            <a:avLst/>
            <a:gdLst>
              <a:gd name="connsiteX0" fmla="*/ 1472036 w 2821328"/>
              <a:gd name="connsiteY0" fmla="*/ 14 h 2793903"/>
              <a:gd name="connsiteX1" fmla="*/ 1612572 w 2821328"/>
              <a:gd name="connsiteY1" fmla="*/ 2481 h 2793903"/>
              <a:gd name="connsiteX2" fmla="*/ 1979271 w 2821328"/>
              <a:gd name="connsiteY2" fmla="*/ 73784 h 2793903"/>
              <a:gd name="connsiteX3" fmla="*/ 2356157 w 2821328"/>
              <a:gd name="connsiteY3" fmla="*/ 308064 h 2793903"/>
              <a:gd name="connsiteX4" fmla="*/ 2580251 w 2821328"/>
              <a:gd name="connsiteY4" fmla="*/ 613646 h 2793903"/>
              <a:gd name="connsiteX5" fmla="*/ 2804344 w 2821328"/>
              <a:gd name="connsiteY5" fmla="*/ 1061835 h 2793903"/>
              <a:gd name="connsiteX6" fmla="*/ 2804344 w 2821328"/>
              <a:gd name="connsiteY6" fmla="*/ 1652628 h 2793903"/>
              <a:gd name="connsiteX7" fmla="*/ 2794159 w 2821328"/>
              <a:gd name="connsiteY7" fmla="*/ 2019327 h 2793903"/>
              <a:gd name="connsiteX8" fmla="*/ 2559878 w 2821328"/>
              <a:gd name="connsiteY8" fmla="*/ 2304537 h 2793903"/>
              <a:gd name="connsiteX9" fmla="*/ 2244110 w 2821328"/>
              <a:gd name="connsiteY9" fmla="*/ 2599934 h 2793903"/>
              <a:gd name="connsiteX10" fmla="*/ 1541269 w 2821328"/>
              <a:gd name="connsiteY10" fmla="*/ 2783284 h 2793903"/>
              <a:gd name="connsiteX11" fmla="*/ 807871 w 2821328"/>
              <a:gd name="connsiteY11" fmla="*/ 2732353 h 2793903"/>
              <a:gd name="connsiteX12" fmla="*/ 451357 w 2821328"/>
              <a:gd name="connsiteY12" fmla="*/ 2406398 h 2793903"/>
              <a:gd name="connsiteX13" fmla="*/ 227263 w 2821328"/>
              <a:gd name="connsiteY13" fmla="*/ 2090630 h 2793903"/>
              <a:gd name="connsiteX14" fmla="*/ 13355 w 2821328"/>
              <a:gd name="connsiteY14" fmla="*/ 1632256 h 2793903"/>
              <a:gd name="connsiteX15" fmla="*/ 33728 w 2821328"/>
              <a:gd name="connsiteY15" fmla="*/ 1092393 h 2793903"/>
              <a:gd name="connsiteX16" fmla="*/ 125403 w 2821328"/>
              <a:gd name="connsiteY16" fmla="*/ 664577 h 2793903"/>
              <a:gd name="connsiteX17" fmla="*/ 359683 w 2821328"/>
              <a:gd name="connsiteY17" fmla="*/ 440483 h 2793903"/>
              <a:gd name="connsiteX18" fmla="*/ 502288 w 2821328"/>
              <a:gd name="connsiteY18" fmla="*/ 287691 h 2793903"/>
              <a:gd name="connsiteX19" fmla="*/ 991220 w 2821328"/>
              <a:gd name="connsiteY19" fmla="*/ 43225 h 2793903"/>
              <a:gd name="connsiteX20" fmla="*/ 1472036 w 2821328"/>
              <a:gd name="connsiteY20" fmla="*/ 14 h 279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21328" h="2793903">
                <a:moveTo>
                  <a:pt x="1472036" y="14"/>
                </a:moveTo>
                <a:cubicBezTo>
                  <a:pt x="1523550" y="147"/>
                  <a:pt x="1571403" y="1208"/>
                  <a:pt x="1612572" y="2481"/>
                </a:cubicBezTo>
                <a:cubicBezTo>
                  <a:pt x="1777247" y="7574"/>
                  <a:pt x="1855340" y="22853"/>
                  <a:pt x="1979271" y="73784"/>
                </a:cubicBezTo>
                <a:cubicBezTo>
                  <a:pt x="2103202" y="124714"/>
                  <a:pt x="2255994" y="218087"/>
                  <a:pt x="2356157" y="308064"/>
                </a:cubicBezTo>
                <a:cubicBezTo>
                  <a:pt x="2456320" y="398041"/>
                  <a:pt x="2505553" y="488018"/>
                  <a:pt x="2580251" y="613646"/>
                </a:cubicBezTo>
                <a:cubicBezTo>
                  <a:pt x="2654948" y="739275"/>
                  <a:pt x="2766995" y="888671"/>
                  <a:pt x="2804344" y="1061835"/>
                </a:cubicBezTo>
                <a:cubicBezTo>
                  <a:pt x="2841694" y="1234998"/>
                  <a:pt x="2806043" y="1493045"/>
                  <a:pt x="2804344" y="1652628"/>
                </a:cubicBezTo>
                <a:cubicBezTo>
                  <a:pt x="2802647" y="1812210"/>
                  <a:pt x="2834903" y="1910675"/>
                  <a:pt x="2794159" y="2019327"/>
                </a:cubicBezTo>
                <a:cubicBezTo>
                  <a:pt x="2753414" y="2127979"/>
                  <a:pt x="2651553" y="2207770"/>
                  <a:pt x="2559878" y="2304537"/>
                </a:cubicBezTo>
                <a:cubicBezTo>
                  <a:pt x="2468204" y="2401305"/>
                  <a:pt x="2413878" y="2520143"/>
                  <a:pt x="2244110" y="2599934"/>
                </a:cubicBezTo>
                <a:cubicBezTo>
                  <a:pt x="2074341" y="2679725"/>
                  <a:pt x="1780642" y="2761214"/>
                  <a:pt x="1541269" y="2783284"/>
                </a:cubicBezTo>
                <a:cubicBezTo>
                  <a:pt x="1301896" y="2805354"/>
                  <a:pt x="989522" y="2795168"/>
                  <a:pt x="807871" y="2732353"/>
                </a:cubicBezTo>
                <a:cubicBezTo>
                  <a:pt x="626219" y="2669539"/>
                  <a:pt x="548125" y="2513352"/>
                  <a:pt x="451357" y="2406398"/>
                </a:cubicBezTo>
                <a:cubicBezTo>
                  <a:pt x="354589" y="2299444"/>
                  <a:pt x="300264" y="2219654"/>
                  <a:pt x="227263" y="2090630"/>
                </a:cubicBezTo>
                <a:cubicBezTo>
                  <a:pt x="154263" y="1961606"/>
                  <a:pt x="45612" y="1798628"/>
                  <a:pt x="13355" y="1632256"/>
                </a:cubicBezTo>
                <a:cubicBezTo>
                  <a:pt x="-18901" y="1465883"/>
                  <a:pt x="15053" y="1253672"/>
                  <a:pt x="33728" y="1092393"/>
                </a:cubicBezTo>
                <a:cubicBezTo>
                  <a:pt x="52402" y="931113"/>
                  <a:pt x="71077" y="773229"/>
                  <a:pt x="125403" y="664577"/>
                </a:cubicBezTo>
                <a:cubicBezTo>
                  <a:pt x="179728" y="555925"/>
                  <a:pt x="301961" y="499901"/>
                  <a:pt x="359683" y="440483"/>
                </a:cubicBezTo>
                <a:cubicBezTo>
                  <a:pt x="417404" y="381064"/>
                  <a:pt x="397032" y="353901"/>
                  <a:pt x="502288" y="287691"/>
                </a:cubicBezTo>
                <a:cubicBezTo>
                  <a:pt x="607544" y="221482"/>
                  <a:pt x="806173" y="90761"/>
                  <a:pt x="991220" y="43225"/>
                </a:cubicBezTo>
                <a:cubicBezTo>
                  <a:pt x="1130006" y="7574"/>
                  <a:pt x="1317493" y="-384"/>
                  <a:pt x="1472036" y="14"/>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Tree>
    <p:extLst>
      <p:ext uri="{BB962C8B-B14F-4D97-AF65-F5344CB8AC3E}">
        <p14:creationId xmlns:p14="http://schemas.microsoft.com/office/powerpoint/2010/main" val="40648916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6_标题和内容">
    <p:spTree>
      <p:nvGrpSpPr>
        <p:cNvPr id="1" name=""/>
        <p:cNvGrpSpPr/>
        <p:nvPr/>
      </p:nvGrpSpPr>
      <p:grpSpPr>
        <a:xfrm>
          <a:off x="0" y="0"/>
          <a:ext cx="0" cy="0"/>
          <a:chOff x="0" y="0"/>
          <a:chExt cx="0" cy="0"/>
        </a:xfrm>
      </p:grpSpPr>
      <p:sp>
        <p:nvSpPr>
          <p:cNvPr id="10" name="任意多边形: 形状 9">
            <a:extLst>
              <a:ext uri="{FF2B5EF4-FFF2-40B4-BE49-F238E27FC236}">
                <a16:creationId xmlns:a16="http://schemas.microsoft.com/office/drawing/2014/main" id="{77EFD7BD-ECB5-4F17-A949-EE1EF64EC486}"/>
              </a:ext>
            </a:extLst>
          </p:cNvPr>
          <p:cNvSpPr>
            <a:spLocks noGrp="1"/>
          </p:cNvSpPr>
          <p:nvPr>
            <p:ph type="pic" sz="quarter" idx="10"/>
          </p:nvPr>
        </p:nvSpPr>
        <p:spPr>
          <a:xfrm>
            <a:off x="6843909" y="3591929"/>
            <a:ext cx="3578439" cy="2583214"/>
          </a:xfrm>
          <a:custGeom>
            <a:avLst/>
            <a:gdLst>
              <a:gd name="connsiteX0" fmla="*/ 522099 w 3578439"/>
              <a:gd name="connsiteY0" fmla="*/ 292 h 2583214"/>
              <a:gd name="connsiteX1" fmla="*/ 711980 w 3578439"/>
              <a:gd name="connsiteY1" fmla="*/ 16377 h 2583214"/>
              <a:gd name="connsiteX2" fmla="*/ 1286948 w 3578439"/>
              <a:gd name="connsiteY2" fmla="*/ 155836 h 2583214"/>
              <a:gd name="connsiteX3" fmla="*/ 1772986 w 3578439"/>
              <a:gd name="connsiteY3" fmla="*/ 217982 h 2583214"/>
              <a:gd name="connsiteX4" fmla="*/ 2173683 w 3578439"/>
              <a:gd name="connsiteY4" fmla="*/ 375279 h 2583214"/>
              <a:gd name="connsiteX5" fmla="*/ 2698163 w 3578439"/>
              <a:gd name="connsiteY5" fmla="*/ 455647 h 2583214"/>
              <a:gd name="connsiteX6" fmla="*/ 3145631 w 3578439"/>
              <a:gd name="connsiteY6" fmla="*/ 547223 h 2583214"/>
              <a:gd name="connsiteX7" fmla="*/ 3406654 w 3578439"/>
              <a:gd name="connsiteY7" fmla="*/ 663422 h 2583214"/>
              <a:gd name="connsiteX8" fmla="*/ 3572214 w 3578439"/>
              <a:gd name="connsiteY8" fmla="*/ 872486 h 2583214"/>
              <a:gd name="connsiteX9" fmla="*/ 3528521 w 3578439"/>
              <a:gd name="connsiteY9" fmla="*/ 1301282 h 2583214"/>
              <a:gd name="connsiteX10" fmla="*/ 3387953 w 3578439"/>
              <a:gd name="connsiteY10" fmla="*/ 1593753 h 2583214"/>
              <a:gd name="connsiteX11" fmla="*/ 3285061 w 3578439"/>
              <a:gd name="connsiteY11" fmla="*/ 2190361 h 2583214"/>
              <a:gd name="connsiteX12" fmla="*/ 3107846 w 3578439"/>
              <a:gd name="connsiteY12" fmla="*/ 2550841 h 2583214"/>
              <a:gd name="connsiteX13" fmla="*/ 2735085 w 3578439"/>
              <a:gd name="connsiteY13" fmla="*/ 2552436 h 2583214"/>
              <a:gd name="connsiteX14" fmla="*/ 2198559 w 3578439"/>
              <a:gd name="connsiteY14" fmla="*/ 2431201 h 2583214"/>
              <a:gd name="connsiteX15" fmla="*/ 1629486 w 3578439"/>
              <a:gd name="connsiteY15" fmla="*/ 2359829 h 2583214"/>
              <a:gd name="connsiteX16" fmla="*/ 1095138 w 3578439"/>
              <a:gd name="connsiteY16" fmla="*/ 2181867 h 2583214"/>
              <a:gd name="connsiteX17" fmla="*/ 339876 w 3578439"/>
              <a:gd name="connsiteY17" fmla="*/ 2039814 h 2583214"/>
              <a:gd name="connsiteX18" fmla="*/ 32337 w 3578439"/>
              <a:gd name="connsiteY18" fmla="*/ 1894031 h 2583214"/>
              <a:gd name="connsiteX19" fmla="*/ 10807 w 3578439"/>
              <a:gd name="connsiteY19" fmla="*/ 1612614 h 2583214"/>
              <a:gd name="connsiteX20" fmla="*/ 46171 w 3578439"/>
              <a:gd name="connsiteY20" fmla="*/ 1267762 h 2583214"/>
              <a:gd name="connsiteX21" fmla="*/ 193145 w 3578439"/>
              <a:gd name="connsiteY21" fmla="*/ 852768 h 2583214"/>
              <a:gd name="connsiteX22" fmla="*/ 220436 w 3578439"/>
              <a:gd name="connsiteY22" fmla="*/ 496556 h 2583214"/>
              <a:gd name="connsiteX23" fmla="*/ 383684 w 3578439"/>
              <a:gd name="connsiteY23" fmla="*/ 56630 h 2583214"/>
              <a:gd name="connsiteX24" fmla="*/ 522099 w 3578439"/>
              <a:gd name="connsiteY24" fmla="*/ 292 h 2583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578439" h="2583214">
                <a:moveTo>
                  <a:pt x="522099" y="292"/>
                </a:moveTo>
                <a:cubicBezTo>
                  <a:pt x="575115" y="-1834"/>
                  <a:pt x="636708" y="8110"/>
                  <a:pt x="711980" y="16377"/>
                </a:cubicBezTo>
                <a:cubicBezTo>
                  <a:pt x="862524" y="32912"/>
                  <a:pt x="1110114" y="122236"/>
                  <a:pt x="1286948" y="155836"/>
                </a:cubicBezTo>
                <a:cubicBezTo>
                  <a:pt x="1463782" y="189436"/>
                  <a:pt x="1625196" y="181408"/>
                  <a:pt x="1772986" y="217982"/>
                </a:cubicBezTo>
                <a:cubicBezTo>
                  <a:pt x="1920775" y="254555"/>
                  <a:pt x="2019487" y="335668"/>
                  <a:pt x="2173683" y="375279"/>
                </a:cubicBezTo>
                <a:cubicBezTo>
                  <a:pt x="2327879" y="414890"/>
                  <a:pt x="2536172" y="426990"/>
                  <a:pt x="2698163" y="455647"/>
                </a:cubicBezTo>
                <a:cubicBezTo>
                  <a:pt x="2860154" y="484305"/>
                  <a:pt x="3027549" y="512594"/>
                  <a:pt x="3145631" y="547223"/>
                </a:cubicBezTo>
                <a:cubicBezTo>
                  <a:pt x="3263712" y="581852"/>
                  <a:pt x="3335557" y="609212"/>
                  <a:pt x="3406654" y="663422"/>
                </a:cubicBezTo>
                <a:cubicBezTo>
                  <a:pt x="3477751" y="717633"/>
                  <a:pt x="3551902" y="766176"/>
                  <a:pt x="3572214" y="872486"/>
                </a:cubicBezTo>
                <a:cubicBezTo>
                  <a:pt x="3592525" y="978796"/>
                  <a:pt x="3559231" y="1181071"/>
                  <a:pt x="3528521" y="1301282"/>
                </a:cubicBezTo>
                <a:cubicBezTo>
                  <a:pt x="3497811" y="1421493"/>
                  <a:pt x="3428530" y="1445573"/>
                  <a:pt x="3387953" y="1593753"/>
                </a:cubicBezTo>
                <a:cubicBezTo>
                  <a:pt x="3347376" y="1741932"/>
                  <a:pt x="3331746" y="2030847"/>
                  <a:pt x="3285061" y="2190361"/>
                </a:cubicBezTo>
                <a:cubicBezTo>
                  <a:pt x="3238377" y="2349875"/>
                  <a:pt x="3199508" y="2490495"/>
                  <a:pt x="3107846" y="2550841"/>
                </a:cubicBezTo>
                <a:cubicBezTo>
                  <a:pt x="3016183" y="2611187"/>
                  <a:pt x="2886632" y="2572376"/>
                  <a:pt x="2735085" y="2552436"/>
                </a:cubicBezTo>
                <a:cubicBezTo>
                  <a:pt x="2583537" y="2532497"/>
                  <a:pt x="2382825" y="2463302"/>
                  <a:pt x="2198559" y="2431201"/>
                </a:cubicBezTo>
                <a:cubicBezTo>
                  <a:pt x="2014292" y="2399100"/>
                  <a:pt x="1813389" y="2401384"/>
                  <a:pt x="1629486" y="2359829"/>
                </a:cubicBezTo>
                <a:cubicBezTo>
                  <a:pt x="1445582" y="2318273"/>
                  <a:pt x="1310073" y="2235203"/>
                  <a:pt x="1095138" y="2181867"/>
                </a:cubicBezTo>
                <a:cubicBezTo>
                  <a:pt x="880203" y="2128532"/>
                  <a:pt x="517010" y="2087787"/>
                  <a:pt x="339876" y="2039814"/>
                </a:cubicBezTo>
                <a:cubicBezTo>
                  <a:pt x="162742" y="1991842"/>
                  <a:pt x="87182" y="1965231"/>
                  <a:pt x="32337" y="1894031"/>
                </a:cubicBezTo>
                <a:cubicBezTo>
                  <a:pt x="-22508" y="1822831"/>
                  <a:pt x="8501" y="1716992"/>
                  <a:pt x="10807" y="1612614"/>
                </a:cubicBezTo>
                <a:cubicBezTo>
                  <a:pt x="13113" y="1508236"/>
                  <a:pt x="15781" y="1394403"/>
                  <a:pt x="46171" y="1267762"/>
                </a:cubicBezTo>
                <a:cubicBezTo>
                  <a:pt x="76561" y="1141121"/>
                  <a:pt x="164101" y="981303"/>
                  <a:pt x="193145" y="852768"/>
                </a:cubicBezTo>
                <a:cubicBezTo>
                  <a:pt x="222189" y="724233"/>
                  <a:pt x="191392" y="625091"/>
                  <a:pt x="220436" y="496556"/>
                </a:cubicBezTo>
                <a:cubicBezTo>
                  <a:pt x="249480" y="368021"/>
                  <a:pt x="301760" y="136659"/>
                  <a:pt x="383684" y="56630"/>
                </a:cubicBezTo>
                <a:cubicBezTo>
                  <a:pt x="424646" y="16615"/>
                  <a:pt x="469084" y="2418"/>
                  <a:pt x="522099" y="292"/>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
        <p:nvSpPr>
          <p:cNvPr id="9" name="任意多边形: 形状 8">
            <a:extLst>
              <a:ext uri="{FF2B5EF4-FFF2-40B4-BE49-F238E27FC236}">
                <a16:creationId xmlns:a16="http://schemas.microsoft.com/office/drawing/2014/main" id="{FFBE17A5-CB13-4EC4-B4F8-5B8DDA55765E}"/>
              </a:ext>
            </a:extLst>
          </p:cNvPr>
          <p:cNvSpPr>
            <a:spLocks noGrp="1"/>
          </p:cNvSpPr>
          <p:nvPr>
            <p:ph type="pic" sz="quarter" idx="11"/>
          </p:nvPr>
        </p:nvSpPr>
        <p:spPr>
          <a:xfrm>
            <a:off x="2131675" y="2932967"/>
            <a:ext cx="2821327" cy="2793903"/>
          </a:xfrm>
          <a:custGeom>
            <a:avLst/>
            <a:gdLst>
              <a:gd name="connsiteX0" fmla="*/ 1472034 w 2821327"/>
              <a:gd name="connsiteY0" fmla="*/ 14 h 2793903"/>
              <a:gd name="connsiteX1" fmla="*/ 1612571 w 2821327"/>
              <a:gd name="connsiteY1" fmla="*/ 2481 h 2793903"/>
              <a:gd name="connsiteX2" fmla="*/ 1979270 w 2821327"/>
              <a:gd name="connsiteY2" fmla="*/ 73784 h 2793903"/>
              <a:gd name="connsiteX3" fmla="*/ 2356155 w 2821327"/>
              <a:gd name="connsiteY3" fmla="*/ 308064 h 2793903"/>
              <a:gd name="connsiteX4" fmla="*/ 2580249 w 2821327"/>
              <a:gd name="connsiteY4" fmla="*/ 613646 h 2793903"/>
              <a:gd name="connsiteX5" fmla="*/ 2804344 w 2821327"/>
              <a:gd name="connsiteY5" fmla="*/ 1061834 h 2793903"/>
              <a:gd name="connsiteX6" fmla="*/ 2804344 w 2821327"/>
              <a:gd name="connsiteY6" fmla="*/ 1652628 h 2793903"/>
              <a:gd name="connsiteX7" fmla="*/ 2794157 w 2821327"/>
              <a:gd name="connsiteY7" fmla="*/ 2019327 h 2793903"/>
              <a:gd name="connsiteX8" fmla="*/ 2559877 w 2821327"/>
              <a:gd name="connsiteY8" fmla="*/ 2304537 h 2793903"/>
              <a:gd name="connsiteX9" fmla="*/ 2244108 w 2821327"/>
              <a:gd name="connsiteY9" fmla="*/ 2599934 h 2793903"/>
              <a:gd name="connsiteX10" fmla="*/ 1541268 w 2821327"/>
              <a:gd name="connsiteY10" fmla="*/ 2783284 h 2793903"/>
              <a:gd name="connsiteX11" fmla="*/ 807870 w 2821327"/>
              <a:gd name="connsiteY11" fmla="*/ 2732353 h 2793903"/>
              <a:gd name="connsiteX12" fmla="*/ 451357 w 2821327"/>
              <a:gd name="connsiteY12" fmla="*/ 2406398 h 2793903"/>
              <a:gd name="connsiteX13" fmla="*/ 227262 w 2821327"/>
              <a:gd name="connsiteY13" fmla="*/ 2090630 h 2793903"/>
              <a:gd name="connsiteX14" fmla="*/ 13355 w 2821327"/>
              <a:gd name="connsiteY14" fmla="*/ 1632256 h 2793903"/>
              <a:gd name="connsiteX15" fmla="*/ 33727 w 2821327"/>
              <a:gd name="connsiteY15" fmla="*/ 1092393 h 2793903"/>
              <a:gd name="connsiteX16" fmla="*/ 125401 w 2821327"/>
              <a:gd name="connsiteY16" fmla="*/ 664577 h 2793903"/>
              <a:gd name="connsiteX17" fmla="*/ 359682 w 2821327"/>
              <a:gd name="connsiteY17" fmla="*/ 440483 h 2793903"/>
              <a:gd name="connsiteX18" fmla="*/ 502287 w 2821327"/>
              <a:gd name="connsiteY18" fmla="*/ 287691 h 2793903"/>
              <a:gd name="connsiteX19" fmla="*/ 991219 w 2821327"/>
              <a:gd name="connsiteY19" fmla="*/ 43225 h 2793903"/>
              <a:gd name="connsiteX20" fmla="*/ 1472034 w 2821327"/>
              <a:gd name="connsiteY20" fmla="*/ 14 h 279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21327" h="2793903">
                <a:moveTo>
                  <a:pt x="1472034" y="14"/>
                </a:moveTo>
                <a:cubicBezTo>
                  <a:pt x="1523548" y="147"/>
                  <a:pt x="1571402" y="1208"/>
                  <a:pt x="1612571" y="2481"/>
                </a:cubicBezTo>
                <a:cubicBezTo>
                  <a:pt x="1777246" y="7574"/>
                  <a:pt x="1855339" y="22853"/>
                  <a:pt x="1979270" y="73784"/>
                </a:cubicBezTo>
                <a:cubicBezTo>
                  <a:pt x="2103201" y="124714"/>
                  <a:pt x="2255992" y="218087"/>
                  <a:pt x="2356155" y="308064"/>
                </a:cubicBezTo>
                <a:cubicBezTo>
                  <a:pt x="2456318" y="398040"/>
                  <a:pt x="2505552" y="488018"/>
                  <a:pt x="2580249" y="613646"/>
                </a:cubicBezTo>
                <a:cubicBezTo>
                  <a:pt x="2654947" y="739275"/>
                  <a:pt x="2766994" y="888671"/>
                  <a:pt x="2804344" y="1061834"/>
                </a:cubicBezTo>
                <a:cubicBezTo>
                  <a:pt x="2841693" y="1234998"/>
                  <a:pt x="2806041" y="1493045"/>
                  <a:pt x="2804344" y="1652628"/>
                </a:cubicBezTo>
                <a:cubicBezTo>
                  <a:pt x="2802645" y="1812210"/>
                  <a:pt x="2834902" y="1910675"/>
                  <a:pt x="2794157" y="2019327"/>
                </a:cubicBezTo>
                <a:cubicBezTo>
                  <a:pt x="2753413" y="2127979"/>
                  <a:pt x="2651552" y="2207770"/>
                  <a:pt x="2559877" y="2304537"/>
                </a:cubicBezTo>
                <a:cubicBezTo>
                  <a:pt x="2468203" y="2401305"/>
                  <a:pt x="2413877" y="2520143"/>
                  <a:pt x="2244108" y="2599934"/>
                </a:cubicBezTo>
                <a:cubicBezTo>
                  <a:pt x="2074340" y="2679725"/>
                  <a:pt x="1780641" y="2761214"/>
                  <a:pt x="1541268" y="2783284"/>
                </a:cubicBezTo>
                <a:cubicBezTo>
                  <a:pt x="1301895" y="2805354"/>
                  <a:pt x="989521" y="2795168"/>
                  <a:pt x="807870" y="2732353"/>
                </a:cubicBezTo>
                <a:cubicBezTo>
                  <a:pt x="626218" y="2669539"/>
                  <a:pt x="548124" y="2513352"/>
                  <a:pt x="451357" y="2406398"/>
                </a:cubicBezTo>
                <a:cubicBezTo>
                  <a:pt x="354589" y="2299444"/>
                  <a:pt x="300263" y="2219654"/>
                  <a:pt x="227262" y="2090630"/>
                </a:cubicBezTo>
                <a:cubicBezTo>
                  <a:pt x="154262" y="1961606"/>
                  <a:pt x="45611" y="1798628"/>
                  <a:pt x="13355" y="1632256"/>
                </a:cubicBezTo>
                <a:cubicBezTo>
                  <a:pt x="-18902" y="1465883"/>
                  <a:pt x="15053" y="1253672"/>
                  <a:pt x="33727" y="1092393"/>
                </a:cubicBezTo>
                <a:cubicBezTo>
                  <a:pt x="52401" y="931113"/>
                  <a:pt x="71076" y="773229"/>
                  <a:pt x="125401" y="664577"/>
                </a:cubicBezTo>
                <a:cubicBezTo>
                  <a:pt x="179727" y="555925"/>
                  <a:pt x="301960" y="499901"/>
                  <a:pt x="359682" y="440483"/>
                </a:cubicBezTo>
                <a:cubicBezTo>
                  <a:pt x="417403" y="381064"/>
                  <a:pt x="397031" y="353901"/>
                  <a:pt x="502287" y="287691"/>
                </a:cubicBezTo>
                <a:cubicBezTo>
                  <a:pt x="607543" y="221482"/>
                  <a:pt x="806172" y="90761"/>
                  <a:pt x="991219" y="43225"/>
                </a:cubicBezTo>
                <a:cubicBezTo>
                  <a:pt x="1130005" y="7574"/>
                  <a:pt x="1317492" y="-384"/>
                  <a:pt x="1472034" y="14"/>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
        <p:nvSpPr>
          <p:cNvPr id="8" name="任意多边形: 形状 7">
            <a:extLst>
              <a:ext uri="{FF2B5EF4-FFF2-40B4-BE49-F238E27FC236}">
                <a16:creationId xmlns:a16="http://schemas.microsoft.com/office/drawing/2014/main" id="{B12D5BEB-2577-4EA7-B5E2-F0D60511EBBD}"/>
              </a:ext>
            </a:extLst>
          </p:cNvPr>
          <p:cNvSpPr>
            <a:spLocks noGrp="1"/>
          </p:cNvSpPr>
          <p:nvPr>
            <p:ph type="pic" sz="quarter" idx="12"/>
          </p:nvPr>
        </p:nvSpPr>
        <p:spPr>
          <a:xfrm>
            <a:off x="6488227" y="494779"/>
            <a:ext cx="3638570" cy="2779140"/>
          </a:xfrm>
          <a:custGeom>
            <a:avLst/>
            <a:gdLst>
              <a:gd name="connsiteX0" fmla="*/ 2862396 w 3638570"/>
              <a:gd name="connsiteY0" fmla="*/ 1 h 2779140"/>
              <a:gd name="connsiteX1" fmla="*/ 2927396 w 3638570"/>
              <a:gd name="connsiteY1" fmla="*/ 4127 h 2779140"/>
              <a:gd name="connsiteX2" fmla="*/ 3175456 w 3638570"/>
              <a:gd name="connsiteY2" fmla="*/ 102022 h 2779140"/>
              <a:gd name="connsiteX3" fmla="*/ 3352617 w 3638570"/>
              <a:gd name="connsiteY3" fmla="*/ 494946 h 2779140"/>
              <a:gd name="connsiteX4" fmla="*/ 3377611 w 3638570"/>
              <a:gd name="connsiteY4" fmla="*/ 818479 h 2779140"/>
              <a:gd name="connsiteX5" fmla="*/ 3587677 w 3638570"/>
              <a:gd name="connsiteY5" fmla="*/ 1386283 h 2779140"/>
              <a:gd name="connsiteX6" fmla="*/ 3615057 w 3638570"/>
              <a:gd name="connsiteY6" fmla="*/ 1787034 h 2779140"/>
              <a:gd name="connsiteX7" fmla="*/ 3293322 w 3638570"/>
              <a:gd name="connsiteY7" fmla="*/ 1975288 h 2779140"/>
              <a:gd name="connsiteX8" fmla="*/ 2768309 w 3638570"/>
              <a:gd name="connsiteY8" fmla="*/ 2139362 h 2779140"/>
              <a:gd name="connsiteX9" fmla="*/ 2240132 w 3638570"/>
              <a:gd name="connsiteY9" fmla="*/ 2362896 h 2779140"/>
              <a:gd name="connsiteX10" fmla="*/ 1688567 w 3638570"/>
              <a:gd name="connsiteY10" fmla="*/ 2476795 h 2779140"/>
              <a:gd name="connsiteX11" fmla="*/ 963854 w 3638570"/>
              <a:gd name="connsiteY11" fmla="*/ 2732513 h 2779140"/>
              <a:gd name="connsiteX12" fmla="*/ 624669 w 3638570"/>
              <a:gd name="connsiteY12" fmla="*/ 2760549 h 2779140"/>
              <a:gd name="connsiteX13" fmla="*/ 464959 w 3638570"/>
              <a:gd name="connsiteY13" fmla="*/ 2527844 h 2779140"/>
              <a:gd name="connsiteX14" fmla="*/ 322675 w 3638570"/>
              <a:gd name="connsiteY14" fmla="*/ 2211729 h 2779140"/>
              <a:gd name="connsiteX15" fmla="*/ 241799 w 3638570"/>
              <a:gd name="connsiteY15" fmla="*/ 1778969 h 2779140"/>
              <a:gd name="connsiteX16" fmla="*/ 86836 w 3638570"/>
              <a:gd name="connsiteY16" fmla="*/ 1457072 h 2779140"/>
              <a:gd name="connsiteX17" fmla="*/ 7542 w 3638570"/>
              <a:gd name="connsiteY17" fmla="*/ 994581 h 2779140"/>
              <a:gd name="connsiteX18" fmla="*/ 271424 w 3638570"/>
              <a:gd name="connsiteY18" fmla="*/ 795170 h 2779140"/>
              <a:gd name="connsiteX19" fmla="*/ 838834 w 3638570"/>
              <a:gd name="connsiteY19" fmla="*/ 627593 h 2779140"/>
              <a:gd name="connsiteX20" fmla="*/ 1290538 w 3638570"/>
              <a:gd name="connsiteY20" fmla="*/ 437702 h 2779140"/>
              <a:gd name="connsiteX21" fmla="*/ 1716102 w 3638570"/>
              <a:gd name="connsiteY21" fmla="*/ 372926 h 2779140"/>
              <a:gd name="connsiteX22" fmla="*/ 2210204 w 3638570"/>
              <a:gd name="connsiteY22" fmla="*/ 179531 h 2779140"/>
              <a:gd name="connsiteX23" fmla="*/ 2643289 w 3638570"/>
              <a:gd name="connsiteY23" fmla="*/ 34441 h 2779140"/>
              <a:gd name="connsiteX24" fmla="*/ 2862396 w 3638570"/>
              <a:gd name="connsiteY24" fmla="*/ 1 h 2779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638570" h="2779140">
                <a:moveTo>
                  <a:pt x="2862396" y="1"/>
                </a:moveTo>
                <a:cubicBezTo>
                  <a:pt x="2883850" y="-30"/>
                  <a:pt x="2905222" y="1311"/>
                  <a:pt x="2927396" y="4127"/>
                </a:cubicBezTo>
                <a:cubicBezTo>
                  <a:pt x="3016090" y="15390"/>
                  <a:pt x="3104586" y="20219"/>
                  <a:pt x="3175456" y="102022"/>
                </a:cubicBezTo>
                <a:cubicBezTo>
                  <a:pt x="3246327" y="183825"/>
                  <a:pt x="3318924" y="375537"/>
                  <a:pt x="3352617" y="494946"/>
                </a:cubicBezTo>
                <a:cubicBezTo>
                  <a:pt x="3386309" y="614355"/>
                  <a:pt x="3338435" y="669923"/>
                  <a:pt x="3377611" y="818479"/>
                </a:cubicBezTo>
                <a:cubicBezTo>
                  <a:pt x="3416788" y="967035"/>
                  <a:pt x="3548103" y="1224857"/>
                  <a:pt x="3587677" y="1386283"/>
                </a:cubicBezTo>
                <a:cubicBezTo>
                  <a:pt x="3627251" y="1547708"/>
                  <a:pt x="3664116" y="1688866"/>
                  <a:pt x="3615057" y="1787034"/>
                </a:cubicBezTo>
                <a:cubicBezTo>
                  <a:pt x="3565998" y="1885201"/>
                  <a:pt x="3434446" y="1916567"/>
                  <a:pt x="3293322" y="1975288"/>
                </a:cubicBezTo>
                <a:cubicBezTo>
                  <a:pt x="3152198" y="2034009"/>
                  <a:pt x="2943841" y="2074760"/>
                  <a:pt x="2768309" y="2139362"/>
                </a:cubicBezTo>
                <a:cubicBezTo>
                  <a:pt x="2592778" y="2203963"/>
                  <a:pt x="2420090" y="2306657"/>
                  <a:pt x="2240132" y="2362896"/>
                </a:cubicBezTo>
                <a:cubicBezTo>
                  <a:pt x="2060175" y="2419135"/>
                  <a:pt x="1901279" y="2415192"/>
                  <a:pt x="1688567" y="2476795"/>
                </a:cubicBezTo>
                <a:cubicBezTo>
                  <a:pt x="1475854" y="2538397"/>
                  <a:pt x="1141171" y="2685220"/>
                  <a:pt x="963854" y="2732513"/>
                </a:cubicBezTo>
                <a:cubicBezTo>
                  <a:pt x="786538" y="2779806"/>
                  <a:pt x="707819" y="2794661"/>
                  <a:pt x="624669" y="2760549"/>
                </a:cubicBezTo>
                <a:cubicBezTo>
                  <a:pt x="541519" y="2726438"/>
                  <a:pt x="515291" y="2619314"/>
                  <a:pt x="464959" y="2527844"/>
                </a:cubicBezTo>
                <a:cubicBezTo>
                  <a:pt x="414626" y="2436373"/>
                  <a:pt x="359869" y="2336541"/>
                  <a:pt x="322675" y="2211729"/>
                </a:cubicBezTo>
                <a:cubicBezTo>
                  <a:pt x="285482" y="2086916"/>
                  <a:pt x="281107" y="1904746"/>
                  <a:pt x="241799" y="1778969"/>
                </a:cubicBezTo>
                <a:cubicBezTo>
                  <a:pt x="202493" y="1653193"/>
                  <a:pt x="126142" y="1582848"/>
                  <a:pt x="86836" y="1457072"/>
                </a:cubicBezTo>
                <a:cubicBezTo>
                  <a:pt x="47529" y="1331295"/>
                  <a:pt x="-23223" y="1104898"/>
                  <a:pt x="7542" y="994581"/>
                </a:cubicBezTo>
                <a:cubicBezTo>
                  <a:pt x="38306" y="884265"/>
                  <a:pt x="132875" y="856335"/>
                  <a:pt x="271424" y="795170"/>
                </a:cubicBezTo>
                <a:cubicBezTo>
                  <a:pt x="409972" y="734006"/>
                  <a:pt x="668982" y="687171"/>
                  <a:pt x="838834" y="627593"/>
                </a:cubicBezTo>
                <a:cubicBezTo>
                  <a:pt x="1008686" y="568014"/>
                  <a:pt x="1144327" y="480147"/>
                  <a:pt x="1290538" y="437702"/>
                </a:cubicBezTo>
                <a:cubicBezTo>
                  <a:pt x="1436750" y="395257"/>
                  <a:pt x="1562825" y="415954"/>
                  <a:pt x="1716102" y="372926"/>
                </a:cubicBezTo>
                <a:cubicBezTo>
                  <a:pt x="1869380" y="329898"/>
                  <a:pt x="2055673" y="235945"/>
                  <a:pt x="2210204" y="179531"/>
                </a:cubicBezTo>
                <a:cubicBezTo>
                  <a:pt x="2364735" y="123117"/>
                  <a:pt x="2523758" y="63675"/>
                  <a:pt x="2643289" y="34441"/>
                </a:cubicBezTo>
                <a:cubicBezTo>
                  <a:pt x="2732938" y="12516"/>
                  <a:pt x="2798033" y="91"/>
                  <a:pt x="2862396" y="1"/>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Tree>
    <p:extLst>
      <p:ext uri="{BB962C8B-B14F-4D97-AF65-F5344CB8AC3E}">
        <p14:creationId xmlns:p14="http://schemas.microsoft.com/office/powerpoint/2010/main" val="709378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688841B-C98F-4C13-AA21-C9C1BBBF6989}" type="datetimeFigureOut">
              <a:rPr lang="zh-CN" altLang="en-US" smtClean="0"/>
              <a:t>2023/7/23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E8F5D5B7-7604-40A3-9F74-141C8188845B}" type="slidenum">
              <a:rPr lang="zh-CN" altLang="en-US" smtClean="0"/>
              <a:t>‹#›</a:t>
            </a:fld>
            <a:endParaRPr lang="zh-CN" altLang="en-US"/>
          </a:p>
        </p:txBody>
      </p:sp>
    </p:spTree>
    <p:extLst>
      <p:ext uri="{BB962C8B-B14F-4D97-AF65-F5344CB8AC3E}">
        <p14:creationId xmlns:p14="http://schemas.microsoft.com/office/powerpoint/2010/main" val="42931084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7_标题和内容">
    <p:spTree>
      <p:nvGrpSpPr>
        <p:cNvPr id="1" name=""/>
        <p:cNvGrpSpPr/>
        <p:nvPr/>
      </p:nvGrpSpPr>
      <p:grpSpPr>
        <a:xfrm>
          <a:off x="0" y="0"/>
          <a:ext cx="0" cy="0"/>
          <a:chOff x="0" y="0"/>
          <a:chExt cx="0" cy="0"/>
        </a:xfrm>
      </p:grpSpPr>
      <p:sp>
        <p:nvSpPr>
          <p:cNvPr id="10" name="任意多边形: 形状 9">
            <a:extLst>
              <a:ext uri="{FF2B5EF4-FFF2-40B4-BE49-F238E27FC236}">
                <a16:creationId xmlns:a16="http://schemas.microsoft.com/office/drawing/2014/main" id="{D5B31C63-DFD4-4BDF-87A1-B0B7813FBB05}"/>
              </a:ext>
            </a:extLst>
          </p:cNvPr>
          <p:cNvSpPr>
            <a:spLocks noGrp="1"/>
          </p:cNvSpPr>
          <p:nvPr>
            <p:ph type="pic" sz="quarter" idx="13"/>
          </p:nvPr>
        </p:nvSpPr>
        <p:spPr>
          <a:xfrm>
            <a:off x="1931257" y="539750"/>
            <a:ext cx="2436685" cy="2413001"/>
          </a:xfrm>
          <a:custGeom>
            <a:avLst/>
            <a:gdLst>
              <a:gd name="connsiteX0" fmla="*/ 1271347 w 2436685"/>
              <a:gd name="connsiteY0" fmla="*/ 13 h 2413001"/>
              <a:gd name="connsiteX1" fmla="*/ 1392724 w 2436685"/>
              <a:gd name="connsiteY1" fmla="*/ 2144 h 2413001"/>
              <a:gd name="connsiteX2" fmla="*/ 1709429 w 2436685"/>
              <a:gd name="connsiteY2" fmla="*/ 63725 h 2413001"/>
              <a:gd name="connsiteX3" fmla="*/ 2034933 w 2436685"/>
              <a:gd name="connsiteY3" fmla="*/ 266065 h 2413001"/>
              <a:gd name="connsiteX4" fmla="*/ 2228475 w 2436685"/>
              <a:gd name="connsiteY4" fmla="*/ 529987 h 2413001"/>
              <a:gd name="connsiteX5" fmla="*/ 2422018 w 2436685"/>
              <a:gd name="connsiteY5" fmla="*/ 917072 h 2413001"/>
              <a:gd name="connsiteX6" fmla="*/ 2422018 w 2436685"/>
              <a:gd name="connsiteY6" fmla="*/ 1427320 h 2413001"/>
              <a:gd name="connsiteX7" fmla="*/ 2413220 w 2436685"/>
              <a:gd name="connsiteY7" fmla="*/ 1744027 h 2413001"/>
              <a:gd name="connsiteX8" fmla="*/ 2210881 w 2436685"/>
              <a:gd name="connsiteY8" fmla="*/ 1990353 h 2413001"/>
              <a:gd name="connsiteX9" fmla="*/ 1938162 w 2436685"/>
              <a:gd name="connsiteY9" fmla="*/ 2245478 h 2413001"/>
              <a:gd name="connsiteX10" fmla="*/ 1331142 w 2436685"/>
              <a:gd name="connsiteY10" fmla="*/ 2403830 h 2413001"/>
              <a:gd name="connsiteX11" fmla="*/ 697730 w 2436685"/>
              <a:gd name="connsiteY11" fmla="*/ 2359843 h 2413001"/>
              <a:gd name="connsiteX12" fmla="*/ 389821 w 2436685"/>
              <a:gd name="connsiteY12" fmla="*/ 2078327 h 2413001"/>
              <a:gd name="connsiteX13" fmla="*/ 196279 w 2436685"/>
              <a:gd name="connsiteY13" fmla="*/ 1805608 h 2413001"/>
              <a:gd name="connsiteX14" fmla="*/ 11534 w 2436685"/>
              <a:gd name="connsiteY14" fmla="*/ 1409726 h 2413001"/>
              <a:gd name="connsiteX15" fmla="*/ 29129 w 2436685"/>
              <a:gd name="connsiteY15" fmla="*/ 943464 h 2413001"/>
              <a:gd name="connsiteX16" fmla="*/ 108305 w 2436685"/>
              <a:gd name="connsiteY16" fmla="*/ 573974 h 2413001"/>
              <a:gd name="connsiteX17" fmla="*/ 310645 w 2436685"/>
              <a:gd name="connsiteY17" fmla="*/ 380431 h 2413001"/>
              <a:gd name="connsiteX18" fmla="*/ 433809 w 2436685"/>
              <a:gd name="connsiteY18" fmla="*/ 248470 h 2413001"/>
              <a:gd name="connsiteX19" fmla="*/ 856083 w 2436685"/>
              <a:gd name="connsiteY19" fmla="*/ 37333 h 2413001"/>
              <a:gd name="connsiteX20" fmla="*/ 1271347 w 2436685"/>
              <a:gd name="connsiteY20" fmla="*/ 13 h 2413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36685" h="2413001">
                <a:moveTo>
                  <a:pt x="1271347" y="13"/>
                </a:moveTo>
                <a:cubicBezTo>
                  <a:pt x="1315838" y="128"/>
                  <a:pt x="1357168" y="1044"/>
                  <a:pt x="1392724" y="2144"/>
                </a:cubicBezTo>
                <a:cubicBezTo>
                  <a:pt x="1534948" y="6542"/>
                  <a:pt x="1602394" y="19738"/>
                  <a:pt x="1709429" y="63725"/>
                </a:cubicBezTo>
                <a:cubicBezTo>
                  <a:pt x="1816465" y="107712"/>
                  <a:pt x="1948425" y="188355"/>
                  <a:pt x="2034933" y="266065"/>
                </a:cubicBezTo>
                <a:cubicBezTo>
                  <a:pt x="2121440" y="343775"/>
                  <a:pt x="2163962" y="421486"/>
                  <a:pt x="2228475" y="529987"/>
                </a:cubicBezTo>
                <a:cubicBezTo>
                  <a:pt x="2292989" y="638488"/>
                  <a:pt x="2389760" y="767516"/>
                  <a:pt x="2422018" y="917072"/>
                </a:cubicBezTo>
                <a:cubicBezTo>
                  <a:pt x="2454275" y="1066628"/>
                  <a:pt x="2423484" y="1289494"/>
                  <a:pt x="2422018" y="1427320"/>
                </a:cubicBezTo>
                <a:cubicBezTo>
                  <a:pt x="2420552" y="1565146"/>
                  <a:pt x="2448410" y="1650187"/>
                  <a:pt x="2413220" y="1744027"/>
                </a:cubicBezTo>
                <a:cubicBezTo>
                  <a:pt x="2378031" y="1837865"/>
                  <a:pt x="2290057" y="1906778"/>
                  <a:pt x="2210881" y="1990353"/>
                </a:cubicBezTo>
                <a:cubicBezTo>
                  <a:pt x="2131704" y="2073928"/>
                  <a:pt x="2084785" y="2176565"/>
                  <a:pt x="1938162" y="2245478"/>
                </a:cubicBezTo>
                <a:cubicBezTo>
                  <a:pt x="1791538" y="2314390"/>
                  <a:pt x="1537881" y="2384769"/>
                  <a:pt x="1331142" y="2403830"/>
                </a:cubicBezTo>
                <a:cubicBezTo>
                  <a:pt x="1124403" y="2422892"/>
                  <a:pt x="854617" y="2414094"/>
                  <a:pt x="697730" y="2359843"/>
                </a:cubicBezTo>
                <a:cubicBezTo>
                  <a:pt x="540844" y="2305593"/>
                  <a:pt x="473397" y="2170700"/>
                  <a:pt x="389821" y="2078327"/>
                </a:cubicBezTo>
                <a:cubicBezTo>
                  <a:pt x="306246" y="1985955"/>
                  <a:pt x="259327" y="1917042"/>
                  <a:pt x="196279" y="1805608"/>
                </a:cubicBezTo>
                <a:cubicBezTo>
                  <a:pt x="133231" y="1694174"/>
                  <a:pt x="39392" y="1553416"/>
                  <a:pt x="11534" y="1409726"/>
                </a:cubicBezTo>
                <a:cubicBezTo>
                  <a:pt x="-16325" y="1266035"/>
                  <a:pt x="13000" y="1082756"/>
                  <a:pt x="29129" y="943464"/>
                </a:cubicBezTo>
                <a:cubicBezTo>
                  <a:pt x="45257" y="804172"/>
                  <a:pt x="61386" y="667813"/>
                  <a:pt x="108305" y="573974"/>
                </a:cubicBezTo>
                <a:cubicBezTo>
                  <a:pt x="155224" y="480135"/>
                  <a:pt x="260793" y="431749"/>
                  <a:pt x="310645" y="380431"/>
                </a:cubicBezTo>
                <a:cubicBezTo>
                  <a:pt x="360497" y="329114"/>
                  <a:pt x="342902" y="305653"/>
                  <a:pt x="433809" y="248470"/>
                </a:cubicBezTo>
                <a:cubicBezTo>
                  <a:pt x="524715" y="191287"/>
                  <a:pt x="696264" y="78388"/>
                  <a:pt x="856083" y="37333"/>
                </a:cubicBezTo>
                <a:cubicBezTo>
                  <a:pt x="975948" y="6542"/>
                  <a:pt x="1137874" y="-331"/>
                  <a:pt x="1271347" y="13"/>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
        <p:nvSpPr>
          <p:cNvPr id="13" name="任意多边形: 形状 12">
            <a:extLst>
              <a:ext uri="{FF2B5EF4-FFF2-40B4-BE49-F238E27FC236}">
                <a16:creationId xmlns:a16="http://schemas.microsoft.com/office/drawing/2014/main" id="{17DE1BC9-5E5D-4487-ACB6-970A53B578A3}"/>
              </a:ext>
            </a:extLst>
          </p:cNvPr>
          <p:cNvSpPr>
            <a:spLocks noGrp="1"/>
          </p:cNvSpPr>
          <p:nvPr>
            <p:ph type="pic" sz="quarter" idx="10"/>
          </p:nvPr>
        </p:nvSpPr>
        <p:spPr>
          <a:xfrm>
            <a:off x="7798658" y="3625850"/>
            <a:ext cx="2436685" cy="2413001"/>
          </a:xfrm>
          <a:custGeom>
            <a:avLst/>
            <a:gdLst>
              <a:gd name="connsiteX0" fmla="*/ 1271347 w 2436685"/>
              <a:gd name="connsiteY0" fmla="*/ 13 h 2413001"/>
              <a:gd name="connsiteX1" fmla="*/ 1392723 w 2436685"/>
              <a:gd name="connsiteY1" fmla="*/ 2144 h 2413001"/>
              <a:gd name="connsiteX2" fmla="*/ 1709429 w 2436685"/>
              <a:gd name="connsiteY2" fmla="*/ 63725 h 2413001"/>
              <a:gd name="connsiteX3" fmla="*/ 2034933 w 2436685"/>
              <a:gd name="connsiteY3" fmla="*/ 266065 h 2413001"/>
              <a:gd name="connsiteX4" fmla="*/ 2228475 w 2436685"/>
              <a:gd name="connsiteY4" fmla="*/ 529987 h 2413001"/>
              <a:gd name="connsiteX5" fmla="*/ 2422017 w 2436685"/>
              <a:gd name="connsiteY5" fmla="*/ 917072 h 2413001"/>
              <a:gd name="connsiteX6" fmla="*/ 2422017 w 2436685"/>
              <a:gd name="connsiteY6" fmla="*/ 1427320 h 2413001"/>
              <a:gd name="connsiteX7" fmla="*/ 2413220 w 2436685"/>
              <a:gd name="connsiteY7" fmla="*/ 1744026 h 2413001"/>
              <a:gd name="connsiteX8" fmla="*/ 2210880 w 2436685"/>
              <a:gd name="connsiteY8" fmla="*/ 1990353 h 2413001"/>
              <a:gd name="connsiteX9" fmla="*/ 1938161 w 2436685"/>
              <a:gd name="connsiteY9" fmla="*/ 2245477 h 2413001"/>
              <a:gd name="connsiteX10" fmla="*/ 1331142 w 2436685"/>
              <a:gd name="connsiteY10" fmla="*/ 2403830 h 2413001"/>
              <a:gd name="connsiteX11" fmla="*/ 697730 w 2436685"/>
              <a:gd name="connsiteY11" fmla="*/ 2359843 h 2413001"/>
              <a:gd name="connsiteX12" fmla="*/ 389821 w 2436685"/>
              <a:gd name="connsiteY12" fmla="*/ 2078327 h 2413001"/>
              <a:gd name="connsiteX13" fmla="*/ 196279 w 2436685"/>
              <a:gd name="connsiteY13" fmla="*/ 1805608 h 2413001"/>
              <a:gd name="connsiteX14" fmla="*/ 11534 w 2436685"/>
              <a:gd name="connsiteY14" fmla="*/ 1409726 h 2413001"/>
              <a:gd name="connsiteX15" fmla="*/ 29129 w 2436685"/>
              <a:gd name="connsiteY15" fmla="*/ 943464 h 2413001"/>
              <a:gd name="connsiteX16" fmla="*/ 108305 w 2436685"/>
              <a:gd name="connsiteY16" fmla="*/ 573974 h 2413001"/>
              <a:gd name="connsiteX17" fmla="*/ 310645 w 2436685"/>
              <a:gd name="connsiteY17" fmla="*/ 380431 h 2413001"/>
              <a:gd name="connsiteX18" fmla="*/ 433808 w 2436685"/>
              <a:gd name="connsiteY18" fmla="*/ 248471 h 2413001"/>
              <a:gd name="connsiteX19" fmla="*/ 856083 w 2436685"/>
              <a:gd name="connsiteY19" fmla="*/ 37333 h 2413001"/>
              <a:gd name="connsiteX20" fmla="*/ 1271347 w 2436685"/>
              <a:gd name="connsiteY20" fmla="*/ 13 h 2413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36685" h="2413001">
                <a:moveTo>
                  <a:pt x="1271347" y="13"/>
                </a:moveTo>
                <a:cubicBezTo>
                  <a:pt x="1315838" y="128"/>
                  <a:pt x="1357167" y="1044"/>
                  <a:pt x="1392723" y="2144"/>
                </a:cubicBezTo>
                <a:cubicBezTo>
                  <a:pt x="1534948" y="6542"/>
                  <a:pt x="1602394" y="19738"/>
                  <a:pt x="1709429" y="63725"/>
                </a:cubicBezTo>
                <a:cubicBezTo>
                  <a:pt x="1816464" y="107712"/>
                  <a:pt x="1948425" y="188355"/>
                  <a:pt x="2034933" y="266065"/>
                </a:cubicBezTo>
                <a:cubicBezTo>
                  <a:pt x="2121440" y="343775"/>
                  <a:pt x="2163961" y="421486"/>
                  <a:pt x="2228475" y="529987"/>
                </a:cubicBezTo>
                <a:cubicBezTo>
                  <a:pt x="2292989" y="638488"/>
                  <a:pt x="2389760" y="767516"/>
                  <a:pt x="2422017" y="917072"/>
                </a:cubicBezTo>
                <a:cubicBezTo>
                  <a:pt x="2454275" y="1066628"/>
                  <a:pt x="2423484" y="1289494"/>
                  <a:pt x="2422017" y="1427320"/>
                </a:cubicBezTo>
                <a:cubicBezTo>
                  <a:pt x="2420551" y="1565146"/>
                  <a:pt x="2448410" y="1650187"/>
                  <a:pt x="2413220" y="1744026"/>
                </a:cubicBezTo>
                <a:cubicBezTo>
                  <a:pt x="2378031" y="1837865"/>
                  <a:pt x="2290057" y="1906778"/>
                  <a:pt x="2210880" y="1990353"/>
                </a:cubicBezTo>
                <a:cubicBezTo>
                  <a:pt x="2131704" y="2073928"/>
                  <a:pt x="2084785" y="2176565"/>
                  <a:pt x="1938161" y="2245477"/>
                </a:cubicBezTo>
                <a:cubicBezTo>
                  <a:pt x="1791538" y="2314390"/>
                  <a:pt x="1537880" y="2384769"/>
                  <a:pt x="1331142" y="2403830"/>
                </a:cubicBezTo>
                <a:cubicBezTo>
                  <a:pt x="1124403" y="2422892"/>
                  <a:pt x="854616" y="2414094"/>
                  <a:pt x="697730" y="2359843"/>
                </a:cubicBezTo>
                <a:cubicBezTo>
                  <a:pt x="540843" y="2305593"/>
                  <a:pt x="473397" y="2170700"/>
                  <a:pt x="389821" y="2078327"/>
                </a:cubicBezTo>
                <a:cubicBezTo>
                  <a:pt x="306246" y="1985955"/>
                  <a:pt x="259327" y="1917042"/>
                  <a:pt x="196279" y="1805608"/>
                </a:cubicBezTo>
                <a:cubicBezTo>
                  <a:pt x="133231" y="1694174"/>
                  <a:pt x="39392" y="1553416"/>
                  <a:pt x="11534" y="1409726"/>
                </a:cubicBezTo>
                <a:cubicBezTo>
                  <a:pt x="-16325" y="1266035"/>
                  <a:pt x="13000" y="1082756"/>
                  <a:pt x="29129" y="943464"/>
                </a:cubicBezTo>
                <a:cubicBezTo>
                  <a:pt x="45257" y="804172"/>
                  <a:pt x="61386" y="667813"/>
                  <a:pt x="108305" y="573974"/>
                </a:cubicBezTo>
                <a:cubicBezTo>
                  <a:pt x="155224" y="480135"/>
                  <a:pt x="260793" y="431749"/>
                  <a:pt x="310645" y="380431"/>
                </a:cubicBezTo>
                <a:cubicBezTo>
                  <a:pt x="360497" y="329113"/>
                  <a:pt x="342902" y="305654"/>
                  <a:pt x="433808" y="248471"/>
                </a:cubicBezTo>
                <a:cubicBezTo>
                  <a:pt x="524714" y="191288"/>
                  <a:pt x="696263" y="78388"/>
                  <a:pt x="856083" y="37333"/>
                </a:cubicBezTo>
                <a:cubicBezTo>
                  <a:pt x="975947" y="6542"/>
                  <a:pt x="1137874" y="-331"/>
                  <a:pt x="1271347" y="13"/>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
        <p:nvSpPr>
          <p:cNvPr id="12" name="任意多边形: 形状 11">
            <a:extLst>
              <a:ext uri="{FF2B5EF4-FFF2-40B4-BE49-F238E27FC236}">
                <a16:creationId xmlns:a16="http://schemas.microsoft.com/office/drawing/2014/main" id="{1C8E2A88-4D41-445D-B493-1CE1621704D0}"/>
              </a:ext>
            </a:extLst>
          </p:cNvPr>
          <p:cNvSpPr>
            <a:spLocks noGrp="1"/>
          </p:cNvSpPr>
          <p:nvPr>
            <p:ph type="pic" sz="quarter" idx="11"/>
          </p:nvPr>
        </p:nvSpPr>
        <p:spPr>
          <a:xfrm>
            <a:off x="1931257" y="3625850"/>
            <a:ext cx="2436686" cy="2413001"/>
          </a:xfrm>
          <a:custGeom>
            <a:avLst/>
            <a:gdLst>
              <a:gd name="connsiteX0" fmla="*/ 1271347 w 2436686"/>
              <a:gd name="connsiteY0" fmla="*/ 13 h 2413001"/>
              <a:gd name="connsiteX1" fmla="*/ 1392724 w 2436686"/>
              <a:gd name="connsiteY1" fmla="*/ 2144 h 2413001"/>
              <a:gd name="connsiteX2" fmla="*/ 1709430 w 2436686"/>
              <a:gd name="connsiteY2" fmla="*/ 63725 h 2413001"/>
              <a:gd name="connsiteX3" fmla="*/ 2034933 w 2436686"/>
              <a:gd name="connsiteY3" fmla="*/ 266065 h 2413001"/>
              <a:gd name="connsiteX4" fmla="*/ 2228475 w 2436686"/>
              <a:gd name="connsiteY4" fmla="*/ 529987 h 2413001"/>
              <a:gd name="connsiteX5" fmla="*/ 2422018 w 2436686"/>
              <a:gd name="connsiteY5" fmla="*/ 917072 h 2413001"/>
              <a:gd name="connsiteX6" fmla="*/ 2422018 w 2436686"/>
              <a:gd name="connsiteY6" fmla="*/ 1427320 h 2413001"/>
              <a:gd name="connsiteX7" fmla="*/ 2413220 w 2436686"/>
              <a:gd name="connsiteY7" fmla="*/ 1744026 h 2413001"/>
              <a:gd name="connsiteX8" fmla="*/ 2210881 w 2436686"/>
              <a:gd name="connsiteY8" fmla="*/ 1990353 h 2413001"/>
              <a:gd name="connsiteX9" fmla="*/ 1938162 w 2436686"/>
              <a:gd name="connsiteY9" fmla="*/ 2245477 h 2413001"/>
              <a:gd name="connsiteX10" fmla="*/ 1331142 w 2436686"/>
              <a:gd name="connsiteY10" fmla="*/ 2403830 h 2413001"/>
              <a:gd name="connsiteX11" fmla="*/ 697730 w 2436686"/>
              <a:gd name="connsiteY11" fmla="*/ 2359843 h 2413001"/>
              <a:gd name="connsiteX12" fmla="*/ 389822 w 2436686"/>
              <a:gd name="connsiteY12" fmla="*/ 2078327 h 2413001"/>
              <a:gd name="connsiteX13" fmla="*/ 196279 w 2436686"/>
              <a:gd name="connsiteY13" fmla="*/ 1805608 h 2413001"/>
              <a:gd name="connsiteX14" fmla="*/ 11534 w 2436686"/>
              <a:gd name="connsiteY14" fmla="*/ 1409726 h 2413001"/>
              <a:gd name="connsiteX15" fmla="*/ 29129 w 2436686"/>
              <a:gd name="connsiteY15" fmla="*/ 943464 h 2413001"/>
              <a:gd name="connsiteX16" fmla="*/ 108305 w 2436686"/>
              <a:gd name="connsiteY16" fmla="*/ 573974 h 2413001"/>
              <a:gd name="connsiteX17" fmla="*/ 310645 w 2436686"/>
              <a:gd name="connsiteY17" fmla="*/ 380431 h 2413001"/>
              <a:gd name="connsiteX18" fmla="*/ 433809 w 2436686"/>
              <a:gd name="connsiteY18" fmla="*/ 248471 h 2413001"/>
              <a:gd name="connsiteX19" fmla="*/ 856083 w 2436686"/>
              <a:gd name="connsiteY19" fmla="*/ 37333 h 2413001"/>
              <a:gd name="connsiteX20" fmla="*/ 1271347 w 2436686"/>
              <a:gd name="connsiteY20" fmla="*/ 13 h 2413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36686" h="2413001">
                <a:moveTo>
                  <a:pt x="1271347" y="13"/>
                </a:moveTo>
                <a:cubicBezTo>
                  <a:pt x="1315838" y="128"/>
                  <a:pt x="1357168" y="1044"/>
                  <a:pt x="1392724" y="2144"/>
                </a:cubicBezTo>
                <a:cubicBezTo>
                  <a:pt x="1534948" y="6542"/>
                  <a:pt x="1602394" y="19738"/>
                  <a:pt x="1709430" y="63725"/>
                </a:cubicBezTo>
                <a:cubicBezTo>
                  <a:pt x="1816465" y="107712"/>
                  <a:pt x="1948425" y="188355"/>
                  <a:pt x="2034933" y="266065"/>
                </a:cubicBezTo>
                <a:cubicBezTo>
                  <a:pt x="2121440" y="343775"/>
                  <a:pt x="2163962" y="421486"/>
                  <a:pt x="2228475" y="529987"/>
                </a:cubicBezTo>
                <a:cubicBezTo>
                  <a:pt x="2292989" y="638488"/>
                  <a:pt x="2389760" y="767516"/>
                  <a:pt x="2422018" y="917072"/>
                </a:cubicBezTo>
                <a:cubicBezTo>
                  <a:pt x="2454275" y="1066628"/>
                  <a:pt x="2423485" y="1289494"/>
                  <a:pt x="2422018" y="1427320"/>
                </a:cubicBezTo>
                <a:cubicBezTo>
                  <a:pt x="2420551" y="1565146"/>
                  <a:pt x="2448410" y="1650187"/>
                  <a:pt x="2413220" y="1744026"/>
                </a:cubicBezTo>
                <a:cubicBezTo>
                  <a:pt x="2378031" y="1837865"/>
                  <a:pt x="2290057" y="1906778"/>
                  <a:pt x="2210881" y="1990353"/>
                </a:cubicBezTo>
                <a:cubicBezTo>
                  <a:pt x="2131704" y="2073928"/>
                  <a:pt x="2084785" y="2176565"/>
                  <a:pt x="1938162" y="2245477"/>
                </a:cubicBezTo>
                <a:cubicBezTo>
                  <a:pt x="1791538" y="2314390"/>
                  <a:pt x="1537881" y="2384769"/>
                  <a:pt x="1331142" y="2403830"/>
                </a:cubicBezTo>
                <a:cubicBezTo>
                  <a:pt x="1124403" y="2422892"/>
                  <a:pt x="854617" y="2414094"/>
                  <a:pt x="697730" y="2359843"/>
                </a:cubicBezTo>
                <a:cubicBezTo>
                  <a:pt x="540844" y="2305593"/>
                  <a:pt x="473397" y="2170700"/>
                  <a:pt x="389822" y="2078327"/>
                </a:cubicBezTo>
                <a:cubicBezTo>
                  <a:pt x="306246" y="1985955"/>
                  <a:pt x="259327" y="1917042"/>
                  <a:pt x="196279" y="1805608"/>
                </a:cubicBezTo>
                <a:cubicBezTo>
                  <a:pt x="133231" y="1694174"/>
                  <a:pt x="39393" y="1553416"/>
                  <a:pt x="11534" y="1409726"/>
                </a:cubicBezTo>
                <a:cubicBezTo>
                  <a:pt x="-16325" y="1266035"/>
                  <a:pt x="13000" y="1082756"/>
                  <a:pt x="29129" y="943464"/>
                </a:cubicBezTo>
                <a:cubicBezTo>
                  <a:pt x="45257" y="804172"/>
                  <a:pt x="61386" y="667813"/>
                  <a:pt x="108305" y="573974"/>
                </a:cubicBezTo>
                <a:cubicBezTo>
                  <a:pt x="155224" y="480135"/>
                  <a:pt x="260793" y="431749"/>
                  <a:pt x="310645" y="380431"/>
                </a:cubicBezTo>
                <a:cubicBezTo>
                  <a:pt x="360497" y="329113"/>
                  <a:pt x="342902" y="305654"/>
                  <a:pt x="433809" y="248471"/>
                </a:cubicBezTo>
                <a:cubicBezTo>
                  <a:pt x="524715" y="191288"/>
                  <a:pt x="696264" y="78388"/>
                  <a:pt x="856083" y="37333"/>
                </a:cubicBezTo>
                <a:cubicBezTo>
                  <a:pt x="975948" y="6542"/>
                  <a:pt x="1137874" y="-331"/>
                  <a:pt x="1271347" y="13"/>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
        <p:nvSpPr>
          <p:cNvPr id="11" name="任意多边形: 形状 10">
            <a:extLst>
              <a:ext uri="{FF2B5EF4-FFF2-40B4-BE49-F238E27FC236}">
                <a16:creationId xmlns:a16="http://schemas.microsoft.com/office/drawing/2014/main" id="{D49C12B5-8F91-4FF7-A302-9E6F202D4559}"/>
              </a:ext>
            </a:extLst>
          </p:cNvPr>
          <p:cNvSpPr>
            <a:spLocks noGrp="1"/>
          </p:cNvSpPr>
          <p:nvPr>
            <p:ph type="pic" sz="quarter" idx="12"/>
          </p:nvPr>
        </p:nvSpPr>
        <p:spPr>
          <a:xfrm>
            <a:off x="7798657" y="539750"/>
            <a:ext cx="2436685" cy="2413001"/>
          </a:xfrm>
          <a:custGeom>
            <a:avLst/>
            <a:gdLst>
              <a:gd name="connsiteX0" fmla="*/ 1271347 w 2436685"/>
              <a:gd name="connsiteY0" fmla="*/ 13 h 2413001"/>
              <a:gd name="connsiteX1" fmla="*/ 1392723 w 2436685"/>
              <a:gd name="connsiteY1" fmla="*/ 2144 h 2413001"/>
              <a:gd name="connsiteX2" fmla="*/ 1709429 w 2436685"/>
              <a:gd name="connsiteY2" fmla="*/ 63725 h 2413001"/>
              <a:gd name="connsiteX3" fmla="*/ 2034933 w 2436685"/>
              <a:gd name="connsiteY3" fmla="*/ 266065 h 2413001"/>
              <a:gd name="connsiteX4" fmla="*/ 2228475 w 2436685"/>
              <a:gd name="connsiteY4" fmla="*/ 529987 h 2413001"/>
              <a:gd name="connsiteX5" fmla="*/ 2422018 w 2436685"/>
              <a:gd name="connsiteY5" fmla="*/ 917072 h 2413001"/>
              <a:gd name="connsiteX6" fmla="*/ 2422018 w 2436685"/>
              <a:gd name="connsiteY6" fmla="*/ 1427320 h 2413001"/>
              <a:gd name="connsiteX7" fmla="*/ 2413220 w 2436685"/>
              <a:gd name="connsiteY7" fmla="*/ 1744027 h 2413001"/>
              <a:gd name="connsiteX8" fmla="*/ 2210880 w 2436685"/>
              <a:gd name="connsiteY8" fmla="*/ 1990353 h 2413001"/>
              <a:gd name="connsiteX9" fmla="*/ 1938161 w 2436685"/>
              <a:gd name="connsiteY9" fmla="*/ 2245478 h 2413001"/>
              <a:gd name="connsiteX10" fmla="*/ 1331142 w 2436685"/>
              <a:gd name="connsiteY10" fmla="*/ 2403830 h 2413001"/>
              <a:gd name="connsiteX11" fmla="*/ 697730 w 2436685"/>
              <a:gd name="connsiteY11" fmla="*/ 2359843 h 2413001"/>
              <a:gd name="connsiteX12" fmla="*/ 389821 w 2436685"/>
              <a:gd name="connsiteY12" fmla="*/ 2078327 h 2413001"/>
              <a:gd name="connsiteX13" fmla="*/ 196279 w 2436685"/>
              <a:gd name="connsiteY13" fmla="*/ 1805608 h 2413001"/>
              <a:gd name="connsiteX14" fmla="*/ 11534 w 2436685"/>
              <a:gd name="connsiteY14" fmla="*/ 1409726 h 2413001"/>
              <a:gd name="connsiteX15" fmla="*/ 29129 w 2436685"/>
              <a:gd name="connsiteY15" fmla="*/ 943464 h 2413001"/>
              <a:gd name="connsiteX16" fmla="*/ 108305 w 2436685"/>
              <a:gd name="connsiteY16" fmla="*/ 573974 h 2413001"/>
              <a:gd name="connsiteX17" fmla="*/ 310645 w 2436685"/>
              <a:gd name="connsiteY17" fmla="*/ 380431 h 2413001"/>
              <a:gd name="connsiteX18" fmla="*/ 433808 w 2436685"/>
              <a:gd name="connsiteY18" fmla="*/ 248470 h 2413001"/>
              <a:gd name="connsiteX19" fmla="*/ 856083 w 2436685"/>
              <a:gd name="connsiteY19" fmla="*/ 37333 h 2413001"/>
              <a:gd name="connsiteX20" fmla="*/ 1271347 w 2436685"/>
              <a:gd name="connsiteY20" fmla="*/ 13 h 2413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36685" h="2413001">
                <a:moveTo>
                  <a:pt x="1271347" y="13"/>
                </a:moveTo>
                <a:cubicBezTo>
                  <a:pt x="1315838" y="128"/>
                  <a:pt x="1357167" y="1044"/>
                  <a:pt x="1392723" y="2144"/>
                </a:cubicBezTo>
                <a:cubicBezTo>
                  <a:pt x="1534948" y="6542"/>
                  <a:pt x="1602394" y="19738"/>
                  <a:pt x="1709429" y="63725"/>
                </a:cubicBezTo>
                <a:cubicBezTo>
                  <a:pt x="1816464" y="107712"/>
                  <a:pt x="1948425" y="188355"/>
                  <a:pt x="2034933" y="266065"/>
                </a:cubicBezTo>
                <a:cubicBezTo>
                  <a:pt x="2121440" y="343775"/>
                  <a:pt x="2163961" y="421486"/>
                  <a:pt x="2228475" y="529987"/>
                </a:cubicBezTo>
                <a:cubicBezTo>
                  <a:pt x="2292989" y="638488"/>
                  <a:pt x="2389760" y="767516"/>
                  <a:pt x="2422018" y="917072"/>
                </a:cubicBezTo>
                <a:cubicBezTo>
                  <a:pt x="2454275" y="1066628"/>
                  <a:pt x="2423484" y="1289494"/>
                  <a:pt x="2422018" y="1427320"/>
                </a:cubicBezTo>
                <a:cubicBezTo>
                  <a:pt x="2420551" y="1565146"/>
                  <a:pt x="2448410" y="1650187"/>
                  <a:pt x="2413220" y="1744027"/>
                </a:cubicBezTo>
                <a:cubicBezTo>
                  <a:pt x="2378031" y="1837865"/>
                  <a:pt x="2290057" y="1906778"/>
                  <a:pt x="2210880" y="1990353"/>
                </a:cubicBezTo>
                <a:cubicBezTo>
                  <a:pt x="2131704" y="2073928"/>
                  <a:pt x="2084785" y="2176565"/>
                  <a:pt x="1938161" y="2245478"/>
                </a:cubicBezTo>
                <a:cubicBezTo>
                  <a:pt x="1791538" y="2314390"/>
                  <a:pt x="1537880" y="2384769"/>
                  <a:pt x="1331142" y="2403830"/>
                </a:cubicBezTo>
                <a:cubicBezTo>
                  <a:pt x="1124403" y="2422892"/>
                  <a:pt x="854616" y="2414094"/>
                  <a:pt x="697730" y="2359843"/>
                </a:cubicBezTo>
                <a:cubicBezTo>
                  <a:pt x="540843" y="2305593"/>
                  <a:pt x="473397" y="2170700"/>
                  <a:pt x="389821" y="2078327"/>
                </a:cubicBezTo>
                <a:cubicBezTo>
                  <a:pt x="306246" y="1985955"/>
                  <a:pt x="259327" y="1917042"/>
                  <a:pt x="196279" y="1805608"/>
                </a:cubicBezTo>
                <a:cubicBezTo>
                  <a:pt x="133231" y="1694174"/>
                  <a:pt x="39392" y="1553416"/>
                  <a:pt x="11534" y="1409726"/>
                </a:cubicBezTo>
                <a:cubicBezTo>
                  <a:pt x="-16325" y="1266035"/>
                  <a:pt x="13000" y="1082756"/>
                  <a:pt x="29129" y="943464"/>
                </a:cubicBezTo>
                <a:cubicBezTo>
                  <a:pt x="45257" y="804172"/>
                  <a:pt x="61386" y="667813"/>
                  <a:pt x="108305" y="573974"/>
                </a:cubicBezTo>
                <a:cubicBezTo>
                  <a:pt x="155224" y="480135"/>
                  <a:pt x="260793" y="431749"/>
                  <a:pt x="310645" y="380431"/>
                </a:cubicBezTo>
                <a:cubicBezTo>
                  <a:pt x="360497" y="329114"/>
                  <a:pt x="342902" y="305653"/>
                  <a:pt x="433808" y="248470"/>
                </a:cubicBezTo>
                <a:cubicBezTo>
                  <a:pt x="524714" y="191287"/>
                  <a:pt x="696263" y="78388"/>
                  <a:pt x="856083" y="37333"/>
                </a:cubicBezTo>
                <a:cubicBezTo>
                  <a:pt x="975947" y="6542"/>
                  <a:pt x="1137874" y="-331"/>
                  <a:pt x="1271347" y="13"/>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Tree>
    <p:extLst>
      <p:ext uri="{BB962C8B-B14F-4D97-AF65-F5344CB8AC3E}">
        <p14:creationId xmlns:p14="http://schemas.microsoft.com/office/powerpoint/2010/main" val="28028631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8_标题和内容">
    <p:spTree>
      <p:nvGrpSpPr>
        <p:cNvPr id="1" name=""/>
        <p:cNvGrpSpPr/>
        <p:nvPr/>
      </p:nvGrpSpPr>
      <p:grpSpPr>
        <a:xfrm>
          <a:off x="0" y="0"/>
          <a:ext cx="0" cy="0"/>
          <a:chOff x="0" y="0"/>
          <a:chExt cx="0" cy="0"/>
        </a:xfrm>
      </p:grpSpPr>
      <p:sp>
        <p:nvSpPr>
          <p:cNvPr id="8" name="任意多边形: 形状 7">
            <a:extLst>
              <a:ext uri="{FF2B5EF4-FFF2-40B4-BE49-F238E27FC236}">
                <a16:creationId xmlns:a16="http://schemas.microsoft.com/office/drawing/2014/main" id="{D2315ED4-9E6B-4585-88F3-69F4A1BB6F9B}"/>
              </a:ext>
            </a:extLst>
          </p:cNvPr>
          <p:cNvSpPr>
            <a:spLocks noGrp="1"/>
          </p:cNvSpPr>
          <p:nvPr>
            <p:ph type="pic" sz="quarter" idx="10"/>
          </p:nvPr>
        </p:nvSpPr>
        <p:spPr>
          <a:xfrm>
            <a:off x="1654833" y="3789362"/>
            <a:ext cx="3404751" cy="2120962"/>
          </a:xfrm>
          <a:custGeom>
            <a:avLst/>
            <a:gdLst>
              <a:gd name="connsiteX0" fmla="*/ 1453064 w 3404751"/>
              <a:gd name="connsiteY0" fmla="*/ 159 h 2120962"/>
              <a:gd name="connsiteX1" fmla="*/ 1878577 w 3404751"/>
              <a:gd name="connsiteY1" fmla="*/ 65272 h 2120962"/>
              <a:gd name="connsiteX2" fmla="*/ 2407873 w 3404751"/>
              <a:gd name="connsiteY2" fmla="*/ 28065 h 2120962"/>
              <a:gd name="connsiteX3" fmla="*/ 2864520 w 3404751"/>
              <a:gd name="connsiteY3" fmla="*/ 18763 h 2120962"/>
              <a:gd name="connsiteX4" fmla="*/ 3144736 w 3404751"/>
              <a:gd name="connsiteY4" fmla="*/ 74573 h 2120962"/>
              <a:gd name="connsiteX5" fmla="*/ 3352303 w 3404751"/>
              <a:gd name="connsiteY5" fmla="*/ 242005 h 2120962"/>
              <a:gd name="connsiteX6" fmla="*/ 3404195 w 3404751"/>
              <a:gd name="connsiteY6" fmla="*/ 669887 h 2120962"/>
              <a:gd name="connsiteX7" fmla="*/ 3331546 w 3404751"/>
              <a:gd name="connsiteY7" fmla="*/ 986147 h 2120962"/>
              <a:gd name="connsiteX8" fmla="*/ 3362681 w 3404751"/>
              <a:gd name="connsiteY8" fmla="*/ 1590761 h 2120962"/>
              <a:gd name="connsiteX9" fmla="*/ 3269276 w 3404751"/>
              <a:gd name="connsiteY9" fmla="*/ 1981436 h 2120962"/>
              <a:gd name="connsiteX10" fmla="*/ 2906034 w 3404751"/>
              <a:gd name="connsiteY10" fmla="*/ 2065152 h 2120962"/>
              <a:gd name="connsiteX11" fmla="*/ 2355981 w 3404751"/>
              <a:gd name="connsiteY11" fmla="*/ 2065152 h 2120962"/>
              <a:gd name="connsiteX12" fmla="*/ 1785171 w 3404751"/>
              <a:gd name="connsiteY12" fmla="*/ 2120962 h 2120962"/>
              <a:gd name="connsiteX13" fmla="*/ 1224740 w 3404751"/>
              <a:gd name="connsiteY13" fmla="*/ 2065152 h 2120962"/>
              <a:gd name="connsiteX14" fmla="*/ 456742 w 3404751"/>
              <a:gd name="connsiteY14" fmla="*/ 2093057 h 2120962"/>
              <a:gd name="connsiteX15" fmla="*/ 124635 w 3404751"/>
              <a:gd name="connsiteY15" fmla="*/ 2018643 h 2120962"/>
              <a:gd name="connsiteX16" fmla="*/ 41608 w 3404751"/>
              <a:gd name="connsiteY16" fmla="*/ 1748892 h 2120962"/>
              <a:gd name="connsiteX17" fmla="*/ 94 w 3404751"/>
              <a:gd name="connsiteY17" fmla="*/ 1404726 h 2120962"/>
              <a:gd name="connsiteX18" fmla="*/ 51986 w 3404751"/>
              <a:gd name="connsiteY18" fmla="*/ 967543 h 2120962"/>
              <a:gd name="connsiteX19" fmla="*/ 94 w 3404751"/>
              <a:gd name="connsiteY19" fmla="*/ 614076 h 2120962"/>
              <a:gd name="connsiteX20" fmla="*/ 62364 w 3404751"/>
              <a:gd name="connsiteY20" fmla="*/ 148988 h 2120962"/>
              <a:gd name="connsiteX21" fmla="*/ 373715 w 3404751"/>
              <a:gd name="connsiteY21" fmla="*/ 37366 h 2120962"/>
              <a:gd name="connsiteX22" fmla="*/ 965281 w 3404751"/>
              <a:gd name="connsiteY22" fmla="*/ 46668 h 2120962"/>
              <a:gd name="connsiteX23" fmla="*/ 1453064 w 3404751"/>
              <a:gd name="connsiteY23" fmla="*/ 159 h 212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404751" h="2120962">
                <a:moveTo>
                  <a:pt x="1453064" y="159"/>
                </a:moveTo>
                <a:cubicBezTo>
                  <a:pt x="1605280" y="3260"/>
                  <a:pt x="1719442" y="60621"/>
                  <a:pt x="1878577" y="65272"/>
                </a:cubicBezTo>
                <a:cubicBezTo>
                  <a:pt x="2037711" y="69923"/>
                  <a:pt x="2243549" y="35816"/>
                  <a:pt x="2407873" y="28065"/>
                </a:cubicBezTo>
                <a:cubicBezTo>
                  <a:pt x="2572196" y="20313"/>
                  <a:pt x="2741710" y="11012"/>
                  <a:pt x="2864520" y="18763"/>
                </a:cubicBezTo>
                <a:cubicBezTo>
                  <a:pt x="2987330" y="26514"/>
                  <a:pt x="3063439" y="37366"/>
                  <a:pt x="3144736" y="74573"/>
                </a:cubicBezTo>
                <a:cubicBezTo>
                  <a:pt x="3226033" y="111781"/>
                  <a:pt x="3309059" y="142786"/>
                  <a:pt x="3352303" y="242005"/>
                </a:cubicBezTo>
                <a:cubicBezTo>
                  <a:pt x="3395546" y="341224"/>
                  <a:pt x="3407654" y="545863"/>
                  <a:pt x="3404195" y="669887"/>
                </a:cubicBezTo>
                <a:cubicBezTo>
                  <a:pt x="3400735" y="793910"/>
                  <a:pt x="3338465" y="832668"/>
                  <a:pt x="3331546" y="986147"/>
                </a:cubicBezTo>
                <a:cubicBezTo>
                  <a:pt x="3324627" y="1139626"/>
                  <a:pt x="3373060" y="1424880"/>
                  <a:pt x="3362681" y="1590761"/>
                </a:cubicBezTo>
                <a:cubicBezTo>
                  <a:pt x="3352303" y="1756643"/>
                  <a:pt x="3345384" y="1902371"/>
                  <a:pt x="3269276" y="1981436"/>
                </a:cubicBezTo>
                <a:cubicBezTo>
                  <a:pt x="3193168" y="2060501"/>
                  <a:pt x="3058249" y="2051199"/>
                  <a:pt x="2906034" y="2065152"/>
                </a:cubicBezTo>
                <a:cubicBezTo>
                  <a:pt x="2753818" y="2079104"/>
                  <a:pt x="2542791" y="2055850"/>
                  <a:pt x="2355981" y="2065152"/>
                </a:cubicBezTo>
                <a:cubicBezTo>
                  <a:pt x="2169171" y="2074453"/>
                  <a:pt x="1973712" y="2120962"/>
                  <a:pt x="1785171" y="2120962"/>
                </a:cubicBezTo>
                <a:cubicBezTo>
                  <a:pt x="1596631" y="2120962"/>
                  <a:pt x="1446145" y="2069802"/>
                  <a:pt x="1224740" y="2065152"/>
                </a:cubicBezTo>
                <a:cubicBezTo>
                  <a:pt x="1003336" y="2060501"/>
                  <a:pt x="640093" y="2100808"/>
                  <a:pt x="456742" y="2093057"/>
                </a:cubicBezTo>
                <a:cubicBezTo>
                  <a:pt x="273391" y="2085306"/>
                  <a:pt x="193824" y="2076004"/>
                  <a:pt x="124635" y="2018643"/>
                </a:cubicBezTo>
                <a:cubicBezTo>
                  <a:pt x="55445" y="1961282"/>
                  <a:pt x="62364" y="1851211"/>
                  <a:pt x="41608" y="1748892"/>
                </a:cubicBezTo>
                <a:cubicBezTo>
                  <a:pt x="20851" y="1646572"/>
                  <a:pt x="-1636" y="1534951"/>
                  <a:pt x="94" y="1404726"/>
                </a:cubicBezTo>
                <a:cubicBezTo>
                  <a:pt x="1824" y="1274501"/>
                  <a:pt x="51986" y="1099318"/>
                  <a:pt x="51986" y="967543"/>
                </a:cubicBezTo>
                <a:cubicBezTo>
                  <a:pt x="51986" y="835768"/>
                  <a:pt x="94" y="745851"/>
                  <a:pt x="94" y="614076"/>
                </a:cubicBezTo>
                <a:cubicBezTo>
                  <a:pt x="94" y="482301"/>
                  <a:pt x="94" y="245106"/>
                  <a:pt x="62364" y="148988"/>
                </a:cubicBezTo>
                <a:cubicBezTo>
                  <a:pt x="124635" y="52870"/>
                  <a:pt x="223229" y="54419"/>
                  <a:pt x="373715" y="37366"/>
                </a:cubicBezTo>
                <a:cubicBezTo>
                  <a:pt x="524201" y="20313"/>
                  <a:pt x="785390" y="52870"/>
                  <a:pt x="965281" y="46668"/>
                </a:cubicBezTo>
                <a:cubicBezTo>
                  <a:pt x="1145173" y="40467"/>
                  <a:pt x="1300848" y="-2941"/>
                  <a:pt x="1453064" y="159"/>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
        <p:nvSpPr>
          <p:cNvPr id="7" name="任意多边形: 形状 6">
            <a:extLst>
              <a:ext uri="{FF2B5EF4-FFF2-40B4-BE49-F238E27FC236}">
                <a16:creationId xmlns:a16="http://schemas.microsoft.com/office/drawing/2014/main" id="{D3C06BAF-EA0D-4DA0-8DEA-62F7207BB762}"/>
              </a:ext>
            </a:extLst>
          </p:cNvPr>
          <p:cNvSpPr>
            <a:spLocks noGrp="1"/>
          </p:cNvSpPr>
          <p:nvPr>
            <p:ph type="pic" sz="quarter" idx="11"/>
          </p:nvPr>
        </p:nvSpPr>
        <p:spPr>
          <a:xfrm>
            <a:off x="5288874" y="1668401"/>
            <a:ext cx="3404750" cy="2120962"/>
          </a:xfrm>
          <a:custGeom>
            <a:avLst/>
            <a:gdLst>
              <a:gd name="connsiteX0" fmla="*/ 1453064 w 3404750"/>
              <a:gd name="connsiteY0" fmla="*/ 159 h 2120962"/>
              <a:gd name="connsiteX1" fmla="*/ 1878577 w 3404750"/>
              <a:gd name="connsiteY1" fmla="*/ 65272 h 2120962"/>
              <a:gd name="connsiteX2" fmla="*/ 2407873 w 3404750"/>
              <a:gd name="connsiteY2" fmla="*/ 28065 h 2120962"/>
              <a:gd name="connsiteX3" fmla="*/ 2864520 w 3404750"/>
              <a:gd name="connsiteY3" fmla="*/ 18763 h 2120962"/>
              <a:gd name="connsiteX4" fmla="*/ 3144736 w 3404750"/>
              <a:gd name="connsiteY4" fmla="*/ 74574 h 2120962"/>
              <a:gd name="connsiteX5" fmla="*/ 3352303 w 3404750"/>
              <a:gd name="connsiteY5" fmla="*/ 242005 h 2120962"/>
              <a:gd name="connsiteX6" fmla="*/ 3404194 w 3404750"/>
              <a:gd name="connsiteY6" fmla="*/ 669887 h 2120962"/>
              <a:gd name="connsiteX7" fmla="*/ 3331546 w 3404750"/>
              <a:gd name="connsiteY7" fmla="*/ 986147 h 2120962"/>
              <a:gd name="connsiteX8" fmla="*/ 3362681 w 3404750"/>
              <a:gd name="connsiteY8" fmla="*/ 1590761 h 2120962"/>
              <a:gd name="connsiteX9" fmla="*/ 3269276 w 3404750"/>
              <a:gd name="connsiteY9" fmla="*/ 1981436 h 2120962"/>
              <a:gd name="connsiteX10" fmla="*/ 2906034 w 3404750"/>
              <a:gd name="connsiteY10" fmla="*/ 2065152 h 2120962"/>
              <a:gd name="connsiteX11" fmla="*/ 2355981 w 3404750"/>
              <a:gd name="connsiteY11" fmla="*/ 2065152 h 2120962"/>
              <a:gd name="connsiteX12" fmla="*/ 1785171 w 3404750"/>
              <a:gd name="connsiteY12" fmla="*/ 2120962 h 2120962"/>
              <a:gd name="connsiteX13" fmla="*/ 1224740 w 3404750"/>
              <a:gd name="connsiteY13" fmla="*/ 2065152 h 2120962"/>
              <a:gd name="connsiteX14" fmla="*/ 456742 w 3404750"/>
              <a:gd name="connsiteY14" fmla="*/ 2093057 h 2120962"/>
              <a:gd name="connsiteX15" fmla="*/ 124635 w 3404750"/>
              <a:gd name="connsiteY15" fmla="*/ 2018643 h 2120962"/>
              <a:gd name="connsiteX16" fmla="*/ 41608 w 3404750"/>
              <a:gd name="connsiteY16" fmla="*/ 1748892 h 2120962"/>
              <a:gd name="connsiteX17" fmla="*/ 94 w 3404750"/>
              <a:gd name="connsiteY17" fmla="*/ 1404726 h 2120962"/>
              <a:gd name="connsiteX18" fmla="*/ 51986 w 3404750"/>
              <a:gd name="connsiteY18" fmla="*/ 967543 h 2120962"/>
              <a:gd name="connsiteX19" fmla="*/ 94 w 3404750"/>
              <a:gd name="connsiteY19" fmla="*/ 614076 h 2120962"/>
              <a:gd name="connsiteX20" fmla="*/ 62365 w 3404750"/>
              <a:gd name="connsiteY20" fmla="*/ 148988 h 2120962"/>
              <a:gd name="connsiteX21" fmla="*/ 373715 w 3404750"/>
              <a:gd name="connsiteY21" fmla="*/ 37366 h 2120962"/>
              <a:gd name="connsiteX22" fmla="*/ 965281 w 3404750"/>
              <a:gd name="connsiteY22" fmla="*/ 46668 h 2120962"/>
              <a:gd name="connsiteX23" fmla="*/ 1453064 w 3404750"/>
              <a:gd name="connsiteY23" fmla="*/ 159 h 212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404750" h="2120962">
                <a:moveTo>
                  <a:pt x="1453064" y="159"/>
                </a:moveTo>
                <a:cubicBezTo>
                  <a:pt x="1605280" y="3260"/>
                  <a:pt x="1719442" y="60621"/>
                  <a:pt x="1878577" y="65272"/>
                </a:cubicBezTo>
                <a:cubicBezTo>
                  <a:pt x="2037711" y="69923"/>
                  <a:pt x="2243549" y="35816"/>
                  <a:pt x="2407873" y="28065"/>
                </a:cubicBezTo>
                <a:cubicBezTo>
                  <a:pt x="2572196" y="20313"/>
                  <a:pt x="2741710" y="11012"/>
                  <a:pt x="2864520" y="18763"/>
                </a:cubicBezTo>
                <a:cubicBezTo>
                  <a:pt x="2987330" y="26514"/>
                  <a:pt x="3063439" y="37366"/>
                  <a:pt x="3144736" y="74574"/>
                </a:cubicBezTo>
                <a:cubicBezTo>
                  <a:pt x="3226032" y="111781"/>
                  <a:pt x="3309059" y="142786"/>
                  <a:pt x="3352303" y="242005"/>
                </a:cubicBezTo>
                <a:cubicBezTo>
                  <a:pt x="3395546" y="341224"/>
                  <a:pt x="3407654" y="545863"/>
                  <a:pt x="3404194" y="669887"/>
                </a:cubicBezTo>
                <a:cubicBezTo>
                  <a:pt x="3400735" y="793910"/>
                  <a:pt x="3338465" y="832667"/>
                  <a:pt x="3331546" y="986147"/>
                </a:cubicBezTo>
                <a:cubicBezTo>
                  <a:pt x="3324627" y="1139626"/>
                  <a:pt x="3373060" y="1424880"/>
                  <a:pt x="3362681" y="1590761"/>
                </a:cubicBezTo>
                <a:cubicBezTo>
                  <a:pt x="3352303" y="1756643"/>
                  <a:pt x="3345384" y="1902371"/>
                  <a:pt x="3269276" y="1981436"/>
                </a:cubicBezTo>
                <a:cubicBezTo>
                  <a:pt x="3193168" y="2060501"/>
                  <a:pt x="3058249" y="2051199"/>
                  <a:pt x="2906034" y="2065152"/>
                </a:cubicBezTo>
                <a:cubicBezTo>
                  <a:pt x="2753818" y="2079104"/>
                  <a:pt x="2542791" y="2055850"/>
                  <a:pt x="2355981" y="2065152"/>
                </a:cubicBezTo>
                <a:cubicBezTo>
                  <a:pt x="2169170" y="2074453"/>
                  <a:pt x="1973712" y="2120962"/>
                  <a:pt x="1785171" y="2120962"/>
                </a:cubicBezTo>
                <a:cubicBezTo>
                  <a:pt x="1596631" y="2120962"/>
                  <a:pt x="1446145" y="2069802"/>
                  <a:pt x="1224740" y="2065152"/>
                </a:cubicBezTo>
                <a:cubicBezTo>
                  <a:pt x="1003336" y="2060501"/>
                  <a:pt x="640094" y="2100808"/>
                  <a:pt x="456742" y="2093057"/>
                </a:cubicBezTo>
                <a:cubicBezTo>
                  <a:pt x="273391" y="2085306"/>
                  <a:pt x="193824" y="2076004"/>
                  <a:pt x="124635" y="2018643"/>
                </a:cubicBezTo>
                <a:cubicBezTo>
                  <a:pt x="55445" y="1961282"/>
                  <a:pt x="62365" y="1851211"/>
                  <a:pt x="41608" y="1748892"/>
                </a:cubicBezTo>
                <a:cubicBezTo>
                  <a:pt x="20851" y="1646572"/>
                  <a:pt x="-1636" y="1534951"/>
                  <a:pt x="94" y="1404726"/>
                </a:cubicBezTo>
                <a:cubicBezTo>
                  <a:pt x="1824" y="1274501"/>
                  <a:pt x="51986" y="1099318"/>
                  <a:pt x="51986" y="967543"/>
                </a:cubicBezTo>
                <a:cubicBezTo>
                  <a:pt x="51986" y="835768"/>
                  <a:pt x="94" y="745851"/>
                  <a:pt x="94" y="614076"/>
                </a:cubicBezTo>
                <a:cubicBezTo>
                  <a:pt x="94" y="482301"/>
                  <a:pt x="94" y="245106"/>
                  <a:pt x="62365" y="148988"/>
                </a:cubicBezTo>
                <a:cubicBezTo>
                  <a:pt x="124635" y="52870"/>
                  <a:pt x="223229" y="54419"/>
                  <a:pt x="373715" y="37366"/>
                </a:cubicBezTo>
                <a:cubicBezTo>
                  <a:pt x="524201" y="20313"/>
                  <a:pt x="785390" y="52870"/>
                  <a:pt x="965281" y="46668"/>
                </a:cubicBezTo>
                <a:cubicBezTo>
                  <a:pt x="1145173" y="40467"/>
                  <a:pt x="1300848" y="-2941"/>
                  <a:pt x="1453064" y="159"/>
                </a:cubicBezTo>
                <a:close/>
              </a:path>
            </a:pathLst>
          </a:custGeom>
          <a:solidFill>
            <a:schemeClr val="bg1">
              <a:lumMod val="85000"/>
            </a:schemeClr>
          </a:solidFill>
          <a:ln w="38100">
            <a:solidFill>
              <a:srgbClr val="5EBAE7"/>
            </a:solidFill>
          </a:ln>
        </p:spPr>
        <p:txBody>
          <a:bodyPr wrap="square">
            <a:noAutofit/>
          </a:bodyPr>
          <a:lstStyle>
            <a:lvl1pPr>
              <a:defRPr lang="zh-CN" altLang="en-US" b="0" i="0">
                <a:latin typeface="inpin heiti" charset="-122"/>
                <a:ea typeface="inpin heiti" charset="-122"/>
              </a:defRPr>
            </a:lvl1pPr>
          </a:lstStyle>
          <a:p>
            <a:pPr lvl="0"/>
            <a:endParaRPr lang="zh-CN" altLang="en-US" dirty="0"/>
          </a:p>
        </p:txBody>
      </p:sp>
    </p:spTree>
    <p:extLst>
      <p:ext uri="{BB962C8B-B14F-4D97-AF65-F5344CB8AC3E}">
        <p14:creationId xmlns:p14="http://schemas.microsoft.com/office/powerpoint/2010/main" val="2483426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pPr/>
              <a:t>2023/7/23</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39734878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pPr/>
              <a:t>2023/7/23</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30396606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788331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0688841B-C98F-4C13-AA21-C9C1BBBF6989}" type="datetimeFigureOut">
              <a:rPr lang="zh-CN" altLang="en-US" smtClean="0"/>
              <a:t>2023/7/23</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E8F5D5B7-7604-40A3-9F74-141C8188845B}" type="slidenum">
              <a:rPr lang="zh-CN" altLang="en-US" smtClean="0"/>
              <a:t>‹#›</a:t>
            </a:fld>
            <a:endParaRPr lang="zh-CN" altLang="en-US"/>
          </a:p>
        </p:txBody>
      </p:sp>
    </p:spTree>
    <p:extLst>
      <p:ext uri="{BB962C8B-B14F-4D97-AF65-F5344CB8AC3E}">
        <p14:creationId xmlns:p14="http://schemas.microsoft.com/office/powerpoint/2010/main" val="3524256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0688841B-C98F-4C13-AA21-C9C1BBBF6989}" type="datetimeFigureOut">
              <a:rPr lang="zh-CN" altLang="en-US" smtClean="0"/>
              <a:t>2023/7/23</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E8F5D5B7-7604-40A3-9F74-141C8188845B}" type="slidenum">
              <a:rPr lang="zh-CN" altLang="en-US" smtClean="0"/>
              <a:t>‹#›</a:t>
            </a:fld>
            <a:endParaRPr lang="zh-CN" altLang="en-US"/>
          </a:p>
        </p:txBody>
      </p:sp>
      <p:sp>
        <p:nvSpPr>
          <p:cNvPr id="11" name="TextBox 10"/>
          <p:cNvSpPr txBox="1"/>
          <p:nvPr userDrawn="1"/>
        </p:nvSpPr>
        <p:spPr>
          <a:xfrm>
            <a:off x="107505" y="6718483"/>
            <a:ext cx="1800200" cy="118430"/>
          </a:xfrm>
          <a:prstGeom prst="rect">
            <a:avLst/>
          </a:prstGeom>
          <a:noFill/>
        </p:spPr>
        <p:txBody>
          <a:bodyPr wrap="square" rtlCol="0">
            <a:spAutoFit/>
          </a:bodyPr>
          <a:lstStyle/>
          <a:p>
            <a:pPr>
              <a:lnSpc>
                <a:spcPct val="200000"/>
              </a:lnSpc>
            </a:pPr>
            <a:r>
              <a:rPr lang="en-US" altLang="zh-CN" sz="100" dirty="0">
                <a:solidFill>
                  <a:prstClr val="black"/>
                </a:solidFill>
                <a:ea typeface="微软雅黑" panose="020B0503020204020204" pitchFamily="34" charset="-122"/>
                <a:hlinkClick r:id="rId2"/>
              </a:rPr>
              <a:t>PPT</a:t>
            </a:r>
            <a:r>
              <a:rPr lang="zh-CN" altLang="en-US" sz="100" dirty="0">
                <a:solidFill>
                  <a:prstClr val="black"/>
                </a:solidFill>
                <a:ea typeface="微软雅黑" panose="020B0503020204020204" pitchFamily="34" charset="-122"/>
                <a:hlinkClick r:id="rId2"/>
              </a:rPr>
              <a:t>模板</a:t>
            </a:r>
            <a:r>
              <a:rPr lang="zh-CN" altLang="en-US" sz="100" dirty="0">
                <a:solidFill>
                  <a:prstClr val="black"/>
                </a:solidFill>
                <a:ea typeface="微软雅黑" panose="020B0503020204020204" pitchFamily="34" charset="-122"/>
              </a:rPr>
              <a:t> </a:t>
            </a:r>
            <a:r>
              <a:rPr lang="en-US" altLang="zh-CN" sz="100" dirty="0">
                <a:solidFill>
                  <a:prstClr val="black"/>
                </a:solidFill>
                <a:ea typeface="微软雅黑" panose="020B0503020204020204" pitchFamily="34" charset="-122"/>
              </a:rPr>
              <a:t>http://www.1ppt.com/moban/</a:t>
            </a:r>
            <a:r>
              <a:rPr lang="zh-CN" altLang="en-US" sz="100" dirty="0">
                <a:solidFill>
                  <a:prstClr val="black"/>
                </a:solidFill>
                <a:ea typeface="微软雅黑" panose="020B0503020204020204" pitchFamily="34" charset="-122"/>
              </a:rPr>
              <a:t> </a:t>
            </a:r>
            <a:endParaRPr lang="en-US" altLang="zh-CN" sz="100" dirty="0">
              <a:solidFill>
                <a:prstClr val="black"/>
              </a:solidFill>
              <a:ea typeface="微软雅黑" panose="020B0503020204020204" pitchFamily="34" charset="-122"/>
            </a:endParaRPr>
          </a:p>
        </p:txBody>
      </p:sp>
    </p:spTree>
    <p:extLst>
      <p:ext uri="{BB962C8B-B14F-4D97-AF65-F5344CB8AC3E}">
        <p14:creationId xmlns:p14="http://schemas.microsoft.com/office/powerpoint/2010/main" val="2950471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0688841B-C98F-4C13-AA21-C9C1BBBF6989}" type="datetimeFigureOut">
              <a:rPr lang="zh-CN" altLang="en-US" smtClean="0"/>
              <a:t>2023/7/23</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E8F5D5B7-7604-40A3-9F74-141C8188845B}" type="slidenum">
              <a:rPr lang="zh-CN" altLang="en-US" smtClean="0"/>
              <a:t>‹#›</a:t>
            </a:fld>
            <a:endParaRPr lang="zh-CN" altLang="en-US"/>
          </a:p>
        </p:txBody>
      </p:sp>
    </p:spTree>
    <p:extLst>
      <p:ext uri="{BB962C8B-B14F-4D97-AF65-F5344CB8AC3E}">
        <p14:creationId xmlns:p14="http://schemas.microsoft.com/office/powerpoint/2010/main" val="3020225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0688841B-C98F-4C13-AA21-C9C1BBBF6989}" type="datetimeFigureOut">
              <a:rPr lang="zh-CN" altLang="en-US" smtClean="0"/>
              <a:t>2023/7/23</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E8F5D5B7-7604-40A3-9F74-141C8188845B}" type="slidenum">
              <a:rPr lang="zh-CN" altLang="en-US" smtClean="0"/>
              <a:t>‹#›</a:t>
            </a:fld>
            <a:endParaRPr lang="zh-CN" altLang="en-US"/>
          </a:p>
        </p:txBody>
      </p:sp>
    </p:spTree>
    <p:extLst>
      <p:ext uri="{BB962C8B-B14F-4D97-AF65-F5344CB8AC3E}">
        <p14:creationId xmlns:p14="http://schemas.microsoft.com/office/powerpoint/2010/main" val="2608768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0688841B-C98F-4C13-AA21-C9C1BBBF6989}" type="datetimeFigureOut">
              <a:rPr lang="zh-CN" altLang="en-US" smtClean="0"/>
              <a:t>2023/7/23</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E8F5D5B7-7604-40A3-9F74-141C8188845B}" type="slidenum">
              <a:rPr lang="zh-CN" altLang="en-US" smtClean="0"/>
              <a:t>‹#›</a:t>
            </a:fld>
            <a:endParaRPr lang="zh-CN" altLang="en-US"/>
          </a:p>
        </p:txBody>
      </p:sp>
    </p:spTree>
    <p:extLst>
      <p:ext uri="{BB962C8B-B14F-4D97-AF65-F5344CB8AC3E}">
        <p14:creationId xmlns:p14="http://schemas.microsoft.com/office/powerpoint/2010/main" val="10631892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0688841B-C98F-4C13-AA21-C9C1BBBF6989}" type="datetimeFigureOut">
              <a:rPr lang="zh-CN" altLang="en-US" smtClean="0"/>
              <a:t>2023/7/23</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E8F5D5B7-7604-40A3-9F74-141C8188845B}" type="slidenum">
              <a:rPr lang="zh-CN" altLang="en-US" smtClean="0"/>
              <a:t>‹#›</a:t>
            </a:fld>
            <a:endParaRPr lang="zh-CN" altLang="en-US"/>
          </a:p>
        </p:txBody>
      </p:sp>
    </p:spTree>
    <p:extLst>
      <p:ext uri="{BB962C8B-B14F-4D97-AF65-F5344CB8AC3E}">
        <p14:creationId xmlns:p14="http://schemas.microsoft.com/office/powerpoint/2010/main" val="3864981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5" Type="http://schemas.openxmlformats.org/officeDocument/2006/relationships/image" Target="../media/image1.pn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E13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45099" y="0"/>
            <a:ext cx="900939" cy="1532063"/>
          </a:xfrm>
          <a:prstGeom prst="rect">
            <a:avLst/>
          </a:prstGeom>
        </p:spPr>
      </p:pic>
      <p:pic>
        <p:nvPicPr>
          <p:cNvPr id="3" name="Picture 2"/>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5074555" y="-2297723"/>
            <a:ext cx="4029456" cy="6858000"/>
          </a:xfrm>
          <a:prstGeom prst="rect">
            <a:avLst/>
          </a:prstGeom>
        </p:spPr>
      </p:pic>
      <p:sp>
        <p:nvSpPr>
          <p:cNvPr id="4" name="Rectangle 3"/>
          <p:cNvSpPr/>
          <p:nvPr userDrawn="1"/>
        </p:nvSpPr>
        <p:spPr>
          <a:xfrm>
            <a:off x="11173773" y="224135"/>
            <a:ext cx="1018227" cy="261610"/>
          </a:xfrm>
          <a:prstGeom prst="rect">
            <a:avLst/>
          </a:prstGeom>
          <a:noFill/>
        </p:spPr>
        <p:txBody>
          <a:bodyPr wrap="none" lIns="91440" tIns="45720" rIns="91440" bIns="45720">
            <a:spAutoFit/>
          </a:bodyPr>
          <a:lstStyle/>
          <a:p>
            <a:pPr algn="ctr"/>
            <a:r>
              <a:rPr lang="en-US" sz="11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MANGNON</a:t>
            </a:r>
          </a:p>
        </p:txBody>
      </p:sp>
    </p:spTree>
    <p:extLst>
      <p:ext uri="{BB962C8B-B14F-4D97-AF65-F5344CB8AC3E}">
        <p14:creationId xmlns:p14="http://schemas.microsoft.com/office/powerpoint/2010/main" val="18783509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kern="1200">
          <a:solidFill>
            <a:schemeClr val="tx1"/>
          </a:solidFill>
          <a:latin typeface="inpin heiti" charset="-122"/>
          <a:ea typeface="inpin heiti"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inpin heiti" charset="-122"/>
          <a:ea typeface="inpin heiti"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inpin heiti" charset="-122"/>
          <a:ea typeface="inpin heiti"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inpin heiti" charset="-122"/>
          <a:ea typeface="inpin heiti"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pin heiti" charset="-122"/>
          <a:ea typeface="inpin heiti"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pin heiti" charset="-122"/>
          <a:ea typeface="inpin heiti"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E13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1045099" y="0"/>
            <a:ext cx="900939" cy="1532063"/>
          </a:xfrm>
          <a:prstGeom prst="rect">
            <a:avLst/>
          </a:prstGeom>
        </p:spPr>
      </p:pic>
    </p:spTree>
    <p:extLst>
      <p:ext uri="{BB962C8B-B14F-4D97-AF65-F5344CB8AC3E}">
        <p14:creationId xmlns:p14="http://schemas.microsoft.com/office/powerpoint/2010/main" val="2440951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45099" y="0"/>
            <a:ext cx="900939" cy="1532063"/>
          </a:xfrm>
          <a:prstGeom prst="rect">
            <a:avLst/>
          </a:prstGeom>
        </p:spPr>
      </p:pic>
    </p:spTree>
    <p:extLst>
      <p:ext uri="{BB962C8B-B14F-4D97-AF65-F5344CB8AC3E}">
        <p14:creationId xmlns:p14="http://schemas.microsoft.com/office/powerpoint/2010/main" val="1208588566"/>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emf"/><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emf"/><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emf"/><Relationship Id="rId7" Type="http://schemas.openxmlformats.org/officeDocument/2006/relationships/image" Target="../media/image32.emf"/><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1.emf"/><Relationship Id="rId5" Type="http://schemas.openxmlformats.org/officeDocument/2006/relationships/image" Target="../media/image30.emf"/><Relationship Id="rId10" Type="http://schemas.openxmlformats.org/officeDocument/2006/relationships/image" Target="../media/image35.emf"/><Relationship Id="rId4" Type="http://schemas.openxmlformats.org/officeDocument/2006/relationships/image" Target="../media/image29.png"/><Relationship Id="rId9" Type="http://schemas.openxmlformats.org/officeDocument/2006/relationships/image" Target="../media/image34.emf"/></Relationships>
</file>

<file path=ppt/slides/_rels/slide11.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7.emf"/></Relationships>
</file>

<file path=ppt/slides/_rels/slide1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7.emf"/></Relationships>
</file>

<file path=ppt/slides/_rels/slide1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7.emf"/></Relationships>
</file>

<file path=ppt/slides/_rels/slide1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7.emf"/></Relationships>
</file>

<file path=ppt/slides/_rels/slide1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38.emf"/></Relationships>
</file>

<file path=ppt/slides/_rels/slide1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emf"/><Relationship Id="rId7" Type="http://schemas.openxmlformats.org/officeDocument/2006/relationships/image" Target="../media/image32.emf"/><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1.emf"/><Relationship Id="rId5" Type="http://schemas.openxmlformats.org/officeDocument/2006/relationships/image" Target="../media/image30.emf"/><Relationship Id="rId10" Type="http://schemas.openxmlformats.org/officeDocument/2006/relationships/image" Target="../media/image35.emf"/><Relationship Id="rId4" Type="http://schemas.openxmlformats.org/officeDocument/2006/relationships/image" Target="../media/image29.png"/><Relationship Id="rId9" Type="http://schemas.openxmlformats.org/officeDocument/2006/relationships/image" Target="../media/image34.emf"/></Relationships>
</file>

<file path=ppt/slides/_rels/slide19.xml.rels><?xml version="1.0" encoding="UTF-8" standalone="yes"?>
<Relationships xmlns="http://schemas.openxmlformats.org/package/2006/relationships"><Relationship Id="rId3" Type="http://schemas.openxmlformats.org/officeDocument/2006/relationships/image" Target="../media/image39.emf"/><Relationship Id="rId7" Type="http://schemas.openxmlformats.org/officeDocument/2006/relationships/image" Target="../media/image35.emf"/><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2.emf"/><Relationship Id="rId5" Type="http://schemas.openxmlformats.org/officeDocument/2006/relationships/image" Target="../media/image41.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6.png"/><Relationship Id="rId3" Type="http://schemas.openxmlformats.org/officeDocument/2006/relationships/image" Target="../media/image42.emf"/><Relationship Id="rId7" Type="http://schemas.openxmlformats.org/officeDocument/2006/relationships/image" Target="../media/image32.emf"/><Relationship Id="rId12" Type="http://schemas.microsoft.com/office/2007/relationships/hdphoto" Target="../media/hdphoto6.wdp"/><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31.emf"/><Relationship Id="rId11" Type="http://schemas.openxmlformats.org/officeDocument/2006/relationships/image" Target="../media/image45.png"/><Relationship Id="rId5" Type="http://schemas.openxmlformats.org/officeDocument/2006/relationships/image" Target="../media/image30.emf"/><Relationship Id="rId10" Type="http://schemas.microsoft.com/office/2007/relationships/hdphoto" Target="../media/hdphoto5.wdp"/><Relationship Id="rId4" Type="http://schemas.openxmlformats.org/officeDocument/2006/relationships/image" Target="../media/image29.png"/><Relationship Id="rId9"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9.emf"/></Relationships>
</file>

<file path=ppt/slides/_rels/slide22.xml.rels><?xml version="1.0" encoding="UTF-8" standalone="yes"?>
<Relationships xmlns="http://schemas.openxmlformats.org/package/2006/relationships"><Relationship Id="rId8" Type="http://schemas.openxmlformats.org/officeDocument/2006/relationships/image" Target="../media/image49.emf"/><Relationship Id="rId3" Type="http://schemas.openxmlformats.org/officeDocument/2006/relationships/image" Target="../media/image3.emf"/><Relationship Id="rId7"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47.emf"/><Relationship Id="rId5" Type="http://schemas.openxmlformats.org/officeDocument/2006/relationships/image" Target="../media/image5.emf"/><Relationship Id="rId4" Type="http://schemas.openxmlformats.org/officeDocument/2006/relationships/image" Target="../media/image4.emf"/></Relationships>
</file>

<file path=ppt/slides/_rels/slide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4.emf"/></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27.xml"/><Relationship Id="rId6" Type="http://schemas.openxmlformats.org/officeDocument/2006/relationships/image" Target="../media/image17.emf"/><Relationship Id="rId5" Type="http://schemas.openxmlformats.org/officeDocument/2006/relationships/image" Target="../media/image13.emf"/><Relationship Id="rId4" Type="http://schemas.openxmlformats.org/officeDocument/2006/relationships/image" Target="../media/image16.jpg"/></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jpg"/><Relationship Id="rId7" Type="http://schemas.openxmlformats.org/officeDocument/2006/relationships/image" Target="../media/image21.emf"/><Relationship Id="rId2" Type="http://schemas.openxmlformats.org/officeDocument/2006/relationships/notesSlide" Target="../notesSlides/notesSlide8.xml"/><Relationship Id="rId1" Type="http://schemas.openxmlformats.org/officeDocument/2006/relationships/slideLayout" Target="../slideLayouts/slideLayout31.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3.emf"/><Relationship Id="rId9" Type="http://schemas.microsoft.com/office/2007/relationships/hdphoto" Target="../media/hdphoto1.wdp"/></Relationships>
</file>

<file path=ppt/slides/_rels/slide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3.png"/><Relationship Id="rId7" Type="http://schemas.microsoft.com/office/2007/relationships/hdphoto" Target="../media/hdphoto3.wdp"/><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27.emf"/><Relationship Id="rId4" Type="http://schemas.microsoft.com/office/2007/relationships/hdphoto" Target="../media/hdphoto2.wdp"/><Relationship Id="rId9"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screen">
            <a:extLst>
              <a:ext uri="{28A0092B-C50C-407E-A947-70E740481C1C}">
                <a14:useLocalDpi xmlns:a14="http://schemas.microsoft.com/office/drawing/2010/main"/>
              </a:ext>
            </a:extLst>
          </a:blip>
          <a:srcRect b="59544"/>
          <a:stretch/>
        </p:blipFill>
        <p:spPr>
          <a:xfrm>
            <a:off x="-86497" y="-2"/>
            <a:ext cx="12393827" cy="6833940"/>
          </a:xfrm>
          <a:prstGeom prst="rect">
            <a:avLst/>
          </a:prstGeom>
        </p:spPr>
      </p:pic>
      <p:pic>
        <p:nvPicPr>
          <p:cNvPr id="2" name="图片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22625" y="-625692"/>
            <a:ext cx="10058400" cy="8109384"/>
          </a:xfrm>
          <a:prstGeom prst="rect">
            <a:avLst/>
          </a:prstGeom>
        </p:spPr>
      </p:pic>
      <p:pic>
        <p:nvPicPr>
          <p:cNvPr id="5" name="图片 4"/>
          <p:cNvPicPr>
            <a:picLocks noChangeAspect="1"/>
          </p:cNvPicPr>
          <p:nvPr/>
        </p:nvPicPr>
        <p:blipFill>
          <a:blip r:embed="rId5"/>
          <a:stretch>
            <a:fillRect/>
          </a:stretch>
        </p:blipFill>
        <p:spPr>
          <a:xfrm>
            <a:off x="-2607451" y="-32188"/>
            <a:ext cx="2445241" cy="3341039"/>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219176" y="209323"/>
            <a:ext cx="3240189" cy="4077541"/>
          </a:xfrm>
          <a:prstGeom prst="rect">
            <a:avLst/>
          </a:prstGeom>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46731" y="3429000"/>
            <a:ext cx="3272482" cy="3345351"/>
          </a:xfrm>
          <a:prstGeom prst="rect">
            <a:avLst/>
          </a:prstGeom>
        </p:spPr>
      </p:pic>
      <p:pic>
        <p:nvPicPr>
          <p:cNvPr id="1028" name="Picture 4" descr="Female doll cartoon PNG image. Download as SVG vector, Transparent PNG, EPS  or PSD. Use this Female doll cartoon SVG for cr… in 2021 | Girl cartoon,  Cartoon, Cartoon style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857114" y="3242403"/>
            <a:ext cx="3618398" cy="3618399"/>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C2E17B50-0158-457B-8B0C-39739B3D068A}"/>
              </a:ext>
            </a:extLst>
          </p:cNvPr>
          <p:cNvGrpSpPr/>
          <p:nvPr/>
        </p:nvGrpSpPr>
        <p:grpSpPr>
          <a:xfrm>
            <a:off x="2755209" y="2775589"/>
            <a:ext cx="7270105" cy="3526924"/>
            <a:chOff x="3083778" y="1107550"/>
            <a:chExt cx="6841442" cy="3526924"/>
          </a:xfrm>
        </p:grpSpPr>
        <p:sp>
          <p:nvSpPr>
            <p:cNvPr id="14" name="TextBox 4">
              <a:extLst>
                <a:ext uri="{FF2B5EF4-FFF2-40B4-BE49-F238E27FC236}">
                  <a16:creationId xmlns:a16="http://schemas.microsoft.com/office/drawing/2014/main" id="{A2761B6C-02CB-442A-BAC9-A061E006F110}"/>
                </a:ext>
              </a:extLst>
            </p:cNvPr>
            <p:cNvSpPr txBox="1"/>
            <p:nvPr/>
          </p:nvSpPr>
          <p:spPr>
            <a:xfrm>
              <a:off x="3314700" y="1107550"/>
              <a:ext cx="6340927" cy="3492944"/>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vi-VN" altLang="zh-CN" sz="8000" b="1" dirty="0">
                  <a:solidFill>
                    <a:srgbClr val="00B0F0"/>
                  </a:solidFill>
                  <a:latin typeface="UTM Gradoo" panose="02040603050506020204" pitchFamily="18" charset="0"/>
                  <a:ea typeface="字魂27号-布丁体" panose="00000500000000000000" pitchFamily="2" charset="-122"/>
                </a:rPr>
                <a:t>LUYỆN TẬP MIÊU TẢ ĐỒ VẬT</a:t>
              </a:r>
              <a:endParaRPr lang="zh-CN" altLang="en-US" sz="8000" b="1" dirty="0">
                <a:solidFill>
                  <a:srgbClr val="00B0F0"/>
                </a:solidFill>
                <a:latin typeface="UTM Gradoo" panose="02040603050506020204" pitchFamily="18" charset="0"/>
                <a:ea typeface="字魂27号-布丁体" panose="00000500000000000000" pitchFamily="2" charset="-122"/>
              </a:endParaRPr>
            </a:p>
          </p:txBody>
        </p:sp>
        <p:sp>
          <p:nvSpPr>
            <p:cNvPr id="15" name="TextBox 5">
              <a:extLst>
                <a:ext uri="{FF2B5EF4-FFF2-40B4-BE49-F238E27FC236}">
                  <a16:creationId xmlns:a16="http://schemas.microsoft.com/office/drawing/2014/main" id="{31A76759-D9F8-42E9-9046-7A1462CD9790}"/>
                </a:ext>
              </a:extLst>
            </p:cNvPr>
            <p:cNvSpPr txBox="1"/>
            <p:nvPr/>
          </p:nvSpPr>
          <p:spPr>
            <a:xfrm>
              <a:off x="3083778" y="1141530"/>
              <a:ext cx="6841442" cy="3492944"/>
            </a:xfrm>
            <a:prstGeom prst="rect">
              <a:avLst/>
            </a:prstGeom>
            <a:noFill/>
          </p:spPr>
          <p:txBody>
            <a:bodyPr wrap="square">
              <a:spAutoFit/>
              <a:scene3d>
                <a:camera prst="orthographicFront"/>
                <a:lightRig rig="threePt" dir="t"/>
              </a:scene3d>
              <a:sp3d extrusionH="57150">
                <a:bevelT w="38100" h="38100"/>
              </a:sp3d>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vi-VN" altLang="zh-CN" sz="8000" b="1" dirty="0">
                  <a:solidFill>
                    <a:srgbClr val="FF0000"/>
                  </a:solidFill>
                  <a:effectLst>
                    <a:glow rad="63500">
                      <a:schemeClr val="accent6">
                        <a:satMod val="175000"/>
                        <a:alpha val="40000"/>
                      </a:schemeClr>
                    </a:glow>
                  </a:effectLst>
                  <a:latin typeface="UTM Gradoo" panose="02040603050506020204" pitchFamily="18" charset="0"/>
                  <a:ea typeface="字魂27号-布丁体" panose="00000500000000000000" pitchFamily="2" charset="-122"/>
                </a:rPr>
                <a:t>LUYỆN TẬP MIÊU TẢ ĐỒ VẬT</a:t>
              </a:r>
              <a:endParaRPr lang="zh-CN" altLang="en-US" sz="8000" b="1" dirty="0">
                <a:solidFill>
                  <a:srgbClr val="FF0000"/>
                </a:solidFill>
                <a:effectLst>
                  <a:glow rad="63500">
                    <a:schemeClr val="accent6">
                      <a:satMod val="175000"/>
                      <a:alpha val="40000"/>
                    </a:schemeClr>
                  </a:glow>
                </a:effectLst>
                <a:latin typeface="UTM Gradoo" panose="02040603050506020204" pitchFamily="18" charset="0"/>
                <a:ea typeface="字魂27号-布丁体" panose="00000500000000000000" pitchFamily="2" charset="-122"/>
              </a:endParaRPr>
            </a:p>
          </p:txBody>
        </p:sp>
      </p:grpSp>
    </p:spTree>
    <p:extLst>
      <p:ext uri="{BB962C8B-B14F-4D97-AF65-F5344CB8AC3E}">
        <p14:creationId xmlns:p14="http://schemas.microsoft.com/office/powerpoint/2010/main" val="356699964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1.66667E-6 1.11111E-6 L 0.09609 1.11111E-6 L 0.2164 0.00926 " pathEditMode="relative" rAng="0" ptsTypes="AAA">
                                          <p:cBhvr>
                                            <p:cTn id="6" dur="2000" fill="hold"/>
                                            <p:tgtEl>
                                              <p:spTgt spid="5"/>
                                            </p:tgtEl>
                                            <p:attrNameLst>
                                              <p:attrName>ppt_x</p:attrName>
                                              <p:attrName>ppt_y</p:attrName>
                                            </p:attrNameLst>
                                          </p:cBhvr>
                                          <p:rCtr x="10820" y="463"/>
                                        </p:animMotion>
                                      </p:childTnLst>
                                    </p:cTn>
                                  </p:par>
                                  <p:par>
                                    <p:cTn id="7" presetID="0" presetClass="path" presetSubtype="0" accel="50000" decel="50000" fill="hold" nodeType="withEffect">
                                      <p:stCondLst>
                                        <p:cond delay="0"/>
                                      </p:stCondLst>
                                      <p:childTnLst>
                                        <p:animMotion origin="layout" path="M 3.95833E-6 2.22222E-6 L -0.06276 0.00139 L -0.10912 0.00069 L -0.18295 0.00671 L -0.25209 0.00139 " pathEditMode="relative" rAng="0" ptsTypes="AAAAA">
                                          <p:cBhvr>
                                            <p:cTn id="8" dur="2000" fill="hold"/>
                                            <p:tgtEl>
                                              <p:spTgt spid="9"/>
                                            </p:tgtEl>
                                            <p:attrNameLst>
                                              <p:attrName>ppt_x</p:attrName>
                                              <p:attrName>ppt_y</p:attrName>
                                            </p:attrNameLst>
                                          </p:cBhvr>
                                          <p:rCtr x="-12604" y="324"/>
                                        </p:animMotion>
                                      </p:childTnLst>
                                    </p:cTn>
                                  </p:par>
                                </p:childTnLst>
                              </p:cTn>
                            </p:par>
                            <p:par>
                              <p:cTn id="9" fill="hold">
                                <p:stCondLst>
                                  <p:cond delay="2000"/>
                                </p:stCondLst>
                                <p:childTnLst>
                                  <p:par>
                                    <p:cTn id="10" presetID="0" presetClass="path" presetSubtype="0" accel="50000" decel="50000" fill="hold" nodeType="afterEffect">
                                      <p:stCondLst>
                                        <p:cond delay="0"/>
                                      </p:stCondLst>
                                      <p:childTnLst>
                                        <p:animMotion origin="layout" path="M 4.375E-6 1.11022E-16 L 0.13489 1.11022E-16 L 0.30377 0.01574 " pathEditMode="relative" rAng="0" ptsTypes="AAA">
                                          <p:cBhvr>
                                            <p:cTn id="11" dur="2000" fill="hold"/>
                                            <p:tgtEl>
                                              <p:spTgt spid="10"/>
                                            </p:tgtEl>
                                            <p:attrNameLst>
                                              <p:attrName>ppt_x</p:attrName>
                                              <p:attrName>ppt_y</p:attrName>
                                            </p:attrNameLst>
                                          </p:cBhvr>
                                          <p:rCtr x="15182" y="787"/>
                                        </p:animMotion>
                                      </p:childTnLst>
                                    </p:cTn>
                                  </p:par>
                                </p:childTnLst>
                              </p:cTn>
                            </p:par>
                            <p:par>
                              <p:cTn id="12" fill="hold">
                                <p:stCondLst>
                                  <p:cond delay="4000"/>
                                </p:stCondLst>
                                <p:childTnLst>
                                  <p:par>
                                    <p:cTn id="13" presetID="0" presetClass="path" presetSubtype="0" accel="50000" decel="50000" fill="hold" nodeType="afterEffect">
                                      <p:stCondLst>
                                        <p:cond delay="0"/>
                                      </p:stCondLst>
                                      <p:childTnLst>
                                        <p:animMotion origin="layout" path="M 2.91667E-6 -3.7037E-7 L -0.06276 0.00139 L -0.10912 0.00069 L -0.18295 0.00671 L -0.25209 0.00139 " pathEditMode="relative" rAng="0" ptsTypes="AAAAA">
                                          <p:cBhvr>
                                            <p:cTn id="14" dur="2000" fill="hold"/>
                                            <p:tgtEl>
                                              <p:spTgt spid="1028"/>
                                            </p:tgtEl>
                                            <p:attrNameLst>
                                              <p:attrName>ppt_x</p:attrName>
                                              <p:attrName>ppt_y</p:attrName>
                                            </p:attrNameLst>
                                          </p:cBhvr>
                                          <p:rCtr x="-12604" y="324"/>
                                        </p:animMotion>
                                      </p:childTnLst>
                                    </p:cTn>
                                  </p:par>
                                </p:childTnLst>
                              </p:cTn>
                            </p:par>
                            <p:par>
                              <p:cTn id="15" fill="hold">
                                <p:stCondLst>
                                  <p:cond delay="6000"/>
                                </p:stCondLst>
                                <p:childTnLst>
                                  <p:par>
                                    <p:cTn id="16" presetID="2" presetClass="entr" presetSubtype="1" fill="hold" nodeType="afterEffect" p14:presetBounceEnd="50667">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14:bounceEnd="50667">
                                          <p:cBhvr additive="base">
                                            <p:cTn id="18" dur="750" fill="hold"/>
                                            <p:tgtEl>
                                              <p:spTgt spid="2"/>
                                            </p:tgtEl>
                                            <p:attrNameLst>
                                              <p:attrName>ppt_x</p:attrName>
                                            </p:attrNameLst>
                                          </p:cBhvr>
                                          <p:tavLst>
                                            <p:tav tm="0">
                                              <p:val>
                                                <p:strVal val="#ppt_x"/>
                                              </p:val>
                                            </p:tav>
                                            <p:tav tm="100000">
                                              <p:val>
                                                <p:strVal val="#ppt_x"/>
                                              </p:val>
                                            </p:tav>
                                          </p:tavLst>
                                        </p:anim>
                                        <p:anim calcmode="lin" valueType="num" p14:bounceEnd="50667">
                                          <p:cBhvr additive="base">
                                            <p:cTn id="19" dur="750" fill="hold"/>
                                            <p:tgtEl>
                                              <p:spTgt spid="2"/>
                                            </p:tgtEl>
                                            <p:attrNameLst>
                                              <p:attrName>ppt_y</p:attrName>
                                            </p:attrNameLst>
                                          </p:cBhvr>
                                          <p:tavLst>
                                            <p:tav tm="0">
                                              <p:val>
                                                <p:strVal val="0-#ppt_h/2"/>
                                              </p:val>
                                            </p:tav>
                                            <p:tav tm="100000">
                                              <p:val>
                                                <p:strVal val="#ppt_y"/>
                                              </p:val>
                                            </p:tav>
                                          </p:tavLst>
                                        </p:anim>
                                      </p:childTnLst>
                                    </p:cTn>
                                  </p:par>
                                </p:childTnLst>
                              </p:cTn>
                            </p:par>
                            <p:par>
                              <p:cTn id="20" fill="hold">
                                <p:stCondLst>
                                  <p:cond delay="6750"/>
                                </p:stCondLst>
                                <p:childTnLst>
                                  <p:par>
                                    <p:cTn id="21" presetID="50" presetClass="entr" presetSubtype="0" decel="100000" fill="hold" nodeType="after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p:cTn id="23" dur="1000" fill="hold"/>
                                            <p:tgtEl>
                                              <p:spTgt spid="13"/>
                                            </p:tgtEl>
                                            <p:attrNameLst>
                                              <p:attrName>ppt_w</p:attrName>
                                            </p:attrNameLst>
                                          </p:cBhvr>
                                          <p:tavLst>
                                            <p:tav tm="0">
                                              <p:val>
                                                <p:strVal val="#ppt_w+.3"/>
                                              </p:val>
                                            </p:tav>
                                            <p:tav tm="100000">
                                              <p:val>
                                                <p:strVal val="#ppt_w"/>
                                              </p:val>
                                            </p:tav>
                                          </p:tavLst>
                                        </p:anim>
                                        <p:anim calcmode="lin" valueType="num">
                                          <p:cBhvr>
                                            <p:cTn id="24" dur="1000" fill="hold"/>
                                            <p:tgtEl>
                                              <p:spTgt spid="13"/>
                                            </p:tgtEl>
                                            <p:attrNameLst>
                                              <p:attrName>ppt_h</p:attrName>
                                            </p:attrNameLst>
                                          </p:cBhvr>
                                          <p:tavLst>
                                            <p:tav tm="0">
                                              <p:val>
                                                <p:strVal val="#ppt_h"/>
                                              </p:val>
                                            </p:tav>
                                            <p:tav tm="100000">
                                              <p:val>
                                                <p:strVal val="#ppt_h"/>
                                              </p:val>
                                            </p:tav>
                                          </p:tavLst>
                                        </p:anim>
                                        <p:animEffect transition="in" filter="fade">
                                          <p:cBhvr>
                                            <p:cTn id="25"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1.66667E-6 1.11111E-6 L 0.09609 1.11111E-6 L 0.2164 0.00926 " pathEditMode="relative" rAng="0" ptsTypes="AAA">
                                          <p:cBhvr>
                                            <p:cTn id="6" dur="2000" fill="hold"/>
                                            <p:tgtEl>
                                              <p:spTgt spid="5"/>
                                            </p:tgtEl>
                                            <p:attrNameLst>
                                              <p:attrName>ppt_x</p:attrName>
                                              <p:attrName>ppt_y</p:attrName>
                                            </p:attrNameLst>
                                          </p:cBhvr>
                                          <p:rCtr x="10820" y="463"/>
                                        </p:animMotion>
                                      </p:childTnLst>
                                    </p:cTn>
                                  </p:par>
                                  <p:par>
                                    <p:cTn id="7" presetID="0" presetClass="path" presetSubtype="0" accel="50000" decel="50000" fill="hold" nodeType="withEffect">
                                      <p:stCondLst>
                                        <p:cond delay="0"/>
                                      </p:stCondLst>
                                      <p:childTnLst>
                                        <p:animMotion origin="layout" path="M 3.95833E-6 2.22222E-6 L -0.06276 0.00139 L -0.10912 0.00069 L -0.18295 0.00671 L -0.25209 0.00139 " pathEditMode="relative" rAng="0" ptsTypes="AAAAA">
                                          <p:cBhvr>
                                            <p:cTn id="8" dur="2000" fill="hold"/>
                                            <p:tgtEl>
                                              <p:spTgt spid="9"/>
                                            </p:tgtEl>
                                            <p:attrNameLst>
                                              <p:attrName>ppt_x</p:attrName>
                                              <p:attrName>ppt_y</p:attrName>
                                            </p:attrNameLst>
                                          </p:cBhvr>
                                          <p:rCtr x="-12604" y="324"/>
                                        </p:animMotion>
                                      </p:childTnLst>
                                    </p:cTn>
                                  </p:par>
                                </p:childTnLst>
                              </p:cTn>
                            </p:par>
                            <p:par>
                              <p:cTn id="9" fill="hold">
                                <p:stCondLst>
                                  <p:cond delay="2000"/>
                                </p:stCondLst>
                                <p:childTnLst>
                                  <p:par>
                                    <p:cTn id="10" presetID="0" presetClass="path" presetSubtype="0" accel="50000" decel="50000" fill="hold" nodeType="afterEffect">
                                      <p:stCondLst>
                                        <p:cond delay="0"/>
                                      </p:stCondLst>
                                      <p:childTnLst>
                                        <p:animMotion origin="layout" path="M 4.375E-6 1.11022E-16 L 0.13489 1.11022E-16 L 0.30377 0.01574 " pathEditMode="relative" rAng="0" ptsTypes="AAA">
                                          <p:cBhvr>
                                            <p:cTn id="11" dur="2000" fill="hold"/>
                                            <p:tgtEl>
                                              <p:spTgt spid="10"/>
                                            </p:tgtEl>
                                            <p:attrNameLst>
                                              <p:attrName>ppt_x</p:attrName>
                                              <p:attrName>ppt_y</p:attrName>
                                            </p:attrNameLst>
                                          </p:cBhvr>
                                          <p:rCtr x="15182" y="787"/>
                                        </p:animMotion>
                                      </p:childTnLst>
                                    </p:cTn>
                                  </p:par>
                                </p:childTnLst>
                              </p:cTn>
                            </p:par>
                            <p:par>
                              <p:cTn id="12" fill="hold">
                                <p:stCondLst>
                                  <p:cond delay="4000"/>
                                </p:stCondLst>
                                <p:childTnLst>
                                  <p:par>
                                    <p:cTn id="13" presetID="0" presetClass="path" presetSubtype="0" accel="50000" decel="50000" fill="hold" nodeType="afterEffect">
                                      <p:stCondLst>
                                        <p:cond delay="0"/>
                                      </p:stCondLst>
                                      <p:childTnLst>
                                        <p:animMotion origin="layout" path="M 2.91667E-6 -3.7037E-7 L -0.06276 0.00139 L -0.10912 0.00069 L -0.18295 0.00671 L -0.25209 0.00139 " pathEditMode="relative" rAng="0" ptsTypes="AAAAA">
                                          <p:cBhvr>
                                            <p:cTn id="14" dur="2000" fill="hold"/>
                                            <p:tgtEl>
                                              <p:spTgt spid="1028"/>
                                            </p:tgtEl>
                                            <p:attrNameLst>
                                              <p:attrName>ppt_x</p:attrName>
                                              <p:attrName>ppt_y</p:attrName>
                                            </p:attrNameLst>
                                          </p:cBhvr>
                                          <p:rCtr x="-12604" y="324"/>
                                        </p:animMotion>
                                      </p:childTnLst>
                                    </p:cTn>
                                  </p:par>
                                </p:childTnLst>
                              </p:cTn>
                            </p:par>
                            <p:par>
                              <p:cTn id="15" fill="hold">
                                <p:stCondLst>
                                  <p:cond delay="6000"/>
                                </p:stCondLst>
                                <p:childTnLst>
                                  <p:par>
                                    <p:cTn id="16" presetID="2" presetClass="entr" presetSubtype="1"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750" fill="hold"/>
                                            <p:tgtEl>
                                              <p:spTgt spid="2"/>
                                            </p:tgtEl>
                                            <p:attrNameLst>
                                              <p:attrName>ppt_x</p:attrName>
                                            </p:attrNameLst>
                                          </p:cBhvr>
                                          <p:tavLst>
                                            <p:tav tm="0">
                                              <p:val>
                                                <p:strVal val="#ppt_x"/>
                                              </p:val>
                                            </p:tav>
                                            <p:tav tm="100000">
                                              <p:val>
                                                <p:strVal val="#ppt_x"/>
                                              </p:val>
                                            </p:tav>
                                          </p:tavLst>
                                        </p:anim>
                                        <p:anim calcmode="lin" valueType="num">
                                          <p:cBhvr additive="base">
                                            <p:cTn id="19" dur="750" fill="hold"/>
                                            <p:tgtEl>
                                              <p:spTgt spid="2"/>
                                            </p:tgtEl>
                                            <p:attrNameLst>
                                              <p:attrName>ppt_y</p:attrName>
                                            </p:attrNameLst>
                                          </p:cBhvr>
                                          <p:tavLst>
                                            <p:tav tm="0">
                                              <p:val>
                                                <p:strVal val="0-#ppt_h/2"/>
                                              </p:val>
                                            </p:tav>
                                            <p:tav tm="100000">
                                              <p:val>
                                                <p:strVal val="#ppt_y"/>
                                              </p:val>
                                            </p:tav>
                                          </p:tavLst>
                                        </p:anim>
                                      </p:childTnLst>
                                    </p:cTn>
                                  </p:par>
                                </p:childTnLst>
                              </p:cTn>
                            </p:par>
                            <p:par>
                              <p:cTn id="20" fill="hold">
                                <p:stCondLst>
                                  <p:cond delay="6750"/>
                                </p:stCondLst>
                                <p:childTnLst>
                                  <p:par>
                                    <p:cTn id="21" presetID="50" presetClass="entr" presetSubtype="0" decel="100000" fill="hold" nodeType="after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p:cTn id="23" dur="1000" fill="hold"/>
                                            <p:tgtEl>
                                              <p:spTgt spid="13"/>
                                            </p:tgtEl>
                                            <p:attrNameLst>
                                              <p:attrName>ppt_w</p:attrName>
                                            </p:attrNameLst>
                                          </p:cBhvr>
                                          <p:tavLst>
                                            <p:tav tm="0">
                                              <p:val>
                                                <p:strVal val="#ppt_w+.3"/>
                                              </p:val>
                                            </p:tav>
                                            <p:tav tm="100000">
                                              <p:val>
                                                <p:strVal val="#ppt_w"/>
                                              </p:val>
                                            </p:tav>
                                          </p:tavLst>
                                        </p:anim>
                                        <p:anim calcmode="lin" valueType="num">
                                          <p:cBhvr>
                                            <p:cTn id="24" dur="1000" fill="hold"/>
                                            <p:tgtEl>
                                              <p:spTgt spid="13"/>
                                            </p:tgtEl>
                                            <p:attrNameLst>
                                              <p:attrName>ppt_h</p:attrName>
                                            </p:attrNameLst>
                                          </p:cBhvr>
                                          <p:tavLst>
                                            <p:tav tm="0">
                                              <p:val>
                                                <p:strVal val="#ppt_h"/>
                                              </p:val>
                                            </p:tav>
                                            <p:tav tm="100000">
                                              <p:val>
                                                <p:strVal val="#ppt_h"/>
                                              </p:val>
                                            </p:tav>
                                          </p:tavLst>
                                        </p:anim>
                                        <p:animEffect transition="in" filter="fade">
                                          <p:cBhvr>
                                            <p:cTn id="25"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a:stretch>
            <a:fillRect/>
          </a:stretch>
        </p:blipFill>
        <p:spPr>
          <a:xfrm>
            <a:off x="-78461" y="2253013"/>
            <a:ext cx="4475168" cy="4145289"/>
          </a:xfrm>
          <a:prstGeom prst="rect">
            <a:avLst/>
          </a:prstGeom>
        </p:spPr>
      </p:pic>
      <p:sp>
        <p:nvSpPr>
          <p:cNvPr id="7" name="Freeform 6"/>
          <p:cNvSpPr/>
          <p:nvPr/>
        </p:nvSpPr>
        <p:spPr>
          <a:xfrm>
            <a:off x="2844709" y="-1117600"/>
            <a:ext cx="1134624" cy="575734"/>
          </a:xfrm>
          <a:custGeom>
            <a:avLst/>
            <a:gdLst>
              <a:gd name="connsiteX0" fmla="*/ 1134624 w 1134624"/>
              <a:gd name="connsiteY0" fmla="*/ 575734 h 575734"/>
              <a:gd name="connsiteX1" fmla="*/ 880624 w 1134624"/>
              <a:gd name="connsiteY1" fmla="*/ 541867 h 575734"/>
              <a:gd name="connsiteX2" fmla="*/ 779024 w 1134624"/>
              <a:gd name="connsiteY2" fmla="*/ 474134 h 575734"/>
              <a:gd name="connsiteX3" fmla="*/ 677424 w 1134624"/>
              <a:gd name="connsiteY3" fmla="*/ 406400 h 575734"/>
              <a:gd name="connsiteX4" fmla="*/ 626624 w 1134624"/>
              <a:gd name="connsiteY4" fmla="*/ 372534 h 575734"/>
              <a:gd name="connsiteX5" fmla="*/ 541957 w 1134624"/>
              <a:gd name="connsiteY5" fmla="*/ 304800 h 575734"/>
              <a:gd name="connsiteX6" fmla="*/ 457291 w 1134624"/>
              <a:gd name="connsiteY6" fmla="*/ 237067 h 575734"/>
              <a:gd name="connsiteX7" fmla="*/ 406491 w 1134624"/>
              <a:gd name="connsiteY7" fmla="*/ 203200 h 575734"/>
              <a:gd name="connsiteX8" fmla="*/ 152491 w 1134624"/>
              <a:gd name="connsiteY8" fmla="*/ 186267 h 575734"/>
              <a:gd name="connsiteX9" fmla="*/ 84757 w 1134624"/>
              <a:gd name="connsiteY9" fmla="*/ 169334 h 575734"/>
              <a:gd name="connsiteX10" fmla="*/ 33957 w 1134624"/>
              <a:gd name="connsiteY10" fmla="*/ 135467 h 575734"/>
              <a:gd name="connsiteX11" fmla="*/ 91 w 1134624"/>
              <a:gd name="connsiteY11"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34624" h="575734">
                <a:moveTo>
                  <a:pt x="1134624" y="575734"/>
                </a:moveTo>
                <a:cubicBezTo>
                  <a:pt x="1120218" y="574533"/>
                  <a:pt x="941653" y="575772"/>
                  <a:pt x="880624" y="541867"/>
                </a:cubicBezTo>
                <a:cubicBezTo>
                  <a:pt x="845043" y="522100"/>
                  <a:pt x="812891" y="496712"/>
                  <a:pt x="779024" y="474134"/>
                </a:cubicBezTo>
                <a:lnTo>
                  <a:pt x="677424" y="406400"/>
                </a:lnTo>
                <a:lnTo>
                  <a:pt x="626624" y="372534"/>
                </a:lnTo>
                <a:cubicBezTo>
                  <a:pt x="529564" y="226946"/>
                  <a:pt x="658804" y="398279"/>
                  <a:pt x="541957" y="304800"/>
                </a:cubicBezTo>
                <a:cubicBezTo>
                  <a:pt x="432541" y="217266"/>
                  <a:pt x="584976" y="279628"/>
                  <a:pt x="457291" y="237067"/>
                </a:cubicBezTo>
                <a:cubicBezTo>
                  <a:pt x="440358" y="225778"/>
                  <a:pt x="426565" y="206546"/>
                  <a:pt x="406491" y="203200"/>
                </a:cubicBezTo>
                <a:cubicBezTo>
                  <a:pt x="322791" y="189250"/>
                  <a:pt x="236879" y="195150"/>
                  <a:pt x="152491" y="186267"/>
                </a:cubicBezTo>
                <a:cubicBezTo>
                  <a:pt x="129346" y="183831"/>
                  <a:pt x="107335" y="174978"/>
                  <a:pt x="84757" y="169334"/>
                </a:cubicBezTo>
                <a:cubicBezTo>
                  <a:pt x="67824" y="158045"/>
                  <a:pt x="44743" y="152725"/>
                  <a:pt x="33957" y="135467"/>
                </a:cubicBezTo>
                <a:cubicBezTo>
                  <a:pt x="-3479" y="75569"/>
                  <a:pt x="91" y="52991"/>
                  <a:pt x="91" y="0"/>
                </a:cubicBezTo>
              </a:path>
            </a:pathLst>
          </a:custGeom>
          <a:noFill/>
          <a:ln w="22225">
            <a:solidFill>
              <a:srgbClr val="002060">
                <a:alpha val="6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grpSp>
        <p:nvGrpSpPr>
          <p:cNvPr id="8" name="Group 7"/>
          <p:cNvGrpSpPr/>
          <p:nvPr/>
        </p:nvGrpSpPr>
        <p:grpSpPr>
          <a:xfrm>
            <a:off x="-213621" y="-940502"/>
            <a:ext cx="3878691" cy="3004180"/>
            <a:chOff x="-213621" y="-940502"/>
            <a:chExt cx="3878691" cy="3004180"/>
          </a:xfrm>
        </p:grpSpPr>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l="31547" r="33731"/>
            <a:stretch/>
          </p:blipFill>
          <p:spPr>
            <a:xfrm>
              <a:off x="-213621" y="-940502"/>
              <a:ext cx="2075073" cy="3004180"/>
            </a:xfrm>
            <a:prstGeom prst="rect">
              <a:avLst/>
            </a:prstGeom>
          </p:spPr>
        </p:pic>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l="66731"/>
            <a:stretch/>
          </p:blipFill>
          <p:spPr>
            <a:xfrm>
              <a:off x="1676862" y="-940502"/>
              <a:ext cx="1988208" cy="3004180"/>
            </a:xfrm>
            <a:prstGeom prst="rect">
              <a:avLst/>
            </a:prstGeom>
          </p:spPr>
        </p:pic>
        <p:sp>
          <p:nvSpPr>
            <p:cNvPr id="11" name="TextBox 10"/>
            <p:cNvSpPr txBox="1"/>
            <p:nvPr/>
          </p:nvSpPr>
          <p:spPr>
            <a:xfrm>
              <a:off x="9415" y="807402"/>
              <a:ext cx="1721417" cy="707886"/>
            </a:xfrm>
            <a:prstGeom prst="rect">
              <a:avLst/>
            </a:prstGeom>
            <a:noFill/>
          </p:spPr>
          <p:txBody>
            <a:bodyPr wrap="square" rtlCol="0">
              <a:spAutoFit/>
            </a:bodyPr>
            <a:lstStyle/>
            <a:p>
              <a:pPr algn="ctr"/>
              <a:r>
                <a:rPr lang="en-US" sz="4000" b="1" dirty="0" err="1">
                  <a:solidFill>
                    <a:srgbClr val="E33E1D"/>
                  </a:solidFill>
                  <a:latin typeface="UTM Mother" panose="02040603050506020204" pitchFamily="18" charset="0"/>
                </a:rPr>
                <a:t>Dàn</a:t>
              </a:r>
              <a:endParaRPr lang="en-US" sz="4000" b="1" dirty="0">
                <a:solidFill>
                  <a:srgbClr val="E33E1D"/>
                </a:solidFill>
                <a:latin typeface="UTM Mother" panose="02040603050506020204" pitchFamily="18" charset="0"/>
              </a:endParaRPr>
            </a:p>
          </p:txBody>
        </p:sp>
        <p:sp>
          <p:nvSpPr>
            <p:cNvPr id="12" name="TextBox 11"/>
            <p:cNvSpPr txBox="1"/>
            <p:nvPr/>
          </p:nvSpPr>
          <p:spPr>
            <a:xfrm rot="20994513">
              <a:off x="2204803" y="610603"/>
              <a:ext cx="766814" cy="707886"/>
            </a:xfrm>
            <a:prstGeom prst="rect">
              <a:avLst/>
            </a:prstGeom>
            <a:noFill/>
          </p:spPr>
          <p:txBody>
            <a:bodyPr wrap="square" rtlCol="0">
              <a:spAutoFit/>
            </a:bodyPr>
            <a:lstStyle/>
            <a:p>
              <a:pPr algn="ctr"/>
              <a:r>
                <a:rPr lang="en-US" sz="4000" b="1" dirty="0">
                  <a:solidFill>
                    <a:srgbClr val="E33E1D"/>
                  </a:solidFill>
                  <a:latin typeface="UTM Mother" panose="02040603050506020204" pitchFamily="18" charset="0"/>
                </a:rPr>
                <a:t>ý</a:t>
              </a:r>
            </a:p>
          </p:txBody>
        </p:sp>
      </p:grpSp>
      <p:sp>
        <p:nvSpPr>
          <p:cNvPr id="13" name="Rounded Rectangle 12"/>
          <p:cNvSpPr/>
          <p:nvPr/>
        </p:nvSpPr>
        <p:spPr>
          <a:xfrm>
            <a:off x="4786449" y="1242411"/>
            <a:ext cx="7115894" cy="1608666"/>
          </a:xfrm>
          <a:prstGeom prst="roundRect">
            <a:avLst/>
          </a:prstGeom>
          <a:solidFill>
            <a:schemeClr val="accent2">
              <a:lumMod val="40000"/>
              <a:lumOff val="60000"/>
            </a:schemeClr>
          </a:solidFill>
          <a:ln w="6667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3596259" y="1264746"/>
            <a:ext cx="1521087" cy="1521087"/>
          </a:xfrm>
          <a:prstGeom prst="ellipse">
            <a:avLst/>
          </a:prstGeom>
          <a:solidFill>
            <a:schemeClr val="accent2">
              <a:lumMod val="20000"/>
              <a:lumOff val="80000"/>
            </a:schemeClr>
          </a:solidFill>
          <a:ln w="7302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3474224" y="1355893"/>
            <a:ext cx="1721417" cy="1323439"/>
          </a:xfrm>
          <a:prstGeom prst="rect">
            <a:avLst/>
          </a:prstGeom>
          <a:noFill/>
        </p:spPr>
        <p:txBody>
          <a:bodyPr wrap="square" rtlCol="0">
            <a:spAutoFit/>
          </a:bodyPr>
          <a:lstStyle/>
          <a:p>
            <a:pPr algn="ctr"/>
            <a:r>
              <a:rPr lang="en-US" sz="4000" b="1" dirty="0" err="1">
                <a:solidFill>
                  <a:srgbClr val="00B050"/>
                </a:solidFill>
                <a:latin typeface="UTM Seagull" panose="02040603050506020204" pitchFamily="18" charset="0"/>
              </a:rPr>
              <a:t>Mở</a:t>
            </a:r>
            <a:r>
              <a:rPr lang="en-US" sz="4000" b="1" dirty="0">
                <a:solidFill>
                  <a:srgbClr val="00B050"/>
                </a:solidFill>
                <a:latin typeface="UTM Seagull" panose="02040603050506020204" pitchFamily="18" charset="0"/>
              </a:rPr>
              <a:t> </a:t>
            </a:r>
            <a:r>
              <a:rPr lang="en-US" sz="4000" b="1" dirty="0" err="1">
                <a:solidFill>
                  <a:srgbClr val="00B050"/>
                </a:solidFill>
                <a:latin typeface="UTM Seagull" panose="02040603050506020204" pitchFamily="18" charset="0"/>
              </a:rPr>
              <a:t>bài</a:t>
            </a:r>
            <a:endParaRPr lang="en-US" sz="4000" b="1" dirty="0">
              <a:solidFill>
                <a:srgbClr val="00B050"/>
              </a:solidFill>
              <a:latin typeface="UTM Seagull" panose="02040603050506020204" pitchFamily="18" charset="0"/>
            </a:endParaRPr>
          </a:p>
        </p:txBody>
      </p:sp>
      <p:sp>
        <p:nvSpPr>
          <p:cNvPr id="16" name="TextBox 15"/>
          <p:cNvSpPr txBox="1"/>
          <p:nvPr/>
        </p:nvSpPr>
        <p:spPr>
          <a:xfrm>
            <a:off x="5117346" y="1222900"/>
            <a:ext cx="5852623" cy="584775"/>
          </a:xfrm>
          <a:prstGeom prst="rect">
            <a:avLst/>
          </a:prstGeom>
          <a:noFill/>
        </p:spPr>
        <p:txBody>
          <a:bodyPr wrap="square" rtlCol="0">
            <a:spAutoFit/>
          </a:bodyPr>
          <a:lstStyle/>
          <a:p>
            <a:pPr algn="ctr"/>
            <a:r>
              <a:rPr lang="en-US" sz="3200" b="1" dirty="0" err="1">
                <a:solidFill>
                  <a:schemeClr val="accent1">
                    <a:lumMod val="75000"/>
                  </a:schemeClr>
                </a:solidFill>
                <a:latin typeface="UTM Seagull" panose="02040603050506020204" pitchFamily="18" charset="0"/>
              </a:rPr>
              <a:t>Giới</a:t>
            </a:r>
            <a:r>
              <a:rPr lang="en-US" sz="3200" b="1" dirty="0">
                <a:solidFill>
                  <a:schemeClr val="accent1">
                    <a:lumMod val="75000"/>
                  </a:schemeClr>
                </a:solidFill>
                <a:latin typeface="UTM Seagull" panose="02040603050506020204" pitchFamily="18" charset="0"/>
              </a:rPr>
              <a:t> </a:t>
            </a:r>
            <a:r>
              <a:rPr lang="en-US" sz="3200" b="1" dirty="0" err="1">
                <a:solidFill>
                  <a:schemeClr val="accent1">
                    <a:lumMod val="75000"/>
                  </a:schemeClr>
                </a:solidFill>
                <a:latin typeface="UTM Seagull" panose="02040603050506020204" pitchFamily="18" charset="0"/>
              </a:rPr>
              <a:t>thiệu</a:t>
            </a:r>
            <a:r>
              <a:rPr lang="en-US" sz="3200" b="1" dirty="0">
                <a:solidFill>
                  <a:schemeClr val="accent1">
                    <a:lumMod val="75000"/>
                  </a:schemeClr>
                </a:solidFill>
                <a:latin typeface="UTM Seagull" panose="02040603050506020204" pitchFamily="18" charset="0"/>
              </a:rPr>
              <a:t> </a:t>
            </a:r>
            <a:r>
              <a:rPr lang="vi-VN" sz="3200" b="1" dirty="0">
                <a:solidFill>
                  <a:schemeClr val="accent1">
                    <a:lumMod val="75000"/>
                  </a:schemeClr>
                </a:solidFill>
                <a:latin typeface="UTM Seagull" panose="02040603050506020204" pitchFamily="18" charset="0"/>
              </a:rPr>
              <a:t>đồ vật định tả</a:t>
            </a:r>
            <a:endParaRPr lang="en-US" sz="3200" b="1" dirty="0">
              <a:solidFill>
                <a:schemeClr val="accent1">
                  <a:lumMod val="75000"/>
                </a:schemeClr>
              </a:solidFill>
              <a:latin typeface="UTM Seagull" panose="02040603050506020204" pitchFamily="18" charset="0"/>
            </a:endParaRPr>
          </a:p>
        </p:txBody>
      </p:sp>
      <p:sp>
        <p:nvSpPr>
          <p:cNvPr id="17" name="TextBox 16"/>
          <p:cNvSpPr txBox="1"/>
          <p:nvPr/>
        </p:nvSpPr>
        <p:spPr>
          <a:xfrm>
            <a:off x="6197600" y="1704819"/>
            <a:ext cx="4041344" cy="1077218"/>
          </a:xfrm>
          <a:prstGeom prst="rect">
            <a:avLst/>
          </a:prstGeom>
          <a:noFill/>
        </p:spPr>
        <p:txBody>
          <a:bodyPr wrap="square" rtlCol="0">
            <a:spAutoFit/>
          </a:bodyPr>
          <a:lstStyle/>
          <a:p>
            <a:pPr algn="ctr"/>
            <a:r>
              <a:rPr lang="en-US" sz="3200" b="1" dirty="0" err="1">
                <a:solidFill>
                  <a:schemeClr val="accent1">
                    <a:lumMod val="75000"/>
                  </a:schemeClr>
                </a:solidFill>
                <a:latin typeface="UTM Seagull" panose="02040603050506020204" pitchFamily="18" charset="0"/>
              </a:rPr>
              <a:t>Mở</a:t>
            </a:r>
            <a:r>
              <a:rPr lang="en-US" sz="3200" b="1" dirty="0">
                <a:solidFill>
                  <a:schemeClr val="accent1">
                    <a:lumMod val="75000"/>
                  </a:schemeClr>
                </a:solidFill>
                <a:latin typeface="UTM Seagull" panose="02040603050506020204" pitchFamily="18" charset="0"/>
              </a:rPr>
              <a:t> </a:t>
            </a:r>
            <a:r>
              <a:rPr lang="en-US" sz="3200" b="1" dirty="0" err="1">
                <a:solidFill>
                  <a:schemeClr val="accent1">
                    <a:lumMod val="75000"/>
                  </a:schemeClr>
                </a:solidFill>
                <a:latin typeface="UTM Seagull" panose="02040603050506020204" pitchFamily="18" charset="0"/>
              </a:rPr>
              <a:t>bài</a:t>
            </a:r>
            <a:r>
              <a:rPr lang="en-US" sz="3200" b="1" dirty="0">
                <a:solidFill>
                  <a:schemeClr val="accent1">
                    <a:lumMod val="75000"/>
                  </a:schemeClr>
                </a:solidFill>
                <a:latin typeface="UTM Seagull" panose="02040603050506020204" pitchFamily="18" charset="0"/>
              </a:rPr>
              <a:t> </a:t>
            </a:r>
            <a:r>
              <a:rPr lang="en-US" sz="3200" b="1" dirty="0" err="1">
                <a:solidFill>
                  <a:schemeClr val="accent1">
                    <a:lumMod val="75000"/>
                  </a:schemeClr>
                </a:solidFill>
                <a:latin typeface="UTM Seagull" panose="02040603050506020204" pitchFamily="18" charset="0"/>
              </a:rPr>
              <a:t>trực</a:t>
            </a:r>
            <a:r>
              <a:rPr lang="en-US" sz="3200" b="1" dirty="0">
                <a:solidFill>
                  <a:schemeClr val="accent1">
                    <a:lumMod val="75000"/>
                  </a:schemeClr>
                </a:solidFill>
                <a:latin typeface="UTM Seagull" panose="02040603050506020204" pitchFamily="18" charset="0"/>
              </a:rPr>
              <a:t> </a:t>
            </a:r>
            <a:r>
              <a:rPr lang="en-US" sz="3200" b="1" dirty="0" err="1">
                <a:solidFill>
                  <a:schemeClr val="accent1">
                    <a:lumMod val="75000"/>
                  </a:schemeClr>
                </a:solidFill>
                <a:latin typeface="UTM Seagull" panose="02040603050506020204" pitchFamily="18" charset="0"/>
              </a:rPr>
              <a:t>tiếp</a:t>
            </a:r>
            <a:endParaRPr lang="en-US" sz="3200" b="1" dirty="0">
              <a:solidFill>
                <a:schemeClr val="accent1">
                  <a:lumMod val="75000"/>
                </a:schemeClr>
              </a:solidFill>
              <a:latin typeface="UTM Seagull" panose="02040603050506020204" pitchFamily="18" charset="0"/>
            </a:endParaRPr>
          </a:p>
          <a:p>
            <a:pPr algn="ctr"/>
            <a:r>
              <a:rPr lang="en-US" sz="3200" b="1" dirty="0" err="1">
                <a:solidFill>
                  <a:schemeClr val="accent1">
                    <a:lumMod val="75000"/>
                  </a:schemeClr>
                </a:solidFill>
                <a:latin typeface="UTM Seagull" panose="02040603050506020204" pitchFamily="18" charset="0"/>
              </a:rPr>
              <a:t>Mở</a:t>
            </a:r>
            <a:r>
              <a:rPr lang="en-US" sz="3200" b="1" dirty="0">
                <a:solidFill>
                  <a:schemeClr val="accent1">
                    <a:lumMod val="75000"/>
                  </a:schemeClr>
                </a:solidFill>
                <a:latin typeface="UTM Seagull" panose="02040603050506020204" pitchFamily="18" charset="0"/>
              </a:rPr>
              <a:t> </a:t>
            </a:r>
            <a:r>
              <a:rPr lang="en-US" sz="3200" b="1" dirty="0" err="1">
                <a:solidFill>
                  <a:schemeClr val="accent1">
                    <a:lumMod val="75000"/>
                  </a:schemeClr>
                </a:solidFill>
                <a:latin typeface="UTM Seagull" panose="02040603050506020204" pitchFamily="18" charset="0"/>
              </a:rPr>
              <a:t>bài</a:t>
            </a:r>
            <a:r>
              <a:rPr lang="en-US" sz="3200" b="1" dirty="0">
                <a:solidFill>
                  <a:schemeClr val="accent1">
                    <a:lumMod val="75000"/>
                  </a:schemeClr>
                </a:solidFill>
                <a:latin typeface="UTM Seagull" panose="02040603050506020204" pitchFamily="18" charset="0"/>
              </a:rPr>
              <a:t> </a:t>
            </a:r>
            <a:r>
              <a:rPr lang="en-US" sz="3200" b="1" dirty="0" err="1">
                <a:solidFill>
                  <a:schemeClr val="accent1">
                    <a:lumMod val="75000"/>
                  </a:schemeClr>
                </a:solidFill>
                <a:latin typeface="UTM Seagull" panose="02040603050506020204" pitchFamily="18" charset="0"/>
              </a:rPr>
              <a:t>gián</a:t>
            </a:r>
            <a:r>
              <a:rPr lang="en-US" sz="3200" b="1" dirty="0">
                <a:solidFill>
                  <a:schemeClr val="accent1">
                    <a:lumMod val="75000"/>
                  </a:schemeClr>
                </a:solidFill>
                <a:latin typeface="UTM Seagull" panose="02040603050506020204" pitchFamily="18" charset="0"/>
              </a:rPr>
              <a:t> </a:t>
            </a:r>
            <a:r>
              <a:rPr lang="en-US" sz="3200" b="1" dirty="0" err="1">
                <a:solidFill>
                  <a:schemeClr val="accent1">
                    <a:lumMod val="75000"/>
                  </a:schemeClr>
                </a:solidFill>
                <a:latin typeface="UTM Seagull" panose="02040603050506020204" pitchFamily="18" charset="0"/>
              </a:rPr>
              <a:t>tiếp</a:t>
            </a:r>
            <a:endParaRPr lang="en-US" sz="3200" b="1" dirty="0">
              <a:solidFill>
                <a:schemeClr val="accent1">
                  <a:lumMod val="75000"/>
                </a:schemeClr>
              </a:solidFill>
              <a:latin typeface="UTM Seagull" panose="02040603050506020204" pitchFamily="18" charset="0"/>
            </a:endParaRPr>
          </a:p>
        </p:txBody>
      </p:sp>
      <p:sp>
        <p:nvSpPr>
          <p:cNvPr id="19" name="Rounded Rectangle 18"/>
          <p:cNvSpPr/>
          <p:nvPr/>
        </p:nvSpPr>
        <p:spPr>
          <a:xfrm>
            <a:off x="4809070" y="3110653"/>
            <a:ext cx="7122628" cy="1608666"/>
          </a:xfrm>
          <a:prstGeom prst="roundRect">
            <a:avLst/>
          </a:prstGeom>
          <a:solidFill>
            <a:schemeClr val="accent2">
              <a:lumMod val="40000"/>
              <a:lumOff val="60000"/>
            </a:schemeClr>
          </a:solidFill>
          <a:ln w="6667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3574390" y="3053286"/>
            <a:ext cx="1521087" cy="1521087"/>
          </a:xfrm>
          <a:prstGeom prst="ellipse">
            <a:avLst/>
          </a:prstGeom>
          <a:solidFill>
            <a:schemeClr val="accent2">
              <a:lumMod val="20000"/>
              <a:lumOff val="80000"/>
            </a:schemeClr>
          </a:solidFill>
          <a:ln w="7302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3474224" y="3156644"/>
            <a:ext cx="1721417" cy="1323439"/>
          </a:xfrm>
          <a:prstGeom prst="rect">
            <a:avLst/>
          </a:prstGeom>
          <a:noFill/>
        </p:spPr>
        <p:txBody>
          <a:bodyPr wrap="square" rtlCol="0">
            <a:spAutoFit/>
          </a:bodyPr>
          <a:lstStyle/>
          <a:p>
            <a:pPr algn="ctr"/>
            <a:r>
              <a:rPr lang="en-US" sz="4000" b="1" dirty="0" err="1">
                <a:solidFill>
                  <a:srgbClr val="00B050"/>
                </a:solidFill>
                <a:latin typeface="UTM Seagull" panose="02040603050506020204" pitchFamily="18" charset="0"/>
              </a:rPr>
              <a:t>Thân</a:t>
            </a:r>
            <a:r>
              <a:rPr lang="en-US" sz="4000" b="1" dirty="0">
                <a:solidFill>
                  <a:srgbClr val="00B050"/>
                </a:solidFill>
                <a:latin typeface="UTM Seagull" panose="02040603050506020204" pitchFamily="18" charset="0"/>
              </a:rPr>
              <a:t> </a:t>
            </a:r>
            <a:r>
              <a:rPr lang="en-US" sz="4000" b="1" dirty="0" err="1">
                <a:solidFill>
                  <a:srgbClr val="00B050"/>
                </a:solidFill>
                <a:latin typeface="UTM Seagull" panose="02040603050506020204" pitchFamily="18" charset="0"/>
              </a:rPr>
              <a:t>bài</a:t>
            </a:r>
            <a:endParaRPr lang="en-US" sz="4000" b="1" dirty="0">
              <a:solidFill>
                <a:srgbClr val="00B050"/>
              </a:solidFill>
              <a:latin typeface="UTM Seagull" panose="02040603050506020204" pitchFamily="18" charset="0"/>
            </a:endParaRPr>
          </a:p>
        </p:txBody>
      </p:sp>
      <p:sp>
        <p:nvSpPr>
          <p:cNvPr id="22" name="Rounded Rectangle 21"/>
          <p:cNvSpPr/>
          <p:nvPr/>
        </p:nvSpPr>
        <p:spPr>
          <a:xfrm>
            <a:off x="4786449" y="5025456"/>
            <a:ext cx="7115893" cy="1608666"/>
          </a:xfrm>
          <a:prstGeom prst="roundRect">
            <a:avLst/>
          </a:prstGeom>
          <a:solidFill>
            <a:schemeClr val="accent2">
              <a:lumMod val="40000"/>
              <a:lumOff val="60000"/>
            </a:schemeClr>
          </a:solidFill>
          <a:ln w="6667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3530424" y="5051685"/>
            <a:ext cx="1521087" cy="1521087"/>
          </a:xfrm>
          <a:prstGeom prst="ellipse">
            <a:avLst/>
          </a:prstGeom>
          <a:solidFill>
            <a:schemeClr val="accent2">
              <a:lumMod val="20000"/>
              <a:lumOff val="80000"/>
            </a:schemeClr>
          </a:solidFill>
          <a:ln w="7302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3430258" y="5155043"/>
            <a:ext cx="1721417" cy="1323439"/>
          </a:xfrm>
          <a:prstGeom prst="rect">
            <a:avLst/>
          </a:prstGeom>
          <a:noFill/>
        </p:spPr>
        <p:txBody>
          <a:bodyPr wrap="square" rtlCol="0">
            <a:spAutoFit/>
          </a:bodyPr>
          <a:lstStyle/>
          <a:p>
            <a:pPr algn="ctr"/>
            <a:r>
              <a:rPr lang="en-US" sz="4000" b="1" dirty="0" err="1">
                <a:solidFill>
                  <a:srgbClr val="00B050"/>
                </a:solidFill>
                <a:latin typeface="UTM Seagull" panose="02040603050506020204" pitchFamily="18" charset="0"/>
              </a:rPr>
              <a:t>Kết</a:t>
            </a:r>
            <a:r>
              <a:rPr lang="en-US" sz="4000" b="1" dirty="0">
                <a:solidFill>
                  <a:srgbClr val="00B050"/>
                </a:solidFill>
                <a:latin typeface="UTM Seagull" panose="02040603050506020204" pitchFamily="18" charset="0"/>
              </a:rPr>
              <a:t> </a:t>
            </a:r>
            <a:r>
              <a:rPr lang="en-US" sz="4000" b="1" dirty="0" err="1">
                <a:solidFill>
                  <a:srgbClr val="00B050"/>
                </a:solidFill>
                <a:latin typeface="UTM Seagull" panose="02040603050506020204" pitchFamily="18" charset="0"/>
              </a:rPr>
              <a:t>bài</a:t>
            </a:r>
            <a:endParaRPr lang="en-US" sz="4000" b="1" dirty="0">
              <a:solidFill>
                <a:srgbClr val="00B050"/>
              </a:solidFill>
              <a:latin typeface="UTM Seagull" panose="02040603050506020204" pitchFamily="18" charset="0"/>
            </a:endParaRPr>
          </a:p>
        </p:txBody>
      </p:sp>
      <p:pic>
        <p:nvPicPr>
          <p:cNvPr id="25" name="图片 2"/>
          <p:cNvPicPr>
            <a:picLocks noChangeAspect="1"/>
          </p:cNvPicPr>
          <p:nvPr/>
        </p:nvPicPr>
        <p:blipFill>
          <a:blip r:embed="rId5"/>
          <a:stretch>
            <a:fillRect/>
          </a:stretch>
        </p:blipFill>
        <p:spPr>
          <a:xfrm>
            <a:off x="967404" y="20652"/>
            <a:ext cx="1368404" cy="597415"/>
          </a:xfrm>
          <a:prstGeom prst="rect">
            <a:avLst/>
          </a:prstGeom>
        </p:spPr>
      </p:pic>
      <p:pic>
        <p:nvPicPr>
          <p:cNvPr id="26" name="图片 3"/>
          <p:cNvPicPr>
            <a:picLocks noChangeAspect="1"/>
          </p:cNvPicPr>
          <p:nvPr/>
        </p:nvPicPr>
        <p:blipFill>
          <a:blip r:embed="rId6"/>
          <a:stretch>
            <a:fillRect/>
          </a:stretch>
        </p:blipFill>
        <p:spPr>
          <a:xfrm>
            <a:off x="2853332" y="1079291"/>
            <a:ext cx="844235" cy="535224"/>
          </a:xfrm>
          <a:prstGeom prst="rect">
            <a:avLst/>
          </a:prstGeom>
        </p:spPr>
      </p:pic>
      <p:pic>
        <p:nvPicPr>
          <p:cNvPr id="27" name="图片 4"/>
          <p:cNvPicPr>
            <a:picLocks noChangeAspect="1"/>
          </p:cNvPicPr>
          <p:nvPr/>
        </p:nvPicPr>
        <p:blipFill>
          <a:blip r:embed="rId7"/>
          <a:stretch>
            <a:fillRect/>
          </a:stretch>
        </p:blipFill>
        <p:spPr>
          <a:xfrm>
            <a:off x="-398123" y="1548667"/>
            <a:ext cx="1129744" cy="558800"/>
          </a:xfrm>
          <a:prstGeom prst="rect">
            <a:avLst/>
          </a:prstGeom>
        </p:spPr>
      </p:pic>
      <p:sp>
        <p:nvSpPr>
          <p:cNvPr id="28" name="TextBox 27"/>
          <p:cNvSpPr txBox="1"/>
          <p:nvPr/>
        </p:nvSpPr>
        <p:spPr>
          <a:xfrm>
            <a:off x="5051511" y="3289086"/>
            <a:ext cx="8504432" cy="1384995"/>
          </a:xfrm>
          <a:prstGeom prst="rect">
            <a:avLst/>
          </a:prstGeom>
          <a:noFill/>
        </p:spPr>
        <p:txBody>
          <a:bodyPr wrap="square" rtlCol="0">
            <a:spAutoFit/>
          </a:bodyPr>
          <a:lstStyle/>
          <a:p>
            <a:r>
              <a:rPr lang="vi-VN" sz="2800" b="1" dirty="0">
                <a:solidFill>
                  <a:schemeClr val="accent1">
                    <a:lumMod val="75000"/>
                  </a:schemeClr>
                </a:solidFill>
                <a:latin typeface="UTM Seagull" panose="02040603050506020204" pitchFamily="18" charset="0"/>
              </a:rPr>
              <a:t>+ Tả bao quát: hình dáng, kích thước, </a:t>
            </a:r>
          </a:p>
          <a:p>
            <a:r>
              <a:rPr lang="vi-VN" sz="2800" b="1" dirty="0">
                <a:solidFill>
                  <a:schemeClr val="accent1">
                    <a:lumMod val="75000"/>
                  </a:schemeClr>
                </a:solidFill>
                <a:latin typeface="UTM Seagull" panose="02040603050506020204" pitchFamily="18" charset="0"/>
              </a:rPr>
              <a:t>màu sắc</a:t>
            </a:r>
          </a:p>
          <a:p>
            <a:r>
              <a:rPr lang="vi-VN" sz="2800" b="1" dirty="0">
                <a:solidFill>
                  <a:schemeClr val="accent1">
                    <a:lumMod val="75000"/>
                  </a:schemeClr>
                </a:solidFill>
                <a:latin typeface="UTM Seagull" panose="02040603050506020204" pitchFamily="18" charset="0"/>
              </a:rPr>
              <a:t>+ Tả chi tiết: tả các bộ phận của đồ vật</a:t>
            </a:r>
            <a:endParaRPr lang="en-US" sz="2800" b="1" dirty="0">
              <a:solidFill>
                <a:schemeClr val="accent1">
                  <a:lumMod val="75000"/>
                </a:schemeClr>
              </a:solidFill>
              <a:latin typeface="UTM Seagull" panose="02040603050506020204" pitchFamily="18" charset="0"/>
            </a:endParaRPr>
          </a:p>
        </p:txBody>
      </p:sp>
      <p:pic>
        <p:nvPicPr>
          <p:cNvPr id="29" name="Picture 2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59143" y="1836635"/>
            <a:ext cx="315753" cy="301782"/>
          </a:xfrm>
          <a:prstGeom prst="rect">
            <a:avLst/>
          </a:prstGeom>
        </p:spPr>
      </p:pic>
      <p:pic>
        <p:nvPicPr>
          <p:cNvPr id="30" name="Picture 2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09945" y="2276899"/>
            <a:ext cx="315753" cy="301782"/>
          </a:xfrm>
          <a:prstGeom prst="rect">
            <a:avLst/>
          </a:prstGeom>
        </p:spPr>
      </p:pic>
      <p:sp>
        <p:nvSpPr>
          <p:cNvPr id="31" name="TextBox 30"/>
          <p:cNvSpPr txBox="1"/>
          <p:nvPr/>
        </p:nvSpPr>
        <p:spPr>
          <a:xfrm>
            <a:off x="5175049" y="5001516"/>
            <a:ext cx="6983087" cy="523220"/>
          </a:xfrm>
          <a:prstGeom prst="rect">
            <a:avLst/>
          </a:prstGeom>
          <a:noFill/>
        </p:spPr>
        <p:txBody>
          <a:bodyPr wrap="square" rtlCol="0">
            <a:spAutoFit/>
          </a:bodyPr>
          <a:lstStyle/>
          <a:p>
            <a:pPr algn="ctr"/>
            <a:r>
              <a:rPr lang="en-US" sz="2800" b="1" dirty="0" err="1">
                <a:solidFill>
                  <a:schemeClr val="accent1">
                    <a:lumMod val="75000"/>
                  </a:schemeClr>
                </a:solidFill>
                <a:latin typeface="UTM Seagull" panose="02040603050506020204" pitchFamily="18" charset="0"/>
              </a:rPr>
              <a:t>Nêu</a:t>
            </a:r>
            <a:r>
              <a:rPr lang="en-US" sz="2800" b="1" dirty="0">
                <a:solidFill>
                  <a:schemeClr val="accent1">
                    <a:lumMod val="75000"/>
                  </a:schemeClr>
                </a:solidFill>
                <a:latin typeface="UTM Seagull" panose="02040603050506020204" pitchFamily="18" charset="0"/>
              </a:rPr>
              <a:t> </a:t>
            </a:r>
            <a:r>
              <a:rPr lang="vi-VN" sz="2800" b="1" dirty="0">
                <a:solidFill>
                  <a:schemeClr val="accent1">
                    <a:lumMod val="75000"/>
                  </a:schemeClr>
                </a:solidFill>
                <a:latin typeface="UTM Seagull" panose="02040603050506020204" pitchFamily="18" charset="0"/>
              </a:rPr>
              <a:t>cảm nghĩ của em đối với đồ vật</a:t>
            </a:r>
            <a:endParaRPr lang="en-US" sz="2800" b="1" dirty="0">
              <a:solidFill>
                <a:schemeClr val="accent1">
                  <a:lumMod val="75000"/>
                </a:schemeClr>
              </a:solidFill>
              <a:latin typeface="UTM Seagull" panose="02040603050506020204" pitchFamily="18" charset="0"/>
            </a:endParaRPr>
          </a:p>
        </p:txBody>
      </p:sp>
      <p:sp>
        <p:nvSpPr>
          <p:cNvPr id="32" name="TextBox 31"/>
          <p:cNvSpPr txBox="1"/>
          <p:nvPr/>
        </p:nvSpPr>
        <p:spPr>
          <a:xfrm>
            <a:off x="6829649" y="5516906"/>
            <a:ext cx="5313366" cy="1077218"/>
          </a:xfrm>
          <a:prstGeom prst="rect">
            <a:avLst/>
          </a:prstGeom>
          <a:noFill/>
        </p:spPr>
        <p:txBody>
          <a:bodyPr wrap="square" rtlCol="0">
            <a:spAutoFit/>
          </a:bodyPr>
          <a:lstStyle/>
          <a:p>
            <a:r>
              <a:rPr lang="en-US" sz="3200" b="1" dirty="0" err="1">
                <a:solidFill>
                  <a:schemeClr val="accent1">
                    <a:lumMod val="75000"/>
                  </a:schemeClr>
                </a:solidFill>
                <a:latin typeface="UTM Seagull" panose="02040603050506020204" pitchFamily="18" charset="0"/>
              </a:rPr>
              <a:t>Kết</a:t>
            </a:r>
            <a:r>
              <a:rPr lang="en-US" sz="3200" b="1" dirty="0">
                <a:solidFill>
                  <a:schemeClr val="accent1">
                    <a:lumMod val="75000"/>
                  </a:schemeClr>
                </a:solidFill>
                <a:latin typeface="UTM Seagull" panose="02040603050506020204" pitchFamily="18" charset="0"/>
              </a:rPr>
              <a:t> </a:t>
            </a:r>
            <a:r>
              <a:rPr lang="en-US" sz="3200" b="1" dirty="0" err="1">
                <a:solidFill>
                  <a:schemeClr val="accent1">
                    <a:lumMod val="75000"/>
                  </a:schemeClr>
                </a:solidFill>
                <a:latin typeface="UTM Seagull" panose="02040603050506020204" pitchFamily="18" charset="0"/>
              </a:rPr>
              <a:t>bài</a:t>
            </a:r>
            <a:r>
              <a:rPr lang="en-US" sz="3200" b="1" dirty="0">
                <a:solidFill>
                  <a:schemeClr val="accent1">
                    <a:lumMod val="75000"/>
                  </a:schemeClr>
                </a:solidFill>
                <a:latin typeface="UTM Seagull" panose="02040603050506020204" pitchFamily="18" charset="0"/>
              </a:rPr>
              <a:t> </a:t>
            </a:r>
            <a:r>
              <a:rPr lang="en-US" sz="3200" b="1" dirty="0" err="1">
                <a:solidFill>
                  <a:schemeClr val="accent1">
                    <a:lumMod val="75000"/>
                  </a:schemeClr>
                </a:solidFill>
                <a:latin typeface="UTM Seagull" panose="02040603050506020204" pitchFamily="18" charset="0"/>
              </a:rPr>
              <a:t>mở</a:t>
            </a:r>
            <a:r>
              <a:rPr lang="en-US" sz="3200" b="1" dirty="0">
                <a:solidFill>
                  <a:schemeClr val="accent1">
                    <a:lumMod val="75000"/>
                  </a:schemeClr>
                </a:solidFill>
                <a:latin typeface="UTM Seagull" panose="02040603050506020204" pitchFamily="18" charset="0"/>
              </a:rPr>
              <a:t> </a:t>
            </a:r>
            <a:r>
              <a:rPr lang="en-US" sz="3200" b="1" dirty="0" err="1">
                <a:solidFill>
                  <a:schemeClr val="accent1">
                    <a:lumMod val="75000"/>
                  </a:schemeClr>
                </a:solidFill>
                <a:latin typeface="UTM Seagull" panose="02040603050506020204" pitchFamily="18" charset="0"/>
              </a:rPr>
              <a:t>rộng</a:t>
            </a:r>
            <a:endParaRPr lang="en-US" sz="3200" b="1" dirty="0">
              <a:solidFill>
                <a:schemeClr val="accent1">
                  <a:lumMod val="75000"/>
                </a:schemeClr>
              </a:solidFill>
              <a:latin typeface="UTM Seagull" panose="02040603050506020204" pitchFamily="18" charset="0"/>
            </a:endParaRPr>
          </a:p>
          <a:p>
            <a:r>
              <a:rPr lang="en-US" sz="3200" b="1" dirty="0" err="1">
                <a:solidFill>
                  <a:schemeClr val="accent1">
                    <a:lumMod val="75000"/>
                  </a:schemeClr>
                </a:solidFill>
                <a:latin typeface="UTM Seagull" panose="02040603050506020204" pitchFamily="18" charset="0"/>
              </a:rPr>
              <a:t>Kết</a:t>
            </a:r>
            <a:r>
              <a:rPr lang="en-US" sz="3200" b="1" dirty="0">
                <a:solidFill>
                  <a:schemeClr val="accent1">
                    <a:lumMod val="75000"/>
                  </a:schemeClr>
                </a:solidFill>
                <a:latin typeface="UTM Seagull" panose="02040603050506020204" pitchFamily="18" charset="0"/>
              </a:rPr>
              <a:t> </a:t>
            </a:r>
            <a:r>
              <a:rPr lang="en-US" sz="3200" b="1" dirty="0" err="1">
                <a:solidFill>
                  <a:schemeClr val="accent1">
                    <a:lumMod val="75000"/>
                  </a:schemeClr>
                </a:solidFill>
                <a:latin typeface="UTM Seagull" panose="02040603050506020204" pitchFamily="18" charset="0"/>
              </a:rPr>
              <a:t>bài</a:t>
            </a:r>
            <a:r>
              <a:rPr lang="en-US" sz="3200" b="1" dirty="0">
                <a:solidFill>
                  <a:schemeClr val="accent1">
                    <a:lumMod val="75000"/>
                  </a:schemeClr>
                </a:solidFill>
                <a:latin typeface="UTM Seagull" panose="02040603050506020204" pitchFamily="18" charset="0"/>
              </a:rPr>
              <a:t> </a:t>
            </a:r>
            <a:r>
              <a:rPr lang="en-US" sz="3200" b="1" dirty="0" err="1">
                <a:solidFill>
                  <a:schemeClr val="accent1">
                    <a:lumMod val="75000"/>
                  </a:schemeClr>
                </a:solidFill>
                <a:latin typeface="UTM Seagull" panose="02040603050506020204" pitchFamily="18" charset="0"/>
              </a:rPr>
              <a:t>không</a:t>
            </a:r>
            <a:r>
              <a:rPr lang="en-US" sz="3200" b="1" dirty="0">
                <a:solidFill>
                  <a:schemeClr val="accent1">
                    <a:lumMod val="75000"/>
                  </a:schemeClr>
                </a:solidFill>
                <a:latin typeface="UTM Seagull" panose="02040603050506020204" pitchFamily="18" charset="0"/>
              </a:rPr>
              <a:t> </a:t>
            </a:r>
            <a:r>
              <a:rPr lang="en-US" sz="3200" b="1" dirty="0" err="1">
                <a:solidFill>
                  <a:schemeClr val="accent1">
                    <a:lumMod val="75000"/>
                  </a:schemeClr>
                </a:solidFill>
                <a:latin typeface="UTM Seagull" panose="02040603050506020204" pitchFamily="18" charset="0"/>
              </a:rPr>
              <a:t>mở</a:t>
            </a:r>
            <a:r>
              <a:rPr lang="en-US" sz="3200" b="1" dirty="0">
                <a:solidFill>
                  <a:schemeClr val="accent1">
                    <a:lumMod val="75000"/>
                  </a:schemeClr>
                </a:solidFill>
                <a:latin typeface="UTM Seagull" panose="02040603050506020204" pitchFamily="18" charset="0"/>
              </a:rPr>
              <a:t> </a:t>
            </a:r>
            <a:r>
              <a:rPr lang="en-US" sz="3200" b="1" dirty="0" err="1">
                <a:solidFill>
                  <a:schemeClr val="accent1">
                    <a:lumMod val="75000"/>
                  </a:schemeClr>
                </a:solidFill>
                <a:latin typeface="UTM Seagull" panose="02040603050506020204" pitchFamily="18" charset="0"/>
              </a:rPr>
              <a:t>rộng</a:t>
            </a:r>
            <a:endParaRPr lang="en-US" sz="3200" b="1" dirty="0">
              <a:solidFill>
                <a:schemeClr val="accent1">
                  <a:lumMod val="75000"/>
                </a:schemeClr>
              </a:solidFill>
              <a:latin typeface="UTM Seagull" panose="02040603050506020204" pitchFamily="18" charset="0"/>
            </a:endParaRPr>
          </a:p>
        </p:txBody>
      </p:sp>
      <p:pic>
        <p:nvPicPr>
          <p:cNvPr id="33" name="Picture 3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69243" y="5615251"/>
            <a:ext cx="315753" cy="301782"/>
          </a:xfrm>
          <a:prstGeom prst="rect">
            <a:avLst/>
          </a:prstGeom>
        </p:spPr>
      </p:pic>
      <p:pic>
        <p:nvPicPr>
          <p:cNvPr id="34" name="Picture 3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20045" y="6055515"/>
            <a:ext cx="315753" cy="301782"/>
          </a:xfrm>
          <a:prstGeom prst="rect">
            <a:avLst/>
          </a:prstGeom>
        </p:spPr>
      </p:pic>
      <p:pic>
        <p:nvPicPr>
          <p:cNvPr id="37" name="图片 5"/>
          <p:cNvPicPr>
            <a:picLocks noChangeAspect="1"/>
          </p:cNvPicPr>
          <p:nvPr/>
        </p:nvPicPr>
        <p:blipFill>
          <a:blip r:embed="rId9"/>
          <a:stretch>
            <a:fillRect/>
          </a:stretch>
        </p:blipFill>
        <p:spPr>
          <a:xfrm>
            <a:off x="10416055" y="445918"/>
            <a:ext cx="1131464" cy="1512990"/>
          </a:xfrm>
          <a:prstGeom prst="rect">
            <a:avLst/>
          </a:prstGeom>
        </p:spPr>
      </p:pic>
      <p:pic>
        <p:nvPicPr>
          <p:cNvPr id="38" name="图片 6"/>
          <p:cNvPicPr>
            <a:picLocks noChangeAspect="1"/>
          </p:cNvPicPr>
          <p:nvPr/>
        </p:nvPicPr>
        <p:blipFill>
          <a:blip r:embed="rId10"/>
          <a:stretch>
            <a:fillRect/>
          </a:stretch>
        </p:blipFill>
        <p:spPr>
          <a:xfrm>
            <a:off x="8562511" y="260988"/>
            <a:ext cx="1048563" cy="406400"/>
          </a:xfrm>
          <a:prstGeom prst="rect">
            <a:avLst/>
          </a:prstGeom>
        </p:spPr>
      </p:pic>
      <p:pic>
        <p:nvPicPr>
          <p:cNvPr id="39" name="图片 6"/>
          <p:cNvPicPr>
            <a:picLocks noChangeAspect="1"/>
          </p:cNvPicPr>
          <p:nvPr/>
        </p:nvPicPr>
        <p:blipFill>
          <a:blip r:embed="rId10"/>
          <a:stretch>
            <a:fillRect/>
          </a:stretch>
        </p:blipFill>
        <p:spPr>
          <a:xfrm>
            <a:off x="6264408" y="276441"/>
            <a:ext cx="1048563" cy="406400"/>
          </a:xfrm>
          <a:prstGeom prst="rect">
            <a:avLst/>
          </a:prstGeom>
        </p:spPr>
      </p:pic>
    </p:spTree>
    <p:extLst>
      <p:ext uri="{BB962C8B-B14F-4D97-AF65-F5344CB8AC3E}">
        <p14:creationId xmlns:p14="http://schemas.microsoft.com/office/powerpoint/2010/main" val="807553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500"/>
                                        <p:tgtEl>
                                          <p:spTgt spid="14"/>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500" fill="hold"/>
                                        <p:tgtEl>
                                          <p:spTgt spid="15"/>
                                        </p:tgtEl>
                                        <p:attrNameLst>
                                          <p:attrName>ppt_w</p:attrName>
                                        </p:attrNameLst>
                                      </p:cBhvr>
                                      <p:tavLst>
                                        <p:tav tm="0">
                                          <p:val>
                                            <p:fltVal val="0"/>
                                          </p:val>
                                        </p:tav>
                                        <p:tav tm="100000">
                                          <p:val>
                                            <p:strVal val="#ppt_w"/>
                                          </p:val>
                                        </p:tav>
                                      </p:tavLst>
                                    </p:anim>
                                    <p:anim calcmode="lin" valueType="num">
                                      <p:cBhvr>
                                        <p:cTn id="12" dur="500" fill="hold"/>
                                        <p:tgtEl>
                                          <p:spTgt spid="15"/>
                                        </p:tgtEl>
                                        <p:attrNameLst>
                                          <p:attrName>ppt_h</p:attrName>
                                        </p:attrNameLst>
                                      </p:cBhvr>
                                      <p:tavLst>
                                        <p:tav tm="0">
                                          <p:val>
                                            <p:fltVal val="0"/>
                                          </p:val>
                                        </p:tav>
                                        <p:tav tm="100000">
                                          <p:val>
                                            <p:strVal val="#ppt_h"/>
                                          </p:val>
                                        </p:tav>
                                      </p:tavLst>
                                    </p:anim>
                                    <p:animEffect transition="in" filter="fade">
                                      <p:cBhvr>
                                        <p:cTn id="13" dur="500"/>
                                        <p:tgtEl>
                                          <p:spTgt spid="15"/>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childTnLst>
                          </p:cTn>
                        </p:par>
                        <p:par>
                          <p:cTn id="18" fill="hold">
                            <p:stCondLst>
                              <p:cond delay="1500"/>
                            </p:stCondLst>
                            <p:childTnLst>
                              <p:par>
                                <p:cTn id="19" presetID="6" presetClass="entr" presetSubtype="16" fill="hold" grpId="0" nodeType="after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circle(in)">
                                      <p:cBhvr>
                                        <p:cTn id="21" dur="500"/>
                                        <p:tgtEl>
                                          <p:spTgt spid="20"/>
                                        </p:tgtEl>
                                      </p:cBhvr>
                                    </p:animEffect>
                                  </p:childTnLst>
                                </p:cTn>
                              </p:par>
                            </p:childTnLst>
                          </p:cTn>
                        </p:par>
                        <p:par>
                          <p:cTn id="22" fill="hold">
                            <p:stCondLst>
                              <p:cond delay="2000"/>
                            </p:stCondLst>
                            <p:childTnLst>
                              <p:par>
                                <p:cTn id="23" presetID="53" presetClass="entr" presetSubtype="16" fill="hold" grpId="0" nodeType="after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p:cTn id="25" dur="500" fill="hold"/>
                                        <p:tgtEl>
                                          <p:spTgt spid="21"/>
                                        </p:tgtEl>
                                        <p:attrNameLst>
                                          <p:attrName>ppt_w</p:attrName>
                                        </p:attrNameLst>
                                      </p:cBhvr>
                                      <p:tavLst>
                                        <p:tav tm="0">
                                          <p:val>
                                            <p:fltVal val="0"/>
                                          </p:val>
                                        </p:tav>
                                        <p:tav tm="100000">
                                          <p:val>
                                            <p:strVal val="#ppt_w"/>
                                          </p:val>
                                        </p:tav>
                                      </p:tavLst>
                                    </p:anim>
                                    <p:anim calcmode="lin" valueType="num">
                                      <p:cBhvr>
                                        <p:cTn id="26" dur="500" fill="hold"/>
                                        <p:tgtEl>
                                          <p:spTgt spid="21"/>
                                        </p:tgtEl>
                                        <p:attrNameLst>
                                          <p:attrName>ppt_h</p:attrName>
                                        </p:attrNameLst>
                                      </p:cBhvr>
                                      <p:tavLst>
                                        <p:tav tm="0">
                                          <p:val>
                                            <p:fltVal val="0"/>
                                          </p:val>
                                        </p:tav>
                                        <p:tav tm="100000">
                                          <p:val>
                                            <p:strVal val="#ppt_h"/>
                                          </p:val>
                                        </p:tav>
                                      </p:tavLst>
                                    </p:anim>
                                    <p:animEffect transition="in" filter="fade">
                                      <p:cBhvr>
                                        <p:cTn id="27" dur="500"/>
                                        <p:tgtEl>
                                          <p:spTgt spid="21"/>
                                        </p:tgtEl>
                                      </p:cBhvr>
                                    </p:animEffect>
                                  </p:childTnLst>
                                </p:cTn>
                              </p:par>
                            </p:childTnLst>
                          </p:cTn>
                        </p:par>
                        <p:par>
                          <p:cTn id="28" fill="hold">
                            <p:stCondLst>
                              <p:cond delay="2500"/>
                            </p:stCondLst>
                            <p:childTnLst>
                              <p:par>
                                <p:cTn id="29" presetID="22" presetClass="entr" presetSubtype="8" fill="hold" grpId="0"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500"/>
                                        <p:tgtEl>
                                          <p:spTgt spid="19"/>
                                        </p:tgtEl>
                                      </p:cBhvr>
                                    </p:animEffect>
                                  </p:childTnLst>
                                </p:cTn>
                              </p:par>
                            </p:childTnLst>
                          </p:cTn>
                        </p:par>
                        <p:par>
                          <p:cTn id="32" fill="hold">
                            <p:stCondLst>
                              <p:cond delay="3000"/>
                            </p:stCondLst>
                            <p:childTnLst>
                              <p:par>
                                <p:cTn id="33" presetID="6" presetClass="entr" presetSubtype="16" fill="hold" grpId="0"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circle(in)">
                                      <p:cBhvr>
                                        <p:cTn id="35" dur="500"/>
                                        <p:tgtEl>
                                          <p:spTgt spid="23"/>
                                        </p:tgtEl>
                                      </p:cBhvr>
                                    </p:animEffect>
                                  </p:childTnLst>
                                </p:cTn>
                              </p:par>
                            </p:childTnLst>
                          </p:cTn>
                        </p:par>
                        <p:par>
                          <p:cTn id="36" fill="hold">
                            <p:stCondLst>
                              <p:cond delay="3500"/>
                            </p:stCondLst>
                            <p:childTnLst>
                              <p:par>
                                <p:cTn id="37" presetID="53" presetClass="entr" presetSubtype="16" fill="hold" grpId="0" nodeType="afterEffect">
                                  <p:stCondLst>
                                    <p:cond delay="0"/>
                                  </p:stCondLst>
                                  <p:childTnLst>
                                    <p:set>
                                      <p:cBhvr>
                                        <p:cTn id="38" dur="1" fill="hold">
                                          <p:stCondLst>
                                            <p:cond delay="0"/>
                                          </p:stCondLst>
                                        </p:cTn>
                                        <p:tgtEl>
                                          <p:spTgt spid="24"/>
                                        </p:tgtEl>
                                        <p:attrNameLst>
                                          <p:attrName>style.visibility</p:attrName>
                                        </p:attrNameLst>
                                      </p:cBhvr>
                                      <p:to>
                                        <p:strVal val="visible"/>
                                      </p:to>
                                    </p:set>
                                    <p:anim calcmode="lin" valueType="num">
                                      <p:cBhvr>
                                        <p:cTn id="39" dur="500" fill="hold"/>
                                        <p:tgtEl>
                                          <p:spTgt spid="24"/>
                                        </p:tgtEl>
                                        <p:attrNameLst>
                                          <p:attrName>ppt_w</p:attrName>
                                        </p:attrNameLst>
                                      </p:cBhvr>
                                      <p:tavLst>
                                        <p:tav tm="0">
                                          <p:val>
                                            <p:fltVal val="0"/>
                                          </p:val>
                                        </p:tav>
                                        <p:tav tm="100000">
                                          <p:val>
                                            <p:strVal val="#ppt_w"/>
                                          </p:val>
                                        </p:tav>
                                      </p:tavLst>
                                    </p:anim>
                                    <p:anim calcmode="lin" valueType="num">
                                      <p:cBhvr>
                                        <p:cTn id="40" dur="500" fill="hold"/>
                                        <p:tgtEl>
                                          <p:spTgt spid="24"/>
                                        </p:tgtEl>
                                        <p:attrNameLst>
                                          <p:attrName>ppt_h</p:attrName>
                                        </p:attrNameLst>
                                      </p:cBhvr>
                                      <p:tavLst>
                                        <p:tav tm="0">
                                          <p:val>
                                            <p:fltVal val="0"/>
                                          </p:val>
                                        </p:tav>
                                        <p:tav tm="100000">
                                          <p:val>
                                            <p:strVal val="#ppt_h"/>
                                          </p:val>
                                        </p:tav>
                                      </p:tavLst>
                                    </p:anim>
                                    <p:animEffect transition="in" filter="fade">
                                      <p:cBhvr>
                                        <p:cTn id="41" dur="500"/>
                                        <p:tgtEl>
                                          <p:spTgt spid="24"/>
                                        </p:tgtEl>
                                      </p:cBhvr>
                                    </p:animEffect>
                                  </p:childTnLst>
                                </p:cTn>
                              </p:par>
                            </p:childTnLst>
                          </p:cTn>
                        </p:par>
                        <p:par>
                          <p:cTn id="42" fill="hold">
                            <p:stCondLst>
                              <p:cond delay="4000"/>
                            </p:stCondLst>
                            <p:childTnLst>
                              <p:par>
                                <p:cTn id="43" presetID="22" presetClass="entr" presetSubtype="8" fill="hold" grpId="0" nodeType="after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wipe(left)">
                                      <p:cBhvr>
                                        <p:cTn id="45" dur="500"/>
                                        <p:tgtEl>
                                          <p:spTgt spid="22"/>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 calcmode="lin" valueType="num">
                                      <p:cBhvr>
                                        <p:cTn id="50" dur="500" fill="hold"/>
                                        <p:tgtEl>
                                          <p:spTgt spid="16"/>
                                        </p:tgtEl>
                                        <p:attrNameLst>
                                          <p:attrName>ppt_w</p:attrName>
                                        </p:attrNameLst>
                                      </p:cBhvr>
                                      <p:tavLst>
                                        <p:tav tm="0">
                                          <p:val>
                                            <p:fltVal val="0"/>
                                          </p:val>
                                        </p:tav>
                                        <p:tav tm="100000">
                                          <p:val>
                                            <p:strVal val="#ppt_w"/>
                                          </p:val>
                                        </p:tav>
                                      </p:tavLst>
                                    </p:anim>
                                    <p:anim calcmode="lin" valueType="num">
                                      <p:cBhvr>
                                        <p:cTn id="51" dur="500" fill="hold"/>
                                        <p:tgtEl>
                                          <p:spTgt spid="16"/>
                                        </p:tgtEl>
                                        <p:attrNameLst>
                                          <p:attrName>ppt_h</p:attrName>
                                        </p:attrNameLst>
                                      </p:cBhvr>
                                      <p:tavLst>
                                        <p:tav tm="0">
                                          <p:val>
                                            <p:fltVal val="0"/>
                                          </p:val>
                                        </p:tav>
                                        <p:tav tm="100000">
                                          <p:val>
                                            <p:strVal val="#ppt_h"/>
                                          </p:val>
                                        </p:tav>
                                      </p:tavLst>
                                    </p:anim>
                                    <p:animEffect transition="in" filter="fade">
                                      <p:cBhvr>
                                        <p:cTn id="52" dur="500"/>
                                        <p:tgtEl>
                                          <p:spTgt spid="16"/>
                                        </p:tgtEl>
                                      </p:cBhvr>
                                    </p:animEffect>
                                  </p:childTnLst>
                                </p:cTn>
                              </p:par>
                            </p:childTnLst>
                          </p:cTn>
                        </p:par>
                        <p:par>
                          <p:cTn id="53" fill="hold">
                            <p:stCondLst>
                              <p:cond delay="500"/>
                            </p:stCondLst>
                            <p:childTnLst>
                              <p:par>
                                <p:cTn id="54" presetID="53" presetClass="entr" presetSubtype="16" fill="hold" grpId="0" nodeType="afterEffect">
                                  <p:stCondLst>
                                    <p:cond delay="0"/>
                                  </p:stCondLst>
                                  <p:childTnLst>
                                    <p:set>
                                      <p:cBhvr>
                                        <p:cTn id="55" dur="1" fill="hold">
                                          <p:stCondLst>
                                            <p:cond delay="0"/>
                                          </p:stCondLst>
                                        </p:cTn>
                                        <p:tgtEl>
                                          <p:spTgt spid="17"/>
                                        </p:tgtEl>
                                        <p:attrNameLst>
                                          <p:attrName>style.visibility</p:attrName>
                                        </p:attrNameLst>
                                      </p:cBhvr>
                                      <p:to>
                                        <p:strVal val="visible"/>
                                      </p:to>
                                    </p:set>
                                    <p:anim calcmode="lin" valueType="num">
                                      <p:cBhvr>
                                        <p:cTn id="56" dur="500" fill="hold"/>
                                        <p:tgtEl>
                                          <p:spTgt spid="17"/>
                                        </p:tgtEl>
                                        <p:attrNameLst>
                                          <p:attrName>ppt_w</p:attrName>
                                        </p:attrNameLst>
                                      </p:cBhvr>
                                      <p:tavLst>
                                        <p:tav tm="0">
                                          <p:val>
                                            <p:fltVal val="0"/>
                                          </p:val>
                                        </p:tav>
                                        <p:tav tm="100000">
                                          <p:val>
                                            <p:strVal val="#ppt_w"/>
                                          </p:val>
                                        </p:tav>
                                      </p:tavLst>
                                    </p:anim>
                                    <p:anim calcmode="lin" valueType="num">
                                      <p:cBhvr>
                                        <p:cTn id="57" dur="500" fill="hold"/>
                                        <p:tgtEl>
                                          <p:spTgt spid="17"/>
                                        </p:tgtEl>
                                        <p:attrNameLst>
                                          <p:attrName>ppt_h</p:attrName>
                                        </p:attrNameLst>
                                      </p:cBhvr>
                                      <p:tavLst>
                                        <p:tav tm="0">
                                          <p:val>
                                            <p:fltVal val="0"/>
                                          </p:val>
                                        </p:tav>
                                        <p:tav tm="100000">
                                          <p:val>
                                            <p:strVal val="#ppt_h"/>
                                          </p:val>
                                        </p:tav>
                                      </p:tavLst>
                                    </p:anim>
                                    <p:animEffect transition="in" filter="fade">
                                      <p:cBhvr>
                                        <p:cTn id="58" dur="500"/>
                                        <p:tgtEl>
                                          <p:spTgt spid="17"/>
                                        </p:tgtEl>
                                      </p:cBhvr>
                                    </p:animEffect>
                                  </p:childTnLst>
                                </p:cTn>
                              </p:par>
                              <p:par>
                                <p:cTn id="59" presetID="14" presetClass="entr" presetSubtype="10" fill="hold" nodeType="withEffect">
                                  <p:stCondLst>
                                    <p:cond delay="0"/>
                                  </p:stCondLst>
                                  <p:childTnLst>
                                    <p:set>
                                      <p:cBhvr>
                                        <p:cTn id="60" dur="1" fill="hold">
                                          <p:stCondLst>
                                            <p:cond delay="0"/>
                                          </p:stCondLst>
                                        </p:cTn>
                                        <p:tgtEl>
                                          <p:spTgt spid="30"/>
                                        </p:tgtEl>
                                        <p:attrNameLst>
                                          <p:attrName>style.visibility</p:attrName>
                                        </p:attrNameLst>
                                      </p:cBhvr>
                                      <p:to>
                                        <p:strVal val="visible"/>
                                      </p:to>
                                    </p:set>
                                    <p:animEffect transition="in" filter="randombar(horizontal)">
                                      <p:cBhvr>
                                        <p:cTn id="61" dur="500"/>
                                        <p:tgtEl>
                                          <p:spTgt spid="30"/>
                                        </p:tgtEl>
                                      </p:cBhvr>
                                    </p:animEffect>
                                  </p:childTnLst>
                                </p:cTn>
                              </p:par>
                              <p:par>
                                <p:cTn id="62" presetID="14" presetClass="entr" presetSubtype="10" fill="hold" nodeType="withEffect">
                                  <p:stCondLst>
                                    <p:cond delay="0"/>
                                  </p:stCondLst>
                                  <p:childTnLst>
                                    <p:set>
                                      <p:cBhvr>
                                        <p:cTn id="63" dur="1" fill="hold">
                                          <p:stCondLst>
                                            <p:cond delay="0"/>
                                          </p:stCondLst>
                                        </p:cTn>
                                        <p:tgtEl>
                                          <p:spTgt spid="29"/>
                                        </p:tgtEl>
                                        <p:attrNameLst>
                                          <p:attrName>style.visibility</p:attrName>
                                        </p:attrNameLst>
                                      </p:cBhvr>
                                      <p:to>
                                        <p:strVal val="visible"/>
                                      </p:to>
                                    </p:set>
                                    <p:animEffect transition="in" filter="randombar(horizontal)">
                                      <p:cBhvr>
                                        <p:cTn id="64" dur="500"/>
                                        <p:tgtEl>
                                          <p:spTgt spid="29"/>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28"/>
                                        </p:tgtEl>
                                        <p:attrNameLst>
                                          <p:attrName>style.visibility</p:attrName>
                                        </p:attrNameLst>
                                      </p:cBhvr>
                                      <p:to>
                                        <p:strVal val="visible"/>
                                      </p:to>
                                    </p:set>
                                    <p:anim calcmode="lin" valueType="num">
                                      <p:cBhvr>
                                        <p:cTn id="69" dur="500" fill="hold"/>
                                        <p:tgtEl>
                                          <p:spTgt spid="28"/>
                                        </p:tgtEl>
                                        <p:attrNameLst>
                                          <p:attrName>ppt_w</p:attrName>
                                        </p:attrNameLst>
                                      </p:cBhvr>
                                      <p:tavLst>
                                        <p:tav tm="0">
                                          <p:val>
                                            <p:fltVal val="0"/>
                                          </p:val>
                                        </p:tav>
                                        <p:tav tm="100000">
                                          <p:val>
                                            <p:strVal val="#ppt_w"/>
                                          </p:val>
                                        </p:tav>
                                      </p:tavLst>
                                    </p:anim>
                                    <p:anim calcmode="lin" valueType="num">
                                      <p:cBhvr>
                                        <p:cTn id="70" dur="500" fill="hold"/>
                                        <p:tgtEl>
                                          <p:spTgt spid="28"/>
                                        </p:tgtEl>
                                        <p:attrNameLst>
                                          <p:attrName>ppt_h</p:attrName>
                                        </p:attrNameLst>
                                      </p:cBhvr>
                                      <p:tavLst>
                                        <p:tav tm="0">
                                          <p:val>
                                            <p:fltVal val="0"/>
                                          </p:val>
                                        </p:tav>
                                        <p:tav tm="100000">
                                          <p:val>
                                            <p:strVal val="#ppt_h"/>
                                          </p:val>
                                        </p:tav>
                                      </p:tavLst>
                                    </p:anim>
                                    <p:animEffect transition="in" filter="fade">
                                      <p:cBhvr>
                                        <p:cTn id="71" dur="500"/>
                                        <p:tgtEl>
                                          <p:spTgt spid="28"/>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31"/>
                                        </p:tgtEl>
                                        <p:attrNameLst>
                                          <p:attrName>style.visibility</p:attrName>
                                        </p:attrNameLst>
                                      </p:cBhvr>
                                      <p:to>
                                        <p:strVal val="visible"/>
                                      </p:to>
                                    </p:set>
                                    <p:anim calcmode="lin" valueType="num">
                                      <p:cBhvr>
                                        <p:cTn id="76" dur="500" fill="hold"/>
                                        <p:tgtEl>
                                          <p:spTgt spid="31"/>
                                        </p:tgtEl>
                                        <p:attrNameLst>
                                          <p:attrName>ppt_w</p:attrName>
                                        </p:attrNameLst>
                                      </p:cBhvr>
                                      <p:tavLst>
                                        <p:tav tm="0">
                                          <p:val>
                                            <p:fltVal val="0"/>
                                          </p:val>
                                        </p:tav>
                                        <p:tav tm="100000">
                                          <p:val>
                                            <p:strVal val="#ppt_w"/>
                                          </p:val>
                                        </p:tav>
                                      </p:tavLst>
                                    </p:anim>
                                    <p:anim calcmode="lin" valueType="num">
                                      <p:cBhvr>
                                        <p:cTn id="77" dur="500" fill="hold"/>
                                        <p:tgtEl>
                                          <p:spTgt spid="31"/>
                                        </p:tgtEl>
                                        <p:attrNameLst>
                                          <p:attrName>ppt_h</p:attrName>
                                        </p:attrNameLst>
                                      </p:cBhvr>
                                      <p:tavLst>
                                        <p:tav tm="0">
                                          <p:val>
                                            <p:fltVal val="0"/>
                                          </p:val>
                                        </p:tav>
                                        <p:tav tm="100000">
                                          <p:val>
                                            <p:strVal val="#ppt_h"/>
                                          </p:val>
                                        </p:tav>
                                      </p:tavLst>
                                    </p:anim>
                                    <p:animEffect transition="in" filter="fade">
                                      <p:cBhvr>
                                        <p:cTn id="78" dur="500"/>
                                        <p:tgtEl>
                                          <p:spTgt spid="31"/>
                                        </p:tgtEl>
                                      </p:cBhvr>
                                    </p:animEffect>
                                  </p:childTnLst>
                                </p:cTn>
                              </p:par>
                            </p:childTnLst>
                          </p:cTn>
                        </p:par>
                        <p:par>
                          <p:cTn id="79" fill="hold">
                            <p:stCondLst>
                              <p:cond delay="500"/>
                            </p:stCondLst>
                            <p:childTnLst>
                              <p:par>
                                <p:cTn id="80" presetID="53" presetClass="entr" presetSubtype="16" fill="hold" grpId="0" nodeType="afterEffect">
                                  <p:stCondLst>
                                    <p:cond delay="0"/>
                                  </p:stCondLst>
                                  <p:childTnLst>
                                    <p:set>
                                      <p:cBhvr>
                                        <p:cTn id="81" dur="1" fill="hold">
                                          <p:stCondLst>
                                            <p:cond delay="0"/>
                                          </p:stCondLst>
                                        </p:cTn>
                                        <p:tgtEl>
                                          <p:spTgt spid="32"/>
                                        </p:tgtEl>
                                        <p:attrNameLst>
                                          <p:attrName>style.visibility</p:attrName>
                                        </p:attrNameLst>
                                      </p:cBhvr>
                                      <p:to>
                                        <p:strVal val="visible"/>
                                      </p:to>
                                    </p:set>
                                    <p:anim calcmode="lin" valueType="num">
                                      <p:cBhvr>
                                        <p:cTn id="82" dur="500" fill="hold"/>
                                        <p:tgtEl>
                                          <p:spTgt spid="32"/>
                                        </p:tgtEl>
                                        <p:attrNameLst>
                                          <p:attrName>ppt_w</p:attrName>
                                        </p:attrNameLst>
                                      </p:cBhvr>
                                      <p:tavLst>
                                        <p:tav tm="0">
                                          <p:val>
                                            <p:fltVal val="0"/>
                                          </p:val>
                                        </p:tav>
                                        <p:tav tm="100000">
                                          <p:val>
                                            <p:strVal val="#ppt_w"/>
                                          </p:val>
                                        </p:tav>
                                      </p:tavLst>
                                    </p:anim>
                                    <p:anim calcmode="lin" valueType="num">
                                      <p:cBhvr>
                                        <p:cTn id="83" dur="500" fill="hold"/>
                                        <p:tgtEl>
                                          <p:spTgt spid="32"/>
                                        </p:tgtEl>
                                        <p:attrNameLst>
                                          <p:attrName>ppt_h</p:attrName>
                                        </p:attrNameLst>
                                      </p:cBhvr>
                                      <p:tavLst>
                                        <p:tav tm="0">
                                          <p:val>
                                            <p:fltVal val="0"/>
                                          </p:val>
                                        </p:tav>
                                        <p:tav tm="100000">
                                          <p:val>
                                            <p:strVal val="#ppt_h"/>
                                          </p:val>
                                        </p:tav>
                                      </p:tavLst>
                                    </p:anim>
                                    <p:animEffect transition="in" filter="fade">
                                      <p:cBhvr>
                                        <p:cTn id="84" dur="500"/>
                                        <p:tgtEl>
                                          <p:spTgt spid="32"/>
                                        </p:tgtEl>
                                      </p:cBhvr>
                                    </p:animEffect>
                                  </p:childTnLst>
                                </p:cTn>
                              </p:par>
                              <p:par>
                                <p:cTn id="85" presetID="14" presetClass="entr" presetSubtype="10" fill="hold" nodeType="withEffect">
                                  <p:stCondLst>
                                    <p:cond delay="0"/>
                                  </p:stCondLst>
                                  <p:childTnLst>
                                    <p:set>
                                      <p:cBhvr>
                                        <p:cTn id="86" dur="1" fill="hold">
                                          <p:stCondLst>
                                            <p:cond delay="0"/>
                                          </p:stCondLst>
                                        </p:cTn>
                                        <p:tgtEl>
                                          <p:spTgt spid="34"/>
                                        </p:tgtEl>
                                        <p:attrNameLst>
                                          <p:attrName>style.visibility</p:attrName>
                                        </p:attrNameLst>
                                      </p:cBhvr>
                                      <p:to>
                                        <p:strVal val="visible"/>
                                      </p:to>
                                    </p:set>
                                    <p:animEffect transition="in" filter="randombar(horizontal)">
                                      <p:cBhvr>
                                        <p:cTn id="87" dur="500"/>
                                        <p:tgtEl>
                                          <p:spTgt spid="34"/>
                                        </p:tgtEl>
                                      </p:cBhvr>
                                    </p:animEffect>
                                  </p:childTnLst>
                                </p:cTn>
                              </p:par>
                              <p:par>
                                <p:cTn id="88" presetID="14" presetClass="entr" presetSubtype="10" fill="hold" nodeType="withEffect">
                                  <p:stCondLst>
                                    <p:cond delay="0"/>
                                  </p:stCondLst>
                                  <p:childTnLst>
                                    <p:set>
                                      <p:cBhvr>
                                        <p:cTn id="89" dur="1" fill="hold">
                                          <p:stCondLst>
                                            <p:cond delay="0"/>
                                          </p:stCondLst>
                                        </p:cTn>
                                        <p:tgtEl>
                                          <p:spTgt spid="33"/>
                                        </p:tgtEl>
                                        <p:attrNameLst>
                                          <p:attrName>style.visibility</p:attrName>
                                        </p:attrNameLst>
                                      </p:cBhvr>
                                      <p:to>
                                        <p:strVal val="visible"/>
                                      </p:to>
                                    </p:set>
                                    <p:animEffect transition="in" filter="randombar(horizontal)">
                                      <p:cBhvr>
                                        <p:cTn id="90"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p:bldP spid="16" grpId="0"/>
      <p:bldP spid="17" grpId="0"/>
      <p:bldP spid="19" grpId="0" animBg="1"/>
      <p:bldP spid="20" grpId="0" animBg="1"/>
      <p:bldP spid="21" grpId="0"/>
      <p:bldP spid="22" grpId="0" animBg="1"/>
      <p:bldP spid="23" grpId="0" animBg="1"/>
      <p:bldP spid="24" grpId="0"/>
      <p:bldP spid="28" grpId="0"/>
      <p:bldP spid="31" grpId="0"/>
      <p:bldP spid="3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6887778" y="1354068"/>
            <a:ext cx="4658607" cy="4495800"/>
          </a:xfrm>
          <a:prstGeom prst="rect">
            <a:avLst/>
          </a:prstGeom>
        </p:spPr>
      </p:pic>
      <p:sp>
        <p:nvSpPr>
          <p:cNvPr id="5" name="任意多边形 4"/>
          <p:cNvSpPr/>
          <p:nvPr/>
        </p:nvSpPr>
        <p:spPr>
          <a:xfrm flipH="1">
            <a:off x="1084457" y="1084244"/>
            <a:ext cx="5404832" cy="2981958"/>
          </a:xfrm>
          <a:custGeom>
            <a:avLst/>
            <a:gdLst>
              <a:gd name="connsiteX0" fmla="*/ 0 w 3482366"/>
              <a:gd name="connsiteY0" fmla="*/ 1024911 h 1680030"/>
              <a:gd name="connsiteX1" fmla="*/ 818866 w 3482366"/>
              <a:gd name="connsiteY1" fmla="*/ 1598117 h 1680030"/>
              <a:gd name="connsiteX2" fmla="*/ 2975212 w 3482366"/>
              <a:gd name="connsiteY2" fmla="*/ 1543526 h 1680030"/>
              <a:gd name="connsiteX3" fmla="*/ 3398293 w 3482366"/>
              <a:gd name="connsiteY3" fmla="*/ 369819 h 1680030"/>
              <a:gd name="connsiteX4" fmla="*/ 1705970 w 3482366"/>
              <a:gd name="connsiteY4" fmla="*/ 1329 h 1680030"/>
              <a:gd name="connsiteX5" fmla="*/ 723332 w 3482366"/>
              <a:gd name="connsiteY5" fmla="*/ 465353 h 1680030"/>
              <a:gd name="connsiteX6" fmla="*/ 423081 w 3482366"/>
              <a:gd name="connsiteY6" fmla="*/ 1079502 h 168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82366" h="1680030">
                <a:moveTo>
                  <a:pt x="0" y="1024911"/>
                </a:moveTo>
                <a:cubicBezTo>
                  <a:pt x="161498" y="1268296"/>
                  <a:pt x="322997" y="1511681"/>
                  <a:pt x="818866" y="1598117"/>
                </a:cubicBezTo>
                <a:cubicBezTo>
                  <a:pt x="1314735" y="1684553"/>
                  <a:pt x="2545308" y="1748242"/>
                  <a:pt x="2975212" y="1543526"/>
                </a:cubicBezTo>
                <a:cubicBezTo>
                  <a:pt x="3405116" y="1338810"/>
                  <a:pt x="3609833" y="626852"/>
                  <a:pt x="3398293" y="369819"/>
                </a:cubicBezTo>
                <a:cubicBezTo>
                  <a:pt x="3186753" y="112786"/>
                  <a:pt x="2151797" y="-14593"/>
                  <a:pt x="1705970" y="1329"/>
                </a:cubicBezTo>
                <a:cubicBezTo>
                  <a:pt x="1260143" y="17251"/>
                  <a:pt x="937147" y="285658"/>
                  <a:pt x="723332" y="465353"/>
                </a:cubicBezTo>
                <a:cubicBezTo>
                  <a:pt x="509517" y="645048"/>
                  <a:pt x="466299" y="862275"/>
                  <a:pt x="423081" y="1079502"/>
                </a:cubicBezTo>
              </a:path>
            </a:pathLst>
          </a:custGeom>
          <a:noFill/>
          <a:ln w="28575">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UVN Saigon" panose="00000400000000000000" pitchFamily="2" charset="0"/>
              <a:cs typeface="+mn-ea"/>
              <a:sym typeface="+mn-lt"/>
            </a:endParaRPr>
          </a:p>
        </p:txBody>
      </p:sp>
      <p:sp>
        <p:nvSpPr>
          <p:cNvPr id="10" name="Rectangle 8"/>
          <p:cNvSpPr>
            <a:spLocks noChangeArrowheads="1"/>
          </p:cNvSpPr>
          <p:nvPr/>
        </p:nvSpPr>
        <p:spPr bwMode="auto">
          <a:xfrm>
            <a:off x="1158670" y="2504856"/>
            <a:ext cx="508481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3600" b="1" dirty="0">
                <a:solidFill>
                  <a:srgbClr val="0000FF"/>
                </a:solidFill>
                <a:latin typeface="UVN Saigon" panose="00000400000000000000" pitchFamily="2" charset="0"/>
                <a:cs typeface="Times New Roman" panose="02020603050405020304" pitchFamily="18" charset="0"/>
              </a:rPr>
              <a:t>a. </a:t>
            </a:r>
            <a:r>
              <a:rPr lang="en-US" altLang="en-US" sz="3600" b="1" dirty="0" err="1">
                <a:solidFill>
                  <a:srgbClr val="0000FF"/>
                </a:solidFill>
                <a:latin typeface="UVN Saigon" panose="00000400000000000000" pitchFamily="2" charset="0"/>
                <a:cs typeface="Times New Roman" panose="02020603050405020304" pitchFamily="18" charset="0"/>
              </a:rPr>
              <a:t>Mở</a:t>
            </a:r>
            <a:r>
              <a:rPr lang="en-US" altLang="en-US" sz="3600" b="1" dirty="0">
                <a:solidFill>
                  <a:srgbClr val="0000FF"/>
                </a:solidFill>
                <a:latin typeface="UVN Saigon" panose="00000400000000000000" pitchFamily="2" charset="0"/>
                <a:cs typeface="Times New Roman" panose="02020603050405020304" pitchFamily="18" charset="0"/>
              </a:rPr>
              <a:t> </a:t>
            </a:r>
            <a:r>
              <a:rPr lang="en-US" altLang="en-US" sz="3600" b="1" dirty="0" err="1">
                <a:solidFill>
                  <a:srgbClr val="0000FF"/>
                </a:solidFill>
                <a:latin typeface="UVN Saigon" panose="00000400000000000000" pitchFamily="2" charset="0"/>
                <a:cs typeface="Times New Roman" panose="02020603050405020304" pitchFamily="18" charset="0"/>
              </a:rPr>
              <a:t>bài</a:t>
            </a:r>
            <a:r>
              <a:rPr lang="en-US" altLang="en-US" sz="3600" b="1" dirty="0">
                <a:solidFill>
                  <a:srgbClr val="0000FF"/>
                </a:solidFill>
                <a:latin typeface="UVN Saigon" panose="00000400000000000000" pitchFamily="2" charset="0"/>
                <a:cs typeface="Times New Roman" panose="02020603050405020304" pitchFamily="18" charset="0"/>
              </a:rPr>
              <a:t> </a:t>
            </a:r>
            <a:r>
              <a:rPr lang="en-US" altLang="en-US" sz="3600" b="1" dirty="0" err="1">
                <a:solidFill>
                  <a:srgbClr val="0000FF"/>
                </a:solidFill>
                <a:latin typeface="UVN Saigon" panose="00000400000000000000" pitchFamily="2" charset="0"/>
                <a:cs typeface="Times New Roman" panose="02020603050405020304" pitchFamily="18" charset="0"/>
              </a:rPr>
              <a:t>trực</a:t>
            </a:r>
            <a:r>
              <a:rPr lang="en-US" altLang="en-US" sz="3600" b="1" dirty="0">
                <a:solidFill>
                  <a:srgbClr val="0000FF"/>
                </a:solidFill>
                <a:latin typeface="UVN Saigon" panose="00000400000000000000" pitchFamily="2" charset="0"/>
                <a:cs typeface="Times New Roman" panose="02020603050405020304" pitchFamily="18" charset="0"/>
              </a:rPr>
              <a:t> </a:t>
            </a:r>
            <a:r>
              <a:rPr lang="en-US" altLang="en-US" sz="3600" b="1" dirty="0" err="1">
                <a:solidFill>
                  <a:srgbClr val="0000FF"/>
                </a:solidFill>
                <a:latin typeface="UVN Saigon" panose="00000400000000000000" pitchFamily="2" charset="0"/>
                <a:cs typeface="Times New Roman" panose="02020603050405020304" pitchFamily="18" charset="0"/>
              </a:rPr>
              <a:t>tiếp</a:t>
            </a:r>
            <a:r>
              <a:rPr lang="en-US" altLang="en-US" sz="3600" b="1" dirty="0">
                <a:solidFill>
                  <a:srgbClr val="0000FF"/>
                </a:solidFill>
                <a:latin typeface="UVN Saigon" panose="00000400000000000000" pitchFamily="2" charset="0"/>
                <a:cs typeface="Times New Roman" panose="02020603050405020304" pitchFamily="18" charset="0"/>
              </a:rPr>
              <a:t>:</a:t>
            </a:r>
          </a:p>
        </p:txBody>
      </p:sp>
      <p:sp>
        <p:nvSpPr>
          <p:cNvPr id="11" name="Rectangle 6"/>
          <p:cNvSpPr>
            <a:spLocks noChangeArrowheads="1"/>
          </p:cNvSpPr>
          <p:nvPr/>
        </p:nvSpPr>
        <p:spPr bwMode="auto">
          <a:xfrm>
            <a:off x="553955" y="5354568"/>
            <a:ext cx="6465836"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chorCtr="1"/>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5400" dirty="0">
                <a:latin typeface="UVN Saigon" panose="00000400000000000000" pitchFamily="2" charset="0"/>
              </a:rPr>
              <a:t>        </a:t>
            </a:r>
            <a:r>
              <a:rPr lang="en-US" altLang="en-US" sz="4400" dirty="0" err="1">
                <a:latin typeface="UVN Saigon" panose="00000400000000000000" pitchFamily="2" charset="0"/>
                <a:cs typeface="Times New Roman" panose="02020603050405020304" pitchFamily="18" charset="0"/>
              </a:rPr>
              <a:t>Trung</a:t>
            </a:r>
            <a:r>
              <a:rPr lang="en-US" altLang="en-US" sz="4400" dirty="0">
                <a:latin typeface="UVN Saigon" panose="00000400000000000000" pitchFamily="2" charset="0"/>
                <a:cs typeface="Times New Roman" panose="02020603050405020304" pitchFamily="18" charset="0"/>
              </a:rPr>
              <a:t> </a:t>
            </a:r>
            <a:r>
              <a:rPr lang="en-US" altLang="en-US" sz="4400" dirty="0" err="1">
                <a:latin typeface="UVN Saigon" panose="00000400000000000000" pitchFamily="2" charset="0"/>
                <a:cs typeface="Times New Roman" panose="02020603050405020304" pitchFamily="18" charset="0"/>
              </a:rPr>
              <a:t>thu</a:t>
            </a:r>
            <a:r>
              <a:rPr lang="en-US" altLang="en-US" sz="4400" dirty="0">
                <a:latin typeface="UVN Saigon" panose="00000400000000000000" pitchFamily="2" charset="0"/>
                <a:cs typeface="Times New Roman" panose="02020603050405020304" pitchFamily="18" charset="0"/>
              </a:rPr>
              <a:t> </a:t>
            </a:r>
            <a:r>
              <a:rPr lang="en-US" altLang="en-US" sz="4400" dirty="0" err="1">
                <a:latin typeface="UVN Saigon" panose="00000400000000000000" pitchFamily="2" charset="0"/>
                <a:cs typeface="Times New Roman" panose="02020603050405020304" pitchFamily="18" charset="0"/>
              </a:rPr>
              <a:t>vừa</a:t>
            </a:r>
            <a:r>
              <a:rPr lang="en-US" altLang="en-US" sz="4400" dirty="0">
                <a:latin typeface="UVN Saigon" panose="00000400000000000000" pitchFamily="2" charset="0"/>
                <a:cs typeface="Times New Roman" panose="02020603050405020304" pitchFamily="18" charset="0"/>
              </a:rPr>
              <a:t> qua, </a:t>
            </a:r>
            <a:r>
              <a:rPr lang="en-US" altLang="en-US" sz="4400" dirty="0" err="1">
                <a:latin typeface="UVN Saigon" panose="00000400000000000000" pitchFamily="2" charset="0"/>
                <a:cs typeface="Times New Roman" panose="02020603050405020304" pitchFamily="18" charset="0"/>
              </a:rPr>
              <a:t>chú</a:t>
            </a:r>
            <a:r>
              <a:rPr lang="en-US" altLang="en-US" sz="4400" dirty="0">
                <a:latin typeface="UVN Saigon" panose="00000400000000000000" pitchFamily="2" charset="0"/>
                <a:cs typeface="Times New Roman" panose="02020603050405020304" pitchFamily="18" charset="0"/>
              </a:rPr>
              <a:t> </a:t>
            </a:r>
            <a:r>
              <a:rPr lang="en-US" altLang="en-US" sz="4400" dirty="0" err="1">
                <a:latin typeface="UVN Saigon" panose="00000400000000000000" pitchFamily="2" charset="0"/>
                <a:cs typeface="Times New Roman" panose="02020603050405020304" pitchFamily="18" charset="0"/>
              </a:rPr>
              <a:t>Cường</a:t>
            </a:r>
            <a:r>
              <a:rPr lang="en-US" altLang="en-US" sz="4400" dirty="0">
                <a:latin typeface="UVN Saigon" panose="00000400000000000000" pitchFamily="2" charset="0"/>
                <a:cs typeface="Times New Roman" panose="02020603050405020304" pitchFamily="18" charset="0"/>
              </a:rPr>
              <a:t> </a:t>
            </a:r>
            <a:r>
              <a:rPr lang="en-US" altLang="en-US" sz="4400" dirty="0" err="1">
                <a:latin typeface="UVN Saigon" panose="00000400000000000000" pitchFamily="2" charset="0"/>
                <a:cs typeface="Times New Roman" panose="02020603050405020304" pitchFamily="18" charset="0"/>
              </a:rPr>
              <a:t>làm</a:t>
            </a:r>
            <a:r>
              <a:rPr lang="en-US" altLang="en-US" sz="4400" dirty="0">
                <a:latin typeface="UVN Saigon" panose="00000400000000000000" pitchFamily="2" charset="0"/>
                <a:cs typeface="Times New Roman" panose="02020603050405020304" pitchFamily="18" charset="0"/>
              </a:rPr>
              <a:t> </a:t>
            </a:r>
            <a:r>
              <a:rPr lang="en-US" altLang="en-US" sz="4400" dirty="0" err="1">
                <a:latin typeface="UVN Saigon" panose="00000400000000000000" pitchFamily="2" charset="0"/>
                <a:cs typeface="Times New Roman" panose="02020603050405020304" pitchFamily="18" charset="0"/>
              </a:rPr>
              <a:t>cho</a:t>
            </a:r>
            <a:r>
              <a:rPr lang="en-US" altLang="en-US" sz="4400" dirty="0">
                <a:latin typeface="UVN Saigon" panose="00000400000000000000" pitchFamily="2" charset="0"/>
                <a:cs typeface="Times New Roman" panose="02020603050405020304" pitchFamily="18" charset="0"/>
              </a:rPr>
              <a:t> </a:t>
            </a:r>
            <a:r>
              <a:rPr lang="en-US" altLang="en-US" sz="4400" dirty="0" err="1">
                <a:latin typeface="UVN Saigon" panose="00000400000000000000" pitchFamily="2" charset="0"/>
                <a:cs typeface="Times New Roman" panose="02020603050405020304" pitchFamily="18" charset="0"/>
              </a:rPr>
              <a:t>em</a:t>
            </a:r>
            <a:r>
              <a:rPr lang="en-US" altLang="en-US" sz="4400" dirty="0">
                <a:latin typeface="UVN Saigon" panose="00000400000000000000" pitchFamily="2" charset="0"/>
                <a:cs typeface="Times New Roman" panose="02020603050405020304" pitchFamily="18" charset="0"/>
              </a:rPr>
              <a:t> </a:t>
            </a:r>
            <a:r>
              <a:rPr lang="en-US" altLang="en-US" sz="4400" dirty="0" err="1">
                <a:latin typeface="UVN Saigon" panose="00000400000000000000" pitchFamily="2" charset="0"/>
                <a:cs typeface="Times New Roman" panose="02020603050405020304" pitchFamily="18" charset="0"/>
              </a:rPr>
              <a:t>một</a:t>
            </a:r>
            <a:r>
              <a:rPr lang="en-US" altLang="en-US" sz="4400" dirty="0">
                <a:latin typeface="UVN Saigon" panose="00000400000000000000" pitchFamily="2" charset="0"/>
                <a:cs typeface="Times New Roman" panose="02020603050405020304" pitchFamily="18" charset="0"/>
              </a:rPr>
              <a:t> </a:t>
            </a:r>
            <a:r>
              <a:rPr lang="en-US" altLang="en-US" sz="4400" dirty="0" err="1">
                <a:latin typeface="UVN Saigon" panose="00000400000000000000" pitchFamily="2" charset="0"/>
                <a:cs typeface="Times New Roman" panose="02020603050405020304" pitchFamily="18" charset="0"/>
              </a:rPr>
              <a:t>chiếc</a:t>
            </a:r>
            <a:r>
              <a:rPr lang="en-US" altLang="en-US" sz="4400" dirty="0">
                <a:latin typeface="UVN Saigon" panose="00000400000000000000" pitchFamily="2" charset="0"/>
                <a:cs typeface="Times New Roman" panose="02020603050405020304" pitchFamily="18" charset="0"/>
              </a:rPr>
              <a:t> </a:t>
            </a:r>
            <a:r>
              <a:rPr lang="en-US" altLang="en-US" sz="4400" dirty="0" err="1">
                <a:latin typeface="UVN Saigon" panose="00000400000000000000" pitchFamily="2" charset="0"/>
                <a:cs typeface="Times New Roman" panose="02020603050405020304" pitchFamily="18" charset="0"/>
              </a:rPr>
              <a:t>diều</a:t>
            </a:r>
            <a:r>
              <a:rPr lang="en-US" altLang="en-US" sz="4400" dirty="0">
                <a:latin typeface="UVN Saigon" panose="00000400000000000000" pitchFamily="2" charset="0"/>
                <a:cs typeface="Times New Roman" panose="02020603050405020304" pitchFamily="18" charset="0"/>
              </a:rPr>
              <a:t> </a:t>
            </a:r>
            <a:r>
              <a:rPr lang="en-US" altLang="en-US" sz="4400" dirty="0" err="1">
                <a:latin typeface="UVN Saigon" panose="00000400000000000000" pitchFamily="2" charset="0"/>
                <a:cs typeface="Times New Roman" panose="02020603050405020304" pitchFamily="18" charset="0"/>
              </a:rPr>
              <a:t>rất</a:t>
            </a:r>
            <a:r>
              <a:rPr lang="en-US" altLang="en-US" sz="4400" dirty="0">
                <a:latin typeface="UVN Saigon" panose="00000400000000000000" pitchFamily="2" charset="0"/>
                <a:cs typeface="Times New Roman" panose="02020603050405020304" pitchFamily="18" charset="0"/>
              </a:rPr>
              <a:t> </a:t>
            </a:r>
            <a:r>
              <a:rPr lang="en-US" altLang="en-US" sz="4400" dirty="0" err="1">
                <a:latin typeface="UVN Saigon" panose="00000400000000000000" pitchFamily="2" charset="0"/>
                <a:cs typeface="Times New Roman" panose="02020603050405020304" pitchFamily="18" charset="0"/>
              </a:rPr>
              <a:t>đẹp</a:t>
            </a:r>
            <a:r>
              <a:rPr lang="en-US" altLang="en-US" sz="4400" dirty="0">
                <a:latin typeface="UVN Saigon" panose="00000400000000000000" pitchFamily="2" charset="0"/>
                <a:cs typeface="Times New Roman" panose="02020603050405020304" pitchFamily="18" charset="0"/>
              </a:rPr>
              <a:t>.</a:t>
            </a:r>
          </a:p>
        </p:txBody>
      </p:sp>
      <p:grpSp>
        <p:nvGrpSpPr>
          <p:cNvPr id="12" name="Group 11"/>
          <p:cNvGrpSpPr/>
          <p:nvPr/>
        </p:nvGrpSpPr>
        <p:grpSpPr>
          <a:xfrm>
            <a:off x="-213621" y="-940502"/>
            <a:ext cx="3878691" cy="3004180"/>
            <a:chOff x="-213621" y="-940502"/>
            <a:chExt cx="3878691" cy="3004180"/>
          </a:xfrm>
        </p:grpSpPr>
        <p:pic>
          <p:nvPicPr>
            <p:cNvPr id="13" name="Picture 12"/>
            <p:cNvPicPr>
              <a:picLocks noChangeAspect="1"/>
            </p:cNvPicPr>
            <p:nvPr/>
          </p:nvPicPr>
          <p:blipFill rotWithShape="1">
            <a:blip r:embed="rId4" cstate="print">
              <a:extLst>
                <a:ext uri="{28A0092B-C50C-407E-A947-70E740481C1C}">
                  <a14:useLocalDpi xmlns:a14="http://schemas.microsoft.com/office/drawing/2010/main" val="0"/>
                </a:ext>
              </a:extLst>
            </a:blip>
            <a:srcRect l="31547" r="33731"/>
            <a:stretch/>
          </p:blipFill>
          <p:spPr>
            <a:xfrm>
              <a:off x="-213621" y="-940502"/>
              <a:ext cx="2075073" cy="3004180"/>
            </a:xfrm>
            <a:prstGeom prst="rect">
              <a:avLst/>
            </a:prstGeom>
          </p:spPr>
        </p:pic>
        <p:pic>
          <p:nvPicPr>
            <p:cNvPr id="14" name="Picture 13"/>
            <p:cNvPicPr>
              <a:picLocks noChangeAspect="1"/>
            </p:cNvPicPr>
            <p:nvPr/>
          </p:nvPicPr>
          <p:blipFill rotWithShape="1">
            <a:blip r:embed="rId4" cstate="print">
              <a:extLst>
                <a:ext uri="{28A0092B-C50C-407E-A947-70E740481C1C}">
                  <a14:useLocalDpi xmlns:a14="http://schemas.microsoft.com/office/drawing/2010/main" val="0"/>
                </a:ext>
              </a:extLst>
            </a:blip>
            <a:srcRect l="66731"/>
            <a:stretch/>
          </p:blipFill>
          <p:spPr>
            <a:xfrm>
              <a:off x="1676862" y="-940502"/>
              <a:ext cx="1988208" cy="3004180"/>
            </a:xfrm>
            <a:prstGeom prst="rect">
              <a:avLst/>
            </a:prstGeom>
          </p:spPr>
        </p:pic>
        <p:sp>
          <p:nvSpPr>
            <p:cNvPr id="15" name="TextBox 14"/>
            <p:cNvSpPr txBox="1"/>
            <p:nvPr/>
          </p:nvSpPr>
          <p:spPr>
            <a:xfrm>
              <a:off x="9415" y="807402"/>
              <a:ext cx="1721417" cy="707886"/>
            </a:xfrm>
            <a:prstGeom prst="rect">
              <a:avLst/>
            </a:prstGeom>
            <a:noFill/>
          </p:spPr>
          <p:txBody>
            <a:bodyPr wrap="square" rtlCol="0">
              <a:spAutoFit/>
            </a:bodyPr>
            <a:lstStyle/>
            <a:p>
              <a:pPr algn="ctr"/>
              <a:r>
                <a:rPr lang="vi-VN" sz="4000" b="1" dirty="0">
                  <a:solidFill>
                    <a:srgbClr val="E33E1D"/>
                  </a:solidFill>
                  <a:latin typeface="UTM Mother" panose="02040603050506020204" pitchFamily="18" charset="0"/>
                </a:rPr>
                <a:t>Mở</a:t>
              </a:r>
              <a:endParaRPr lang="en-US" sz="4000" b="1" dirty="0">
                <a:solidFill>
                  <a:srgbClr val="E33E1D"/>
                </a:solidFill>
                <a:latin typeface="UTM Mother" panose="02040603050506020204" pitchFamily="18" charset="0"/>
              </a:endParaRPr>
            </a:p>
          </p:txBody>
        </p:sp>
        <p:sp>
          <p:nvSpPr>
            <p:cNvPr id="16" name="TextBox 15"/>
            <p:cNvSpPr txBox="1"/>
            <p:nvPr/>
          </p:nvSpPr>
          <p:spPr>
            <a:xfrm rot="20994513">
              <a:off x="2202127" y="580301"/>
              <a:ext cx="1112692" cy="707886"/>
            </a:xfrm>
            <a:prstGeom prst="rect">
              <a:avLst/>
            </a:prstGeom>
            <a:noFill/>
          </p:spPr>
          <p:txBody>
            <a:bodyPr wrap="square" rtlCol="0">
              <a:spAutoFit/>
            </a:bodyPr>
            <a:lstStyle/>
            <a:p>
              <a:pPr algn="ctr"/>
              <a:r>
                <a:rPr lang="vi-VN" sz="4000" b="1" dirty="0">
                  <a:solidFill>
                    <a:srgbClr val="E33E1D"/>
                  </a:solidFill>
                  <a:latin typeface="UTM Mother" panose="02040603050506020204" pitchFamily="18" charset="0"/>
                </a:rPr>
                <a:t>bài</a:t>
              </a:r>
              <a:endParaRPr lang="en-US" sz="4000" b="1" dirty="0">
                <a:solidFill>
                  <a:srgbClr val="E33E1D"/>
                </a:solidFill>
                <a:latin typeface="UTM Mother" panose="02040603050506020204" pitchFamily="18" charset="0"/>
              </a:endParaRPr>
            </a:p>
          </p:txBody>
        </p:sp>
      </p:grpSp>
    </p:spTree>
    <p:extLst>
      <p:ext uri="{BB962C8B-B14F-4D97-AF65-F5344CB8AC3E}">
        <p14:creationId xmlns:p14="http://schemas.microsoft.com/office/powerpoint/2010/main" val="378515468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14:presetBounceEnd="50667">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50667">
                                          <p:cBhvr additive="base">
                                            <p:cTn id="7" dur="750" fill="hold"/>
                                            <p:tgtEl>
                                              <p:spTgt spid="4"/>
                                            </p:tgtEl>
                                            <p:attrNameLst>
                                              <p:attrName>ppt_x</p:attrName>
                                            </p:attrNameLst>
                                          </p:cBhvr>
                                          <p:tavLst>
                                            <p:tav tm="0">
                                              <p:val>
                                                <p:strVal val="1+#ppt_w/2"/>
                                              </p:val>
                                            </p:tav>
                                            <p:tav tm="100000">
                                              <p:val>
                                                <p:strVal val="#ppt_x"/>
                                              </p:val>
                                            </p:tav>
                                          </p:tavLst>
                                        </p:anim>
                                        <p:anim calcmode="lin" valueType="num" p14:bounceEnd="50667">
                                          <p:cBhvr additive="base">
                                            <p:cTn id="8" dur="750" fill="hold"/>
                                            <p:tgtEl>
                                              <p:spTgt spid="4"/>
                                            </p:tgtEl>
                                            <p:attrNameLst>
                                              <p:attrName>ppt_y</p:attrName>
                                            </p:attrNameLst>
                                          </p:cBhvr>
                                          <p:tavLst>
                                            <p:tav tm="0">
                                              <p:val>
                                                <p:strVal val="#ppt_y"/>
                                              </p:val>
                                            </p:tav>
                                            <p:tav tm="100000">
                                              <p:val>
                                                <p:strVal val="#ppt_y"/>
                                              </p:val>
                                            </p:tav>
                                          </p:tavLst>
                                        </p:anim>
                                      </p:childTnLst>
                                    </p:cTn>
                                  </p:par>
                                  <p:par>
                                    <p:cTn id="9" presetID="29"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1000" fill="hold"/>
                                            <p:tgtEl>
                                              <p:spTgt spid="10"/>
                                            </p:tgtEl>
                                            <p:attrNameLst>
                                              <p:attrName>ppt_x</p:attrName>
                                            </p:attrNameLst>
                                          </p:cBhvr>
                                          <p:tavLst>
                                            <p:tav tm="0">
                                              <p:val>
                                                <p:strVal val="#ppt_x-.2"/>
                                              </p:val>
                                            </p:tav>
                                            <p:tav tm="100000">
                                              <p:val>
                                                <p:strVal val="#ppt_x"/>
                                              </p:val>
                                            </p:tav>
                                          </p:tavLst>
                                        </p:anim>
                                        <p:anim calcmode="lin" valueType="num">
                                          <p:cBhvr>
                                            <p:cTn id="12"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13" dur="1000"/>
                                            <p:tgtEl>
                                              <p:spTgt spid="10"/>
                                            </p:tgtEl>
                                          </p:cBhvr>
                                        </p:animEffect>
                                      </p:childTnLst>
                                    </p:cTn>
                                  </p:par>
                                  <p:par>
                                    <p:cTn id="14" presetID="47"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anim calcmode="lin" valueType="num">
                                          <p:cBhvr>
                                            <p:cTn id="17" dur="1000" fill="hold"/>
                                            <p:tgtEl>
                                              <p:spTgt spid="11"/>
                                            </p:tgtEl>
                                            <p:attrNameLst>
                                              <p:attrName>ppt_x</p:attrName>
                                            </p:attrNameLst>
                                          </p:cBhvr>
                                          <p:tavLst>
                                            <p:tav tm="0">
                                              <p:val>
                                                <p:strVal val="#ppt_x"/>
                                              </p:val>
                                            </p:tav>
                                            <p:tav tm="100000">
                                              <p:val>
                                                <p:strVal val="#ppt_x"/>
                                              </p:val>
                                            </p:tav>
                                          </p:tavLst>
                                        </p:anim>
                                        <p:anim calcmode="lin" valueType="num">
                                          <p:cBhvr>
                                            <p:cTn id="1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750" fill="hold"/>
                                            <p:tgtEl>
                                              <p:spTgt spid="4"/>
                                            </p:tgtEl>
                                            <p:attrNameLst>
                                              <p:attrName>ppt_x</p:attrName>
                                            </p:attrNameLst>
                                          </p:cBhvr>
                                          <p:tavLst>
                                            <p:tav tm="0">
                                              <p:val>
                                                <p:strVal val="1+#ppt_w/2"/>
                                              </p:val>
                                            </p:tav>
                                            <p:tav tm="100000">
                                              <p:val>
                                                <p:strVal val="#ppt_x"/>
                                              </p:val>
                                            </p:tav>
                                          </p:tavLst>
                                        </p:anim>
                                        <p:anim calcmode="lin" valueType="num">
                                          <p:cBhvr additive="base">
                                            <p:cTn id="8" dur="750" fill="hold"/>
                                            <p:tgtEl>
                                              <p:spTgt spid="4"/>
                                            </p:tgtEl>
                                            <p:attrNameLst>
                                              <p:attrName>ppt_y</p:attrName>
                                            </p:attrNameLst>
                                          </p:cBhvr>
                                          <p:tavLst>
                                            <p:tav tm="0">
                                              <p:val>
                                                <p:strVal val="#ppt_y"/>
                                              </p:val>
                                            </p:tav>
                                            <p:tav tm="100000">
                                              <p:val>
                                                <p:strVal val="#ppt_y"/>
                                              </p:val>
                                            </p:tav>
                                          </p:tavLst>
                                        </p:anim>
                                      </p:childTnLst>
                                    </p:cTn>
                                  </p:par>
                                  <p:par>
                                    <p:cTn id="9" presetID="29"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1000" fill="hold"/>
                                            <p:tgtEl>
                                              <p:spTgt spid="10"/>
                                            </p:tgtEl>
                                            <p:attrNameLst>
                                              <p:attrName>ppt_x</p:attrName>
                                            </p:attrNameLst>
                                          </p:cBhvr>
                                          <p:tavLst>
                                            <p:tav tm="0">
                                              <p:val>
                                                <p:strVal val="#ppt_x-.2"/>
                                              </p:val>
                                            </p:tav>
                                            <p:tav tm="100000">
                                              <p:val>
                                                <p:strVal val="#ppt_x"/>
                                              </p:val>
                                            </p:tav>
                                          </p:tavLst>
                                        </p:anim>
                                        <p:anim calcmode="lin" valueType="num">
                                          <p:cBhvr>
                                            <p:cTn id="12"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13" dur="1000"/>
                                            <p:tgtEl>
                                              <p:spTgt spid="10"/>
                                            </p:tgtEl>
                                          </p:cBhvr>
                                        </p:animEffect>
                                      </p:childTnLst>
                                    </p:cTn>
                                  </p:par>
                                  <p:par>
                                    <p:cTn id="14" presetID="47"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anim calcmode="lin" valueType="num">
                                          <p:cBhvr>
                                            <p:cTn id="17" dur="1000" fill="hold"/>
                                            <p:tgtEl>
                                              <p:spTgt spid="11"/>
                                            </p:tgtEl>
                                            <p:attrNameLst>
                                              <p:attrName>ppt_x</p:attrName>
                                            </p:attrNameLst>
                                          </p:cBhvr>
                                          <p:tavLst>
                                            <p:tav tm="0">
                                              <p:val>
                                                <p:strVal val="#ppt_x"/>
                                              </p:val>
                                            </p:tav>
                                            <p:tav tm="100000">
                                              <p:val>
                                                <p:strVal val="#ppt_x"/>
                                              </p:val>
                                            </p:tav>
                                          </p:tavLst>
                                        </p:anim>
                                        <p:anim calcmode="lin" valueType="num">
                                          <p:cBhvr>
                                            <p:cTn id="1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8330568" y="2362200"/>
            <a:ext cx="3881356" cy="4495800"/>
          </a:xfrm>
          <a:prstGeom prst="rect">
            <a:avLst/>
          </a:prstGeom>
        </p:spPr>
      </p:pic>
      <p:sp>
        <p:nvSpPr>
          <p:cNvPr id="5" name="任意多边形 4"/>
          <p:cNvSpPr/>
          <p:nvPr/>
        </p:nvSpPr>
        <p:spPr>
          <a:xfrm flipH="1">
            <a:off x="1296416" y="1635938"/>
            <a:ext cx="5281363" cy="1449460"/>
          </a:xfrm>
          <a:custGeom>
            <a:avLst/>
            <a:gdLst>
              <a:gd name="connsiteX0" fmla="*/ 0 w 3482366"/>
              <a:gd name="connsiteY0" fmla="*/ 1024911 h 1680030"/>
              <a:gd name="connsiteX1" fmla="*/ 818866 w 3482366"/>
              <a:gd name="connsiteY1" fmla="*/ 1598117 h 1680030"/>
              <a:gd name="connsiteX2" fmla="*/ 2975212 w 3482366"/>
              <a:gd name="connsiteY2" fmla="*/ 1543526 h 1680030"/>
              <a:gd name="connsiteX3" fmla="*/ 3398293 w 3482366"/>
              <a:gd name="connsiteY3" fmla="*/ 369819 h 1680030"/>
              <a:gd name="connsiteX4" fmla="*/ 1705970 w 3482366"/>
              <a:gd name="connsiteY4" fmla="*/ 1329 h 1680030"/>
              <a:gd name="connsiteX5" fmla="*/ 723332 w 3482366"/>
              <a:gd name="connsiteY5" fmla="*/ 465353 h 1680030"/>
              <a:gd name="connsiteX6" fmla="*/ 423081 w 3482366"/>
              <a:gd name="connsiteY6" fmla="*/ 1079502 h 168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82366" h="1680030">
                <a:moveTo>
                  <a:pt x="0" y="1024911"/>
                </a:moveTo>
                <a:cubicBezTo>
                  <a:pt x="161498" y="1268296"/>
                  <a:pt x="322997" y="1511681"/>
                  <a:pt x="818866" y="1598117"/>
                </a:cubicBezTo>
                <a:cubicBezTo>
                  <a:pt x="1314735" y="1684553"/>
                  <a:pt x="2545308" y="1748242"/>
                  <a:pt x="2975212" y="1543526"/>
                </a:cubicBezTo>
                <a:cubicBezTo>
                  <a:pt x="3405116" y="1338810"/>
                  <a:pt x="3609833" y="626852"/>
                  <a:pt x="3398293" y="369819"/>
                </a:cubicBezTo>
                <a:cubicBezTo>
                  <a:pt x="3186753" y="112786"/>
                  <a:pt x="2151797" y="-14593"/>
                  <a:pt x="1705970" y="1329"/>
                </a:cubicBezTo>
                <a:cubicBezTo>
                  <a:pt x="1260143" y="17251"/>
                  <a:pt x="937147" y="285658"/>
                  <a:pt x="723332" y="465353"/>
                </a:cubicBezTo>
                <a:cubicBezTo>
                  <a:pt x="509517" y="645048"/>
                  <a:pt x="466299" y="862275"/>
                  <a:pt x="423081" y="1079502"/>
                </a:cubicBezTo>
              </a:path>
            </a:pathLst>
          </a:custGeom>
          <a:noFill/>
          <a:ln w="28575">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UVN Saigon" panose="00000400000000000000" pitchFamily="2" charset="0"/>
              <a:cs typeface="+mn-ea"/>
              <a:sym typeface="+mn-lt"/>
            </a:endParaRPr>
          </a:p>
        </p:txBody>
      </p:sp>
      <p:sp>
        <p:nvSpPr>
          <p:cNvPr id="8" name="Rectangle 7"/>
          <p:cNvSpPr>
            <a:spLocks noChangeArrowheads="1"/>
          </p:cNvSpPr>
          <p:nvPr/>
        </p:nvSpPr>
        <p:spPr bwMode="auto">
          <a:xfrm>
            <a:off x="318884" y="2808990"/>
            <a:ext cx="8107361"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dirty="0">
                <a:solidFill>
                  <a:srgbClr val="FF0000"/>
                </a:solidFill>
                <a:latin typeface="UVN Saigon" panose="00000400000000000000" pitchFamily="2" charset="0"/>
              </a:rPr>
              <a:t>      </a:t>
            </a:r>
            <a:br>
              <a:rPr lang="en-US" altLang="en-US" b="1" dirty="0">
                <a:solidFill>
                  <a:srgbClr val="FF0000"/>
                </a:solidFill>
                <a:latin typeface="UVN Saigon" panose="00000400000000000000" pitchFamily="2" charset="0"/>
              </a:rPr>
            </a:br>
            <a:r>
              <a:rPr lang="en-US" altLang="en-US" b="1" dirty="0">
                <a:solidFill>
                  <a:srgbClr val="FF0000"/>
                </a:solidFill>
                <a:latin typeface="UVN Saigon" panose="00000400000000000000" pitchFamily="2" charset="0"/>
              </a:rPr>
              <a:t>      </a:t>
            </a:r>
            <a:r>
              <a:rPr lang="en-US" altLang="en-US" dirty="0">
                <a:solidFill>
                  <a:schemeClr val="tx2"/>
                </a:solidFill>
                <a:latin typeface="UVN Saigon" panose="00000400000000000000" pitchFamily="2" charset="0"/>
                <a:cs typeface="Times New Roman" panose="02020603050405020304" pitchFamily="18" charset="0"/>
              </a:rPr>
              <a:t>Ở</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nhà</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em</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mỗi</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người</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có</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một</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sở</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thích</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riêng</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Bố</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em</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yêu</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bóng</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đá</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Mẹ</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em</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thích</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nấu</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ăn</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Anh</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trai</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em</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mê</a:t>
            </a:r>
            <a:r>
              <a:rPr lang="en-US" altLang="en-US" dirty="0">
                <a:latin typeface="UVN Saigon" panose="00000400000000000000" pitchFamily="2" charset="0"/>
                <a:cs typeface="Times New Roman" panose="02020603050405020304" pitchFamily="18" charset="0"/>
              </a:rPr>
              <a:t> vi </a:t>
            </a:r>
            <a:r>
              <a:rPr lang="en-US" altLang="en-US" dirty="0" err="1">
                <a:latin typeface="UVN Saigon" panose="00000400000000000000" pitchFamily="2" charset="0"/>
                <a:cs typeface="Times New Roman" panose="02020603050405020304" pitchFamily="18" charset="0"/>
              </a:rPr>
              <a:t>tính</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Còn</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em</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thích</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nhất</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là</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đồ</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chơi</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Cũng</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như</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các</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bạn</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gái</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em</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có</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một</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cô</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búp</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bê</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và</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gắn</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bó</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với</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cô</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bạn</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ấy</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suốt</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ba</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năm</a:t>
            </a:r>
            <a:r>
              <a:rPr lang="en-US" altLang="en-US" dirty="0">
                <a:latin typeface="UVN Saigon" panose="00000400000000000000" pitchFamily="2" charset="0"/>
                <a:cs typeface="Times New Roman" panose="02020603050405020304" pitchFamily="18" charset="0"/>
              </a:rPr>
              <a:t> nay.</a:t>
            </a:r>
            <a:br>
              <a:rPr lang="en-US" altLang="en-US" sz="2800" dirty="0">
                <a:solidFill>
                  <a:schemeClr val="tx2"/>
                </a:solidFill>
                <a:latin typeface="UVN Saigon" panose="00000400000000000000" pitchFamily="2" charset="0"/>
                <a:cs typeface="Times New Roman" panose="02020603050405020304" pitchFamily="18" charset="0"/>
              </a:rPr>
            </a:br>
            <a:br>
              <a:rPr lang="en-US" altLang="en-US" dirty="0">
                <a:solidFill>
                  <a:schemeClr val="tx2"/>
                </a:solidFill>
                <a:latin typeface="UVN Saigon" panose="00000400000000000000" pitchFamily="2" charset="0"/>
              </a:rPr>
            </a:br>
            <a:endParaRPr lang="en-US" altLang="en-US" dirty="0">
              <a:solidFill>
                <a:schemeClr val="tx2"/>
              </a:solidFill>
              <a:latin typeface="UVN Saigon" panose="00000400000000000000" pitchFamily="2" charset="0"/>
            </a:endParaRPr>
          </a:p>
        </p:txBody>
      </p:sp>
      <p:sp>
        <p:nvSpPr>
          <p:cNvPr id="12" name="Rectangle 9"/>
          <p:cNvSpPr>
            <a:spLocks noChangeArrowheads="1"/>
          </p:cNvSpPr>
          <p:nvPr/>
        </p:nvSpPr>
        <p:spPr bwMode="auto">
          <a:xfrm>
            <a:off x="1636712" y="2176517"/>
            <a:ext cx="60229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b="1" dirty="0">
                <a:solidFill>
                  <a:srgbClr val="0000FF"/>
                </a:solidFill>
                <a:latin typeface="UVN Saigon" panose="00000400000000000000" pitchFamily="2" charset="0"/>
                <a:cs typeface="Times New Roman" panose="02020603050405020304" pitchFamily="18" charset="0"/>
              </a:rPr>
              <a:t>b. </a:t>
            </a:r>
            <a:r>
              <a:rPr lang="en-US" altLang="en-US" b="1" dirty="0" err="1">
                <a:solidFill>
                  <a:srgbClr val="0000FF"/>
                </a:solidFill>
                <a:latin typeface="UVN Saigon" panose="00000400000000000000" pitchFamily="2" charset="0"/>
                <a:cs typeface="Times New Roman" panose="02020603050405020304" pitchFamily="18" charset="0"/>
              </a:rPr>
              <a:t>Mở</a:t>
            </a:r>
            <a:r>
              <a:rPr lang="en-US" altLang="en-US" b="1" dirty="0">
                <a:solidFill>
                  <a:srgbClr val="0000FF"/>
                </a:solidFill>
                <a:latin typeface="UVN Saigon" panose="00000400000000000000" pitchFamily="2" charset="0"/>
                <a:cs typeface="Times New Roman" panose="02020603050405020304" pitchFamily="18" charset="0"/>
              </a:rPr>
              <a:t> </a:t>
            </a:r>
            <a:r>
              <a:rPr lang="en-US" altLang="en-US" b="1" dirty="0" err="1">
                <a:solidFill>
                  <a:srgbClr val="0000FF"/>
                </a:solidFill>
                <a:latin typeface="UVN Saigon" panose="00000400000000000000" pitchFamily="2" charset="0"/>
                <a:cs typeface="Times New Roman" panose="02020603050405020304" pitchFamily="18" charset="0"/>
              </a:rPr>
              <a:t>bài</a:t>
            </a:r>
            <a:r>
              <a:rPr lang="en-US" altLang="en-US" b="1" dirty="0">
                <a:solidFill>
                  <a:srgbClr val="0000FF"/>
                </a:solidFill>
                <a:latin typeface="UVN Saigon" panose="00000400000000000000" pitchFamily="2" charset="0"/>
                <a:cs typeface="Times New Roman" panose="02020603050405020304" pitchFamily="18" charset="0"/>
              </a:rPr>
              <a:t> </a:t>
            </a:r>
            <a:r>
              <a:rPr lang="en-US" altLang="en-US" b="1" dirty="0" err="1">
                <a:solidFill>
                  <a:srgbClr val="0000FF"/>
                </a:solidFill>
                <a:latin typeface="UVN Saigon" panose="00000400000000000000" pitchFamily="2" charset="0"/>
                <a:cs typeface="Times New Roman" panose="02020603050405020304" pitchFamily="18" charset="0"/>
              </a:rPr>
              <a:t>gián</a:t>
            </a:r>
            <a:r>
              <a:rPr lang="en-US" altLang="en-US" b="1" dirty="0">
                <a:solidFill>
                  <a:srgbClr val="0000FF"/>
                </a:solidFill>
                <a:latin typeface="UVN Saigon" panose="00000400000000000000" pitchFamily="2" charset="0"/>
                <a:cs typeface="Times New Roman" panose="02020603050405020304" pitchFamily="18" charset="0"/>
              </a:rPr>
              <a:t> </a:t>
            </a:r>
            <a:r>
              <a:rPr lang="en-US" altLang="en-US" b="1" dirty="0" err="1">
                <a:solidFill>
                  <a:srgbClr val="0000FF"/>
                </a:solidFill>
                <a:latin typeface="UVN Saigon" panose="00000400000000000000" pitchFamily="2" charset="0"/>
                <a:cs typeface="Times New Roman" panose="02020603050405020304" pitchFamily="18" charset="0"/>
              </a:rPr>
              <a:t>tiếp</a:t>
            </a:r>
            <a:r>
              <a:rPr lang="en-US" altLang="en-US" b="1" dirty="0">
                <a:solidFill>
                  <a:srgbClr val="0000FF"/>
                </a:solidFill>
                <a:latin typeface="UVN Saigon" panose="00000400000000000000" pitchFamily="2" charset="0"/>
                <a:cs typeface="Times New Roman" panose="02020603050405020304" pitchFamily="18" charset="0"/>
              </a:rPr>
              <a:t>:</a:t>
            </a:r>
          </a:p>
        </p:txBody>
      </p:sp>
      <p:grpSp>
        <p:nvGrpSpPr>
          <p:cNvPr id="13" name="Group 12"/>
          <p:cNvGrpSpPr/>
          <p:nvPr/>
        </p:nvGrpSpPr>
        <p:grpSpPr>
          <a:xfrm>
            <a:off x="-213621" y="-940502"/>
            <a:ext cx="3878691" cy="3004180"/>
            <a:chOff x="-213621" y="-940502"/>
            <a:chExt cx="3878691" cy="3004180"/>
          </a:xfrm>
        </p:grpSpPr>
        <p:pic>
          <p:nvPicPr>
            <p:cNvPr id="14" name="Picture 13"/>
            <p:cNvPicPr>
              <a:picLocks noChangeAspect="1"/>
            </p:cNvPicPr>
            <p:nvPr/>
          </p:nvPicPr>
          <p:blipFill rotWithShape="1">
            <a:blip r:embed="rId4" cstate="print">
              <a:extLst>
                <a:ext uri="{28A0092B-C50C-407E-A947-70E740481C1C}">
                  <a14:useLocalDpi xmlns:a14="http://schemas.microsoft.com/office/drawing/2010/main" val="0"/>
                </a:ext>
              </a:extLst>
            </a:blip>
            <a:srcRect l="31547" r="33731"/>
            <a:stretch/>
          </p:blipFill>
          <p:spPr>
            <a:xfrm>
              <a:off x="-213621" y="-940502"/>
              <a:ext cx="2075073" cy="3004180"/>
            </a:xfrm>
            <a:prstGeom prst="rect">
              <a:avLst/>
            </a:prstGeom>
          </p:spPr>
        </p:pic>
        <p:pic>
          <p:nvPicPr>
            <p:cNvPr id="15" name="Picture 14"/>
            <p:cNvPicPr>
              <a:picLocks noChangeAspect="1"/>
            </p:cNvPicPr>
            <p:nvPr/>
          </p:nvPicPr>
          <p:blipFill rotWithShape="1">
            <a:blip r:embed="rId4" cstate="print">
              <a:extLst>
                <a:ext uri="{28A0092B-C50C-407E-A947-70E740481C1C}">
                  <a14:useLocalDpi xmlns:a14="http://schemas.microsoft.com/office/drawing/2010/main" val="0"/>
                </a:ext>
              </a:extLst>
            </a:blip>
            <a:srcRect l="66731"/>
            <a:stretch/>
          </p:blipFill>
          <p:spPr>
            <a:xfrm>
              <a:off x="1676862" y="-940502"/>
              <a:ext cx="1988208" cy="3004180"/>
            </a:xfrm>
            <a:prstGeom prst="rect">
              <a:avLst/>
            </a:prstGeom>
          </p:spPr>
        </p:pic>
        <p:sp>
          <p:nvSpPr>
            <p:cNvPr id="16" name="TextBox 15"/>
            <p:cNvSpPr txBox="1"/>
            <p:nvPr/>
          </p:nvSpPr>
          <p:spPr>
            <a:xfrm>
              <a:off x="9415" y="807402"/>
              <a:ext cx="1721417" cy="707886"/>
            </a:xfrm>
            <a:prstGeom prst="rect">
              <a:avLst/>
            </a:prstGeom>
            <a:noFill/>
          </p:spPr>
          <p:txBody>
            <a:bodyPr wrap="square" rtlCol="0">
              <a:spAutoFit/>
            </a:bodyPr>
            <a:lstStyle/>
            <a:p>
              <a:pPr algn="ctr"/>
              <a:r>
                <a:rPr lang="vi-VN" sz="4000" b="1" dirty="0">
                  <a:solidFill>
                    <a:srgbClr val="E33E1D"/>
                  </a:solidFill>
                  <a:latin typeface="UTM Mother" panose="02040603050506020204" pitchFamily="18" charset="0"/>
                </a:rPr>
                <a:t>Mở</a:t>
              </a:r>
              <a:endParaRPr lang="en-US" sz="4000" b="1" dirty="0">
                <a:solidFill>
                  <a:srgbClr val="E33E1D"/>
                </a:solidFill>
                <a:latin typeface="UTM Mother" panose="02040603050506020204" pitchFamily="18" charset="0"/>
              </a:endParaRPr>
            </a:p>
          </p:txBody>
        </p:sp>
        <p:sp>
          <p:nvSpPr>
            <p:cNvPr id="17" name="TextBox 16"/>
            <p:cNvSpPr txBox="1"/>
            <p:nvPr/>
          </p:nvSpPr>
          <p:spPr>
            <a:xfrm rot="20994513">
              <a:off x="2202127" y="580301"/>
              <a:ext cx="1112692" cy="707886"/>
            </a:xfrm>
            <a:prstGeom prst="rect">
              <a:avLst/>
            </a:prstGeom>
            <a:noFill/>
          </p:spPr>
          <p:txBody>
            <a:bodyPr wrap="square" rtlCol="0">
              <a:spAutoFit/>
            </a:bodyPr>
            <a:lstStyle/>
            <a:p>
              <a:pPr algn="ctr"/>
              <a:r>
                <a:rPr lang="vi-VN" sz="4000" b="1" dirty="0">
                  <a:solidFill>
                    <a:srgbClr val="E33E1D"/>
                  </a:solidFill>
                  <a:latin typeface="UTM Mother" panose="02040603050506020204" pitchFamily="18" charset="0"/>
                </a:rPr>
                <a:t>bài</a:t>
              </a:r>
              <a:endParaRPr lang="en-US" sz="4000" b="1" dirty="0">
                <a:solidFill>
                  <a:srgbClr val="E33E1D"/>
                </a:solidFill>
                <a:latin typeface="UTM Mother" panose="02040603050506020204" pitchFamily="18" charset="0"/>
              </a:endParaRPr>
            </a:p>
          </p:txBody>
        </p:sp>
      </p:grpSp>
    </p:spTree>
    <p:extLst>
      <p:ext uri="{BB962C8B-B14F-4D97-AF65-F5344CB8AC3E}">
        <p14:creationId xmlns:p14="http://schemas.microsoft.com/office/powerpoint/2010/main" val="325180233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14:presetBounceEnd="50667">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50667">
                                          <p:cBhvr additive="base">
                                            <p:cTn id="7" dur="750" fill="hold"/>
                                            <p:tgtEl>
                                              <p:spTgt spid="4"/>
                                            </p:tgtEl>
                                            <p:attrNameLst>
                                              <p:attrName>ppt_x</p:attrName>
                                            </p:attrNameLst>
                                          </p:cBhvr>
                                          <p:tavLst>
                                            <p:tav tm="0">
                                              <p:val>
                                                <p:strVal val="1+#ppt_w/2"/>
                                              </p:val>
                                            </p:tav>
                                            <p:tav tm="100000">
                                              <p:val>
                                                <p:strVal val="#ppt_x"/>
                                              </p:val>
                                            </p:tav>
                                          </p:tavLst>
                                        </p:anim>
                                        <p:anim calcmode="lin" valueType="num" p14:bounceEnd="50667">
                                          <p:cBhvr additive="base">
                                            <p:cTn id="8" dur="750" fill="hold"/>
                                            <p:tgtEl>
                                              <p:spTgt spid="4"/>
                                            </p:tgtEl>
                                            <p:attrNameLst>
                                              <p:attrName>ppt_y</p:attrName>
                                            </p:attrNameLst>
                                          </p:cBhvr>
                                          <p:tavLst>
                                            <p:tav tm="0">
                                              <p:val>
                                                <p:strVal val="#ppt_y"/>
                                              </p:val>
                                            </p:tav>
                                            <p:tav tm="100000">
                                              <p:val>
                                                <p:strVal val="#ppt_y"/>
                                              </p:val>
                                            </p:tav>
                                          </p:tavLst>
                                        </p:anim>
                                      </p:childTnLst>
                                    </p:cTn>
                                  </p:par>
                                  <p:par>
                                    <p:cTn id="9" presetID="47"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par>
                                    <p:cTn id="14" presetID="29"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1000" fill="hold"/>
                                            <p:tgtEl>
                                              <p:spTgt spid="12"/>
                                            </p:tgtEl>
                                            <p:attrNameLst>
                                              <p:attrName>ppt_x</p:attrName>
                                            </p:attrNameLst>
                                          </p:cBhvr>
                                          <p:tavLst>
                                            <p:tav tm="0">
                                              <p:val>
                                                <p:strVal val="#ppt_x-.2"/>
                                              </p:val>
                                            </p:tav>
                                            <p:tav tm="100000">
                                              <p:val>
                                                <p:strVal val="#ppt_x"/>
                                              </p:val>
                                            </p:tav>
                                          </p:tavLst>
                                        </p:anim>
                                        <p:anim calcmode="lin" valueType="num">
                                          <p:cBhvr>
                                            <p:cTn id="17"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18"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750" fill="hold"/>
                                            <p:tgtEl>
                                              <p:spTgt spid="4"/>
                                            </p:tgtEl>
                                            <p:attrNameLst>
                                              <p:attrName>ppt_x</p:attrName>
                                            </p:attrNameLst>
                                          </p:cBhvr>
                                          <p:tavLst>
                                            <p:tav tm="0">
                                              <p:val>
                                                <p:strVal val="1+#ppt_w/2"/>
                                              </p:val>
                                            </p:tav>
                                            <p:tav tm="100000">
                                              <p:val>
                                                <p:strVal val="#ppt_x"/>
                                              </p:val>
                                            </p:tav>
                                          </p:tavLst>
                                        </p:anim>
                                        <p:anim calcmode="lin" valueType="num">
                                          <p:cBhvr additive="base">
                                            <p:cTn id="8" dur="750" fill="hold"/>
                                            <p:tgtEl>
                                              <p:spTgt spid="4"/>
                                            </p:tgtEl>
                                            <p:attrNameLst>
                                              <p:attrName>ppt_y</p:attrName>
                                            </p:attrNameLst>
                                          </p:cBhvr>
                                          <p:tavLst>
                                            <p:tav tm="0">
                                              <p:val>
                                                <p:strVal val="#ppt_y"/>
                                              </p:val>
                                            </p:tav>
                                            <p:tav tm="100000">
                                              <p:val>
                                                <p:strVal val="#ppt_y"/>
                                              </p:val>
                                            </p:tav>
                                          </p:tavLst>
                                        </p:anim>
                                      </p:childTnLst>
                                    </p:cTn>
                                  </p:par>
                                  <p:par>
                                    <p:cTn id="9" presetID="47"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par>
                                    <p:cTn id="14" presetID="29"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1000" fill="hold"/>
                                            <p:tgtEl>
                                              <p:spTgt spid="12"/>
                                            </p:tgtEl>
                                            <p:attrNameLst>
                                              <p:attrName>ppt_x</p:attrName>
                                            </p:attrNameLst>
                                          </p:cBhvr>
                                          <p:tavLst>
                                            <p:tav tm="0">
                                              <p:val>
                                                <p:strVal val="#ppt_x-.2"/>
                                              </p:val>
                                            </p:tav>
                                            <p:tav tm="100000">
                                              <p:val>
                                                <p:strVal val="#ppt_x"/>
                                              </p:val>
                                            </p:tav>
                                          </p:tavLst>
                                        </p:anim>
                                        <p:anim calcmode="lin" valueType="num">
                                          <p:cBhvr>
                                            <p:cTn id="17"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18"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806" y="120381"/>
            <a:ext cx="4171546" cy="1064090"/>
          </a:xfrm>
          <a:prstGeom prst="rect">
            <a:avLst/>
          </a:prstGeom>
        </p:spPr>
      </p:pic>
      <p:pic>
        <p:nvPicPr>
          <p:cNvPr id="30" name="图片 29"/>
          <p:cNvPicPr>
            <a:picLocks noChangeAspect="1"/>
          </p:cNvPicPr>
          <p:nvPr/>
        </p:nvPicPr>
        <p:blipFill>
          <a:blip r:embed="rId4"/>
          <a:stretch>
            <a:fillRect/>
          </a:stretch>
        </p:blipFill>
        <p:spPr>
          <a:xfrm>
            <a:off x="-297685" y="1640347"/>
            <a:ext cx="5144988" cy="5130801"/>
          </a:xfrm>
          <a:prstGeom prst="rect">
            <a:avLst/>
          </a:prstGeom>
        </p:spPr>
      </p:pic>
      <p:sp>
        <p:nvSpPr>
          <p:cNvPr id="29" name="Rectangle 2"/>
          <p:cNvSpPr txBox="1">
            <a:spLocks noChangeArrowheads="1"/>
          </p:cNvSpPr>
          <p:nvPr/>
        </p:nvSpPr>
        <p:spPr bwMode="auto">
          <a:xfrm>
            <a:off x="4847303" y="1864853"/>
            <a:ext cx="7000412" cy="184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en-US" dirty="0">
                <a:latin typeface="UVN Saigon" panose="00000400000000000000" pitchFamily="2" charset="0"/>
                <a:cs typeface="Times New Roman" panose="02020603050405020304" pitchFamily="18" charset="0"/>
              </a:rPr>
              <a:t>M: a)</a:t>
            </a:r>
            <a:r>
              <a:rPr lang="en-US" altLang="en-US" dirty="0">
                <a:solidFill>
                  <a:srgbClr val="FF0000"/>
                </a:solidFill>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Bọn</a:t>
            </a:r>
            <a:r>
              <a:rPr lang="en-US" altLang="en-US" dirty="0">
                <a:latin typeface="UVN Saigon" panose="00000400000000000000" pitchFamily="2" charset="0"/>
                <a:cs typeface="Times New Roman" panose="02020603050405020304" pitchFamily="18" charset="0"/>
              </a:rPr>
              <a:t> con </a:t>
            </a:r>
            <a:r>
              <a:rPr lang="en-US" altLang="en-US" dirty="0" err="1">
                <a:latin typeface="UVN Saigon" panose="00000400000000000000" pitchFamily="2" charset="0"/>
                <a:cs typeface="Times New Roman" panose="02020603050405020304" pitchFamily="18" charset="0"/>
              </a:rPr>
              <a:t>trai</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thì</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cho</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là</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anh</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lính</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này</a:t>
            </a:r>
            <a:r>
              <a:rPr lang="en-US" altLang="en-US" dirty="0">
                <a:latin typeface="UVN Saigon" panose="00000400000000000000" pitchFamily="2" charset="0"/>
                <a:cs typeface="Times New Roman" panose="02020603050405020304" pitchFamily="18" charset="0"/>
              </a:rPr>
              <a:t> nom </a:t>
            </a:r>
            <a:r>
              <a:rPr lang="en-US" altLang="en-US" dirty="0" err="1">
                <a:latin typeface="UVN Saigon" panose="00000400000000000000" pitchFamily="2" charset="0"/>
                <a:cs typeface="Times New Roman" panose="02020603050405020304" pitchFamily="18" charset="0"/>
              </a:rPr>
              <a:t>rất</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oách</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Lúc</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nào</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anh</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cũng</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mang</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một</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khẩu</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súng</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trước</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ngực</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Mà</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là</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súng</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tiểu</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liên</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hẳn</a:t>
            </a:r>
            <a:r>
              <a:rPr lang="en-US" altLang="en-US" dirty="0">
                <a:latin typeface="UVN Saigon" panose="00000400000000000000" pitchFamily="2" charset="0"/>
                <a:cs typeface="Times New Roman" panose="02020603050405020304" pitchFamily="18" charset="0"/>
              </a:rPr>
              <a:t> hoi </a:t>
            </a:r>
            <a:r>
              <a:rPr lang="en-US" altLang="en-US" dirty="0" err="1">
                <a:latin typeface="UVN Saigon" panose="00000400000000000000" pitchFamily="2" charset="0"/>
                <a:cs typeface="Times New Roman" panose="02020603050405020304" pitchFamily="18" charset="0"/>
              </a:rPr>
              <a:t>nhé</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Sau</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lưng</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anh</a:t>
            </a:r>
            <a:r>
              <a:rPr lang="en-US" altLang="en-US" dirty="0">
                <a:latin typeface="UVN Saigon" panose="00000400000000000000" pitchFamily="2" charset="0"/>
                <a:cs typeface="Times New Roman" panose="02020603050405020304" pitchFamily="18" charset="0"/>
              </a:rPr>
              <a:t> ụ </a:t>
            </a:r>
            <a:r>
              <a:rPr lang="en-US" altLang="en-US" dirty="0" err="1">
                <a:latin typeface="UVN Saigon" panose="00000400000000000000" pitchFamily="2" charset="0"/>
                <a:cs typeface="Times New Roman" panose="02020603050405020304" pitchFamily="18" charset="0"/>
              </a:rPr>
              <a:t>lên</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cái</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ba</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lô</a:t>
            </a:r>
            <a:r>
              <a:rPr lang="en-US" altLang="en-US" dirty="0">
                <a:latin typeface="UVN Saigon" panose="00000400000000000000" pitchFamily="2" charset="0"/>
                <a:cs typeface="Times New Roman" panose="02020603050405020304" pitchFamily="18" charset="0"/>
              </a:rPr>
              <a:t>. Hai con </a:t>
            </a:r>
            <a:r>
              <a:rPr lang="en-US" altLang="en-US" dirty="0" err="1">
                <a:latin typeface="UVN Saigon" panose="00000400000000000000" pitchFamily="2" charset="0"/>
                <a:cs typeface="Times New Roman" panose="02020603050405020304" pitchFamily="18" charset="0"/>
              </a:rPr>
              <a:t>mắt</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anh</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nhìn</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rất</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thẳng</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Còn</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đôi</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chân</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thì</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bao</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giờ</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cũng</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rất</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nghiêm</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như</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thể</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sắp</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đi</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duyệt</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binh</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Giả</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dụ</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có</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ai</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hô</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một</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hai</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chắc</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hẳn</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anh</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có</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thể</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đi</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đều</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bước</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ngay</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lập</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tức</a:t>
            </a:r>
            <a:r>
              <a:rPr lang="en-US" altLang="en-US" dirty="0">
                <a:latin typeface="UVN Saigon" panose="00000400000000000000" pitchFamily="2" charset="0"/>
                <a:cs typeface="Times New Roman" panose="02020603050405020304" pitchFamily="18" charset="0"/>
              </a:rPr>
              <a:t>.</a:t>
            </a:r>
          </a:p>
        </p:txBody>
      </p:sp>
      <p:sp>
        <p:nvSpPr>
          <p:cNvPr id="31" name="Text Box 7"/>
          <p:cNvSpPr txBox="1">
            <a:spLocks noChangeArrowheads="1"/>
          </p:cNvSpPr>
          <p:nvPr/>
        </p:nvSpPr>
        <p:spPr bwMode="auto">
          <a:xfrm>
            <a:off x="3563016" y="786940"/>
            <a:ext cx="84815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 typeface="Wingdings" panose="05000000000000000000" pitchFamily="2" charset="2"/>
              <a:buNone/>
            </a:pPr>
            <a:r>
              <a:rPr lang="en-US" altLang="en-US" b="1" dirty="0">
                <a:solidFill>
                  <a:schemeClr val="accent1"/>
                </a:solidFill>
                <a:latin typeface="UVN Saigon" panose="00000400000000000000" pitchFamily="2" charset="0"/>
                <a:cs typeface="Times New Roman" panose="02020603050405020304" pitchFamily="18" charset="0"/>
              </a:rPr>
              <a:t>3. </a:t>
            </a:r>
            <a:r>
              <a:rPr lang="en-US" altLang="en-US" b="1" dirty="0" err="1">
                <a:solidFill>
                  <a:schemeClr val="accent1"/>
                </a:solidFill>
                <a:latin typeface="UVN Saigon" panose="00000400000000000000" pitchFamily="2" charset="0"/>
                <a:cs typeface="Times New Roman" panose="02020603050405020304" pitchFamily="18" charset="0"/>
              </a:rPr>
              <a:t>Viết</a:t>
            </a:r>
            <a:r>
              <a:rPr lang="en-US" altLang="en-US" b="1" dirty="0">
                <a:solidFill>
                  <a:schemeClr val="accent1"/>
                </a:solidFill>
                <a:latin typeface="UVN Saigon" panose="00000400000000000000" pitchFamily="2" charset="0"/>
                <a:cs typeface="Times New Roman" panose="02020603050405020304" pitchFamily="18" charset="0"/>
              </a:rPr>
              <a:t> </a:t>
            </a:r>
            <a:r>
              <a:rPr lang="en-US" altLang="en-US" b="1" dirty="0" err="1">
                <a:solidFill>
                  <a:schemeClr val="accent1"/>
                </a:solidFill>
                <a:latin typeface="UVN Saigon" panose="00000400000000000000" pitchFamily="2" charset="0"/>
                <a:cs typeface="Times New Roman" panose="02020603050405020304" pitchFamily="18" charset="0"/>
              </a:rPr>
              <a:t>từng</a:t>
            </a:r>
            <a:r>
              <a:rPr lang="en-US" altLang="en-US" b="1" dirty="0">
                <a:solidFill>
                  <a:schemeClr val="accent1"/>
                </a:solidFill>
                <a:latin typeface="UVN Saigon" panose="00000400000000000000" pitchFamily="2" charset="0"/>
                <a:cs typeface="Times New Roman" panose="02020603050405020304" pitchFamily="18" charset="0"/>
              </a:rPr>
              <a:t> </a:t>
            </a:r>
            <a:r>
              <a:rPr lang="en-US" altLang="en-US" b="1" dirty="0" err="1">
                <a:solidFill>
                  <a:schemeClr val="accent1"/>
                </a:solidFill>
                <a:latin typeface="UVN Saigon" panose="00000400000000000000" pitchFamily="2" charset="0"/>
                <a:cs typeface="Times New Roman" panose="02020603050405020304" pitchFamily="18" charset="0"/>
              </a:rPr>
              <a:t>đoạn</a:t>
            </a:r>
            <a:r>
              <a:rPr lang="en-US" altLang="en-US" b="1" dirty="0">
                <a:solidFill>
                  <a:schemeClr val="accent1"/>
                </a:solidFill>
                <a:latin typeface="UVN Saigon" panose="00000400000000000000" pitchFamily="2" charset="0"/>
                <a:cs typeface="Times New Roman" panose="02020603050405020304" pitchFamily="18" charset="0"/>
              </a:rPr>
              <a:t> </a:t>
            </a:r>
            <a:r>
              <a:rPr lang="en-US" altLang="en-US" b="1" dirty="0" err="1">
                <a:solidFill>
                  <a:schemeClr val="accent1"/>
                </a:solidFill>
                <a:latin typeface="UVN Saigon" panose="00000400000000000000" pitchFamily="2" charset="0"/>
                <a:cs typeface="Times New Roman" panose="02020603050405020304" pitchFamily="18" charset="0"/>
              </a:rPr>
              <a:t>thân</a:t>
            </a:r>
            <a:r>
              <a:rPr lang="en-US" altLang="en-US" b="1" dirty="0">
                <a:solidFill>
                  <a:schemeClr val="accent1"/>
                </a:solidFill>
                <a:latin typeface="UVN Saigon" panose="00000400000000000000" pitchFamily="2" charset="0"/>
                <a:cs typeface="Times New Roman" panose="02020603050405020304" pitchFamily="18" charset="0"/>
              </a:rPr>
              <a:t> </a:t>
            </a:r>
            <a:r>
              <a:rPr lang="en-US" altLang="en-US" b="1" dirty="0" err="1">
                <a:solidFill>
                  <a:schemeClr val="accent1"/>
                </a:solidFill>
                <a:latin typeface="UVN Saigon" panose="00000400000000000000" pitchFamily="2" charset="0"/>
                <a:cs typeface="Times New Roman" panose="02020603050405020304" pitchFamily="18" charset="0"/>
              </a:rPr>
              <a:t>bài</a:t>
            </a:r>
            <a:r>
              <a:rPr lang="en-US" altLang="en-US" b="1" dirty="0">
                <a:solidFill>
                  <a:schemeClr val="accent1"/>
                </a:solidFill>
                <a:latin typeface="UVN Saigon" panose="00000400000000000000" pitchFamily="2" charset="0"/>
                <a:cs typeface="Times New Roman" panose="02020603050405020304" pitchFamily="18" charset="0"/>
              </a:rPr>
              <a:t>. </a:t>
            </a:r>
            <a:r>
              <a:rPr lang="en-US" altLang="en-US" b="1" dirty="0" err="1">
                <a:solidFill>
                  <a:schemeClr val="accent1"/>
                </a:solidFill>
                <a:latin typeface="UVN Saigon" panose="00000400000000000000" pitchFamily="2" charset="0"/>
                <a:cs typeface="Times New Roman" panose="02020603050405020304" pitchFamily="18" charset="0"/>
              </a:rPr>
              <a:t>Chú</a:t>
            </a:r>
            <a:r>
              <a:rPr lang="en-US" altLang="en-US" b="1" dirty="0">
                <a:solidFill>
                  <a:schemeClr val="accent1"/>
                </a:solidFill>
                <a:latin typeface="UVN Saigon" panose="00000400000000000000" pitchFamily="2" charset="0"/>
                <a:cs typeface="Times New Roman" panose="02020603050405020304" pitchFamily="18" charset="0"/>
              </a:rPr>
              <a:t> ý </a:t>
            </a:r>
            <a:r>
              <a:rPr lang="en-US" altLang="en-US" b="1" dirty="0" err="1">
                <a:solidFill>
                  <a:schemeClr val="accent1"/>
                </a:solidFill>
                <a:latin typeface="UVN Saigon" panose="00000400000000000000" pitchFamily="2" charset="0"/>
                <a:cs typeface="Times New Roman" panose="02020603050405020304" pitchFamily="18" charset="0"/>
              </a:rPr>
              <a:t>có</a:t>
            </a:r>
            <a:r>
              <a:rPr lang="en-US" altLang="en-US" b="1" dirty="0">
                <a:solidFill>
                  <a:schemeClr val="accent1"/>
                </a:solidFill>
                <a:latin typeface="UVN Saigon" panose="00000400000000000000" pitchFamily="2" charset="0"/>
                <a:cs typeface="Times New Roman" panose="02020603050405020304" pitchFamily="18" charset="0"/>
              </a:rPr>
              <a:t> </a:t>
            </a:r>
            <a:r>
              <a:rPr lang="en-US" altLang="en-US" b="1" dirty="0" err="1">
                <a:solidFill>
                  <a:schemeClr val="accent1"/>
                </a:solidFill>
                <a:latin typeface="UVN Saigon" panose="00000400000000000000" pitchFamily="2" charset="0"/>
                <a:cs typeface="Times New Roman" panose="02020603050405020304" pitchFamily="18" charset="0"/>
              </a:rPr>
              <a:t>câu</a:t>
            </a:r>
            <a:r>
              <a:rPr lang="en-US" altLang="en-US" b="1" dirty="0">
                <a:solidFill>
                  <a:schemeClr val="accent1"/>
                </a:solidFill>
                <a:latin typeface="UVN Saigon" panose="00000400000000000000" pitchFamily="2" charset="0"/>
                <a:cs typeface="Times New Roman" panose="02020603050405020304" pitchFamily="18" charset="0"/>
              </a:rPr>
              <a:t> </a:t>
            </a:r>
            <a:r>
              <a:rPr lang="en-US" altLang="en-US" b="1" dirty="0" err="1">
                <a:solidFill>
                  <a:schemeClr val="accent1"/>
                </a:solidFill>
                <a:latin typeface="UVN Saigon" panose="00000400000000000000" pitchFamily="2" charset="0"/>
                <a:cs typeface="Times New Roman" panose="02020603050405020304" pitchFamily="18" charset="0"/>
              </a:rPr>
              <a:t>mở</a:t>
            </a:r>
            <a:r>
              <a:rPr lang="en-US" altLang="en-US" b="1" dirty="0">
                <a:solidFill>
                  <a:schemeClr val="accent1"/>
                </a:solidFill>
                <a:latin typeface="UVN Saigon" panose="00000400000000000000" pitchFamily="2" charset="0"/>
                <a:cs typeface="Times New Roman" panose="02020603050405020304" pitchFamily="18" charset="0"/>
              </a:rPr>
              <a:t> </a:t>
            </a:r>
            <a:r>
              <a:rPr lang="en-US" altLang="en-US" b="1" dirty="0" err="1">
                <a:solidFill>
                  <a:schemeClr val="accent1"/>
                </a:solidFill>
                <a:latin typeface="UVN Saigon" panose="00000400000000000000" pitchFamily="2" charset="0"/>
                <a:cs typeface="Times New Roman" panose="02020603050405020304" pitchFamily="18" charset="0"/>
              </a:rPr>
              <a:t>đoạn</a:t>
            </a:r>
            <a:r>
              <a:rPr lang="en-US" altLang="en-US" b="1" dirty="0">
                <a:solidFill>
                  <a:schemeClr val="accent1"/>
                </a:solidFill>
                <a:latin typeface="UVN Saigon" panose="00000400000000000000" pitchFamily="2" charset="0"/>
                <a:cs typeface="Times New Roman" panose="02020603050405020304" pitchFamily="18" charset="0"/>
              </a:rPr>
              <a:t>.</a:t>
            </a:r>
          </a:p>
        </p:txBody>
      </p:sp>
    </p:spTree>
    <p:extLst>
      <p:ext uri="{BB962C8B-B14F-4D97-AF65-F5344CB8AC3E}">
        <p14:creationId xmlns:p14="http://schemas.microsoft.com/office/powerpoint/2010/main" val="391008163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50667">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14:bounceEnd="50667">
                                          <p:cBhvr additive="base">
                                            <p:cTn id="7" dur="750" fill="hold"/>
                                            <p:tgtEl>
                                              <p:spTgt spid="30"/>
                                            </p:tgtEl>
                                            <p:attrNameLst>
                                              <p:attrName>ppt_x</p:attrName>
                                            </p:attrNameLst>
                                          </p:cBhvr>
                                          <p:tavLst>
                                            <p:tav tm="0">
                                              <p:val>
                                                <p:strVal val="#ppt_x"/>
                                              </p:val>
                                            </p:tav>
                                            <p:tav tm="100000">
                                              <p:val>
                                                <p:strVal val="#ppt_x"/>
                                              </p:val>
                                            </p:tav>
                                          </p:tavLst>
                                        </p:anim>
                                        <p:anim calcmode="lin" valueType="num" p14:bounceEnd="50667">
                                          <p:cBhvr additive="base">
                                            <p:cTn id="8" dur="75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9" presetClass="entr" presetSubtype="0"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p:cTn id="13" dur="1000" fill="hold"/>
                                            <p:tgtEl>
                                              <p:spTgt spid="31"/>
                                            </p:tgtEl>
                                            <p:attrNameLst>
                                              <p:attrName>ppt_x</p:attrName>
                                            </p:attrNameLst>
                                          </p:cBhvr>
                                          <p:tavLst>
                                            <p:tav tm="0">
                                              <p:val>
                                                <p:strVal val="#ppt_x-.2"/>
                                              </p:val>
                                            </p:tav>
                                            <p:tav tm="100000">
                                              <p:val>
                                                <p:strVal val="#ppt_x"/>
                                              </p:val>
                                            </p:tav>
                                          </p:tavLst>
                                        </p:anim>
                                        <p:anim calcmode="lin" valueType="num">
                                          <p:cBhvr>
                                            <p:cTn id="14" dur="1000" fill="hold"/>
                                            <p:tgtEl>
                                              <p:spTgt spid="31"/>
                                            </p:tgtEl>
                                            <p:attrNameLst>
                                              <p:attrName>ppt_y</p:attrName>
                                            </p:attrNameLst>
                                          </p:cBhvr>
                                          <p:tavLst>
                                            <p:tav tm="0">
                                              <p:val>
                                                <p:strVal val="#ppt_y"/>
                                              </p:val>
                                            </p:tav>
                                            <p:tav tm="100000">
                                              <p:val>
                                                <p:strVal val="#ppt_y"/>
                                              </p:val>
                                            </p:tav>
                                          </p:tavLst>
                                        </p:anim>
                                        <p:animEffect transition="in" filter="wipe(right)" prLst="gradientSize: 0.1">
                                          <p:cBhvr>
                                            <p:cTn id="15" dur="1000"/>
                                            <p:tgtEl>
                                              <p:spTgt spid="31"/>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9"/>
                                            </p:tgtEl>
                                            <p:attrNameLst>
                                              <p:attrName>style.visibility</p:attrName>
                                            </p:attrNameLst>
                                          </p:cBhvr>
                                          <p:to>
                                            <p:strVal val="visible"/>
                                          </p:to>
                                        </p:set>
                                        <p:anim calcmode="lin" valueType="num">
                                          <p:cBhvr additive="base">
                                            <p:cTn id="20" dur="500" fill="hold"/>
                                            <p:tgtEl>
                                              <p:spTgt spid="29"/>
                                            </p:tgtEl>
                                            <p:attrNameLst>
                                              <p:attrName>ppt_x</p:attrName>
                                            </p:attrNameLst>
                                          </p:cBhvr>
                                          <p:tavLst>
                                            <p:tav tm="0">
                                              <p:val>
                                                <p:strVal val="#ppt_x"/>
                                              </p:val>
                                            </p:tav>
                                            <p:tav tm="100000">
                                              <p:val>
                                                <p:strVal val="#ppt_x"/>
                                              </p:val>
                                            </p:tav>
                                          </p:tavLst>
                                        </p:anim>
                                        <p:anim calcmode="lin" valueType="num">
                                          <p:cBhvr additive="base">
                                            <p:cTn id="21"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1"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750" fill="hold"/>
                                            <p:tgtEl>
                                              <p:spTgt spid="30"/>
                                            </p:tgtEl>
                                            <p:attrNameLst>
                                              <p:attrName>ppt_x</p:attrName>
                                            </p:attrNameLst>
                                          </p:cBhvr>
                                          <p:tavLst>
                                            <p:tav tm="0">
                                              <p:val>
                                                <p:strVal val="#ppt_x"/>
                                              </p:val>
                                            </p:tav>
                                            <p:tav tm="100000">
                                              <p:val>
                                                <p:strVal val="#ppt_x"/>
                                              </p:val>
                                            </p:tav>
                                          </p:tavLst>
                                        </p:anim>
                                        <p:anim calcmode="lin" valueType="num">
                                          <p:cBhvr additive="base">
                                            <p:cTn id="8" dur="75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9" presetClass="entr" presetSubtype="0"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p:cTn id="13" dur="1000" fill="hold"/>
                                            <p:tgtEl>
                                              <p:spTgt spid="31"/>
                                            </p:tgtEl>
                                            <p:attrNameLst>
                                              <p:attrName>ppt_x</p:attrName>
                                            </p:attrNameLst>
                                          </p:cBhvr>
                                          <p:tavLst>
                                            <p:tav tm="0">
                                              <p:val>
                                                <p:strVal val="#ppt_x-.2"/>
                                              </p:val>
                                            </p:tav>
                                            <p:tav tm="100000">
                                              <p:val>
                                                <p:strVal val="#ppt_x"/>
                                              </p:val>
                                            </p:tav>
                                          </p:tavLst>
                                        </p:anim>
                                        <p:anim calcmode="lin" valueType="num">
                                          <p:cBhvr>
                                            <p:cTn id="14" dur="1000" fill="hold"/>
                                            <p:tgtEl>
                                              <p:spTgt spid="31"/>
                                            </p:tgtEl>
                                            <p:attrNameLst>
                                              <p:attrName>ppt_y</p:attrName>
                                            </p:attrNameLst>
                                          </p:cBhvr>
                                          <p:tavLst>
                                            <p:tav tm="0">
                                              <p:val>
                                                <p:strVal val="#ppt_y"/>
                                              </p:val>
                                            </p:tav>
                                            <p:tav tm="100000">
                                              <p:val>
                                                <p:strVal val="#ppt_y"/>
                                              </p:val>
                                            </p:tav>
                                          </p:tavLst>
                                        </p:anim>
                                        <p:animEffect transition="in" filter="wipe(right)" prLst="gradientSize: 0.1">
                                          <p:cBhvr>
                                            <p:cTn id="15" dur="1000"/>
                                            <p:tgtEl>
                                              <p:spTgt spid="31"/>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9"/>
                                            </p:tgtEl>
                                            <p:attrNameLst>
                                              <p:attrName>style.visibility</p:attrName>
                                            </p:attrNameLst>
                                          </p:cBhvr>
                                          <p:to>
                                            <p:strVal val="visible"/>
                                          </p:to>
                                        </p:set>
                                        <p:anim calcmode="lin" valueType="num">
                                          <p:cBhvr additive="base">
                                            <p:cTn id="20" dur="500" fill="hold"/>
                                            <p:tgtEl>
                                              <p:spTgt spid="29"/>
                                            </p:tgtEl>
                                            <p:attrNameLst>
                                              <p:attrName>ppt_x</p:attrName>
                                            </p:attrNameLst>
                                          </p:cBhvr>
                                          <p:tavLst>
                                            <p:tav tm="0">
                                              <p:val>
                                                <p:strVal val="#ppt_x"/>
                                              </p:val>
                                            </p:tav>
                                            <p:tav tm="100000">
                                              <p:val>
                                                <p:strVal val="#ppt_x"/>
                                              </p:val>
                                            </p:tav>
                                          </p:tavLst>
                                        </p:anim>
                                        <p:anim calcmode="lin" valueType="num">
                                          <p:cBhvr additive="base">
                                            <p:cTn id="21"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1"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806" y="120381"/>
            <a:ext cx="4171546" cy="1064090"/>
          </a:xfrm>
          <a:prstGeom prst="rect">
            <a:avLst/>
          </a:prstGeom>
        </p:spPr>
      </p:pic>
      <p:pic>
        <p:nvPicPr>
          <p:cNvPr id="30" name="图片 29"/>
          <p:cNvPicPr>
            <a:picLocks noChangeAspect="1"/>
          </p:cNvPicPr>
          <p:nvPr/>
        </p:nvPicPr>
        <p:blipFill>
          <a:blip r:embed="rId4"/>
          <a:stretch>
            <a:fillRect/>
          </a:stretch>
        </p:blipFill>
        <p:spPr>
          <a:xfrm>
            <a:off x="-297685" y="1640347"/>
            <a:ext cx="5144988" cy="5130801"/>
          </a:xfrm>
          <a:prstGeom prst="rect">
            <a:avLst/>
          </a:prstGeom>
        </p:spPr>
      </p:pic>
      <p:sp>
        <p:nvSpPr>
          <p:cNvPr id="29" name="Rectangle 2"/>
          <p:cNvSpPr txBox="1">
            <a:spLocks noChangeArrowheads="1"/>
          </p:cNvSpPr>
          <p:nvPr/>
        </p:nvSpPr>
        <p:spPr bwMode="auto">
          <a:xfrm>
            <a:off x="4847303" y="1864853"/>
            <a:ext cx="6971071" cy="184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en-US" dirty="0">
                <a:latin typeface="UVN Saigon" panose="00000400000000000000" pitchFamily="2" charset="0"/>
                <a:cs typeface="Times New Roman" panose="02020603050405020304" pitchFamily="18" charset="0"/>
              </a:rPr>
              <a:t>M: a)</a:t>
            </a:r>
            <a:r>
              <a:rPr lang="en-US" altLang="en-US" dirty="0">
                <a:solidFill>
                  <a:srgbClr val="FF0000"/>
                </a:solidFill>
                <a:latin typeface="UVN Saigon" panose="00000400000000000000" pitchFamily="2" charset="0"/>
                <a:cs typeface="Times New Roman" panose="02020603050405020304" pitchFamily="18" charset="0"/>
              </a:rPr>
              <a:t> </a:t>
            </a:r>
            <a:r>
              <a:rPr lang="en-US" altLang="en-US" b="1" dirty="0" err="1">
                <a:solidFill>
                  <a:srgbClr val="FF0000"/>
                </a:solidFill>
                <a:latin typeface="UVN Saigon" panose="00000400000000000000" pitchFamily="2" charset="0"/>
                <a:cs typeface="Times New Roman" panose="02020603050405020304" pitchFamily="18" charset="0"/>
              </a:rPr>
              <a:t>Bọn</a:t>
            </a:r>
            <a:r>
              <a:rPr lang="en-US" altLang="en-US" b="1" dirty="0">
                <a:solidFill>
                  <a:srgbClr val="FF0000"/>
                </a:solidFill>
                <a:latin typeface="UVN Saigon" panose="00000400000000000000" pitchFamily="2" charset="0"/>
                <a:cs typeface="Times New Roman" panose="02020603050405020304" pitchFamily="18" charset="0"/>
              </a:rPr>
              <a:t> con </a:t>
            </a:r>
            <a:r>
              <a:rPr lang="en-US" altLang="en-US" b="1" dirty="0" err="1">
                <a:solidFill>
                  <a:srgbClr val="FF0000"/>
                </a:solidFill>
                <a:latin typeface="UVN Saigon" panose="00000400000000000000" pitchFamily="2" charset="0"/>
                <a:cs typeface="Times New Roman" panose="02020603050405020304" pitchFamily="18" charset="0"/>
              </a:rPr>
              <a:t>trai</a:t>
            </a:r>
            <a:r>
              <a:rPr lang="en-US" altLang="en-US" b="1" dirty="0">
                <a:solidFill>
                  <a:srgbClr val="FF0000"/>
                </a:solidFill>
                <a:latin typeface="UVN Saigon" panose="00000400000000000000" pitchFamily="2" charset="0"/>
                <a:cs typeface="Times New Roman" panose="02020603050405020304" pitchFamily="18" charset="0"/>
              </a:rPr>
              <a:t> </a:t>
            </a:r>
            <a:r>
              <a:rPr lang="en-US" altLang="en-US" b="1" dirty="0" err="1">
                <a:solidFill>
                  <a:srgbClr val="FF0000"/>
                </a:solidFill>
                <a:latin typeface="UVN Saigon" panose="00000400000000000000" pitchFamily="2" charset="0"/>
                <a:cs typeface="Times New Roman" panose="02020603050405020304" pitchFamily="18" charset="0"/>
              </a:rPr>
              <a:t>thì</a:t>
            </a:r>
            <a:r>
              <a:rPr lang="en-US" altLang="en-US" b="1" dirty="0">
                <a:solidFill>
                  <a:srgbClr val="FF0000"/>
                </a:solidFill>
                <a:latin typeface="UVN Saigon" panose="00000400000000000000" pitchFamily="2" charset="0"/>
                <a:cs typeface="Times New Roman" panose="02020603050405020304" pitchFamily="18" charset="0"/>
              </a:rPr>
              <a:t> </a:t>
            </a:r>
            <a:r>
              <a:rPr lang="en-US" altLang="en-US" b="1" dirty="0" err="1">
                <a:solidFill>
                  <a:srgbClr val="FF0000"/>
                </a:solidFill>
                <a:latin typeface="UVN Saigon" panose="00000400000000000000" pitchFamily="2" charset="0"/>
                <a:cs typeface="Times New Roman" panose="02020603050405020304" pitchFamily="18" charset="0"/>
              </a:rPr>
              <a:t>cho</a:t>
            </a:r>
            <a:r>
              <a:rPr lang="en-US" altLang="en-US" b="1" dirty="0">
                <a:solidFill>
                  <a:srgbClr val="FF0000"/>
                </a:solidFill>
                <a:latin typeface="UVN Saigon" panose="00000400000000000000" pitchFamily="2" charset="0"/>
                <a:cs typeface="Times New Roman" panose="02020603050405020304" pitchFamily="18" charset="0"/>
              </a:rPr>
              <a:t> </a:t>
            </a:r>
            <a:r>
              <a:rPr lang="en-US" altLang="en-US" b="1" dirty="0" err="1">
                <a:solidFill>
                  <a:srgbClr val="FF0000"/>
                </a:solidFill>
                <a:latin typeface="UVN Saigon" panose="00000400000000000000" pitchFamily="2" charset="0"/>
                <a:cs typeface="Times New Roman" panose="02020603050405020304" pitchFamily="18" charset="0"/>
              </a:rPr>
              <a:t>là</a:t>
            </a:r>
            <a:r>
              <a:rPr lang="en-US" altLang="en-US" b="1" dirty="0">
                <a:solidFill>
                  <a:srgbClr val="FF0000"/>
                </a:solidFill>
                <a:latin typeface="UVN Saigon" panose="00000400000000000000" pitchFamily="2" charset="0"/>
                <a:cs typeface="Times New Roman" panose="02020603050405020304" pitchFamily="18" charset="0"/>
              </a:rPr>
              <a:t> </a:t>
            </a:r>
            <a:r>
              <a:rPr lang="en-US" altLang="en-US" b="1" dirty="0" err="1">
                <a:solidFill>
                  <a:srgbClr val="FF0000"/>
                </a:solidFill>
                <a:latin typeface="UVN Saigon" panose="00000400000000000000" pitchFamily="2" charset="0"/>
                <a:cs typeface="Times New Roman" panose="02020603050405020304" pitchFamily="18" charset="0"/>
              </a:rPr>
              <a:t>anh</a:t>
            </a:r>
            <a:r>
              <a:rPr lang="en-US" altLang="en-US" b="1" dirty="0">
                <a:solidFill>
                  <a:srgbClr val="FF0000"/>
                </a:solidFill>
                <a:latin typeface="UVN Saigon" panose="00000400000000000000" pitchFamily="2" charset="0"/>
                <a:cs typeface="Times New Roman" panose="02020603050405020304" pitchFamily="18" charset="0"/>
              </a:rPr>
              <a:t> </a:t>
            </a:r>
            <a:r>
              <a:rPr lang="en-US" altLang="en-US" b="1" dirty="0" err="1">
                <a:solidFill>
                  <a:srgbClr val="FF0000"/>
                </a:solidFill>
                <a:latin typeface="UVN Saigon" panose="00000400000000000000" pitchFamily="2" charset="0"/>
                <a:cs typeface="Times New Roman" panose="02020603050405020304" pitchFamily="18" charset="0"/>
              </a:rPr>
              <a:t>lính</a:t>
            </a:r>
            <a:r>
              <a:rPr lang="en-US" altLang="en-US" b="1" dirty="0">
                <a:solidFill>
                  <a:srgbClr val="FF0000"/>
                </a:solidFill>
                <a:latin typeface="UVN Saigon" panose="00000400000000000000" pitchFamily="2" charset="0"/>
                <a:cs typeface="Times New Roman" panose="02020603050405020304" pitchFamily="18" charset="0"/>
              </a:rPr>
              <a:t> </a:t>
            </a:r>
            <a:r>
              <a:rPr lang="en-US" altLang="en-US" b="1" dirty="0" err="1">
                <a:solidFill>
                  <a:srgbClr val="FF0000"/>
                </a:solidFill>
                <a:latin typeface="UVN Saigon" panose="00000400000000000000" pitchFamily="2" charset="0"/>
                <a:cs typeface="Times New Roman" panose="02020603050405020304" pitchFamily="18" charset="0"/>
              </a:rPr>
              <a:t>này</a:t>
            </a:r>
            <a:r>
              <a:rPr lang="en-US" altLang="en-US" b="1" dirty="0">
                <a:solidFill>
                  <a:srgbClr val="FF0000"/>
                </a:solidFill>
                <a:latin typeface="UVN Saigon" panose="00000400000000000000" pitchFamily="2" charset="0"/>
                <a:cs typeface="Times New Roman" panose="02020603050405020304" pitchFamily="18" charset="0"/>
              </a:rPr>
              <a:t> nom </a:t>
            </a:r>
            <a:r>
              <a:rPr lang="en-US" altLang="en-US" b="1" dirty="0" err="1">
                <a:solidFill>
                  <a:srgbClr val="FF0000"/>
                </a:solidFill>
                <a:latin typeface="UVN Saigon" panose="00000400000000000000" pitchFamily="2" charset="0"/>
                <a:cs typeface="Times New Roman" panose="02020603050405020304" pitchFamily="18" charset="0"/>
              </a:rPr>
              <a:t>rất</a:t>
            </a:r>
            <a:r>
              <a:rPr lang="en-US" altLang="en-US" b="1" dirty="0">
                <a:solidFill>
                  <a:srgbClr val="FF0000"/>
                </a:solidFill>
                <a:latin typeface="UVN Saigon" panose="00000400000000000000" pitchFamily="2" charset="0"/>
                <a:cs typeface="Times New Roman" panose="02020603050405020304" pitchFamily="18" charset="0"/>
              </a:rPr>
              <a:t> </a:t>
            </a:r>
            <a:r>
              <a:rPr lang="en-US" altLang="en-US" b="1" dirty="0" err="1">
                <a:solidFill>
                  <a:srgbClr val="FF0000"/>
                </a:solidFill>
                <a:latin typeface="UVN Saigon" panose="00000400000000000000" pitchFamily="2" charset="0"/>
                <a:cs typeface="Times New Roman" panose="02020603050405020304" pitchFamily="18" charset="0"/>
              </a:rPr>
              <a:t>oách</a:t>
            </a:r>
            <a:r>
              <a:rPr lang="en-US" altLang="en-US" b="1" dirty="0">
                <a:solidFill>
                  <a:srgbClr val="FF0000"/>
                </a:solidFill>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Lúc</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nào</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anh</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cũng</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mang</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một</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khẩu</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súng</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trước</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ngực</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Mà</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là</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súng</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tiểu</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liên</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hẳn</a:t>
            </a:r>
            <a:r>
              <a:rPr lang="en-US" altLang="en-US" dirty="0">
                <a:latin typeface="UVN Saigon" panose="00000400000000000000" pitchFamily="2" charset="0"/>
                <a:cs typeface="Times New Roman" panose="02020603050405020304" pitchFamily="18" charset="0"/>
              </a:rPr>
              <a:t> hoi </a:t>
            </a:r>
            <a:r>
              <a:rPr lang="en-US" altLang="en-US" dirty="0" err="1">
                <a:latin typeface="UVN Saigon" panose="00000400000000000000" pitchFamily="2" charset="0"/>
                <a:cs typeface="Times New Roman" panose="02020603050405020304" pitchFamily="18" charset="0"/>
              </a:rPr>
              <a:t>nhé</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Sau</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lưng</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anh</a:t>
            </a:r>
            <a:r>
              <a:rPr lang="en-US" altLang="en-US" dirty="0">
                <a:latin typeface="UVN Saigon" panose="00000400000000000000" pitchFamily="2" charset="0"/>
                <a:cs typeface="Times New Roman" panose="02020603050405020304" pitchFamily="18" charset="0"/>
              </a:rPr>
              <a:t> ụ </a:t>
            </a:r>
            <a:r>
              <a:rPr lang="en-US" altLang="en-US" dirty="0" err="1">
                <a:latin typeface="UVN Saigon" panose="00000400000000000000" pitchFamily="2" charset="0"/>
                <a:cs typeface="Times New Roman" panose="02020603050405020304" pitchFamily="18" charset="0"/>
              </a:rPr>
              <a:t>lên</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cái</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ba</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lô</a:t>
            </a:r>
            <a:r>
              <a:rPr lang="en-US" altLang="en-US" dirty="0">
                <a:latin typeface="UVN Saigon" panose="00000400000000000000" pitchFamily="2" charset="0"/>
                <a:cs typeface="Times New Roman" panose="02020603050405020304" pitchFamily="18" charset="0"/>
              </a:rPr>
              <a:t>. Hai con </a:t>
            </a:r>
            <a:r>
              <a:rPr lang="en-US" altLang="en-US" dirty="0" err="1">
                <a:latin typeface="UVN Saigon" panose="00000400000000000000" pitchFamily="2" charset="0"/>
                <a:cs typeface="Times New Roman" panose="02020603050405020304" pitchFamily="18" charset="0"/>
              </a:rPr>
              <a:t>mắt</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anh</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nhìn</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rất</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thẳng</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Còn</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đôi</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chân</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thì</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bao</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giờ</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cũng</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rất</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nghiêm</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như</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thể</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sắp</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đi</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duyệt</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binh</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Giả</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dụ</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có</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ai</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hô</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một</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hai</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chắc</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hẳn</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anh</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có</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thể</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đi</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đều</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bước</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ngay</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lập</a:t>
            </a:r>
            <a:r>
              <a:rPr lang="en-US" altLang="en-US" dirty="0">
                <a:latin typeface="UVN Saigon" panose="00000400000000000000" pitchFamily="2" charset="0"/>
                <a:cs typeface="Times New Roman" panose="02020603050405020304" pitchFamily="18" charset="0"/>
              </a:rPr>
              <a:t> </a:t>
            </a:r>
            <a:r>
              <a:rPr lang="en-US" altLang="en-US" dirty="0" err="1">
                <a:latin typeface="UVN Saigon" panose="00000400000000000000" pitchFamily="2" charset="0"/>
                <a:cs typeface="Times New Roman" panose="02020603050405020304" pitchFamily="18" charset="0"/>
              </a:rPr>
              <a:t>tức</a:t>
            </a:r>
            <a:r>
              <a:rPr lang="en-US" altLang="en-US" dirty="0">
                <a:latin typeface="UVN Saigon" panose="00000400000000000000" pitchFamily="2" charset="0"/>
                <a:cs typeface="Times New Roman" panose="02020603050405020304" pitchFamily="18" charset="0"/>
              </a:rPr>
              <a:t>.</a:t>
            </a:r>
          </a:p>
        </p:txBody>
      </p:sp>
      <p:sp>
        <p:nvSpPr>
          <p:cNvPr id="31" name="Text Box 7"/>
          <p:cNvSpPr txBox="1">
            <a:spLocks noChangeArrowheads="1"/>
          </p:cNvSpPr>
          <p:nvPr/>
        </p:nvSpPr>
        <p:spPr bwMode="auto">
          <a:xfrm>
            <a:off x="3563016" y="786940"/>
            <a:ext cx="84815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 typeface="Wingdings" panose="05000000000000000000" pitchFamily="2" charset="2"/>
              <a:buNone/>
            </a:pPr>
            <a:r>
              <a:rPr lang="en-US" altLang="en-US" b="1" dirty="0">
                <a:solidFill>
                  <a:schemeClr val="accent1"/>
                </a:solidFill>
                <a:latin typeface="UVN Saigon" panose="00000400000000000000" pitchFamily="2" charset="0"/>
                <a:cs typeface="Times New Roman" panose="02020603050405020304" pitchFamily="18" charset="0"/>
              </a:rPr>
              <a:t>3. </a:t>
            </a:r>
            <a:r>
              <a:rPr lang="en-US" altLang="en-US" b="1" dirty="0" err="1">
                <a:solidFill>
                  <a:schemeClr val="accent1"/>
                </a:solidFill>
                <a:latin typeface="UVN Saigon" panose="00000400000000000000" pitchFamily="2" charset="0"/>
                <a:cs typeface="Times New Roman" panose="02020603050405020304" pitchFamily="18" charset="0"/>
              </a:rPr>
              <a:t>Viết</a:t>
            </a:r>
            <a:r>
              <a:rPr lang="en-US" altLang="en-US" b="1" dirty="0">
                <a:solidFill>
                  <a:schemeClr val="accent1"/>
                </a:solidFill>
                <a:latin typeface="UVN Saigon" panose="00000400000000000000" pitchFamily="2" charset="0"/>
                <a:cs typeface="Times New Roman" panose="02020603050405020304" pitchFamily="18" charset="0"/>
              </a:rPr>
              <a:t> </a:t>
            </a:r>
            <a:r>
              <a:rPr lang="en-US" altLang="en-US" b="1" dirty="0" err="1">
                <a:solidFill>
                  <a:schemeClr val="accent1"/>
                </a:solidFill>
                <a:latin typeface="UVN Saigon" panose="00000400000000000000" pitchFamily="2" charset="0"/>
                <a:cs typeface="Times New Roman" panose="02020603050405020304" pitchFamily="18" charset="0"/>
              </a:rPr>
              <a:t>từng</a:t>
            </a:r>
            <a:r>
              <a:rPr lang="en-US" altLang="en-US" b="1" dirty="0">
                <a:solidFill>
                  <a:schemeClr val="accent1"/>
                </a:solidFill>
                <a:latin typeface="UVN Saigon" panose="00000400000000000000" pitchFamily="2" charset="0"/>
                <a:cs typeface="Times New Roman" panose="02020603050405020304" pitchFamily="18" charset="0"/>
              </a:rPr>
              <a:t> </a:t>
            </a:r>
            <a:r>
              <a:rPr lang="en-US" altLang="en-US" b="1" dirty="0" err="1">
                <a:solidFill>
                  <a:schemeClr val="accent1"/>
                </a:solidFill>
                <a:latin typeface="UVN Saigon" panose="00000400000000000000" pitchFamily="2" charset="0"/>
                <a:cs typeface="Times New Roman" panose="02020603050405020304" pitchFamily="18" charset="0"/>
              </a:rPr>
              <a:t>đoạn</a:t>
            </a:r>
            <a:r>
              <a:rPr lang="en-US" altLang="en-US" b="1" dirty="0">
                <a:solidFill>
                  <a:schemeClr val="accent1"/>
                </a:solidFill>
                <a:latin typeface="UVN Saigon" panose="00000400000000000000" pitchFamily="2" charset="0"/>
                <a:cs typeface="Times New Roman" panose="02020603050405020304" pitchFamily="18" charset="0"/>
              </a:rPr>
              <a:t> </a:t>
            </a:r>
            <a:r>
              <a:rPr lang="en-US" altLang="en-US" b="1" dirty="0" err="1">
                <a:solidFill>
                  <a:schemeClr val="accent1"/>
                </a:solidFill>
                <a:latin typeface="UVN Saigon" panose="00000400000000000000" pitchFamily="2" charset="0"/>
                <a:cs typeface="Times New Roman" panose="02020603050405020304" pitchFamily="18" charset="0"/>
              </a:rPr>
              <a:t>thân</a:t>
            </a:r>
            <a:r>
              <a:rPr lang="en-US" altLang="en-US" b="1" dirty="0">
                <a:solidFill>
                  <a:schemeClr val="accent1"/>
                </a:solidFill>
                <a:latin typeface="UVN Saigon" panose="00000400000000000000" pitchFamily="2" charset="0"/>
                <a:cs typeface="Times New Roman" panose="02020603050405020304" pitchFamily="18" charset="0"/>
              </a:rPr>
              <a:t> </a:t>
            </a:r>
            <a:r>
              <a:rPr lang="en-US" altLang="en-US" b="1" dirty="0" err="1">
                <a:solidFill>
                  <a:schemeClr val="accent1"/>
                </a:solidFill>
                <a:latin typeface="UVN Saigon" panose="00000400000000000000" pitchFamily="2" charset="0"/>
                <a:cs typeface="Times New Roman" panose="02020603050405020304" pitchFamily="18" charset="0"/>
              </a:rPr>
              <a:t>bài</a:t>
            </a:r>
            <a:r>
              <a:rPr lang="en-US" altLang="en-US" b="1" dirty="0">
                <a:solidFill>
                  <a:schemeClr val="accent1"/>
                </a:solidFill>
                <a:latin typeface="UVN Saigon" panose="00000400000000000000" pitchFamily="2" charset="0"/>
                <a:cs typeface="Times New Roman" panose="02020603050405020304" pitchFamily="18" charset="0"/>
              </a:rPr>
              <a:t>. </a:t>
            </a:r>
            <a:r>
              <a:rPr lang="en-US" altLang="en-US" b="1" dirty="0" err="1">
                <a:solidFill>
                  <a:schemeClr val="accent1"/>
                </a:solidFill>
                <a:latin typeface="UVN Saigon" panose="00000400000000000000" pitchFamily="2" charset="0"/>
                <a:cs typeface="Times New Roman" panose="02020603050405020304" pitchFamily="18" charset="0"/>
              </a:rPr>
              <a:t>Chú</a:t>
            </a:r>
            <a:r>
              <a:rPr lang="en-US" altLang="en-US" b="1" dirty="0">
                <a:solidFill>
                  <a:schemeClr val="accent1"/>
                </a:solidFill>
                <a:latin typeface="UVN Saigon" panose="00000400000000000000" pitchFamily="2" charset="0"/>
                <a:cs typeface="Times New Roman" panose="02020603050405020304" pitchFamily="18" charset="0"/>
              </a:rPr>
              <a:t> ý </a:t>
            </a:r>
            <a:r>
              <a:rPr lang="en-US" altLang="en-US" b="1" dirty="0" err="1">
                <a:solidFill>
                  <a:schemeClr val="accent1"/>
                </a:solidFill>
                <a:latin typeface="UVN Saigon" panose="00000400000000000000" pitchFamily="2" charset="0"/>
                <a:cs typeface="Times New Roman" panose="02020603050405020304" pitchFamily="18" charset="0"/>
              </a:rPr>
              <a:t>có</a:t>
            </a:r>
            <a:r>
              <a:rPr lang="en-US" altLang="en-US" b="1" dirty="0">
                <a:solidFill>
                  <a:schemeClr val="accent1"/>
                </a:solidFill>
                <a:latin typeface="UVN Saigon" panose="00000400000000000000" pitchFamily="2" charset="0"/>
                <a:cs typeface="Times New Roman" panose="02020603050405020304" pitchFamily="18" charset="0"/>
              </a:rPr>
              <a:t> </a:t>
            </a:r>
            <a:r>
              <a:rPr lang="en-US" altLang="en-US" b="1" dirty="0" err="1">
                <a:solidFill>
                  <a:schemeClr val="accent1"/>
                </a:solidFill>
                <a:latin typeface="UVN Saigon" panose="00000400000000000000" pitchFamily="2" charset="0"/>
                <a:cs typeface="Times New Roman" panose="02020603050405020304" pitchFamily="18" charset="0"/>
              </a:rPr>
              <a:t>câu</a:t>
            </a:r>
            <a:r>
              <a:rPr lang="en-US" altLang="en-US" b="1" dirty="0">
                <a:solidFill>
                  <a:schemeClr val="accent1"/>
                </a:solidFill>
                <a:latin typeface="UVN Saigon" panose="00000400000000000000" pitchFamily="2" charset="0"/>
                <a:cs typeface="Times New Roman" panose="02020603050405020304" pitchFamily="18" charset="0"/>
              </a:rPr>
              <a:t> </a:t>
            </a:r>
            <a:r>
              <a:rPr lang="en-US" altLang="en-US" b="1" dirty="0" err="1">
                <a:solidFill>
                  <a:schemeClr val="accent1"/>
                </a:solidFill>
                <a:latin typeface="UVN Saigon" panose="00000400000000000000" pitchFamily="2" charset="0"/>
                <a:cs typeface="Times New Roman" panose="02020603050405020304" pitchFamily="18" charset="0"/>
              </a:rPr>
              <a:t>mở</a:t>
            </a:r>
            <a:r>
              <a:rPr lang="en-US" altLang="en-US" b="1" dirty="0">
                <a:solidFill>
                  <a:schemeClr val="accent1"/>
                </a:solidFill>
                <a:latin typeface="UVN Saigon" panose="00000400000000000000" pitchFamily="2" charset="0"/>
                <a:cs typeface="Times New Roman" panose="02020603050405020304" pitchFamily="18" charset="0"/>
              </a:rPr>
              <a:t> </a:t>
            </a:r>
            <a:r>
              <a:rPr lang="en-US" altLang="en-US" b="1" dirty="0" err="1">
                <a:solidFill>
                  <a:schemeClr val="accent1"/>
                </a:solidFill>
                <a:latin typeface="UVN Saigon" panose="00000400000000000000" pitchFamily="2" charset="0"/>
                <a:cs typeface="Times New Roman" panose="02020603050405020304" pitchFamily="18" charset="0"/>
              </a:rPr>
              <a:t>đoạn</a:t>
            </a:r>
            <a:r>
              <a:rPr lang="en-US" altLang="en-US" b="1" dirty="0">
                <a:solidFill>
                  <a:schemeClr val="accent1"/>
                </a:solidFill>
                <a:latin typeface="UVN Saigon" panose="00000400000000000000" pitchFamily="2" charset="0"/>
                <a:cs typeface="Times New Roman" panose="02020603050405020304" pitchFamily="18" charset="0"/>
              </a:rPr>
              <a:t>.</a:t>
            </a:r>
          </a:p>
        </p:txBody>
      </p:sp>
    </p:spTree>
    <p:extLst>
      <p:ext uri="{BB962C8B-B14F-4D97-AF65-F5344CB8AC3E}">
        <p14:creationId xmlns:p14="http://schemas.microsoft.com/office/powerpoint/2010/main" val="2396987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29">
                                            <p:txEl>
                                              <p:pRg st="0" end="0"/>
                                            </p:txEl>
                                          </p:spTgt>
                                        </p:tgtEl>
                                      </p:cBhvr>
                                    </p:animEffect>
                                    <p:animScale>
                                      <p:cBhvr>
                                        <p:cTn id="7" dur="250" autoRev="1" fill="hold"/>
                                        <p:tgtEl>
                                          <p:spTgt spid="29">
                                            <p:txEl>
                                              <p:pRg st="0" end="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4171546" cy="1064090"/>
          </a:xfrm>
          <a:prstGeom prst="rect">
            <a:avLst/>
          </a:prstGeom>
        </p:spPr>
      </p:pic>
      <p:pic>
        <p:nvPicPr>
          <p:cNvPr id="30" name="图片 29"/>
          <p:cNvPicPr>
            <a:picLocks noChangeAspect="1"/>
          </p:cNvPicPr>
          <p:nvPr/>
        </p:nvPicPr>
        <p:blipFill>
          <a:blip r:embed="rId4"/>
          <a:stretch>
            <a:fillRect/>
          </a:stretch>
        </p:blipFill>
        <p:spPr>
          <a:xfrm>
            <a:off x="-297685" y="1640347"/>
            <a:ext cx="5100232" cy="5130801"/>
          </a:xfrm>
          <a:prstGeom prst="rect">
            <a:avLst/>
          </a:prstGeom>
        </p:spPr>
      </p:pic>
      <p:sp>
        <p:nvSpPr>
          <p:cNvPr id="8" name="Text Box 7"/>
          <p:cNvSpPr txBox="1">
            <a:spLocks noChangeArrowheads="1"/>
          </p:cNvSpPr>
          <p:nvPr/>
        </p:nvSpPr>
        <p:spPr bwMode="auto">
          <a:xfrm>
            <a:off x="3592768" y="184035"/>
            <a:ext cx="83820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 typeface="Wingdings" panose="05000000000000000000" pitchFamily="2" charset="2"/>
              <a:buNone/>
            </a:pPr>
            <a:r>
              <a:rPr lang="en-US" altLang="en-US" b="1" dirty="0">
                <a:solidFill>
                  <a:schemeClr val="accent1"/>
                </a:solidFill>
                <a:latin typeface="UVN Saigon" panose="00000400000000000000" pitchFamily="2" charset="0"/>
                <a:cs typeface="Times New Roman" panose="02020603050405020304" pitchFamily="18" charset="0"/>
              </a:rPr>
              <a:t>3. </a:t>
            </a:r>
            <a:r>
              <a:rPr lang="en-US" altLang="en-US" b="1" dirty="0" err="1">
                <a:solidFill>
                  <a:schemeClr val="accent1"/>
                </a:solidFill>
                <a:latin typeface="UVN Saigon" panose="00000400000000000000" pitchFamily="2" charset="0"/>
                <a:cs typeface="Times New Roman" panose="02020603050405020304" pitchFamily="18" charset="0"/>
              </a:rPr>
              <a:t>Viết</a:t>
            </a:r>
            <a:r>
              <a:rPr lang="en-US" altLang="en-US" b="1" dirty="0">
                <a:solidFill>
                  <a:schemeClr val="accent1"/>
                </a:solidFill>
                <a:latin typeface="UVN Saigon" panose="00000400000000000000" pitchFamily="2" charset="0"/>
                <a:cs typeface="Times New Roman" panose="02020603050405020304" pitchFamily="18" charset="0"/>
              </a:rPr>
              <a:t> </a:t>
            </a:r>
            <a:r>
              <a:rPr lang="en-US" altLang="en-US" b="1" dirty="0" err="1">
                <a:solidFill>
                  <a:schemeClr val="accent1"/>
                </a:solidFill>
                <a:latin typeface="UVN Saigon" panose="00000400000000000000" pitchFamily="2" charset="0"/>
                <a:cs typeface="Times New Roman" panose="02020603050405020304" pitchFamily="18" charset="0"/>
              </a:rPr>
              <a:t>từng</a:t>
            </a:r>
            <a:r>
              <a:rPr lang="en-US" altLang="en-US" b="1" dirty="0">
                <a:solidFill>
                  <a:schemeClr val="accent1"/>
                </a:solidFill>
                <a:latin typeface="UVN Saigon" panose="00000400000000000000" pitchFamily="2" charset="0"/>
                <a:cs typeface="Times New Roman" panose="02020603050405020304" pitchFamily="18" charset="0"/>
              </a:rPr>
              <a:t> </a:t>
            </a:r>
            <a:r>
              <a:rPr lang="en-US" altLang="en-US" b="1" dirty="0" err="1">
                <a:solidFill>
                  <a:schemeClr val="accent1"/>
                </a:solidFill>
                <a:latin typeface="UVN Saigon" panose="00000400000000000000" pitchFamily="2" charset="0"/>
                <a:cs typeface="Times New Roman" panose="02020603050405020304" pitchFamily="18" charset="0"/>
              </a:rPr>
              <a:t>đoạn</a:t>
            </a:r>
            <a:r>
              <a:rPr lang="en-US" altLang="en-US" b="1" dirty="0">
                <a:solidFill>
                  <a:schemeClr val="accent1"/>
                </a:solidFill>
                <a:latin typeface="UVN Saigon" panose="00000400000000000000" pitchFamily="2" charset="0"/>
                <a:cs typeface="Times New Roman" panose="02020603050405020304" pitchFamily="18" charset="0"/>
              </a:rPr>
              <a:t> </a:t>
            </a:r>
            <a:r>
              <a:rPr lang="en-US" altLang="en-US" b="1" dirty="0" err="1">
                <a:solidFill>
                  <a:schemeClr val="accent1"/>
                </a:solidFill>
                <a:latin typeface="UVN Saigon" panose="00000400000000000000" pitchFamily="2" charset="0"/>
                <a:cs typeface="Times New Roman" panose="02020603050405020304" pitchFamily="18" charset="0"/>
              </a:rPr>
              <a:t>thân</a:t>
            </a:r>
            <a:r>
              <a:rPr lang="en-US" altLang="en-US" b="1" dirty="0">
                <a:solidFill>
                  <a:schemeClr val="accent1"/>
                </a:solidFill>
                <a:latin typeface="UVN Saigon" panose="00000400000000000000" pitchFamily="2" charset="0"/>
                <a:cs typeface="Times New Roman" panose="02020603050405020304" pitchFamily="18" charset="0"/>
              </a:rPr>
              <a:t> </a:t>
            </a:r>
            <a:r>
              <a:rPr lang="en-US" altLang="en-US" b="1" dirty="0" err="1">
                <a:solidFill>
                  <a:schemeClr val="accent1"/>
                </a:solidFill>
                <a:latin typeface="UVN Saigon" panose="00000400000000000000" pitchFamily="2" charset="0"/>
                <a:cs typeface="Times New Roman" panose="02020603050405020304" pitchFamily="18" charset="0"/>
              </a:rPr>
              <a:t>bài</a:t>
            </a:r>
            <a:r>
              <a:rPr lang="en-US" altLang="en-US" b="1" dirty="0">
                <a:solidFill>
                  <a:schemeClr val="accent1"/>
                </a:solidFill>
                <a:latin typeface="UVN Saigon" panose="00000400000000000000" pitchFamily="2" charset="0"/>
                <a:cs typeface="Times New Roman" panose="02020603050405020304" pitchFamily="18" charset="0"/>
              </a:rPr>
              <a:t>. </a:t>
            </a:r>
            <a:r>
              <a:rPr lang="en-US" altLang="en-US" b="1" dirty="0" err="1">
                <a:solidFill>
                  <a:schemeClr val="accent1"/>
                </a:solidFill>
                <a:latin typeface="UVN Saigon" panose="00000400000000000000" pitchFamily="2" charset="0"/>
                <a:cs typeface="Times New Roman" panose="02020603050405020304" pitchFamily="18" charset="0"/>
              </a:rPr>
              <a:t>Chú</a:t>
            </a:r>
            <a:r>
              <a:rPr lang="en-US" altLang="en-US" b="1" dirty="0">
                <a:solidFill>
                  <a:schemeClr val="accent1"/>
                </a:solidFill>
                <a:latin typeface="UVN Saigon" panose="00000400000000000000" pitchFamily="2" charset="0"/>
                <a:cs typeface="Times New Roman" panose="02020603050405020304" pitchFamily="18" charset="0"/>
              </a:rPr>
              <a:t> ý </a:t>
            </a:r>
            <a:r>
              <a:rPr lang="en-US" altLang="en-US" b="1" dirty="0" err="1">
                <a:solidFill>
                  <a:schemeClr val="accent1"/>
                </a:solidFill>
                <a:latin typeface="UVN Saigon" panose="00000400000000000000" pitchFamily="2" charset="0"/>
                <a:cs typeface="Times New Roman" panose="02020603050405020304" pitchFamily="18" charset="0"/>
              </a:rPr>
              <a:t>có</a:t>
            </a:r>
            <a:r>
              <a:rPr lang="en-US" altLang="en-US" b="1" dirty="0">
                <a:solidFill>
                  <a:schemeClr val="accent1"/>
                </a:solidFill>
                <a:latin typeface="UVN Saigon" panose="00000400000000000000" pitchFamily="2" charset="0"/>
                <a:cs typeface="Times New Roman" panose="02020603050405020304" pitchFamily="18" charset="0"/>
              </a:rPr>
              <a:t> </a:t>
            </a:r>
            <a:r>
              <a:rPr lang="en-US" altLang="en-US" b="1" dirty="0" err="1">
                <a:solidFill>
                  <a:schemeClr val="accent1"/>
                </a:solidFill>
                <a:latin typeface="UVN Saigon" panose="00000400000000000000" pitchFamily="2" charset="0"/>
                <a:cs typeface="Times New Roman" panose="02020603050405020304" pitchFamily="18" charset="0"/>
              </a:rPr>
              <a:t>câu</a:t>
            </a:r>
            <a:r>
              <a:rPr lang="en-US" altLang="en-US" b="1" dirty="0">
                <a:solidFill>
                  <a:schemeClr val="accent1"/>
                </a:solidFill>
                <a:latin typeface="UVN Saigon" panose="00000400000000000000" pitchFamily="2" charset="0"/>
                <a:cs typeface="Times New Roman" panose="02020603050405020304" pitchFamily="18" charset="0"/>
              </a:rPr>
              <a:t> </a:t>
            </a:r>
            <a:r>
              <a:rPr lang="en-US" altLang="en-US" b="1" dirty="0" err="1">
                <a:solidFill>
                  <a:schemeClr val="accent1"/>
                </a:solidFill>
                <a:latin typeface="UVN Saigon" panose="00000400000000000000" pitchFamily="2" charset="0"/>
                <a:cs typeface="Times New Roman" panose="02020603050405020304" pitchFamily="18" charset="0"/>
              </a:rPr>
              <a:t>mở</a:t>
            </a:r>
            <a:r>
              <a:rPr lang="en-US" altLang="en-US" b="1" dirty="0">
                <a:solidFill>
                  <a:schemeClr val="accent1"/>
                </a:solidFill>
                <a:latin typeface="UVN Saigon" panose="00000400000000000000" pitchFamily="2" charset="0"/>
                <a:cs typeface="Times New Roman" panose="02020603050405020304" pitchFamily="18" charset="0"/>
              </a:rPr>
              <a:t> </a:t>
            </a:r>
            <a:r>
              <a:rPr lang="en-US" altLang="en-US" b="1" dirty="0" err="1">
                <a:solidFill>
                  <a:schemeClr val="accent1"/>
                </a:solidFill>
                <a:latin typeface="UVN Saigon" panose="00000400000000000000" pitchFamily="2" charset="0"/>
                <a:cs typeface="Times New Roman" panose="02020603050405020304" pitchFamily="18" charset="0"/>
              </a:rPr>
              <a:t>đoạn</a:t>
            </a:r>
            <a:r>
              <a:rPr lang="en-US" altLang="en-US" b="1" dirty="0">
                <a:solidFill>
                  <a:schemeClr val="accent1"/>
                </a:solidFill>
                <a:latin typeface="UVN Saigon" panose="00000400000000000000" pitchFamily="2" charset="0"/>
                <a:cs typeface="Times New Roman" panose="02020603050405020304" pitchFamily="18" charset="0"/>
              </a:rPr>
              <a:t>.</a:t>
            </a:r>
          </a:p>
        </p:txBody>
      </p:sp>
      <p:sp>
        <p:nvSpPr>
          <p:cNvPr id="10" name="Text Box 15"/>
          <p:cNvSpPr txBox="1">
            <a:spLocks noChangeArrowheads="1"/>
          </p:cNvSpPr>
          <p:nvPr/>
        </p:nvSpPr>
        <p:spPr bwMode="auto">
          <a:xfrm>
            <a:off x="4596071" y="1204925"/>
            <a:ext cx="7487776" cy="6001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kumimoji="1" lang="en-US" altLang="en-US" sz="2000" dirty="0">
                <a:latin typeface="UVN Saigon" panose="00000400000000000000" pitchFamily="2" charset="0"/>
              </a:rPr>
              <a:t> </a:t>
            </a:r>
            <a:r>
              <a:rPr kumimoji="1" lang="en-US" altLang="en-US" dirty="0">
                <a:latin typeface="UVN Saigon" panose="00000400000000000000" pitchFamily="2" charset="0"/>
                <a:cs typeface="Times New Roman" panose="02020603050405020304" pitchFamily="18" charset="0"/>
              </a:rPr>
              <a:t>b) </a:t>
            </a:r>
            <a:r>
              <a:rPr kumimoji="1" lang="en-US" altLang="en-US" dirty="0" err="1">
                <a:latin typeface="UVN Saigon" panose="00000400000000000000" pitchFamily="2" charset="0"/>
                <a:cs typeface="Times New Roman" panose="02020603050405020304" pitchFamily="18" charset="0"/>
              </a:rPr>
              <a:t>Vừa</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nhìn</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thấy</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chiếc</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đèn</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em</a:t>
            </a:r>
            <a:r>
              <a:rPr kumimoji="1" lang="en-US" altLang="en-US" dirty="0">
                <a:latin typeface="UVN Saigon" panose="00000400000000000000" pitchFamily="2" charset="0"/>
                <a:cs typeface="Times New Roman" panose="02020603050405020304" pitchFamily="18" charset="0"/>
              </a:rPr>
              <a:t> reo </a:t>
            </a:r>
            <a:r>
              <a:rPr kumimoji="1" lang="en-US" altLang="en-US" dirty="0" err="1">
                <a:latin typeface="UVN Saigon" panose="00000400000000000000" pitchFamily="2" charset="0"/>
                <a:cs typeface="Times New Roman" panose="02020603050405020304" pitchFamily="18" charset="0"/>
              </a:rPr>
              <a:t>lên</a:t>
            </a:r>
            <a:r>
              <a:rPr kumimoji="1" lang="en-US" altLang="en-US" dirty="0">
                <a:latin typeface="UVN Saigon" panose="00000400000000000000" pitchFamily="2" charset="0"/>
                <a:cs typeface="Times New Roman" panose="02020603050405020304" pitchFamily="18" charset="0"/>
              </a:rPr>
              <a:t> sung </a:t>
            </a:r>
            <a:r>
              <a:rPr kumimoji="1" lang="en-US" altLang="en-US" dirty="0" err="1">
                <a:latin typeface="UVN Saigon" panose="00000400000000000000" pitchFamily="2" charset="0"/>
                <a:cs typeface="Times New Roman" panose="02020603050405020304" pitchFamily="18" charset="0"/>
              </a:rPr>
              <a:t>sướng</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Ôi</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Chiếc</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đèn</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mới</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đẹp</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làm</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sao</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Chiếc</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đèn</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ông</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sao</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nằm</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gọn</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trong</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khung</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tre</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hình</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tròn</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đường</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kính</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khoảng</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năm</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mươi</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xăng</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ti</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mét</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Chiếc</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đèn</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được</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làm</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từ</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những</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chất</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liệu</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rất</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thân</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thuộc</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với</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người</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dân</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Việt</a:t>
            </a:r>
            <a:r>
              <a:rPr kumimoji="1" lang="en-US" altLang="en-US" dirty="0">
                <a:latin typeface="UVN Saigon" panose="00000400000000000000" pitchFamily="2" charset="0"/>
                <a:cs typeface="Times New Roman" panose="02020603050405020304" pitchFamily="18" charset="0"/>
              </a:rPr>
              <a:t> Nam </a:t>
            </a:r>
            <a:r>
              <a:rPr kumimoji="1" lang="en-US" altLang="en-US" dirty="0" err="1">
                <a:latin typeface="UVN Saigon" panose="00000400000000000000" pitchFamily="2" charset="0"/>
                <a:cs typeface="Times New Roman" panose="02020603050405020304" pitchFamily="18" charset="0"/>
              </a:rPr>
              <a:t>là</a:t>
            </a:r>
            <a:r>
              <a:rPr kumimoji="1" lang="en-US" altLang="en-US" dirty="0">
                <a:latin typeface="UVN Saigon" panose="00000400000000000000" pitchFamily="2" charset="0"/>
                <a:cs typeface="Times New Roman" panose="02020603050405020304" pitchFamily="18" charset="0"/>
              </a:rPr>
              <a:t> nan </a:t>
            </a:r>
            <a:r>
              <a:rPr kumimoji="1" lang="en-US" altLang="en-US" dirty="0" err="1">
                <a:latin typeface="UVN Saigon" panose="00000400000000000000" pitchFamily="2" charset="0"/>
                <a:cs typeface="Times New Roman" panose="02020603050405020304" pitchFamily="18" charset="0"/>
              </a:rPr>
              <a:t>tre</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và</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giấy</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bóng</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giấy</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màu</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các</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loại</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Giấy</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bóng</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đủ</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các</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màu</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đỏ</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vàng</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xanh</a:t>
            </a:r>
            <a:r>
              <a:rPr kumimoji="1" lang="en-US" altLang="en-US" dirty="0">
                <a:latin typeface="UVN Saigon" panose="00000400000000000000" pitchFamily="2" charset="0"/>
                <a:cs typeface="Times New Roman" panose="02020603050405020304" pitchFamily="18" charset="0"/>
              </a:rPr>
              <a:t> lam, </a:t>
            </a:r>
            <a:r>
              <a:rPr kumimoji="1" lang="en-US" altLang="en-US" dirty="0" err="1">
                <a:latin typeface="UVN Saigon" panose="00000400000000000000" pitchFamily="2" charset="0"/>
                <a:cs typeface="Times New Roman" panose="02020603050405020304" pitchFamily="18" charset="0"/>
              </a:rPr>
              <a:t>làm</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cho</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chiếc</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đèn</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thêm</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lộng</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lẫy</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hơn</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Em</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đặt</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tên</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cho</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nó</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là</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Chiếc</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đèn</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thời</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ấu</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thơ</a:t>
            </a:r>
            <a:r>
              <a:rPr kumimoji="1" lang="en-US" altLang="en-US" dirty="0">
                <a:latin typeface="UVN Saigon" panose="00000400000000000000" pitchFamily="2" charset="0"/>
                <a:cs typeface="Times New Roman" panose="02020603050405020304" pitchFamily="18" charset="0"/>
              </a:rPr>
              <a:t>”.</a:t>
            </a:r>
            <a:br>
              <a:rPr kumimoji="1" lang="en-US" altLang="en-US" dirty="0">
                <a:latin typeface="UVN Saigon" panose="00000400000000000000" pitchFamily="2" charset="0"/>
                <a:cs typeface="Times New Roman" panose="02020603050405020304" pitchFamily="18" charset="0"/>
              </a:rPr>
            </a:br>
            <a:endParaRPr kumimoji="1" lang="vi-V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253934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50667">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14:bounceEnd="50667">
                                          <p:cBhvr additive="base">
                                            <p:cTn id="7" dur="750" fill="hold"/>
                                            <p:tgtEl>
                                              <p:spTgt spid="30"/>
                                            </p:tgtEl>
                                            <p:attrNameLst>
                                              <p:attrName>ppt_x</p:attrName>
                                            </p:attrNameLst>
                                          </p:cBhvr>
                                          <p:tavLst>
                                            <p:tav tm="0">
                                              <p:val>
                                                <p:strVal val="#ppt_x"/>
                                              </p:val>
                                            </p:tav>
                                            <p:tav tm="100000">
                                              <p:val>
                                                <p:strVal val="#ppt_x"/>
                                              </p:val>
                                            </p:tav>
                                          </p:tavLst>
                                        </p:anim>
                                        <p:anim calcmode="lin" valueType="num" p14:bounceEnd="50667">
                                          <p:cBhvr additive="base">
                                            <p:cTn id="8" dur="75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9"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ppt_x</p:attrName>
                                            </p:attrNameLst>
                                          </p:cBhvr>
                                          <p:tavLst>
                                            <p:tav tm="0">
                                              <p:val>
                                                <p:strVal val="#ppt_x-.2"/>
                                              </p:val>
                                            </p:tav>
                                            <p:tav tm="100000">
                                              <p:val>
                                                <p:strVal val="#ppt_x"/>
                                              </p:val>
                                            </p:tav>
                                          </p:tavLst>
                                        </p:anim>
                                        <p:anim calcmode="lin" valueType="num">
                                          <p:cBhvr>
                                            <p:cTn id="14"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15" dur="10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0">
                                                <p:txEl>
                                                  <p:pRg st="0" end="0"/>
                                                </p:txEl>
                                              </p:spTgt>
                                            </p:tgtEl>
                                            <p:attrNameLst>
                                              <p:attrName>style.visibility</p:attrName>
                                            </p:attrNameLst>
                                          </p:cBhvr>
                                          <p:to>
                                            <p:strVal val="visible"/>
                                          </p:to>
                                        </p:set>
                                        <p:anim calcmode="lin" valueType="num">
                                          <p:cBhvr additive="base">
                                            <p:cTn id="20"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750" fill="hold"/>
                                            <p:tgtEl>
                                              <p:spTgt spid="30"/>
                                            </p:tgtEl>
                                            <p:attrNameLst>
                                              <p:attrName>ppt_x</p:attrName>
                                            </p:attrNameLst>
                                          </p:cBhvr>
                                          <p:tavLst>
                                            <p:tav tm="0">
                                              <p:val>
                                                <p:strVal val="#ppt_x"/>
                                              </p:val>
                                            </p:tav>
                                            <p:tav tm="100000">
                                              <p:val>
                                                <p:strVal val="#ppt_x"/>
                                              </p:val>
                                            </p:tav>
                                          </p:tavLst>
                                        </p:anim>
                                        <p:anim calcmode="lin" valueType="num">
                                          <p:cBhvr additive="base">
                                            <p:cTn id="8" dur="75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9"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ppt_x</p:attrName>
                                            </p:attrNameLst>
                                          </p:cBhvr>
                                          <p:tavLst>
                                            <p:tav tm="0">
                                              <p:val>
                                                <p:strVal val="#ppt_x-.2"/>
                                              </p:val>
                                            </p:tav>
                                            <p:tav tm="100000">
                                              <p:val>
                                                <p:strVal val="#ppt_x"/>
                                              </p:val>
                                            </p:tav>
                                          </p:tavLst>
                                        </p:anim>
                                        <p:anim calcmode="lin" valueType="num">
                                          <p:cBhvr>
                                            <p:cTn id="14"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15" dur="10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0">
                                                <p:txEl>
                                                  <p:pRg st="0" end="0"/>
                                                </p:txEl>
                                              </p:spTgt>
                                            </p:tgtEl>
                                            <p:attrNameLst>
                                              <p:attrName>style.visibility</p:attrName>
                                            </p:attrNameLst>
                                          </p:cBhvr>
                                          <p:to>
                                            <p:strVal val="visible"/>
                                          </p:to>
                                        </p:set>
                                        <p:anim calcmode="lin" valueType="num">
                                          <p:cBhvr additive="base">
                                            <p:cTn id="20"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4171546" cy="1064090"/>
          </a:xfrm>
          <a:prstGeom prst="rect">
            <a:avLst/>
          </a:prstGeom>
        </p:spPr>
      </p:pic>
      <p:pic>
        <p:nvPicPr>
          <p:cNvPr id="30" name="图片 29"/>
          <p:cNvPicPr>
            <a:picLocks noChangeAspect="1"/>
          </p:cNvPicPr>
          <p:nvPr/>
        </p:nvPicPr>
        <p:blipFill>
          <a:blip r:embed="rId4"/>
          <a:stretch>
            <a:fillRect/>
          </a:stretch>
        </p:blipFill>
        <p:spPr>
          <a:xfrm>
            <a:off x="-297685" y="1640347"/>
            <a:ext cx="5100232" cy="5130801"/>
          </a:xfrm>
          <a:prstGeom prst="rect">
            <a:avLst/>
          </a:prstGeom>
        </p:spPr>
      </p:pic>
      <p:sp>
        <p:nvSpPr>
          <p:cNvPr id="8" name="Text Box 7"/>
          <p:cNvSpPr txBox="1">
            <a:spLocks noChangeArrowheads="1"/>
          </p:cNvSpPr>
          <p:nvPr/>
        </p:nvSpPr>
        <p:spPr bwMode="auto">
          <a:xfrm>
            <a:off x="3592768" y="184035"/>
            <a:ext cx="83820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 typeface="Wingdings" panose="05000000000000000000" pitchFamily="2" charset="2"/>
              <a:buNone/>
            </a:pPr>
            <a:r>
              <a:rPr lang="en-US" altLang="en-US" b="1" dirty="0">
                <a:solidFill>
                  <a:schemeClr val="accent1"/>
                </a:solidFill>
                <a:latin typeface="UVN Saigon" panose="00000400000000000000" pitchFamily="2" charset="0"/>
                <a:cs typeface="Times New Roman" panose="02020603050405020304" pitchFamily="18" charset="0"/>
              </a:rPr>
              <a:t>3. </a:t>
            </a:r>
            <a:r>
              <a:rPr lang="en-US" altLang="en-US" b="1" dirty="0" err="1">
                <a:solidFill>
                  <a:schemeClr val="accent1"/>
                </a:solidFill>
                <a:latin typeface="UVN Saigon" panose="00000400000000000000" pitchFamily="2" charset="0"/>
                <a:cs typeface="Times New Roman" panose="02020603050405020304" pitchFamily="18" charset="0"/>
              </a:rPr>
              <a:t>Viết</a:t>
            </a:r>
            <a:r>
              <a:rPr lang="en-US" altLang="en-US" b="1" dirty="0">
                <a:solidFill>
                  <a:schemeClr val="accent1"/>
                </a:solidFill>
                <a:latin typeface="UVN Saigon" panose="00000400000000000000" pitchFamily="2" charset="0"/>
                <a:cs typeface="Times New Roman" panose="02020603050405020304" pitchFamily="18" charset="0"/>
              </a:rPr>
              <a:t> </a:t>
            </a:r>
            <a:r>
              <a:rPr lang="en-US" altLang="en-US" b="1" dirty="0" err="1">
                <a:solidFill>
                  <a:schemeClr val="accent1"/>
                </a:solidFill>
                <a:latin typeface="UVN Saigon" panose="00000400000000000000" pitchFamily="2" charset="0"/>
                <a:cs typeface="Times New Roman" panose="02020603050405020304" pitchFamily="18" charset="0"/>
              </a:rPr>
              <a:t>từng</a:t>
            </a:r>
            <a:r>
              <a:rPr lang="en-US" altLang="en-US" b="1" dirty="0">
                <a:solidFill>
                  <a:schemeClr val="accent1"/>
                </a:solidFill>
                <a:latin typeface="UVN Saigon" panose="00000400000000000000" pitchFamily="2" charset="0"/>
                <a:cs typeface="Times New Roman" panose="02020603050405020304" pitchFamily="18" charset="0"/>
              </a:rPr>
              <a:t> </a:t>
            </a:r>
            <a:r>
              <a:rPr lang="en-US" altLang="en-US" b="1" dirty="0" err="1">
                <a:solidFill>
                  <a:schemeClr val="accent1"/>
                </a:solidFill>
                <a:latin typeface="UVN Saigon" panose="00000400000000000000" pitchFamily="2" charset="0"/>
                <a:cs typeface="Times New Roman" panose="02020603050405020304" pitchFamily="18" charset="0"/>
              </a:rPr>
              <a:t>đoạn</a:t>
            </a:r>
            <a:r>
              <a:rPr lang="en-US" altLang="en-US" b="1" dirty="0">
                <a:solidFill>
                  <a:schemeClr val="accent1"/>
                </a:solidFill>
                <a:latin typeface="UVN Saigon" panose="00000400000000000000" pitchFamily="2" charset="0"/>
                <a:cs typeface="Times New Roman" panose="02020603050405020304" pitchFamily="18" charset="0"/>
              </a:rPr>
              <a:t> </a:t>
            </a:r>
            <a:r>
              <a:rPr lang="en-US" altLang="en-US" b="1" dirty="0" err="1">
                <a:solidFill>
                  <a:schemeClr val="accent1"/>
                </a:solidFill>
                <a:latin typeface="UVN Saigon" panose="00000400000000000000" pitchFamily="2" charset="0"/>
                <a:cs typeface="Times New Roman" panose="02020603050405020304" pitchFamily="18" charset="0"/>
              </a:rPr>
              <a:t>thân</a:t>
            </a:r>
            <a:r>
              <a:rPr lang="en-US" altLang="en-US" b="1" dirty="0">
                <a:solidFill>
                  <a:schemeClr val="accent1"/>
                </a:solidFill>
                <a:latin typeface="UVN Saigon" panose="00000400000000000000" pitchFamily="2" charset="0"/>
                <a:cs typeface="Times New Roman" panose="02020603050405020304" pitchFamily="18" charset="0"/>
              </a:rPr>
              <a:t> </a:t>
            </a:r>
            <a:r>
              <a:rPr lang="en-US" altLang="en-US" b="1" dirty="0" err="1">
                <a:solidFill>
                  <a:schemeClr val="accent1"/>
                </a:solidFill>
                <a:latin typeface="UVN Saigon" panose="00000400000000000000" pitchFamily="2" charset="0"/>
                <a:cs typeface="Times New Roman" panose="02020603050405020304" pitchFamily="18" charset="0"/>
              </a:rPr>
              <a:t>bài</a:t>
            </a:r>
            <a:r>
              <a:rPr lang="en-US" altLang="en-US" b="1" dirty="0">
                <a:solidFill>
                  <a:schemeClr val="accent1"/>
                </a:solidFill>
                <a:latin typeface="UVN Saigon" panose="00000400000000000000" pitchFamily="2" charset="0"/>
                <a:cs typeface="Times New Roman" panose="02020603050405020304" pitchFamily="18" charset="0"/>
              </a:rPr>
              <a:t>. </a:t>
            </a:r>
            <a:r>
              <a:rPr lang="en-US" altLang="en-US" b="1" dirty="0" err="1">
                <a:solidFill>
                  <a:schemeClr val="accent1"/>
                </a:solidFill>
                <a:latin typeface="UVN Saigon" panose="00000400000000000000" pitchFamily="2" charset="0"/>
                <a:cs typeface="Times New Roman" panose="02020603050405020304" pitchFamily="18" charset="0"/>
              </a:rPr>
              <a:t>Chú</a:t>
            </a:r>
            <a:r>
              <a:rPr lang="en-US" altLang="en-US" b="1" dirty="0">
                <a:solidFill>
                  <a:schemeClr val="accent1"/>
                </a:solidFill>
                <a:latin typeface="UVN Saigon" panose="00000400000000000000" pitchFamily="2" charset="0"/>
                <a:cs typeface="Times New Roman" panose="02020603050405020304" pitchFamily="18" charset="0"/>
              </a:rPr>
              <a:t> ý </a:t>
            </a:r>
            <a:r>
              <a:rPr lang="en-US" altLang="en-US" b="1" dirty="0" err="1">
                <a:solidFill>
                  <a:schemeClr val="accent1"/>
                </a:solidFill>
                <a:latin typeface="UVN Saigon" panose="00000400000000000000" pitchFamily="2" charset="0"/>
                <a:cs typeface="Times New Roman" panose="02020603050405020304" pitchFamily="18" charset="0"/>
              </a:rPr>
              <a:t>có</a:t>
            </a:r>
            <a:r>
              <a:rPr lang="en-US" altLang="en-US" b="1" dirty="0">
                <a:solidFill>
                  <a:schemeClr val="accent1"/>
                </a:solidFill>
                <a:latin typeface="UVN Saigon" panose="00000400000000000000" pitchFamily="2" charset="0"/>
                <a:cs typeface="Times New Roman" panose="02020603050405020304" pitchFamily="18" charset="0"/>
              </a:rPr>
              <a:t> </a:t>
            </a:r>
            <a:r>
              <a:rPr lang="en-US" altLang="en-US" b="1" dirty="0" err="1">
                <a:solidFill>
                  <a:schemeClr val="accent1"/>
                </a:solidFill>
                <a:latin typeface="UVN Saigon" panose="00000400000000000000" pitchFamily="2" charset="0"/>
                <a:cs typeface="Times New Roman" panose="02020603050405020304" pitchFamily="18" charset="0"/>
              </a:rPr>
              <a:t>câu</a:t>
            </a:r>
            <a:r>
              <a:rPr lang="en-US" altLang="en-US" b="1" dirty="0">
                <a:solidFill>
                  <a:schemeClr val="accent1"/>
                </a:solidFill>
                <a:latin typeface="UVN Saigon" panose="00000400000000000000" pitchFamily="2" charset="0"/>
                <a:cs typeface="Times New Roman" panose="02020603050405020304" pitchFamily="18" charset="0"/>
              </a:rPr>
              <a:t> </a:t>
            </a:r>
            <a:r>
              <a:rPr lang="en-US" altLang="en-US" b="1" dirty="0" err="1">
                <a:solidFill>
                  <a:schemeClr val="accent1"/>
                </a:solidFill>
                <a:latin typeface="UVN Saigon" panose="00000400000000000000" pitchFamily="2" charset="0"/>
                <a:cs typeface="Times New Roman" panose="02020603050405020304" pitchFamily="18" charset="0"/>
              </a:rPr>
              <a:t>mở</a:t>
            </a:r>
            <a:r>
              <a:rPr lang="en-US" altLang="en-US" b="1" dirty="0">
                <a:solidFill>
                  <a:schemeClr val="accent1"/>
                </a:solidFill>
                <a:latin typeface="UVN Saigon" panose="00000400000000000000" pitchFamily="2" charset="0"/>
                <a:cs typeface="Times New Roman" panose="02020603050405020304" pitchFamily="18" charset="0"/>
              </a:rPr>
              <a:t> </a:t>
            </a:r>
            <a:r>
              <a:rPr lang="en-US" altLang="en-US" b="1" dirty="0" err="1">
                <a:solidFill>
                  <a:schemeClr val="accent1"/>
                </a:solidFill>
                <a:latin typeface="UVN Saigon" panose="00000400000000000000" pitchFamily="2" charset="0"/>
                <a:cs typeface="Times New Roman" panose="02020603050405020304" pitchFamily="18" charset="0"/>
              </a:rPr>
              <a:t>đoạn</a:t>
            </a:r>
            <a:r>
              <a:rPr lang="en-US" altLang="en-US" b="1" dirty="0">
                <a:solidFill>
                  <a:schemeClr val="accent1"/>
                </a:solidFill>
                <a:latin typeface="UVN Saigon" panose="00000400000000000000" pitchFamily="2" charset="0"/>
                <a:cs typeface="Times New Roman" panose="02020603050405020304" pitchFamily="18" charset="0"/>
              </a:rPr>
              <a:t>.</a:t>
            </a:r>
          </a:p>
        </p:txBody>
      </p:sp>
      <p:sp>
        <p:nvSpPr>
          <p:cNvPr id="10" name="Text Box 15"/>
          <p:cNvSpPr txBox="1">
            <a:spLocks noChangeArrowheads="1"/>
          </p:cNvSpPr>
          <p:nvPr/>
        </p:nvSpPr>
        <p:spPr bwMode="auto">
          <a:xfrm>
            <a:off x="4596071" y="1145933"/>
            <a:ext cx="7487776" cy="6001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kumimoji="1" lang="en-US" altLang="en-US" sz="2000" dirty="0">
                <a:latin typeface="UVN Saigon" panose="00000400000000000000" pitchFamily="2" charset="0"/>
              </a:rPr>
              <a:t> </a:t>
            </a:r>
            <a:r>
              <a:rPr kumimoji="1" lang="en-US" altLang="en-US" dirty="0">
                <a:latin typeface="UVN Saigon" panose="00000400000000000000" pitchFamily="2" charset="0"/>
                <a:cs typeface="Times New Roman" panose="02020603050405020304" pitchFamily="18" charset="0"/>
              </a:rPr>
              <a:t>b) </a:t>
            </a:r>
            <a:r>
              <a:rPr kumimoji="1" lang="en-US" altLang="en-US" dirty="0" err="1">
                <a:solidFill>
                  <a:srgbClr val="FF0000"/>
                </a:solidFill>
                <a:latin typeface="UVN Saigon" panose="00000400000000000000" pitchFamily="2" charset="0"/>
                <a:cs typeface="Times New Roman" panose="02020603050405020304" pitchFamily="18" charset="0"/>
              </a:rPr>
              <a:t>Vừa</a:t>
            </a:r>
            <a:r>
              <a:rPr kumimoji="1" lang="en-US" altLang="en-US" dirty="0">
                <a:solidFill>
                  <a:srgbClr val="FF0000"/>
                </a:solidFill>
                <a:latin typeface="UVN Saigon" panose="00000400000000000000" pitchFamily="2" charset="0"/>
                <a:cs typeface="Times New Roman" panose="02020603050405020304" pitchFamily="18" charset="0"/>
              </a:rPr>
              <a:t> </a:t>
            </a:r>
            <a:r>
              <a:rPr kumimoji="1" lang="en-US" altLang="en-US" dirty="0" err="1">
                <a:solidFill>
                  <a:srgbClr val="FF0000"/>
                </a:solidFill>
                <a:latin typeface="UVN Saigon" panose="00000400000000000000" pitchFamily="2" charset="0"/>
                <a:cs typeface="Times New Roman" panose="02020603050405020304" pitchFamily="18" charset="0"/>
              </a:rPr>
              <a:t>nhìn</a:t>
            </a:r>
            <a:r>
              <a:rPr kumimoji="1" lang="en-US" altLang="en-US" dirty="0">
                <a:solidFill>
                  <a:srgbClr val="FF0000"/>
                </a:solidFill>
                <a:latin typeface="UVN Saigon" panose="00000400000000000000" pitchFamily="2" charset="0"/>
                <a:cs typeface="Times New Roman" panose="02020603050405020304" pitchFamily="18" charset="0"/>
              </a:rPr>
              <a:t> </a:t>
            </a:r>
            <a:r>
              <a:rPr kumimoji="1" lang="en-US" altLang="en-US" dirty="0" err="1">
                <a:solidFill>
                  <a:srgbClr val="FF0000"/>
                </a:solidFill>
                <a:latin typeface="UVN Saigon" panose="00000400000000000000" pitchFamily="2" charset="0"/>
                <a:cs typeface="Times New Roman" panose="02020603050405020304" pitchFamily="18" charset="0"/>
              </a:rPr>
              <a:t>thấy</a:t>
            </a:r>
            <a:r>
              <a:rPr kumimoji="1" lang="en-US" altLang="en-US" dirty="0">
                <a:solidFill>
                  <a:srgbClr val="FF0000"/>
                </a:solidFill>
                <a:latin typeface="UVN Saigon" panose="00000400000000000000" pitchFamily="2" charset="0"/>
                <a:cs typeface="Times New Roman" panose="02020603050405020304" pitchFamily="18" charset="0"/>
              </a:rPr>
              <a:t> </a:t>
            </a:r>
            <a:r>
              <a:rPr kumimoji="1" lang="en-US" altLang="en-US" dirty="0" err="1">
                <a:solidFill>
                  <a:srgbClr val="FF0000"/>
                </a:solidFill>
                <a:latin typeface="UVN Saigon" panose="00000400000000000000" pitchFamily="2" charset="0"/>
                <a:cs typeface="Times New Roman" panose="02020603050405020304" pitchFamily="18" charset="0"/>
              </a:rPr>
              <a:t>chiếc</a:t>
            </a:r>
            <a:r>
              <a:rPr kumimoji="1" lang="en-US" altLang="en-US" dirty="0">
                <a:solidFill>
                  <a:srgbClr val="FF0000"/>
                </a:solidFill>
                <a:latin typeface="UVN Saigon" panose="00000400000000000000" pitchFamily="2" charset="0"/>
                <a:cs typeface="Times New Roman" panose="02020603050405020304" pitchFamily="18" charset="0"/>
              </a:rPr>
              <a:t> </a:t>
            </a:r>
            <a:r>
              <a:rPr kumimoji="1" lang="en-US" altLang="en-US" dirty="0" err="1">
                <a:solidFill>
                  <a:srgbClr val="FF0000"/>
                </a:solidFill>
                <a:latin typeface="UVN Saigon" panose="00000400000000000000" pitchFamily="2" charset="0"/>
                <a:cs typeface="Times New Roman" panose="02020603050405020304" pitchFamily="18" charset="0"/>
              </a:rPr>
              <a:t>đèn</a:t>
            </a:r>
            <a:r>
              <a:rPr kumimoji="1" lang="en-US" altLang="en-US" dirty="0">
                <a:solidFill>
                  <a:srgbClr val="FF0000"/>
                </a:solidFill>
                <a:latin typeface="UVN Saigon" panose="00000400000000000000" pitchFamily="2" charset="0"/>
                <a:cs typeface="Times New Roman" panose="02020603050405020304" pitchFamily="18" charset="0"/>
              </a:rPr>
              <a:t>, </a:t>
            </a:r>
            <a:r>
              <a:rPr kumimoji="1" lang="en-US" altLang="en-US" dirty="0" err="1">
                <a:solidFill>
                  <a:srgbClr val="FF0000"/>
                </a:solidFill>
                <a:latin typeface="UVN Saigon" panose="00000400000000000000" pitchFamily="2" charset="0"/>
                <a:cs typeface="Times New Roman" panose="02020603050405020304" pitchFamily="18" charset="0"/>
              </a:rPr>
              <a:t>em</a:t>
            </a:r>
            <a:r>
              <a:rPr kumimoji="1" lang="en-US" altLang="en-US" dirty="0">
                <a:solidFill>
                  <a:srgbClr val="FF0000"/>
                </a:solidFill>
                <a:latin typeface="UVN Saigon" panose="00000400000000000000" pitchFamily="2" charset="0"/>
                <a:cs typeface="Times New Roman" panose="02020603050405020304" pitchFamily="18" charset="0"/>
              </a:rPr>
              <a:t> reo </a:t>
            </a:r>
            <a:r>
              <a:rPr kumimoji="1" lang="en-US" altLang="en-US" dirty="0" err="1">
                <a:solidFill>
                  <a:srgbClr val="FF0000"/>
                </a:solidFill>
                <a:latin typeface="UVN Saigon" panose="00000400000000000000" pitchFamily="2" charset="0"/>
                <a:cs typeface="Times New Roman" panose="02020603050405020304" pitchFamily="18" charset="0"/>
              </a:rPr>
              <a:t>lên</a:t>
            </a:r>
            <a:r>
              <a:rPr kumimoji="1" lang="en-US" altLang="en-US" dirty="0">
                <a:solidFill>
                  <a:srgbClr val="FF0000"/>
                </a:solidFill>
                <a:latin typeface="UVN Saigon" panose="00000400000000000000" pitchFamily="2" charset="0"/>
                <a:cs typeface="Times New Roman" panose="02020603050405020304" pitchFamily="18" charset="0"/>
              </a:rPr>
              <a:t> sung </a:t>
            </a:r>
            <a:r>
              <a:rPr kumimoji="1" lang="en-US" altLang="en-US" dirty="0" err="1">
                <a:solidFill>
                  <a:srgbClr val="FF0000"/>
                </a:solidFill>
                <a:latin typeface="UVN Saigon" panose="00000400000000000000" pitchFamily="2" charset="0"/>
                <a:cs typeface="Times New Roman" panose="02020603050405020304" pitchFamily="18" charset="0"/>
              </a:rPr>
              <a:t>sướng</a:t>
            </a:r>
            <a:r>
              <a:rPr kumimoji="1" lang="en-US" altLang="en-US" dirty="0">
                <a:solidFill>
                  <a:srgbClr val="FF0000"/>
                </a:solidFill>
                <a:latin typeface="UVN Saigon" panose="00000400000000000000" pitchFamily="2" charset="0"/>
                <a:cs typeface="Times New Roman" panose="02020603050405020304" pitchFamily="18" charset="0"/>
              </a:rPr>
              <a:t>: “</a:t>
            </a:r>
            <a:r>
              <a:rPr kumimoji="1" lang="en-US" altLang="en-US" dirty="0" err="1">
                <a:solidFill>
                  <a:srgbClr val="FF0000"/>
                </a:solidFill>
                <a:latin typeface="UVN Saigon" panose="00000400000000000000" pitchFamily="2" charset="0"/>
                <a:cs typeface="Times New Roman" panose="02020603050405020304" pitchFamily="18" charset="0"/>
              </a:rPr>
              <a:t>Ôi</a:t>
            </a:r>
            <a:r>
              <a:rPr kumimoji="1" lang="en-US" altLang="en-US" dirty="0">
                <a:solidFill>
                  <a:srgbClr val="FF0000"/>
                </a:solidFill>
                <a:latin typeface="UVN Saigon" panose="00000400000000000000" pitchFamily="2" charset="0"/>
                <a:cs typeface="Times New Roman" panose="02020603050405020304" pitchFamily="18" charset="0"/>
              </a:rPr>
              <a:t>, </a:t>
            </a:r>
            <a:r>
              <a:rPr kumimoji="1" lang="en-US" altLang="en-US" dirty="0" err="1">
                <a:solidFill>
                  <a:srgbClr val="FF0000"/>
                </a:solidFill>
                <a:latin typeface="UVN Saigon" panose="00000400000000000000" pitchFamily="2" charset="0"/>
                <a:cs typeface="Times New Roman" panose="02020603050405020304" pitchFamily="18" charset="0"/>
              </a:rPr>
              <a:t>Chiếc</a:t>
            </a:r>
            <a:r>
              <a:rPr kumimoji="1" lang="en-US" altLang="en-US" dirty="0">
                <a:solidFill>
                  <a:srgbClr val="FF0000"/>
                </a:solidFill>
                <a:latin typeface="UVN Saigon" panose="00000400000000000000" pitchFamily="2" charset="0"/>
                <a:cs typeface="Times New Roman" panose="02020603050405020304" pitchFamily="18" charset="0"/>
              </a:rPr>
              <a:t> </a:t>
            </a:r>
            <a:r>
              <a:rPr kumimoji="1" lang="en-US" altLang="en-US" dirty="0" err="1">
                <a:solidFill>
                  <a:srgbClr val="FF0000"/>
                </a:solidFill>
                <a:latin typeface="UVN Saigon" panose="00000400000000000000" pitchFamily="2" charset="0"/>
                <a:cs typeface="Times New Roman" panose="02020603050405020304" pitchFamily="18" charset="0"/>
              </a:rPr>
              <a:t>đèn</a:t>
            </a:r>
            <a:r>
              <a:rPr kumimoji="1" lang="en-US" altLang="en-US" dirty="0">
                <a:solidFill>
                  <a:srgbClr val="FF0000"/>
                </a:solidFill>
                <a:latin typeface="UVN Saigon" panose="00000400000000000000" pitchFamily="2" charset="0"/>
                <a:cs typeface="Times New Roman" panose="02020603050405020304" pitchFamily="18" charset="0"/>
              </a:rPr>
              <a:t> </a:t>
            </a:r>
            <a:r>
              <a:rPr kumimoji="1" lang="en-US" altLang="en-US" dirty="0" err="1">
                <a:solidFill>
                  <a:srgbClr val="FF0000"/>
                </a:solidFill>
                <a:latin typeface="UVN Saigon" panose="00000400000000000000" pitchFamily="2" charset="0"/>
                <a:cs typeface="Times New Roman" panose="02020603050405020304" pitchFamily="18" charset="0"/>
              </a:rPr>
              <a:t>mới</a:t>
            </a:r>
            <a:r>
              <a:rPr kumimoji="1" lang="en-US" altLang="en-US" dirty="0">
                <a:solidFill>
                  <a:srgbClr val="FF0000"/>
                </a:solidFill>
                <a:latin typeface="UVN Saigon" panose="00000400000000000000" pitchFamily="2" charset="0"/>
                <a:cs typeface="Times New Roman" panose="02020603050405020304" pitchFamily="18" charset="0"/>
              </a:rPr>
              <a:t> </a:t>
            </a:r>
            <a:r>
              <a:rPr kumimoji="1" lang="en-US" altLang="en-US" dirty="0" err="1">
                <a:solidFill>
                  <a:srgbClr val="FF0000"/>
                </a:solidFill>
                <a:latin typeface="UVN Saigon" panose="00000400000000000000" pitchFamily="2" charset="0"/>
                <a:cs typeface="Times New Roman" panose="02020603050405020304" pitchFamily="18" charset="0"/>
              </a:rPr>
              <a:t>đẹp</a:t>
            </a:r>
            <a:r>
              <a:rPr kumimoji="1" lang="en-US" altLang="en-US" dirty="0">
                <a:solidFill>
                  <a:srgbClr val="FF0000"/>
                </a:solidFill>
                <a:latin typeface="UVN Saigon" panose="00000400000000000000" pitchFamily="2" charset="0"/>
                <a:cs typeface="Times New Roman" panose="02020603050405020304" pitchFamily="18" charset="0"/>
              </a:rPr>
              <a:t> </a:t>
            </a:r>
            <a:r>
              <a:rPr kumimoji="1" lang="en-US" altLang="en-US" dirty="0" err="1">
                <a:solidFill>
                  <a:srgbClr val="FF0000"/>
                </a:solidFill>
                <a:latin typeface="UVN Saigon" panose="00000400000000000000" pitchFamily="2" charset="0"/>
                <a:cs typeface="Times New Roman" panose="02020603050405020304" pitchFamily="18" charset="0"/>
              </a:rPr>
              <a:t>làm</a:t>
            </a:r>
            <a:r>
              <a:rPr kumimoji="1" lang="en-US" altLang="en-US" dirty="0">
                <a:solidFill>
                  <a:srgbClr val="FF0000"/>
                </a:solidFill>
                <a:latin typeface="UVN Saigon" panose="00000400000000000000" pitchFamily="2" charset="0"/>
                <a:cs typeface="Times New Roman" panose="02020603050405020304" pitchFamily="18" charset="0"/>
              </a:rPr>
              <a:t> </a:t>
            </a:r>
            <a:r>
              <a:rPr kumimoji="1" lang="en-US" altLang="en-US" dirty="0" err="1">
                <a:solidFill>
                  <a:srgbClr val="FF0000"/>
                </a:solidFill>
                <a:latin typeface="UVN Saigon" panose="00000400000000000000" pitchFamily="2" charset="0"/>
                <a:cs typeface="Times New Roman" panose="02020603050405020304" pitchFamily="18" charset="0"/>
              </a:rPr>
              <a:t>sao</a:t>
            </a:r>
            <a:r>
              <a:rPr kumimoji="1" lang="en-US" altLang="en-US" dirty="0">
                <a:solidFill>
                  <a:srgbClr val="FF0000"/>
                </a:solidFill>
                <a:latin typeface="UVN Saigon" panose="00000400000000000000" pitchFamily="2" charset="0"/>
                <a:cs typeface="Times New Roman" panose="02020603050405020304" pitchFamily="18" charset="0"/>
              </a:rPr>
              <a:t>!”</a:t>
            </a:r>
            <a:r>
              <a:rPr kumimoji="1" lang="vi-VN" altLang="en-US" dirty="0">
                <a:solidFill>
                  <a:srgbClr val="FF0000"/>
                </a:solidFill>
                <a:latin typeface="UVN Saigon" panose="00000400000000000000" pitchFamily="2" charset="0"/>
                <a:cs typeface="Times New Roman" panose="02020603050405020304" pitchFamily="18" charset="0"/>
              </a:rPr>
              <a:t>.</a:t>
            </a:r>
            <a:r>
              <a:rPr kumimoji="1" lang="en-US" altLang="en-US" dirty="0">
                <a:solidFill>
                  <a:srgbClr val="FF0000"/>
                </a:solidFill>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Chiếc</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đèn</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ông</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sao</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nằm</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gọn</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trong</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khung</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tre</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hình</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tròn</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đường</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kính</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khoảng</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năm</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mươi</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xăng</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ti</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mét</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Chiếc</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đèn</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được</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làm</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từ</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những</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chất</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liệu</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rất</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thân</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thuộc</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với</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người</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dân</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Việt</a:t>
            </a:r>
            <a:r>
              <a:rPr kumimoji="1" lang="en-US" altLang="en-US" dirty="0">
                <a:latin typeface="UVN Saigon" panose="00000400000000000000" pitchFamily="2" charset="0"/>
                <a:cs typeface="Times New Roman" panose="02020603050405020304" pitchFamily="18" charset="0"/>
              </a:rPr>
              <a:t> Nam </a:t>
            </a:r>
            <a:r>
              <a:rPr kumimoji="1" lang="en-US" altLang="en-US" dirty="0" err="1">
                <a:latin typeface="UVN Saigon" panose="00000400000000000000" pitchFamily="2" charset="0"/>
                <a:cs typeface="Times New Roman" panose="02020603050405020304" pitchFamily="18" charset="0"/>
              </a:rPr>
              <a:t>là</a:t>
            </a:r>
            <a:r>
              <a:rPr kumimoji="1" lang="en-US" altLang="en-US" dirty="0">
                <a:latin typeface="UVN Saigon" panose="00000400000000000000" pitchFamily="2" charset="0"/>
                <a:cs typeface="Times New Roman" panose="02020603050405020304" pitchFamily="18" charset="0"/>
              </a:rPr>
              <a:t> nan </a:t>
            </a:r>
            <a:r>
              <a:rPr kumimoji="1" lang="en-US" altLang="en-US" dirty="0" err="1">
                <a:latin typeface="UVN Saigon" panose="00000400000000000000" pitchFamily="2" charset="0"/>
                <a:cs typeface="Times New Roman" panose="02020603050405020304" pitchFamily="18" charset="0"/>
              </a:rPr>
              <a:t>tre</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và</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giấy</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bóng</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giấy</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màu</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các</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loại</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Giấy</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bóng</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đủ</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các</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màu</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đỏ</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vàng</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xanh</a:t>
            </a:r>
            <a:r>
              <a:rPr kumimoji="1" lang="en-US" altLang="en-US" dirty="0">
                <a:latin typeface="UVN Saigon" panose="00000400000000000000" pitchFamily="2" charset="0"/>
                <a:cs typeface="Times New Roman" panose="02020603050405020304" pitchFamily="18" charset="0"/>
              </a:rPr>
              <a:t> lam, </a:t>
            </a:r>
            <a:r>
              <a:rPr kumimoji="1" lang="en-US" altLang="en-US" dirty="0" err="1">
                <a:latin typeface="UVN Saigon" panose="00000400000000000000" pitchFamily="2" charset="0"/>
                <a:cs typeface="Times New Roman" panose="02020603050405020304" pitchFamily="18" charset="0"/>
              </a:rPr>
              <a:t>làm</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cho</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chiếc</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đèn</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thêm</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lộng</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lẫy</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hơn</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Em</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đặt</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tên</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cho</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nó</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là</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Chiếc</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đèn</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thời</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ấu</a:t>
            </a:r>
            <a:r>
              <a:rPr kumimoji="1" lang="en-US" altLang="en-US" dirty="0">
                <a:latin typeface="UVN Saigon" panose="00000400000000000000" pitchFamily="2" charset="0"/>
                <a:cs typeface="Times New Roman" panose="02020603050405020304" pitchFamily="18" charset="0"/>
              </a:rPr>
              <a:t> </a:t>
            </a:r>
            <a:r>
              <a:rPr kumimoji="1" lang="en-US" altLang="en-US" dirty="0" err="1">
                <a:latin typeface="UVN Saigon" panose="00000400000000000000" pitchFamily="2" charset="0"/>
                <a:cs typeface="Times New Roman" panose="02020603050405020304" pitchFamily="18" charset="0"/>
              </a:rPr>
              <a:t>thơ</a:t>
            </a:r>
            <a:r>
              <a:rPr kumimoji="1" lang="en-US" altLang="en-US" dirty="0">
                <a:latin typeface="UVN Saigon" panose="00000400000000000000" pitchFamily="2" charset="0"/>
                <a:cs typeface="Times New Roman" panose="02020603050405020304" pitchFamily="18" charset="0"/>
              </a:rPr>
              <a:t>”.</a:t>
            </a:r>
            <a:br>
              <a:rPr kumimoji="1" lang="en-US" altLang="en-US" dirty="0">
                <a:latin typeface="UVN Saigon" panose="00000400000000000000" pitchFamily="2" charset="0"/>
                <a:cs typeface="Times New Roman" panose="02020603050405020304" pitchFamily="18" charset="0"/>
              </a:rPr>
            </a:br>
            <a:endParaRPr kumimoji="1" lang="vi-V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008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0"/>
                                        </p:tgtEl>
                                      </p:cBhvr>
                                    </p:animEffect>
                                    <p:animScale>
                                      <p:cBhvr>
                                        <p:cTn id="7" dur="250" autoRev="1"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73715" y="246095"/>
            <a:ext cx="4171546" cy="1064090"/>
          </a:xfrm>
          <a:prstGeom prst="rect">
            <a:avLst/>
          </a:prstGeom>
        </p:spPr>
      </p:pic>
      <p:pic>
        <p:nvPicPr>
          <p:cNvPr id="4" name="图片 3"/>
          <p:cNvPicPr>
            <a:picLocks noChangeAspect="1"/>
          </p:cNvPicPr>
          <p:nvPr/>
        </p:nvPicPr>
        <p:blipFill>
          <a:blip r:embed="rId4"/>
          <a:stretch>
            <a:fillRect/>
          </a:stretch>
        </p:blipFill>
        <p:spPr>
          <a:xfrm>
            <a:off x="3486252" y="1761888"/>
            <a:ext cx="5229826" cy="4699000"/>
          </a:xfrm>
          <a:prstGeom prst="rect">
            <a:avLst/>
          </a:prstGeom>
        </p:spPr>
      </p:pic>
      <p:sp>
        <p:nvSpPr>
          <p:cNvPr id="7" name="椭圆 4"/>
          <p:cNvSpPr/>
          <p:nvPr/>
        </p:nvSpPr>
        <p:spPr>
          <a:xfrm rot="749647" flipH="1">
            <a:off x="88490" y="2615381"/>
            <a:ext cx="4021394" cy="1876548"/>
          </a:xfrm>
          <a:custGeom>
            <a:avLst/>
            <a:gdLst>
              <a:gd name="connsiteX0" fmla="*/ 0 w 3231824"/>
              <a:gd name="connsiteY0" fmla="*/ 1203046 h 2406092"/>
              <a:gd name="connsiteX1" fmla="*/ 1615912 w 3231824"/>
              <a:gd name="connsiteY1" fmla="*/ 0 h 2406092"/>
              <a:gd name="connsiteX2" fmla="*/ 3231824 w 3231824"/>
              <a:gd name="connsiteY2" fmla="*/ 1203046 h 2406092"/>
              <a:gd name="connsiteX3" fmla="*/ 1615912 w 3231824"/>
              <a:gd name="connsiteY3" fmla="*/ 2406092 h 2406092"/>
              <a:gd name="connsiteX4" fmla="*/ 0 w 3231824"/>
              <a:gd name="connsiteY4" fmla="*/ 1203046 h 2406092"/>
              <a:gd name="connsiteX0" fmla="*/ 0 w 3259119"/>
              <a:gd name="connsiteY0" fmla="*/ 1213546 h 2421228"/>
              <a:gd name="connsiteX1" fmla="*/ 1615912 w 3259119"/>
              <a:gd name="connsiteY1" fmla="*/ 10500 h 2421228"/>
              <a:gd name="connsiteX2" fmla="*/ 3259119 w 3259119"/>
              <a:gd name="connsiteY2" fmla="*/ 831409 h 2421228"/>
              <a:gd name="connsiteX3" fmla="*/ 1615912 w 3259119"/>
              <a:gd name="connsiteY3" fmla="*/ 2416592 h 2421228"/>
              <a:gd name="connsiteX4" fmla="*/ 0 w 3259119"/>
              <a:gd name="connsiteY4" fmla="*/ 1213546 h 2421228"/>
              <a:gd name="connsiteX0" fmla="*/ 33 w 3259152"/>
              <a:gd name="connsiteY0" fmla="*/ 1400589 h 2607084"/>
              <a:gd name="connsiteX1" fmla="*/ 1575002 w 3259152"/>
              <a:gd name="connsiteY1" fmla="*/ 6474 h 2607084"/>
              <a:gd name="connsiteX2" fmla="*/ 3259152 w 3259152"/>
              <a:gd name="connsiteY2" fmla="*/ 1018452 h 2607084"/>
              <a:gd name="connsiteX3" fmla="*/ 1615945 w 3259152"/>
              <a:gd name="connsiteY3" fmla="*/ 2603635 h 2607084"/>
              <a:gd name="connsiteX4" fmla="*/ 33 w 3259152"/>
              <a:gd name="connsiteY4" fmla="*/ 1400589 h 2607084"/>
              <a:gd name="connsiteX0" fmla="*/ 1615945 w 3259152"/>
              <a:gd name="connsiteY0" fmla="*/ 2603635 h 2700633"/>
              <a:gd name="connsiteX1" fmla="*/ 33 w 3259152"/>
              <a:gd name="connsiteY1" fmla="*/ 1400589 h 2700633"/>
              <a:gd name="connsiteX2" fmla="*/ 1575002 w 3259152"/>
              <a:gd name="connsiteY2" fmla="*/ 6474 h 2700633"/>
              <a:gd name="connsiteX3" fmla="*/ 3259152 w 3259152"/>
              <a:gd name="connsiteY3" fmla="*/ 1018452 h 2700633"/>
              <a:gd name="connsiteX4" fmla="*/ 1716391 w 3259152"/>
              <a:gd name="connsiteY4" fmla="*/ 2700633 h 2700633"/>
              <a:gd name="connsiteX0" fmla="*/ 1630966 w 3259181"/>
              <a:gd name="connsiteY0" fmla="*/ 2429908 h 2700633"/>
              <a:gd name="connsiteX1" fmla="*/ 62 w 3259181"/>
              <a:gd name="connsiteY1" fmla="*/ 1400589 h 2700633"/>
              <a:gd name="connsiteX2" fmla="*/ 1575031 w 3259181"/>
              <a:gd name="connsiteY2" fmla="*/ 6474 h 2700633"/>
              <a:gd name="connsiteX3" fmla="*/ 3259181 w 3259181"/>
              <a:gd name="connsiteY3" fmla="*/ 1018452 h 2700633"/>
              <a:gd name="connsiteX4" fmla="*/ 1716420 w 3259181"/>
              <a:gd name="connsiteY4" fmla="*/ 2700633 h 2700633"/>
              <a:gd name="connsiteX0" fmla="*/ 1630966 w 3259181"/>
              <a:gd name="connsiteY0" fmla="*/ 2429908 h 2686155"/>
              <a:gd name="connsiteX1" fmla="*/ 62 w 3259181"/>
              <a:gd name="connsiteY1" fmla="*/ 1400589 h 2686155"/>
              <a:gd name="connsiteX2" fmla="*/ 1575031 w 3259181"/>
              <a:gd name="connsiteY2" fmla="*/ 6474 h 2686155"/>
              <a:gd name="connsiteX3" fmla="*/ 3259181 w 3259181"/>
              <a:gd name="connsiteY3" fmla="*/ 1018452 h 2686155"/>
              <a:gd name="connsiteX4" fmla="*/ 1641461 w 3259181"/>
              <a:gd name="connsiteY4" fmla="*/ 2686155 h 26861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9181" h="2686155">
                <a:moveTo>
                  <a:pt x="1630966" y="2429908"/>
                </a:moveTo>
                <a:cubicBezTo>
                  <a:pt x="1087780" y="2493597"/>
                  <a:pt x="9384" y="1804495"/>
                  <a:pt x="62" y="1400589"/>
                </a:cubicBezTo>
                <a:cubicBezTo>
                  <a:pt x="-9260" y="996683"/>
                  <a:pt x="1031845" y="70163"/>
                  <a:pt x="1575031" y="6474"/>
                </a:cubicBezTo>
                <a:cubicBezTo>
                  <a:pt x="2118217" y="-57215"/>
                  <a:pt x="3259181" y="354028"/>
                  <a:pt x="3259181" y="1018452"/>
                </a:cubicBezTo>
                <a:cubicBezTo>
                  <a:pt x="3259181" y="1682876"/>
                  <a:pt x="2084201" y="2525468"/>
                  <a:pt x="1641461" y="2686155"/>
                </a:cubicBezTo>
              </a:path>
            </a:pathLst>
          </a:custGeom>
          <a:noFill/>
          <a:ln w="57150">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8" name="椭圆 4"/>
          <p:cNvSpPr/>
          <p:nvPr/>
        </p:nvSpPr>
        <p:spPr>
          <a:xfrm flipH="1">
            <a:off x="8716078" y="1086523"/>
            <a:ext cx="3286247" cy="3061327"/>
          </a:xfrm>
          <a:custGeom>
            <a:avLst/>
            <a:gdLst>
              <a:gd name="connsiteX0" fmla="*/ 0 w 3231824"/>
              <a:gd name="connsiteY0" fmla="*/ 1203046 h 2406092"/>
              <a:gd name="connsiteX1" fmla="*/ 1615912 w 3231824"/>
              <a:gd name="connsiteY1" fmla="*/ 0 h 2406092"/>
              <a:gd name="connsiteX2" fmla="*/ 3231824 w 3231824"/>
              <a:gd name="connsiteY2" fmla="*/ 1203046 h 2406092"/>
              <a:gd name="connsiteX3" fmla="*/ 1615912 w 3231824"/>
              <a:gd name="connsiteY3" fmla="*/ 2406092 h 2406092"/>
              <a:gd name="connsiteX4" fmla="*/ 0 w 3231824"/>
              <a:gd name="connsiteY4" fmla="*/ 1203046 h 2406092"/>
              <a:gd name="connsiteX0" fmla="*/ 0 w 3259119"/>
              <a:gd name="connsiteY0" fmla="*/ 1213546 h 2421228"/>
              <a:gd name="connsiteX1" fmla="*/ 1615912 w 3259119"/>
              <a:gd name="connsiteY1" fmla="*/ 10500 h 2421228"/>
              <a:gd name="connsiteX2" fmla="*/ 3259119 w 3259119"/>
              <a:gd name="connsiteY2" fmla="*/ 831409 h 2421228"/>
              <a:gd name="connsiteX3" fmla="*/ 1615912 w 3259119"/>
              <a:gd name="connsiteY3" fmla="*/ 2416592 h 2421228"/>
              <a:gd name="connsiteX4" fmla="*/ 0 w 3259119"/>
              <a:gd name="connsiteY4" fmla="*/ 1213546 h 2421228"/>
              <a:gd name="connsiteX0" fmla="*/ 33 w 3259152"/>
              <a:gd name="connsiteY0" fmla="*/ 1400589 h 2607084"/>
              <a:gd name="connsiteX1" fmla="*/ 1575002 w 3259152"/>
              <a:gd name="connsiteY1" fmla="*/ 6474 h 2607084"/>
              <a:gd name="connsiteX2" fmla="*/ 3259152 w 3259152"/>
              <a:gd name="connsiteY2" fmla="*/ 1018452 h 2607084"/>
              <a:gd name="connsiteX3" fmla="*/ 1615945 w 3259152"/>
              <a:gd name="connsiteY3" fmla="*/ 2603635 h 2607084"/>
              <a:gd name="connsiteX4" fmla="*/ 33 w 3259152"/>
              <a:gd name="connsiteY4" fmla="*/ 1400589 h 2607084"/>
              <a:gd name="connsiteX0" fmla="*/ 1615945 w 3259152"/>
              <a:gd name="connsiteY0" fmla="*/ 2603635 h 2700633"/>
              <a:gd name="connsiteX1" fmla="*/ 33 w 3259152"/>
              <a:gd name="connsiteY1" fmla="*/ 1400589 h 2700633"/>
              <a:gd name="connsiteX2" fmla="*/ 1575002 w 3259152"/>
              <a:gd name="connsiteY2" fmla="*/ 6474 h 2700633"/>
              <a:gd name="connsiteX3" fmla="*/ 3259152 w 3259152"/>
              <a:gd name="connsiteY3" fmla="*/ 1018452 h 2700633"/>
              <a:gd name="connsiteX4" fmla="*/ 1716391 w 3259152"/>
              <a:gd name="connsiteY4" fmla="*/ 2700633 h 2700633"/>
              <a:gd name="connsiteX0" fmla="*/ 1630966 w 3259181"/>
              <a:gd name="connsiteY0" fmla="*/ 2429908 h 2700633"/>
              <a:gd name="connsiteX1" fmla="*/ 62 w 3259181"/>
              <a:gd name="connsiteY1" fmla="*/ 1400589 h 2700633"/>
              <a:gd name="connsiteX2" fmla="*/ 1575031 w 3259181"/>
              <a:gd name="connsiteY2" fmla="*/ 6474 h 2700633"/>
              <a:gd name="connsiteX3" fmla="*/ 3259181 w 3259181"/>
              <a:gd name="connsiteY3" fmla="*/ 1018452 h 2700633"/>
              <a:gd name="connsiteX4" fmla="*/ 1716420 w 3259181"/>
              <a:gd name="connsiteY4" fmla="*/ 2700633 h 2700633"/>
              <a:gd name="connsiteX0" fmla="*/ 1630966 w 3259181"/>
              <a:gd name="connsiteY0" fmla="*/ 2429908 h 2686155"/>
              <a:gd name="connsiteX1" fmla="*/ 62 w 3259181"/>
              <a:gd name="connsiteY1" fmla="*/ 1400589 h 2686155"/>
              <a:gd name="connsiteX2" fmla="*/ 1575031 w 3259181"/>
              <a:gd name="connsiteY2" fmla="*/ 6474 h 2686155"/>
              <a:gd name="connsiteX3" fmla="*/ 3259181 w 3259181"/>
              <a:gd name="connsiteY3" fmla="*/ 1018452 h 2686155"/>
              <a:gd name="connsiteX4" fmla="*/ 1641461 w 3259181"/>
              <a:gd name="connsiteY4" fmla="*/ 2686155 h 2686155"/>
              <a:gd name="connsiteX0" fmla="*/ 1630969 w 3589009"/>
              <a:gd name="connsiteY0" fmla="*/ 2424979 h 2681226"/>
              <a:gd name="connsiteX1" fmla="*/ 65 w 3589009"/>
              <a:gd name="connsiteY1" fmla="*/ 1395660 h 2681226"/>
              <a:gd name="connsiteX2" fmla="*/ 1575034 w 3589009"/>
              <a:gd name="connsiteY2" fmla="*/ 1545 h 2681226"/>
              <a:gd name="connsiteX3" fmla="*/ 3589008 w 3589009"/>
              <a:gd name="connsiteY3" fmla="*/ 1187250 h 2681226"/>
              <a:gd name="connsiteX4" fmla="*/ 1641464 w 3589009"/>
              <a:gd name="connsiteY4" fmla="*/ 2681226 h 2681226"/>
              <a:gd name="connsiteX0" fmla="*/ 1406675 w 3589593"/>
              <a:gd name="connsiteY0" fmla="*/ 3134365 h 3136657"/>
              <a:gd name="connsiteX1" fmla="*/ 650 w 3589593"/>
              <a:gd name="connsiteY1" fmla="*/ 1395660 h 3136657"/>
              <a:gd name="connsiteX2" fmla="*/ 1575619 w 3589593"/>
              <a:gd name="connsiteY2" fmla="*/ 1545 h 3136657"/>
              <a:gd name="connsiteX3" fmla="*/ 3589593 w 3589593"/>
              <a:gd name="connsiteY3" fmla="*/ 1187250 h 3136657"/>
              <a:gd name="connsiteX4" fmla="*/ 1642049 w 3589593"/>
              <a:gd name="connsiteY4" fmla="*/ 2681226 h 3136657"/>
              <a:gd name="connsiteX0" fmla="*/ 1406676 w 3589594"/>
              <a:gd name="connsiteY0" fmla="*/ 3134365 h 3136657"/>
              <a:gd name="connsiteX1" fmla="*/ 651 w 3589594"/>
              <a:gd name="connsiteY1" fmla="*/ 1395660 h 3136657"/>
              <a:gd name="connsiteX2" fmla="*/ 1575620 w 3589594"/>
              <a:gd name="connsiteY2" fmla="*/ 1545 h 3136657"/>
              <a:gd name="connsiteX3" fmla="*/ 3589594 w 3589594"/>
              <a:gd name="connsiteY3" fmla="*/ 1187250 h 3136657"/>
              <a:gd name="connsiteX4" fmla="*/ 2166770 w 3589594"/>
              <a:gd name="connsiteY4" fmla="*/ 3101067 h 3136657"/>
              <a:gd name="connsiteX0" fmla="*/ 1406676 w 3589594"/>
              <a:gd name="connsiteY0" fmla="*/ 3134365 h 3225571"/>
              <a:gd name="connsiteX1" fmla="*/ 651 w 3589594"/>
              <a:gd name="connsiteY1" fmla="*/ 1395660 h 3225571"/>
              <a:gd name="connsiteX2" fmla="*/ 1575620 w 3589594"/>
              <a:gd name="connsiteY2" fmla="*/ 1545 h 3225571"/>
              <a:gd name="connsiteX3" fmla="*/ 3589594 w 3589594"/>
              <a:gd name="connsiteY3" fmla="*/ 1187250 h 3225571"/>
              <a:gd name="connsiteX4" fmla="*/ 2166770 w 3589594"/>
              <a:gd name="connsiteY4" fmla="*/ 3101067 h 3225571"/>
              <a:gd name="connsiteX0" fmla="*/ 1406676 w 3589594"/>
              <a:gd name="connsiteY0" fmla="*/ 3134365 h 3136657"/>
              <a:gd name="connsiteX1" fmla="*/ 651 w 3589594"/>
              <a:gd name="connsiteY1" fmla="*/ 1395660 h 3136657"/>
              <a:gd name="connsiteX2" fmla="*/ 1575620 w 3589594"/>
              <a:gd name="connsiteY2" fmla="*/ 1545 h 3136657"/>
              <a:gd name="connsiteX3" fmla="*/ 3589594 w 3589594"/>
              <a:gd name="connsiteY3" fmla="*/ 1187250 h 3136657"/>
              <a:gd name="connsiteX4" fmla="*/ 1402179 w 3589594"/>
              <a:gd name="connsiteY4" fmla="*/ 2956294 h 3136657"/>
              <a:gd name="connsiteX0" fmla="*/ 1406676 w 3609927"/>
              <a:gd name="connsiteY0" fmla="*/ 3134365 h 3247394"/>
              <a:gd name="connsiteX1" fmla="*/ 651 w 3609927"/>
              <a:gd name="connsiteY1" fmla="*/ 1395660 h 3247394"/>
              <a:gd name="connsiteX2" fmla="*/ 1575620 w 3609927"/>
              <a:gd name="connsiteY2" fmla="*/ 1545 h 3247394"/>
              <a:gd name="connsiteX3" fmla="*/ 3589594 w 3609927"/>
              <a:gd name="connsiteY3" fmla="*/ 1187250 h 3247394"/>
              <a:gd name="connsiteX4" fmla="*/ 1402179 w 3609927"/>
              <a:gd name="connsiteY4" fmla="*/ 2956294 h 3247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9927" h="3247394">
                <a:moveTo>
                  <a:pt x="1406676" y="3134365"/>
                </a:moveTo>
                <a:cubicBezTo>
                  <a:pt x="863490" y="3198054"/>
                  <a:pt x="-27506" y="1917797"/>
                  <a:pt x="651" y="1395660"/>
                </a:cubicBezTo>
                <a:cubicBezTo>
                  <a:pt x="28808" y="873523"/>
                  <a:pt x="977463" y="36280"/>
                  <a:pt x="1575620" y="1545"/>
                </a:cubicBezTo>
                <a:cubicBezTo>
                  <a:pt x="2173777" y="-33190"/>
                  <a:pt x="3589594" y="522826"/>
                  <a:pt x="3589594" y="1187250"/>
                </a:cubicBezTo>
                <a:cubicBezTo>
                  <a:pt x="3589594" y="1851674"/>
                  <a:pt x="3973784" y="4026175"/>
                  <a:pt x="1402179" y="2956294"/>
                </a:cubicBezTo>
              </a:path>
            </a:pathLst>
          </a:custGeom>
          <a:noFill/>
          <a:ln w="57150">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sp>
        <p:nvSpPr>
          <p:cNvPr id="9" name="Text Box 5"/>
          <p:cNvSpPr txBox="1">
            <a:spLocks noChangeArrowheads="1"/>
          </p:cNvSpPr>
          <p:nvPr/>
        </p:nvSpPr>
        <p:spPr bwMode="auto">
          <a:xfrm rot="1044929">
            <a:off x="159716" y="3190685"/>
            <a:ext cx="44196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 typeface="Wingdings" panose="05000000000000000000" pitchFamily="2" charset="2"/>
              <a:buNone/>
            </a:pPr>
            <a:r>
              <a:rPr lang="en-US" altLang="en-US" b="1" dirty="0">
                <a:solidFill>
                  <a:schemeClr val="tx2"/>
                </a:solidFill>
                <a:latin typeface="UVN Saigon" panose="00000400000000000000" pitchFamily="2" charset="0"/>
                <a:cs typeface="Times New Roman" panose="02020603050405020304" pitchFamily="18" charset="0"/>
              </a:rPr>
              <a:t>a.  </a:t>
            </a:r>
            <a:r>
              <a:rPr lang="en-US" altLang="en-US" sz="2800" b="1" dirty="0" err="1">
                <a:solidFill>
                  <a:schemeClr val="tx2"/>
                </a:solidFill>
                <a:latin typeface="UVN Saigon" panose="00000400000000000000" pitchFamily="2" charset="0"/>
                <a:cs typeface="Times New Roman" panose="02020603050405020304" pitchFamily="18" charset="0"/>
              </a:rPr>
              <a:t>Kết</a:t>
            </a:r>
            <a:r>
              <a:rPr lang="en-US" altLang="en-US" sz="2800" b="1" dirty="0">
                <a:solidFill>
                  <a:schemeClr val="tx2"/>
                </a:solidFill>
                <a:latin typeface="UVN Saigon" panose="00000400000000000000" pitchFamily="2" charset="0"/>
                <a:cs typeface="Times New Roman" panose="02020603050405020304" pitchFamily="18" charset="0"/>
              </a:rPr>
              <a:t> </a:t>
            </a:r>
            <a:r>
              <a:rPr lang="en-US" altLang="en-US" sz="2800" b="1" dirty="0" err="1">
                <a:solidFill>
                  <a:schemeClr val="tx2"/>
                </a:solidFill>
                <a:latin typeface="UVN Saigon" panose="00000400000000000000" pitchFamily="2" charset="0"/>
                <a:cs typeface="Times New Roman" panose="02020603050405020304" pitchFamily="18" charset="0"/>
              </a:rPr>
              <a:t>bài</a:t>
            </a:r>
            <a:r>
              <a:rPr lang="en-US" altLang="en-US" sz="2800" b="1" dirty="0">
                <a:solidFill>
                  <a:schemeClr val="tx2"/>
                </a:solidFill>
                <a:latin typeface="UVN Saigon" panose="00000400000000000000" pitchFamily="2" charset="0"/>
                <a:cs typeface="Times New Roman" panose="02020603050405020304" pitchFamily="18" charset="0"/>
              </a:rPr>
              <a:t> </a:t>
            </a:r>
            <a:r>
              <a:rPr lang="en-US" altLang="en-US" sz="2800" b="1" dirty="0" err="1">
                <a:solidFill>
                  <a:schemeClr val="tx2"/>
                </a:solidFill>
                <a:latin typeface="UVN Saigon" panose="00000400000000000000" pitchFamily="2" charset="0"/>
                <a:cs typeface="Times New Roman" panose="02020603050405020304" pitchFamily="18" charset="0"/>
              </a:rPr>
              <a:t>mở</a:t>
            </a:r>
            <a:r>
              <a:rPr lang="en-US" altLang="en-US" sz="2800" b="1" dirty="0">
                <a:solidFill>
                  <a:schemeClr val="tx2"/>
                </a:solidFill>
                <a:latin typeface="UVN Saigon" panose="00000400000000000000" pitchFamily="2" charset="0"/>
                <a:cs typeface="Times New Roman" panose="02020603050405020304" pitchFamily="18" charset="0"/>
              </a:rPr>
              <a:t> </a:t>
            </a:r>
            <a:r>
              <a:rPr lang="en-US" altLang="en-US" sz="2800" b="1" dirty="0" err="1">
                <a:solidFill>
                  <a:schemeClr val="tx2"/>
                </a:solidFill>
                <a:latin typeface="UVN Saigon" panose="00000400000000000000" pitchFamily="2" charset="0"/>
                <a:cs typeface="Times New Roman" panose="02020603050405020304" pitchFamily="18" charset="0"/>
              </a:rPr>
              <a:t>rộng</a:t>
            </a:r>
            <a:r>
              <a:rPr lang="en-US" altLang="en-US" sz="2800" b="1" dirty="0">
                <a:solidFill>
                  <a:schemeClr val="tx2"/>
                </a:solidFill>
                <a:latin typeface="UVN Saigon" panose="00000400000000000000" pitchFamily="2" charset="0"/>
                <a:cs typeface="Times New Roman" panose="02020603050405020304" pitchFamily="18" charset="0"/>
              </a:rPr>
              <a:t>.</a:t>
            </a:r>
          </a:p>
        </p:txBody>
      </p:sp>
      <p:sp>
        <p:nvSpPr>
          <p:cNvPr id="10" name="Text Box 6"/>
          <p:cNvSpPr txBox="1">
            <a:spLocks noChangeArrowheads="1"/>
          </p:cNvSpPr>
          <p:nvPr/>
        </p:nvSpPr>
        <p:spPr bwMode="auto">
          <a:xfrm rot="20610060">
            <a:off x="9187634" y="1893910"/>
            <a:ext cx="2936624"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 typeface="Wingdings" panose="05000000000000000000" pitchFamily="2" charset="2"/>
              <a:buNone/>
            </a:pPr>
            <a:r>
              <a:rPr lang="en-US" altLang="en-US" b="1" dirty="0">
                <a:solidFill>
                  <a:schemeClr val="tx2"/>
                </a:solidFill>
                <a:latin typeface="UVN Saigon" panose="00000400000000000000" pitchFamily="2" charset="0"/>
                <a:cs typeface="Times New Roman" panose="02020603050405020304" pitchFamily="18" charset="0"/>
              </a:rPr>
              <a:t>b.  </a:t>
            </a:r>
            <a:r>
              <a:rPr lang="en-US" altLang="en-US" sz="2800" b="1" dirty="0" err="1">
                <a:solidFill>
                  <a:schemeClr val="tx2"/>
                </a:solidFill>
                <a:latin typeface="UVN Saigon" panose="00000400000000000000" pitchFamily="2" charset="0"/>
                <a:cs typeface="Times New Roman" panose="02020603050405020304" pitchFamily="18" charset="0"/>
              </a:rPr>
              <a:t>Kết</a:t>
            </a:r>
            <a:r>
              <a:rPr lang="en-US" altLang="en-US" b="1" dirty="0">
                <a:solidFill>
                  <a:schemeClr val="tx2"/>
                </a:solidFill>
                <a:latin typeface="UVN Saigon" panose="00000400000000000000" pitchFamily="2" charset="0"/>
                <a:cs typeface="Times New Roman" panose="02020603050405020304" pitchFamily="18" charset="0"/>
              </a:rPr>
              <a:t> </a:t>
            </a:r>
            <a:r>
              <a:rPr lang="en-US" altLang="en-US" sz="2800" b="1" dirty="0" err="1">
                <a:solidFill>
                  <a:schemeClr val="tx2"/>
                </a:solidFill>
                <a:latin typeface="UVN Saigon" panose="00000400000000000000" pitchFamily="2" charset="0"/>
                <a:cs typeface="Times New Roman" panose="02020603050405020304" pitchFamily="18" charset="0"/>
              </a:rPr>
              <a:t>bài</a:t>
            </a:r>
            <a:r>
              <a:rPr lang="en-US" altLang="en-US" sz="2800" b="1" dirty="0">
                <a:solidFill>
                  <a:schemeClr val="tx2"/>
                </a:solidFill>
                <a:latin typeface="UVN Saigon" panose="00000400000000000000" pitchFamily="2" charset="0"/>
                <a:cs typeface="Times New Roman" panose="02020603050405020304" pitchFamily="18" charset="0"/>
              </a:rPr>
              <a:t> </a:t>
            </a:r>
            <a:r>
              <a:rPr lang="en-US" altLang="en-US" sz="2800" b="1" dirty="0" err="1">
                <a:solidFill>
                  <a:schemeClr val="tx2"/>
                </a:solidFill>
                <a:latin typeface="UVN Saigon" panose="00000400000000000000" pitchFamily="2" charset="0"/>
                <a:cs typeface="Times New Roman" panose="02020603050405020304" pitchFamily="18" charset="0"/>
              </a:rPr>
              <a:t>không</a:t>
            </a:r>
            <a:r>
              <a:rPr lang="en-US" altLang="en-US" sz="2800" b="1" dirty="0">
                <a:solidFill>
                  <a:schemeClr val="tx2"/>
                </a:solidFill>
                <a:latin typeface="UVN Saigon" panose="00000400000000000000" pitchFamily="2" charset="0"/>
                <a:cs typeface="Times New Roman" panose="02020603050405020304" pitchFamily="18" charset="0"/>
              </a:rPr>
              <a:t> </a:t>
            </a:r>
            <a:r>
              <a:rPr lang="en-US" altLang="en-US" sz="2800" b="1" dirty="0" err="1">
                <a:solidFill>
                  <a:schemeClr val="tx2"/>
                </a:solidFill>
                <a:latin typeface="UVN Saigon" panose="00000400000000000000" pitchFamily="2" charset="0"/>
                <a:cs typeface="Times New Roman" panose="02020603050405020304" pitchFamily="18" charset="0"/>
              </a:rPr>
              <a:t>mở</a:t>
            </a:r>
            <a:r>
              <a:rPr lang="en-US" altLang="en-US" sz="2800" b="1" dirty="0">
                <a:solidFill>
                  <a:schemeClr val="tx2"/>
                </a:solidFill>
                <a:latin typeface="UVN Saigon" panose="00000400000000000000" pitchFamily="2" charset="0"/>
                <a:cs typeface="Times New Roman" panose="02020603050405020304" pitchFamily="18" charset="0"/>
              </a:rPr>
              <a:t> </a:t>
            </a:r>
            <a:r>
              <a:rPr lang="en-US" altLang="en-US" sz="2800" b="1" dirty="0" err="1">
                <a:solidFill>
                  <a:schemeClr val="tx2"/>
                </a:solidFill>
                <a:latin typeface="UVN Saigon" panose="00000400000000000000" pitchFamily="2" charset="0"/>
                <a:cs typeface="Times New Roman" panose="02020603050405020304" pitchFamily="18" charset="0"/>
              </a:rPr>
              <a:t>rộng</a:t>
            </a:r>
            <a:r>
              <a:rPr lang="en-US" altLang="en-US" sz="2800" b="1" dirty="0">
                <a:solidFill>
                  <a:schemeClr val="tx2"/>
                </a:solidFill>
                <a:latin typeface="UVN Saigon" panose="00000400000000000000" pitchFamily="2" charset="0"/>
                <a:cs typeface="Times New Roman" panose="02020603050405020304" pitchFamily="18" charset="0"/>
              </a:rPr>
              <a:t>.</a:t>
            </a:r>
          </a:p>
        </p:txBody>
      </p:sp>
      <p:grpSp>
        <p:nvGrpSpPr>
          <p:cNvPr id="11" name="Group 10"/>
          <p:cNvGrpSpPr/>
          <p:nvPr/>
        </p:nvGrpSpPr>
        <p:grpSpPr>
          <a:xfrm>
            <a:off x="-213621" y="-940502"/>
            <a:ext cx="3878691" cy="3004180"/>
            <a:chOff x="-213621" y="-940502"/>
            <a:chExt cx="3878691" cy="3004180"/>
          </a:xfrm>
        </p:grpSpPr>
        <p:pic>
          <p:nvPicPr>
            <p:cNvPr id="12" name="Picture 11"/>
            <p:cNvPicPr>
              <a:picLocks noChangeAspect="1"/>
            </p:cNvPicPr>
            <p:nvPr/>
          </p:nvPicPr>
          <p:blipFill rotWithShape="1">
            <a:blip r:embed="rId5" cstate="print">
              <a:extLst>
                <a:ext uri="{28A0092B-C50C-407E-A947-70E740481C1C}">
                  <a14:useLocalDpi xmlns:a14="http://schemas.microsoft.com/office/drawing/2010/main" val="0"/>
                </a:ext>
              </a:extLst>
            </a:blip>
            <a:srcRect l="31547" r="33731"/>
            <a:stretch/>
          </p:blipFill>
          <p:spPr>
            <a:xfrm>
              <a:off x="-213621" y="-940502"/>
              <a:ext cx="2075073" cy="3004180"/>
            </a:xfrm>
            <a:prstGeom prst="rect">
              <a:avLst/>
            </a:prstGeom>
          </p:spPr>
        </p:pic>
        <p:pic>
          <p:nvPicPr>
            <p:cNvPr id="13" name="Picture 12"/>
            <p:cNvPicPr>
              <a:picLocks noChangeAspect="1"/>
            </p:cNvPicPr>
            <p:nvPr/>
          </p:nvPicPr>
          <p:blipFill rotWithShape="1">
            <a:blip r:embed="rId5" cstate="print">
              <a:extLst>
                <a:ext uri="{28A0092B-C50C-407E-A947-70E740481C1C}">
                  <a14:useLocalDpi xmlns:a14="http://schemas.microsoft.com/office/drawing/2010/main" val="0"/>
                </a:ext>
              </a:extLst>
            </a:blip>
            <a:srcRect l="66731"/>
            <a:stretch/>
          </p:blipFill>
          <p:spPr>
            <a:xfrm>
              <a:off x="1676862" y="-940502"/>
              <a:ext cx="1988208" cy="3004180"/>
            </a:xfrm>
            <a:prstGeom prst="rect">
              <a:avLst/>
            </a:prstGeom>
          </p:spPr>
        </p:pic>
        <p:sp>
          <p:nvSpPr>
            <p:cNvPr id="14" name="TextBox 13"/>
            <p:cNvSpPr txBox="1"/>
            <p:nvPr/>
          </p:nvSpPr>
          <p:spPr>
            <a:xfrm>
              <a:off x="9415" y="807402"/>
              <a:ext cx="1721417" cy="707886"/>
            </a:xfrm>
            <a:prstGeom prst="rect">
              <a:avLst/>
            </a:prstGeom>
            <a:noFill/>
          </p:spPr>
          <p:txBody>
            <a:bodyPr wrap="square" rtlCol="0">
              <a:spAutoFit/>
            </a:bodyPr>
            <a:lstStyle/>
            <a:p>
              <a:pPr algn="ctr"/>
              <a:r>
                <a:rPr lang="vi-VN" sz="4000" b="1" dirty="0">
                  <a:solidFill>
                    <a:srgbClr val="E33E1D"/>
                  </a:solidFill>
                  <a:latin typeface="UTM Mother" panose="02040603050506020204" pitchFamily="18" charset="0"/>
                </a:rPr>
                <a:t>kết</a:t>
              </a:r>
              <a:endParaRPr lang="en-US" sz="4000" b="1" dirty="0">
                <a:solidFill>
                  <a:srgbClr val="E33E1D"/>
                </a:solidFill>
                <a:latin typeface="UTM Mother" panose="02040603050506020204" pitchFamily="18" charset="0"/>
              </a:endParaRPr>
            </a:p>
          </p:txBody>
        </p:sp>
        <p:sp>
          <p:nvSpPr>
            <p:cNvPr id="15" name="TextBox 14"/>
            <p:cNvSpPr txBox="1"/>
            <p:nvPr/>
          </p:nvSpPr>
          <p:spPr>
            <a:xfrm rot="20994513">
              <a:off x="2202127" y="580301"/>
              <a:ext cx="1112692" cy="707886"/>
            </a:xfrm>
            <a:prstGeom prst="rect">
              <a:avLst/>
            </a:prstGeom>
            <a:noFill/>
          </p:spPr>
          <p:txBody>
            <a:bodyPr wrap="square" rtlCol="0">
              <a:spAutoFit/>
            </a:bodyPr>
            <a:lstStyle/>
            <a:p>
              <a:pPr algn="ctr"/>
              <a:r>
                <a:rPr lang="vi-VN" sz="4000" b="1" dirty="0">
                  <a:solidFill>
                    <a:srgbClr val="E33E1D"/>
                  </a:solidFill>
                  <a:latin typeface="UTM Mother" panose="02040603050506020204" pitchFamily="18" charset="0"/>
                </a:rPr>
                <a:t>bài</a:t>
              </a:r>
              <a:endParaRPr lang="en-US" sz="4000" b="1" dirty="0">
                <a:solidFill>
                  <a:srgbClr val="E33E1D"/>
                </a:solidFill>
                <a:latin typeface="UTM Mother" panose="02040603050506020204" pitchFamily="18" charset="0"/>
              </a:endParaRPr>
            </a:p>
          </p:txBody>
        </p:sp>
      </p:grpSp>
    </p:spTree>
    <p:extLst>
      <p:ext uri="{BB962C8B-B14F-4D97-AF65-F5344CB8AC3E}">
        <p14:creationId xmlns:p14="http://schemas.microsoft.com/office/powerpoint/2010/main" val="249851473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14:presetBounceEnd="50667">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14:bounceEnd="50667">
                                          <p:cBhvr additive="base">
                                            <p:cTn id="19" dur="750" fill="hold"/>
                                            <p:tgtEl>
                                              <p:spTgt spid="7"/>
                                            </p:tgtEl>
                                            <p:attrNameLst>
                                              <p:attrName>ppt_x</p:attrName>
                                            </p:attrNameLst>
                                          </p:cBhvr>
                                          <p:tavLst>
                                            <p:tav tm="0">
                                              <p:val>
                                                <p:strVal val="0-#ppt_w/2"/>
                                              </p:val>
                                            </p:tav>
                                            <p:tav tm="100000">
                                              <p:val>
                                                <p:strVal val="#ppt_x"/>
                                              </p:val>
                                            </p:tav>
                                          </p:tavLst>
                                        </p:anim>
                                        <p:anim calcmode="lin" valueType="num" p14:bounceEnd="50667">
                                          <p:cBhvr additive="base">
                                            <p:cTn id="20" dur="75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14:presetBounceEnd="50667">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14:bounceEnd="50667">
                                          <p:cBhvr additive="base">
                                            <p:cTn id="25" dur="750" fill="hold"/>
                                            <p:tgtEl>
                                              <p:spTgt spid="8"/>
                                            </p:tgtEl>
                                            <p:attrNameLst>
                                              <p:attrName>ppt_x</p:attrName>
                                            </p:attrNameLst>
                                          </p:cBhvr>
                                          <p:tavLst>
                                            <p:tav tm="0">
                                              <p:val>
                                                <p:strVal val="0-#ppt_w/2"/>
                                              </p:val>
                                            </p:tav>
                                            <p:tav tm="100000">
                                              <p:val>
                                                <p:strVal val="#ppt_x"/>
                                              </p:val>
                                            </p:tav>
                                          </p:tavLst>
                                        </p:anim>
                                        <p:anim calcmode="lin" valueType="num" p14:bounceEnd="50667">
                                          <p:cBhvr additive="base">
                                            <p:cTn id="26" dur="75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arn(inVertical)">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p:bldP spid="10"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750" fill="hold"/>
                                            <p:tgtEl>
                                              <p:spTgt spid="7"/>
                                            </p:tgtEl>
                                            <p:attrNameLst>
                                              <p:attrName>ppt_x</p:attrName>
                                            </p:attrNameLst>
                                          </p:cBhvr>
                                          <p:tavLst>
                                            <p:tav tm="0">
                                              <p:val>
                                                <p:strVal val="0-#ppt_w/2"/>
                                              </p:val>
                                            </p:tav>
                                            <p:tav tm="100000">
                                              <p:val>
                                                <p:strVal val="#ppt_x"/>
                                              </p:val>
                                            </p:tav>
                                          </p:tavLst>
                                        </p:anim>
                                        <p:anim calcmode="lin" valueType="num">
                                          <p:cBhvr additive="base">
                                            <p:cTn id="20" dur="75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750" fill="hold"/>
                                            <p:tgtEl>
                                              <p:spTgt spid="8"/>
                                            </p:tgtEl>
                                            <p:attrNameLst>
                                              <p:attrName>ppt_x</p:attrName>
                                            </p:attrNameLst>
                                          </p:cBhvr>
                                          <p:tavLst>
                                            <p:tav tm="0">
                                              <p:val>
                                                <p:strVal val="0-#ppt_w/2"/>
                                              </p:val>
                                            </p:tav>
                                            <p:tav tm="100000">
                                              <p:val>
                                                <p:strVal val="#ppt_x"/>
                                              </p:val>
                                            </p:tav>
                                          </p:tavLst>
                                        </p:anim>
                                        <p:anim calcmode="lin" valueType="num">
                                          <p:cBhvr additive="base">
                                            <p:cTn id="26" dur="75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arn(inVertical)">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p:bldP spid="10" grpId="0"/>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a:stretch>
            <a:fillRect/>
          </a:stretch>
        </p:blipFill>
        <p:spPr>
          <a:xfrm>
            <a:off x="-78461" y="2253013"/>
            <a:ext cx="4475168" cy="4145289"/>
          </a:xfrm>
          <a:prstGeom prst="rect">
            <a:avLst/>
          </a:prstGeom>
        </p:spPr>
      </p:pic>
      <p:sp>
        <p:nvSpPr>
          <p:cNvPr id="7" name="Freeform 6"/>
          <p:cNvSpPr/>
          <p:nvPr/>
        </p:nvSpPr>
        <p:spPr>
          <a:xfrm>
            <a:off x="2844709" y="-1117600"/>
            <a:ext cx="1134624" cy="575734"/>
          </a:xfrm>
          <a:custGeom>
            <a:avLst/>
            <a:gdLst>
              <a:gd name="connsiteX0" fmla="*/ 1134624 w 1134624"/>
              <a:gd name="connsiteY0" fmla="*/ 575734 h 575734"/>
              <a:gd name="connsiteX1" fmla="*/ 880624 w 1134624"/>
              <a:gd name="connsiteY1" fmla="*/ 541867 h 575734"/>
              <a:gd name="connsiteX2" fmla="*/ 779024 w 1134624"/>
              <a:gd name="connsiteY2" fmla="*/ 474134 h 575734"/>
              <a:gd name="connsiteX3" fmla="*/ 677424 w 1134624"/>
              <a:gd name="connsiteY3" fmla="*/ 406400 h 575734"/>
              <a:gd name="connsiteX4" fmla="*/ 626624 w 1134624"/>
              <a:gd name="connsiteY4" fmla="*/ 372534 h 575734"/>
              <a:gd name="connsiteX5" fmla="*/ 541957 w 1134624"/>
              <a:gd name="connsiteY5" fmla="*/ 304800 h 575734"/>
              <a:gd name="connsiteX6" fmla="*/ 457291 w 1134624"/>
              <a:gd name="connsiteY6" fmla="*/ 237067 h 575734"/>
              <a:gd name="connsiteX7" fmla="*/ 406491 w 1134624"/>
              <a:gd name="connsiteY7" fmla="*/ 203200 h 575734"/>
              <a:gd name="connsiteX8" fmla="*/ 152491 w 1134624"/>
              <a:gd name="connsiteY8" fmla="*/ 186267 h 575734"/>
              <a:gd name="connsiteX9" fmla="*/ 84757 w 1134624"/>
              <a:gd name="connsiteY9" fmla="*/ 169334 h 575734"/>
              <a:gd name="connsiteX10" fmla="*/ 33957 w 1134624"/>
              <a:gd name="connsiteY10" fmla="*/ 135467 h 575734"/>
              <a:gd name="connsiteX11" fmla="*/ 91 w 1134624"/>
              <a:gd name="connsiteY11"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34624" h="575734">
                <a:moveTo>
                  <a:pt x="1134624" y="575734"/>
                </a:moveTo>
                <a:cubicBezTo>
                  <a:pt x="1120218" y="574533"/>
                  <a:pt x="941653" y="575772"/>
                  <a:pt x="880624" y="541867"/>
                </a:cubicBezTo>
                <a:cubicBezTo>
                  <a:pt x="845043" y="522100"/>
                  <a:pt x="812891" y="496712"/>
                  <a:pt x="779024" y="474134"/>
                </a:cubicBezTo>
                <a:lnTo>
                  <a:pt x="677424" y="406400"/>
                </a:lnTo>
                <a:lnTo>
                  <a:pt x="626624" y="372534"/>
                </a:lnTo>
                <a:cubicBezTo>
                  <a:pt x="529564" y="226946"/>
                  <a:pt x="658804" y="398279"/>
                  <a:pt x="541957" y="304800"/>
                </a:cubicBezTo>
                <a:cubicBezTo>
                  <a:pt x="432541" y="217266"/>
                  <a:pt x="584976" y="279628"/>
                  <a:pt x="457291" y="237067"/>
                </a:cubicBezTo>
                <a:cubicBezTo>
                  <a:pt x="440358" y="225778"/>
                  <a:pt x="426565" y="206546"/>
                  <a:pt x="406491" y="203200"/>
                </a:cubicBezTo>
                <a:cubicBezTo>
                  <a:pt x="322791" y="189250"/>
                  <a:pt x="236879" y="195150"/>
                  <a:pt x="152491" y="186267"/>
                </a:cubicBezTo>
                <a:cubicBezTo>
                  <a:pt x="129346" y="183831"/>
                  <a:pt x="107335" y="174978"/>
                  <a:pt x="84757" y="169334"/>
                </a:cubicBezTo>
                <a:cubicBezTo>
                  <a:pt x="67824" y="158045"/>
                  <a:pt x="44743" y="152725"/>
                  <a:pt x="33957" y="135467"/>
                </a:cubicBezTo>
                <a:cubicBezTo>
                  <a:pt x="-3479" y="75569"/>
                  <a:pt x="91" y="52991"/>
                  <a:pt x="91" y="0"/>
                </a:cubicBezTo>
              </a:path>
            </a:pathLst>
          </a:custGeom>
          <a:noFill/>
          <a:ln w="22225">
            <a:solidFill>
              <a:srgbClr val="002060">
                <a:alpha val="6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grpSp>
        <p:nvGrpSpPr>
          <p:cNvPr id="8" name="Group 7"/>
          <p:cNvGrpSpPr/>
          <p:nvPr/>
        </p:nvGrpSpPr>
        <p:grpSpPr>
          <a:xfrm>
            <a:off x="-213621" y="-940502"/>
            <a:ext cx="3878691" cy="3004180"/>
            <a:chOff x="-213621" y="-940502"/>
            <a:chExt cx="3878691" cy="3004180"/>
          </a:xfrm>
        </p:grpSpPr>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l="31547" r="33731"/>
            <a:stretch/>
          </p:blipFill>
          <p:spPr>
            <a:xfrm>
              <a:off x="-213621" y="-940502"/>
              <a:ext cx="2075073" cy="3004180"/>
            </a:xfrm>
            <a:prstGeom prst="rect">
              <a:avLst/>
            </a:prstGeom>
          </p:spPr>
        </p:pic>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l="66731"/>
            <a:stretch/>
          </p:blipFill>
          <p:spPr>
            <a:xfrm>
              <a:off x="1676862" y="-940502"/>
              <a:ext cx="1988208" cy="3004180"/>
            </a:xfrm>
            <a:prstGeom prst="rect">
              <a:avLst/>
            </a:prstGeom>
          </p:spPr>
        </p:pic>
        <p:sp>
          <p:nvSpPr>
            <p:cNvPr id="11" name="TextBox 10"/>
            <p:cNvSpPr txBox="1"/>
            <p:nvPr/>
          </p:nvSpPr>
          <p:spPr>
            <a:xfrm>
              <a:off x="9415" y="807402"/>
              <a:ext cx="1721417" cy="707886"/>
            </a:xfrm>
            <a:prstGeom prst="rect">
              <a:avLst/>
            </a:prstGeom>
            <a:noFill/>
          </p:spPr>
          <p:txBody>
            <a:bodyPr wrap="square" rtlCol="0">
              <a:spAutoFit/>
            </a:bodyPr>
            <a:lstStyle/>
            <a:p>
              <a:pPr algn="ctr"/>
              <a:r>
                <a:rPr lang="en-US" sz="4000" b="1" dirty="0" err="1">
                  <a:solidFill>
                    <a:srgbClr val="E33E1D"/>
                  </a:solidFill>
                  <a:latin typeface="UTM Mother" panose="02040603050506020204" pitchFamily="18" charset="0"/>
                </a:rPr>
                <a:t>Dàn</a:t>
              </a:r>
              <a:endParaRPr lang="en-US" sz="4000" b="1" dirty="0">
                <a:solidFill>
                  <a:srgbClr val="E33E1D"/>
                </a:solidFill>
                <a:latin typeface="UTM Mother" panose="02040603050506020204" pitchFamily="18" charset="0"/>
              </a:endParaRPr>
            </a:p>
          </p:txBody>
        </p:sp>
        <p:sp>
          <p:nvSpPr>
            <p:cNvPr id="12" name="TextBox 11"/>
            <p:cNvSpPr txBox="1"/>
            <p:nvPr/>
          </p:nvSpPr>
          <p:spPr>
            <a:xfrm rot="20994513">
              <a:off x="2204803" y="610603"/>
              <a:ext cx="766814" cy="707886"/>
            </a:xfrm>
            <a:prstGeom prst="rect">
              <a:avLst/>
            </a:prstGeom>
            <a:noFill/>
          </p:spPr>
          <p:txBody>
            <a:bodyPr wrap="square" rtlCol="0">
              <a:spAutoFit/>
            </a:bodyPr>
            <a:lstStyle/>
            <a:p>
              <a:pPr algn="ctr"/>
              <a:r>
                <a:rPr lang="en-US" sz="4000" b="1" dirty="0">
                  <a:solidFill>
                    <a:srgbClr val="E33E1D"/>
                  </a:solidFill>
                  <a:latin typeface="UTM Mother" panose="02040603050506020204" pitchFamily="18" charset="0"/>
                </a:rPr>
                <a:t>ý</a:t>
              </a:r>
            </a:p>
          </p:txBody>
        </p:sp>
      </p:grpSp>
      <p:sp>
        <p:nvSpPr>
          <p:cNvPr id="13" name="Rounded Rectangle 12"/>
          <p:cNvSpPr/>
          <p:nvPr/>
        </p:nvSpPr>
        <p:spPr>
          <a:xfrm>
            <a:off x="4786449" y="1242411"/>
            <a:ext cx="7115894" cy="1608666"/>
          </a:xfrm>
          <a:prstGeom prst="roundRect">
            <a:avLst/>
          </a:prstGeom>
          <a:solidFill>
            <a:schemeClr val="accent2">
              <a:lumMod val="40000"/>
              <a:lumOff val="60000"/>
            </a:schemeClr>
          </a:solidFill>
          <a:ln w="6667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3596259" y="1264746"/>
            <a:ext cx="1521087" cy="1521087"/>
          </a:xfrm>
          <a:prstGeom prst="ellipse">
            <a:avLst/>
          </a:prstGeom>
          <a:solidFill>
            <a:schemeClr val="accent2">
              <a:lumMod val="20000"/>
              <a:lumOff val="80000"/>
            </a:schemeClr>
          </a:solidFill>
          <a:ln w="7302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3474224" y="1355893"/>
            <a:ext cx="1721417" cy="1323439"/>
          </a:xfrm>
          <a:prstGeom prst="rect">
            <a:avLst/>
          </a:prstGeom>
          <a:noFill/>
        </p:spPr>
        <p:txBody>
          <a:bodyPr wrap="square" rtlCol="0">
            <a:spAutoFit/>
          </a:bodyPr>
          <a:lstStyle/>
          <a:p>
            <a:pPr algn="ctr"/>
            <a:r>
              <a:rPr lang="en-US" sz="4000" b="1" dirty="0" err="1">
                <a:solidFill>
                  <a:srgbClr val="00B050"/>
                </a:solidFill>
                <a:latin typeface="UTM Seagull" panose="02040603050506020204" pitchFamily="18" charset="0"/>
              </a:rPr>
              <a:t>Mở</a:t>
            </a:r>
            <a:r>
              <a:rPr lang="en-US" sz="4000" b="1" dirty="0">
                <a:solidFill>
                  <a:srgbClr val="00B050"/>
                </a:solidFill>
                <a:latin typeface="UTM Seagull" panose="02040603050506020204" pitchFamily="18" charset="0"/>
              </a:rPr>
              <a:t> </a:t>
            </a:r>
            <a:r>
              <a:rPr lang="en-US" sz="4000" b="1" dirty="0" err="1">
                <a:solidFill>
                  <a:srgbClr val="00B050"/>
                </a:solidFill>
                <a:latin typeface="UTM Seagull" panose="02040603050506020204" pitchFamily="18" charset="0"/>
              </a:rPr>
              <a:t>bài</a:t>
            </a:r>
            <a:endParaRPr lang="en-US" sz="4000" b="1" dirty="0">
              <a:solidFill>
                <a:srgbClr val="00B050"/>
              </a:solidFill>
              <a:latin typeface="UTM Seagull" panose="02040603050506020204" pitchFamily="18" charset="0"/>
            </a:endParaRPr>
          </a:p>
        </p:txBody>
      </p:sp>
      <p:sp>
        <p:nvSpPr>
          <p:cNvPr id="16" name="TextBox 15"/>
          <p:cNvSpPr txBox="1"/>
          <p:nvPr/>
        </p:nvSpPr>
        <p:spPr>
          <a:xfrm>
            <a:off x="5117346" y="1222900"/>
            <a:ext cx="5852623" cy="584775"/>
          </a:xfrm>
          <a:prstGeom prst="rect">
            <a:avLst/>
          </a:prstGeom>
          <a:noFill/>
        </p:spPr>
        <p:txBody>
          <a:bodyPr wrap="square" rtlCol="0">
            <a:spAutoFit/>
          </a:bodyPr>
          <a:lstStyle/>
          <a:p>
            <a:pPr algn="ctr"/>
            <a:r>
              <a:rPr lang="en-US" sz="3200" b="1" dirty="0" err="1">
                <a:solidFill>
                  <a:schemeClr val="accent1">
                    <a:lumMod val="75000"/>
                  </a:schemeClr>
                </a:solidFill>
                <a:latin typeface="UTM Seagull" panose="02040603050506020204" pitchFamily="18" charset="0"/>
              </a:rPr>
              <a:t>Giới</a:t>
            </a:r>
            <a:r>
              <a:rPr lang="en-US" sz="3200" b="1" dirty="0">
                <a:solidFill>
                  <a:schemeClr val="accent1">
                    <a:lumMod val="75000"/>
                  </a:schemeClr>
                </a:solidFill>
                <a:latin typeface="UTM Seagull" panose="02040603050506020204" pitchFamily="18" charset="0"/>
              </a:rPr>
              <a:t> </a:t>
            </a:r>
            <a:r>
              <a:rPr lang="en-US" sz="3200" b="1" dirty="0" err="1">
                <a:solidFill>
                  <a:schemeClr val="accent1">
                    <a:lumMod val="75000"/>
                  </a:schemeClr>
                </a:solidFill>
                <a:latin typeface="UTM Seagull" panose="02040603050506020204" pitchFamily="18" charset="0"/>
              </a:rPr>
              <a:t>thiệu</a:t>
            </a:r>
            <a:r>
              <a:rPr lang="en-US" sz="3200" b="1" dirty="0">
                <a:solidFill>
                  <a:schemeClr val="accent1">
                    <a:lumMod val="75000"/>
                  </a:schemeClr>
                </a:solidFill>
                <a:latin typeface="UTM Seagull" panose="02040603050506020204" pitchFamily="18" charset="0"/>
              </a:rPr>
              <a:t> </a:t>
            </a:r>
            <a:r>
              <a:rPr lang="vi-VN" sz="3200" b="1" dirty="0">
                <a:solidFill>
                  <a:schemeClr val="accent1">
                    <a:lumMod val="75000"/>
                  </a:schemeClr>
                </a:solidFill>
                <a:latin typeface="UTM Seagull" panose="02040603050506020204" pitchFamily="18" charset="0"/>
              </a:rPr>
              <a:t>đồ vật định tả</a:t>
            </a:r>
            <a:endParaRPr lang="en-US" sz="3200" b="1" dirty="0">
              <a:solidFill>
                <a:schemeClr val="accent1">
                  <a:lumMod val="75000"/>
                </a:schemeClr>
              </a:solidFill>
              <a:latin typeface="UTM Seagull" panose="02040603050506020204" pitchFamily="18" charset="0"/>
            </a:endParaRPr>
          </a:p>
        </p:txBody>
      </p:sp>
      <p:sp>
        <p:nvSpPr>
          <p:cNvPr id="17" name="TextBox 16"/>
          <p:cNvSpPr txBox="1"/>
          <p:nvPr/>
        </p:nvSpPr>
        <p:spPr>
          <a:xfrm>
            <a:off x="6197600" y="1704819"/>
            <a:ext cx="4041344" cy="1077218"/>
          </a:xfrm>
          <a:prstGeom prst="rect">
            <a:avLst/>
          </a:prstGeom>
          <a:noFill/>
        </p:spPr>
        <p:txBody>
          <a:bodyPr wrap="square" rtlCol="0">
            <a:spAutoFit/>
          </a:bodyPr>
          <a:lstStyle/>
          <a:p>
            <a:pPr algn="ctr"/>
            <a:r>
              <a:rPr lang="en-US" sz="3200" b="1" dirty="0" err="1">
                <a:solidFill>
                  <a:schemeClr val="accent1">
                    <a:lumMod val="75000"/>
                  </a:schemeClr>
                </a:solidFill>
                <a:latin typeface="UTM Seagull" panose="02040603050506020204" pitchFamily="18" charset="0"/>
              </a:rPr>
              <a:t>Mở</a:t>
            </a:r>
            <a:r>
              <a:rPr lang="en-US" sz="3200" b="1" dirty="0">
                <a:solidFill>
                  <a:schemeClr val="accent1">
                    <a:lumMod val="75000"/>
                  </a:schemeClr>
                </a:solidFill>
                <a:latin typeface="UTM Seagull" panose="02040603050506020204" pitchFamily="18" charset="0"/>
              </a:rPr>
              <a:t> </a:t>
            </a:r>
            <a:r>
              <a:rPr lang="en-US" sz="3200" b="1" dirty="0" err="1">
                <a:solidFill>
                  <a:schemeClr val="accent1">
                    <a:lumMod val="75000"/>
                  </a:schemeClr>
                </a:solidFill>
                <a:latin typeface="UTM Seagull" panose="02040603050506020204" pitchFamily="18" charset="0"/>
              </a:rPr>
              <a:t>bài</a:t>
            </a:r>
            <a:r>
              <a:rPr lang="en-US" sz="3200" b="1" dirty="0">
                <a:solidFill>
                  <a:schemeClr val="accent1">
                    <a:lumMod val="75000"/>
                  </a:schemeClr>
                </a:solidFill>
                <a:latin typeface="UTM Seagull" panose="02040603050506020204" pitchFamily="18" charset="0"/>
              </a:rPr>
              <a:t> </a:t>
            </a:r>
            <a:r>
              <a:rPr lang="en-US" sz="3200" b="1" dirty="0" err="1">
                <a:solidFill>
                  <a:schemeClr val="accent1">
                    <a:lumMod val="75000"/>
                  </a:schemeClr>
                </a:solidFill>
                <a:latin typeface="UTM Seagull" panose="02040603050506020204" pitchFamily="18" charset="0"/>
              </a:rPr>
              <a:t>trực</a:t>
            </a:r>
            <a:r>
              <a:rPr lang="en-US" sz="3200" b="1" dirty="0">
                <a:solidFill>
                  <a:schemeClr val="accent1">
                    <a:lumMod val="75000"/>
                  </a:schemeClr>
                </a:solidFill>
                <a:latin typeface="UTM Seagull" panose="02040603050506020204" pitchFamily="18" charset="0"/>
              </a:rPr>
              <a:t> </a:t>
            </a:r>
            <a:r>
              <a:rPr lang="en-US" sz="3200" b="1" dirty="0" err="1">
                <a:solidFill>
                  <a:schemeClr val="accent1">
                    <a:lumMod val="75000"/>
                  </a:schemeClr>
                </a:solidFill>
                <a:latin typeface="UTM Seagull" panose="02040603050506020204" pitchFamily="18" charset="0"/>
              </a:rPr>
              <a:t>tiếp</a:t>
            </a:r>
            <a:endParaRPr lang="en-US" sz="3200" b="1" dirty="0">
              <a:solidFill>
                <a:schemeClr val="accent1">
                  <a:lumMod val="75000"/>
                </a:schemeClr>
              </a:solidFill>
              <a:latin typeface="UTM Seagull" panose="02040603050506020204" pitchFamily="18" charset="0"/>
            </a:endParaRPr>
          </a:p>
          <a:p>
            <a:pPr algn="ctr"/>
            <a:r>
              <a:rPr lang="en-US" sz="3200" b="1" dirty="0" err="1">
                <a:solidFill>
                  <a:schemeClr val="accent1">
                    <a:lumMod val="75000"/>
                  </a:schemeClr>
                </a:solidFill>
                <a:latin typeface="UTM Seagull" panose="02040603050506020204" pitchFamily="18" charset="0"/>
              </a:rPr>
              <a:t>Mở</a:t>
            </a:r>
            <a:r>
              <a:rPr lang="en-US" sz="3200" b="1" dirty="0">
                <a:solidFill>
                  <a:schemeClr val="accent1">
                    <a:lumMod val="75000"/>
                  </a:schemeClr>
                </a:solidFill>
                <a:latin typeface="UTM Seagull" panose="02040603050506020204" pitchFamily="18" charset="0"/>
              </a:rPr>
              <a:t> </a:t>
            </a:r>
            <a:r>
              <a:rPr lang="en-US" sz="3200" b="1" dirty="0" err="1">
                <a:solidFill>
                  <a:schemeClr val="accent1">
                    <a:lumMod val="75000"/>
                  </a:schemeClr>
                </a:solidFill>
                <a:latin typeface="UTM Seagull" panose="02040603050506020204" pitchFamily="18" charset="0"/>
              </a:rPr>
              <a:t>bài</a:t>
            </a:r>
            <a:r>
              <a:rPr lang="en-US" sz="3200" b="1" dirty="0">
                <a:solidFill>
                  <a:schemeClr val="accent1">
                    <a:lumMod val="75000"/>
                  </a:schemeClr>
                </a:solidFill>
                <a:latin typeface="UTM Seagull" panose="02040603050506020204" pitchFamily="18" charset="0"/>
              </a:rPr>
              <a:t> </a:t>
            </a:r>
            <a:r>
              <a:rPr lang="en-US" sz="3200" b="1" dirty="0" err="1">
                <a:solidFill>
                  <a:schemeClr val="accent1">
                    <a:lumMod val="75000"/>
                  </a:schemeClr>
                </a:solidFill>
                <a:latin typeface="UTM Seagull" panose="02040603050506020204" pitchFamily="18" charset="0"/>
              </a:rPr>
              <a:t>gián</a:t>
            </a:r>
            <a:r>
              <a:rPr lang="en-US" sz="3200" b="1" dirty="0">
                <a:solidFill>
                  <a:schemeClr val="accent1">
                    <a:lumMod val="75000"/>
                  </a:schemeClr>
                </a:solidFill>
                <a:latin typeface="UTM Seagull" panose="02040603050506020204" pitchFamily="18" charset="0"/>
              </a:rPr>
              <a:t> </a:t>
            </a:r>
            <a:r>
              <a:rPr lang="en-US" sz="3200" b="1" dirty="0" err="1">
                <a:solidFill>
                  <a:schemeClr val="accent1">
                    <a:lumMod val="75000"/>
                  </a:schemeClr>
                </a:solidFill>
                <a:latin typeface="UTM Seagull" panose="02040603050506020204" pitchFamily="18" charset="0"/>
              </a:rPr>
              <a:t>tiếp</a:t>
            </a:r>
            <a:endParaRPr lang="en-US" sz="3200" b="1" dirty="0">
              <a:solidFill>
                <a:schemeClr val="accent1">
                  <a:lumMod val="75000"/>
                </a:schemeClr>
              </a:solidFill>
              <a:latin typeface="UTM Seagull" panose="02040603050506020204" pitchFamily="18" charset="0"/>
            </a:endParaRPr>
          </a:p>
        </p:txBody>
      </p:sp>
      <p:sp>
        <p:nvSpPr>
          <p:cNvPr id="19" name="Rounded Rectangle 18"/>
          <p:cNvSpPr/>
          <p:nvPr/>
        </p:nvSpPr>
        <p:spPr>
          <a:xfrm>
            <a:off x="4809070" y="3110653"/>
            <a:ext cx="7122628" cy="1608666"/>
          </a:xfrm>
          <a:prstGeom prst="roundRect">
            <a:avLst/>
          </a:prstGeom>
          <a:solidFill>
            <a:schemeClr val="accent2">
              <a:lumMod val="40000"/>
              <a:lumOff val="60000"/>
            </a:schemeClr>
          </a:solidFill>
          <a:ln w="6667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3574390" y="3053286"/>
            <a:ext cx="1521087" cy="1521087"/>
          </a:xfrm>
          <a:prstGeom prst="ellipse">
            <a:avLst/>
          </a:prstGeom>
          <a:solidFill>
            <a:schemeClr val="accent2">
              <a:lumMod val="20000"/>
              <a:lumOff val="80000"/>
            </a:schemeClr>
          </a:solidFill>
          <a:ln w="7302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3474224" y="3156644"/>
            <a:ext cx="1721417" cy="1323439"/>
          </a:xfrm>
          <a:prstGeom prst="rect">
            <a:avLst/>
          </a:prstGeom>
          <a:noFill/>
        </p:spPr>
        <p:txBody>
          <a:bodyPr wrap="square" rtlCol="0">
            <a:spAutoFit/>
          </a:bodyPr>
          <a:lstStyle/>
          <a:p>
            <a:pPr algn="ctr"/>
            <a:r>
              <a:rPr lang="en-US" sz="4000" b="1" dirty="0" err="1">
                <a:solidFill>
                  <a:srgbClr val="00B050"/>
                </a:solidFill>
                <a:latin typeface="UTM Seagull" panose="02040603050506020204" pitchFamily="18" charset="0"/>
              </a:rPr>
              <a:t>Thân</a:t>
            </a:r>
            <a:r>
              <a:rPr lang="en-US" sz="4000" b="1" dirty="0">
                <a:solidFill>
                  <a:srgbClr val="00B050"/>
                </a:solidFill>
                <a:latin typeface="UTM Seagull" panose="02040603050506020204" pitchFamily="18" charset="0"/>
              </a:rPr>
              <a:t> </a:t>
            </a:r>
            <a:r>
              <a:rPr lang="en-US" sz="4000" b="1" dirty="0" err="1">
                <a:solidFill>
                  <a:srgbClr val="00B050"/>
                </a:solidFill>
                <a:latin typeface="UTM Seagull" panose="02040603050506020204" pitchFamily="18" charset="0"/>
              </a:rPr>
              <a:t>bài</a:t>
            </a:r>
            <a:endParaRPr lang="en-US" sz="4000" b="1" dirty="0">
              <a:solidFill>
                <a:srgbClr val="00B050"/>
              </a:solidFill>
              <a:latin typeface="UTM Seagull" panose="02040603050506020204" pitchFamily="18" charset="0"/>
            </a:endParaRPr>
          </a:p>
        </p:txBody>
      </p:sp>
      <p:sp>
        <p:nvSpPr>
          <p:cNvPr id="22" name="Rounded Rectangle 21"/>
          <p:cNvSpPr/>
          <p:nvPr/>
        </p:nvSpPr>
        <p:spPr>
          <a:xfrm>
            <a:off x="4786449" y="5025456"/>
            <a:ext cx="7115893" cy="1608666"/>
          </a:xfrm>
          <a:prstGeom prst="roundRect">
            <a:avLst/>
          </a:prstGeom>
          <a:solidFill>
            <a:schemeClr val="accent2">
              <a:lumMod val="40000"/>
              <a:lumOff val="60000"/>
            </a:schemeClr>
          </a:solidFill>
          <a:ln w="6667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3530424" y="5051685"/>
            <a:ext cx="1521087" cy="1521087"/>
          </a:xfrm>
          <a:prstGeom prst="ellipse">
            <a:avLst/>
          </a:prstGeom>
          <a:solidFill>
            <a:schemeClr val="accent2">
              <a:lumMod val="20000"/>
              <a:lumOff val="80000"/>
            </a:schemeClr>
          </a:solidFill>
          <a:ln w="7302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3430258" y="5155043"/>
            <a:ext cx="1721417" cy="1323439"/>
          </a:xfrm>
          <a:prstGeom prst="rect">
            <a:avLst/>
          </a:prstGeom>
          <a:noFill/>
        </p:spPr>
        <p:txBody>
          <a:bodyPr wrap="square" rtlCol="0">
            <a:spAutoFit/>
          </a:bodyPr>
          <a:lstStyle/>
          <a:p>
            <a:pPr algn="ctr"/>
            <a:r>
              <a:rPr lang="en-US" sz="4000" b="1" dirty="0" err="1">
                <a:solidFill>
                  <a:srgbClr val="00B050"/>
                </a:solidFill>
                <a:latin typeface="UTM Seagull" panose="02040603050506020204" pitchFamily="18" charset="0"/>
              </a:rPr>
              <a:t>Kết</a:t>
            </a:r>
            <a:r>
              <a:rPr lang="en-US" sz="4000" b="1" dirty="0">
                <a:solidFill>
                  <a:srgbClr val="00B050"/>
                </a:solidFill>
                <a:latin typeface="UTM Seagull" panose="02040603050506020204" pitchFamily="18" charset="0"/>
              </a:rPr>
              <a:t> </a:t>
            </a:r>
            <a:r>
              <a:rPr lang="en-US" sz="4000" b="1" dirty="0" err="1">
                <a:solidFill>
                  <a:srgbClr val="00B050"/>
                </a:solidFill>
                <a:latin typeface="UTM Seagull" panose="02040603050506020204" pitchFamily="18" charset="0"/>
              </a:rPr>
              <a:t>bài</a:t>
            </a:r>
            <a:endParaRPr lang="en-US" sz="4000" b="1" dirty="0">
              <a:solidFill>
                <a:srgbClr val="00B050"/>
              </a:solidFill>
              <a:latin typeface="UTM Seagull" panose="02040603050506020204" pitchFamily="18" charset="0"/>
            </a:endParaRPr>
          </a:p>
        </p:txBody>
      </p:sp>
      <p:pic>
        <p:nvPicPr>
          <p:cNvPr id="25" name="图片 2"/>
          <p:cNvPicPr>
            <a:picLocks noChangeAspect="1"/>
          </p:cNvPicPr>
          <p:nvPr/>
        </p:nvPicPr>
        <p:blipFill>
          <a:blip r:embed="rId5"/>
          <a:stretch>
            <a:fillRect/>
          </a:stretch>
        </p:blipFill>
        <p:spPr>
          <a:xfrm>
            <a:off x="967404" y="20652"/>
            <a:ext cx="1368404" cy="597415"/>
          </a:xfrm>
          <a:prstGeom prst="rect">
            <a:avLst/>
          </a:prstGeom>
        </p:spPr>
      </p:pic>
      <p:pic>
        <p:nvPicPr>
          <p:cNvPr id="26" name="图片 3"/>
          <p:cNvPicPr>
            <a:picLocks noChangeAspect="1"/>
          </p:cNvPicPr>
          <p:nvPr/>
        </p:nvPicPr>
        <p:blipFill>
          <a:blip r:embed="rId6"/>
          <a:stretch>
            <a:fillRect/>
          </a:stretch>
        </p:blipFill>
        <p:spPr>
          <a:xfrm>
            <a:off x="2853332" y="1079291"/>
            <a:ext cx="844235" cy="535224"/>
          </a:xfrm>
          <a:prstGeom prst="rect">
            <a:avLst/>
          </a:prstGeom>
        </p:spPr>
      </p:pic>
      <p:pic>
        <p:nvPicPr>
          <p:cNvPr id="27" name="图片 4"/>
          <p:cNvPicPr>
            <a:picLocks noChangeAspect="1"/>
          </p:cNvPicPr>
          <p:nvPr/>
        </p:nvPicPr>
        <p:blipFill>
          <a:blip r:embed="rId7"/>
          <a:stretch>
            <a:fillRect/>
          </a:stretch>
        </p:blipFill>
        <p:spPr>
          <a:xfrm>
            <a:off x="-398123" y="1548667"/>
            <a:ext cx="1129744" cy="558800"/>
          </a:xfrm>
          <a:prstGeom prst="rect">
            <a:avLst/>
          </a:prstGeom>
        </p:spPr>
      </p:pic>
      <p:sp>
        <p:nvSpPr>
          <p:cNvPr id="28" name="TextBox 27"/>
          <p:cNvSpPr txBox="1"/>
          <p:nvPr/>
        </p:nvSpPr>
        <p:spPr>
          <a:xfrm>
            <a:off x="5051511" y="3289086"/>
            <a:ext cx="8504432" cy="1384995"/>
          </a:xfrm>
          <a:prstGeom prst="rect">
            <a:avLst/>
          </a:prstGeom>
          <a:noFill/>
        </p:spPr>
        <p:txBody>
          <a:bodyPr wrap="square" rtlCol="0">
            <a:spAutoFit/>
          </a:bodyPr>
          <a:lstStyle/>
          <a:p>
            <a:r>
              <a:rPr lang="vi-VN" sz="2800" b="1" dirty="0">
                <a:solidFill>
                  <a:schemeClr val="accent1">
                    <a:lumMod val="75000"/>
                  </a:schemeClr>
                </a:solidFill>
                <a:latin typeface="UTM Seagull" panose="02040603050506020204" pitchFamily="18" charset="0"/>
              </a:rPr>
              <a:t>+ Tả bao quát: hình dáng, kích thước, </a:t>
            </a:r>
          </a:p>
          <a:p>
            <a:r>
              <a:rPr lang="vi-VN" sz="2800" b="1" dirty="0">
                <a:solidFill>
                  <a:schemeClr val="accent1">
                    <a:lumMod val="75000"/>
                  </a:schemeClr>
                </a:solidFill>
                <a:latin typeface="UTM Seagull" panose="02040603050506020204" pitchFamily="18" charset="0"/>
              </a:rPr>
              <a:t>màu sắc</a:t>
            </a:r>
          </a:p>
          <a:p>
            <a:r>
              <a:rPr lang="vi-VN" sz="2800" b="1" dirty="0">
                <a:solidFill>
                  <a:schemeClr val="accent1">
                    <a:lumMod val="75000"/>
                  </a:schemeClr>
                </a:solidFill>
                <a:latin typeface="UTM Seagull" panose="02040603050506020204" pitchFamily="18" charset="0"/>
              </a:rPr>
              <a:t>+ Tả chi tiết: tả các bộ phận của đồ vật</a:t>
            </a:r>
            <a:endParaRPr lang="en-US" sz="2800" b="1" dirty="0">
              <a:solidFill>
                <a:schemeClr val="accent1">
                  <a:lumMod val="75000"/>
                </a:schemeClr>
              </a:solidFill>
              <a:latin typeface="UTM Seagull" panose="02040603050506020204" pitchFamily="18" charset="0"/>
            </a:endParaRPr>
          </a:p>
        </p:txBody>
      </p:sp>
      <p:pic>
        <p:nvPicPr>
          <p:cNvPr id="29" name="Picture 2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59143" y="1836635"/>
            <a:ext cx="315753" cy="301782"/>
          </a:xfrm>
          <a:prstGeom prst="rect">
            <a:avLst/>
          </a:prstGeom>
        </p:spPr>
      </p:pic>
      <p:pic>
        <p:nvPicPr>
          <p:cNvPr id="30" name="Picture 2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09945" y="2276899"/>
            <a:ext cx="315753" cy="301782"/>
          </a:xfrm>
          <a:prstGeom prst="rect">
            <a:avLst/>
          </a:prstGeom>
        </p:spPr>
      </p:pic>
      <p:sp>
        <p:nvSpPr>
          <p:cNvPr id="31" name="TextBox 30"/>
          <p:cNvSpPr txBox="1"/>
          <p:nvPr/>
        </p:nvSpPr>
        <p:spPr>
          <a:xfrm>
            <a:off x="5175049" y="5001516"/>
            <a:ext cx="6983087" cy="523220"/>
          </a:xfrm>
          <a:prstGeom prst="rect">
            <a:avLst/>
          </a:prstGeom>
          <a:noFill/>
        </p:spPr>
        <p:txBody>
          <a:bodyPr wrap="square" rtlCol="0">
            <a:spAutoFit/>
          </a:bodyPr>
          <a:lstStyle/>
          <a:p>
            <a:pPr algn="ctr"/>
            <a:r>
              <a:rPr lang="en-US" sz="2800" b="1" dirty="0" err="1">
                <a:solidFill>
                  <a:schemeClr val="accent1">
                    <a:lumMod val="75000"/>
                  </a:schemeClr>
                </a:solidFill>
                <a:latin typeface="UTM Seagull" panose="02040603050506020204" pitchFamily="18" charset="0"/>
              </a:rPr>
              <a:t>Nêu</a:t>
            </a:r>
            <a:r>
              <a:rPr lang="en-US" sz="2800" b="1" dirty="0">
                <a:solidFill>
                  <a:schemeClr val="accent1">
                    <a:lumMod val="75000"/>
                  </a:schemeClr>
                </a:solidFill>
                <a:latin typeface="UTM Seagull" panose="02040603050506020204" pitchFamily="18" charset="0"/>
              </a:rPr>
              <a:t> </a:t>
            </a:r>
            <a:r>
              <a:rPr lang="vi-VN" sz="2800" b="1" dirty="0">
                <a:solidFill>
                  <a:schemeClr val="accent1">
                    <a:lumMod val="75000"/>
                  </a:schemeClr>
                </a:solidFill>
                <a:latin typeface="UTM Seagull" panose="02040603050506020204" pitchFamily="18" charset="0"/>
              </a:rPr>
              <a:t>cảm nghĩ của em đối với đồ vật</a:t>
            </a:r>
            <a:endParaRPr lang="en-US" sz="2800" b="1" dirty="0">
              <a:solidFill>
                <a:schemeClr val="accent1">
                  <a:lumMod val="75000"/>
                </a:schemeClr>
              </a:solidFill>
              <a:latin typeface="UTM Seagull" panose="02040603050506020204" pitchFamily="18" charset="0"/>
            </a:endParaRPr>
          </a:p>
        </p:txBody>
      </p:sp>
      <p:sp>
        <p:nvSpPr>
          <p:cNvPr id="32" name="TextBox 31"/>
          <p:cNvSpPr txBox="1"/>
          <p:nvPr/>
        </p:nvSpPr>
        <p:spPr>
          <a:xfrm>
            <a:off x="6829649" y="5516906"/>
            <a:ext cx="5313366" cy="1077218"/>
          </a:xfrm>
          <a:prstGeom prst="rect">
            <a:avLst/>
          </a:prstGeom>
          <a:noFill/>
        </p:spPr>
        <p:txBody>
          <a:bodyPr wrap="square" rtlCol="0">
            <a:spAutoFit/>
          </a:bodyPr>
          <a:lstStyle/>
          <a:p>
            <a:r>
              <a:rPr lang="en-US" sz="3200" b="1" dirty="0" err="1">
                <a:solidFill>
                  <a:schemeClr val="accent1">
                    <a:lumMod val="75000"/>
                  </a:schemeClr>
                </a:solidFill>
                <a:latin typeface="UTM Seagull" panose="02040603050506020204" pitchFamily="18" charset="0"/>
              </a:rPr>
              <a:t>Kết</a:t>
            </a:r>
            <a:r>
              <a:rPr lang="en-US" sz="3200" b="1" dirty="0">
                <a:solidFill>
                  <a:schemeClr val="accent1">
                    <a:lumMod val="75000"/>
                  </a:schemeClr>
                </a:solidFill>
                <a:latin typeface="UTM Seagull" panose="02040603050506020204" pitchFamily="18" charset="0"/>
              </a:rPr>
              <a:t> </a:t>
            </a:r>
            <a:r>
              <a:rPr lang="en-US" sz="3200" b="1" dirty="0" err="1">
                <a:solidFill>
                  <a:schemeClr val="accent1">
                    <a:lumMod val="75000"/>
                  </a:schemeClr>
                </a:solidFill>
                <a:latin typeface="UTM Seagull" panose="02040603050506020204" pitchFamily="18" charset="0"/>
              </a:rPr>
              <a:t>bài</a:t>
            </a:r>
            <a:r>
              <a:rPr lang="en-US" sz="3200" b="1" dirty="0">
                <a:solidFill>
                  <a:schemeClr val="accent1">
                    <a:lumMod val="75000"/>
                  </a:schemeClr>
                </a:solidFill>
                <a:latin typeface="UTM Seagull" panose="02040603050506020204" pitchFamily="18" charset="0"/>
              </a:rPr>
              <a:t> </a:t>
            </a:r>
            <a:r>
              <a:rPr lang="en-US" sz="3200" b="1" dirty="0" err="1">
                <a:solidFill>
                  <a:schemeClr val="accent1">
                    <a:lumMod val="75000"/>
                  </a:schemeClr>
                </a:solidFill>
                <a:latin typeface="UTM Seagull" panose="02040603050506020204" pitchFamily="18" charset="0"/>
              </a:rPr>
              <a:t>mở</a:t>
            </a:r>
            <a:r>
              <a:rPr lang="en-US" sz="3200" b="1" dirty="0">
                <a:solidFill>
                  <a:schemeClr val="accent1">
                    <a:lumMod val="75000"/>
                  </a:schemeClr>
                </a:solidFill>
                <a:latin typeface="UTM Seagull" panose="02040603050506020204" pitchFamily="18" charset="0"/>
              </a:rPr>
              <a:t> </a:t>
            </a:r>
            <a:r>
              <a:rPr lang="en-US" sz="3200" b="1" dirty="0" err="1">
                <a:solidFill>
                  <a:schemeClr val="accent1">
                    <a:lumMod val="75000"/>
                  </a:schemeClr>
                </a:solidFill>
                <a:latin typeface="UTM Seagull" panose="02040603050506020204" pitchFamily="18" charset="0"/>
              </a:rPr>
              <a:t>rộng</a:t>
            </a:r>
            <a:endParaRPr lang="en-US" sz="3200" b="1" dirty="0">
              <a:solidFill>
                <a:schemeClr val="accent1">
                  <a:lumMod val="75000"/>
                </a:schemeClr>
              </a:solidFill>
              <a:latin typeface="UTM Seagull" panose="02040603050506020204" pitchFamily="18" charset="0"/>
            </a:endParaRPr>
          </a:p>
          <a:p>
            <a:r>
              <a:rPr lang="en-US" sz="3200" b="1" dirty="0" err="1">
                <a:solidFill>
                  <a:schemeClr val="accent1">
                    <a:lumMod val="75000"/>
                  </a:schemeClr>
                </a:solidFill>
                <a:latin typeface="UTM Seagull" panose="02040603050506020204" pitchFamily="18" charset="0"/>
              </a:rPr>
              <a:t>Kết</a:t>
            </a:r>
            <a:r>
              <a:rPr lang="en-US" sz="3200" b="1" dirty="0">
                <a:solidFill>
                  <a:schemeClr val="accent1">
                    <a:lumMod val="75000"/>
                  </a:schemeClr>
                </a:solidFill>
                <a:latin typeface="UTM Seagull" panose="02040603050506020204" pitchFamily="18" charset="0"/>
              </a:rPr>
              <a:t> </a:t>
            </a:r>
            <a:r>
              <a:rPr lang="en-US" sz="3200" b="1" dirty="0" err="1">
                <a:solidFill>
                  <a:schemeClr val="accent1">
                    <a:lumMod val="75000"/>
                  </a:schemeClr>
                </a:solidFill>
                <a:latin typeface="UTM Seagull" panose="02040603050506020204" pitchFamily="18" charset="0"/>
              </a:rPr>
              <a:t>bài</a:t>
            </a:r>
            <a:r>
              <a:rPr lang="en-US" sz="3200" b="1" dirty="0">
                <a:solidFill>
                  <a:schemeClr val="accent1">
                    <a:lumMod val="75000"/>
                  </a:schemeClr>
                </a:solidFill>
                <a:latin typeface="UTM Seagull" panose="02040603050506020204" pitchFamily="18" charset="0"/>
              </a:rPr>
              <a:t> </a:t>
            </a:r>
            <a:r>
              <a:rPr lang="en-US" sz="3200" b="1" dirty="0" err="1">
                <a:solidFill>
                  <a:schemeClr val="accent1">
                    <a:lumMod val="75000"/>
                  </a:schemeClr>
                </a:solidFill>
                <a:latin typeface="UTM Seagull" panose="02040603050506020204" pitchFamily="18" charset="0"/>
              </a:rPr>
              <a:t>không</a:t>
            </a:r>
            <a:r>
              <a:rPr lang="en-US" sz="3200" b="1" dirty="0">
                <a:solidFill>
                  <a:schemeClr val="accent1">
                    <a:lumMod val="75000"/>
                  </a:schemeClr>
                </a:solidFill>
                <a:latin typeface="UTM Seagull" panose="02040603050506020204" pitchFamily="18" charset="0"/>
              </a:rPr>
              <a:t> </a:t>
            </a:r>
            <a:r>
              <a:rPr lang="en-US" sz="3200" b="1" dirty="0" err="1">
                <a:solidFill>
                  <a:schemeClr val="accent1">
                    <a:lumMod val="75000"/>
                  </a:schemeClr>
                </a:solidFill>
                <a:latin typeface="UTM Seagull" panose="02040603050506020204" pitchFamily="18" charset="0"/>
              </a:rPr>
              <a:t>mở</a:t>
            </a:r>
            <a:r>
              <a:rPr lang="en-US" sz="3200" b="1" dirty="0">
                <a:solidFill>
                  <a:schemeClr val="accent1">
                    <a:lumMod val="75000"/>
                  </a:schemeClr>
                </a:solidFill>
                <a:latin typeface="UTM Seagull" panose="02040603050506020204" pitchFamily="18" charset="0"/>
              </a:rPr>
              <a:t> </a:t>
            </a:r>
            <a:r>
              <a:rPr lang="en-US" sz="3200" b="1" dirty="0" err="1">
                <a:solidFill>
                  <a:schemeClr val="accent1">
                    <a:lumMod val="75000"/>
                  </a:schemeClr>
                </a:solidFill>
                <a:latin typeface="UTM Seagull" panose="02040603050506020204" pitchFamily="18" charset="0"/>
              </a:rPr>
              <a:t>rộng</a:t>
            </a:r>
            <a:endParaRPr lang="en-US" sz="3200" b="1" dirty="0">
              <a:solidFill>
                <a:schemeClr val="accent1">
                  <a:lumMod val="75000"/>
                </a:schemeClr>
              </a:solidFill>
              <a:latin typeface="UTM Seagull" panose="02040603050506020204" pitchFamily="18" charset="0"/>
            </a:endParaRPr>
          </a:p>
        </p:txBody>
      </p:sp>
      <p:pic>
        <p:nvPicPr>
          <p:cNvPr id="33" name="Picture 3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69243" y="5615251"/>
            <a:ext cx="315753" cy="301782"/>
          </a:xfrm>
          <a:prstGeom prst="rect">
            <a:avLst/>
          </a:prstGeom>
        </p:spPr>
      </p:pic>
      <p:pic>
        <p:nvPicPr>
          <p:cNvPr id="34" name="Picture 3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20045" y="6055515"/>
            <a:ext cx="315753" cy="301782"/>
          </a:xfrm>
          <a:prstGeom prst="rect">
            <a:avLst/>
          </a:prstGeom>
        </p:spPr>
      </p:pic>
      <p:pic>
        <p:nvPicPr>
          <p:cNvPr id="37" name="图片 5"/>
          <p:cNvPicPr>
            <a:picLocks noChangeAspect="1"/>
          </p:cNvPicPr>
          <p:nvPr/>
        </p:nvPicPr>
        <p:blipFill>
          <a:blip r:embed="rId9"/>
          <a:stretch>
            <a:fillRect/>
          </a:stretch>
        </p:blipFill>
        <p:spPr>
          <a:xfrm>
            <a:off x="10416055" y="445918"/>
            <a:ext cx="1131464" cy="1512990"/>
          </a:xfrm>
          <a:prstGeom prst="rect">
            <a:avLst/>
          </a:prstGeom>
        </p:spPr>
      </p:pic>
      <p:pic>
        <p:nvPicPr>
          <p:cNvPr id="38" name="图片 6"/>
          <p:cNvPicPr>
            <a:picLocks noChangeAspect="1"/>
          </p:cNvPicPr>
          <p:nvPr/>
        </p:nvPicPr>
        <p:blipFill>
          <a:blip r:embed="rId10"/>
          <a:stretch>
            <a:fillRect/>
          </a:stretch>
        </p:blipFill>
        <p:spPr>
          <a:xfrm>
            <a:off x="8562511" y="260988"/>
            <a:ext cx="1048563" cy="406400"/>
          </a:xfrm>
          <a:prstGeom prst="rect">
            <a:avLst/>
          </a:prstGeom>
        </p:spPr>
      </p:pic>
      <p:pic>
        <p:nvPicPr>
          <p:cNvPr id="39" name="图片 6"/>
          <p:cNvPicPr>
            <a:picLocks noChangeAspect="1"/>
          </p:cNvPicPr>
          <p:nvPr/>
        </p:nvPicPr>
        <p:blipFill>
          <a:blip r:embed="rId10"/>
          <a:stretch>
            <a:fillRect/>
          </a:stretch>
        </p:blipFill>
        <p:spPr>
          <a:xfrm>
            <a:off x="6264408" y="276441"/>
            <a:ext cx="1048563" cy="406400"/>
          </a:xfrm>
          <a:prstGeom prst="rect">
            <a:avLst/>
          </a:prstGeom>
        </p:spPr>
      </p:pic>
    </p:spTree>
    <p:extLst>
      <p:ext uri="{BB962C8B-B14F-4D97-AF65-F5344CB8AC3E}">
        <p14:creationId xmlns:p14="http://schemas.microsoft.com/office/powerpoint/2010/main" val="323635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500"/>
                                        <p:tgtEl>
                                          <p:spTgt spid="14"/>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500" fill="hold"/>
                                        <p:tgtEl>
                                          <p:spTgt spid="15"/>
                                        </p:tgtEl>
                                        <p:attrNameLst>
                                          <p:attrName>ppt_w</p:attrName>
                                        </p:attrNameLst>
                                      </p:cBhvr>
                                      <p:tavLst>
                                        <p:tav tm="0">
                                          <p:val>
                                            <p:fltVal val="0"/>
                                          </p:val>
                                        </p:tav>
                                        <p:tav tm="100000">
                                          <p:val>
                                            <p:strVal val="#ppt_w"/>
                                          </p:val>
                                        </p:tav>
                                      </p:tavLst>
                                    </p:anim>
                                    <p:anim calcmode="lin" valueType="num">
                                      <p:cBhvr>
                                        <p:cTn id="12" dur="500" fill="hold"/>
                                        <p:tgtEl>
                                          <p:spTgt spid="15"/>
                                        </p:tgtEl>
                                        <p:attrNameLst>
                                          <p:attrName>ppt_h</p:attrName>
                                        </p:attrNameLst>
                                      </p:cBhvr>
                                      <p:tavLst>
                                        <p:tav tm="0">
                                          <p:val>
                                            <p:fltVal val="0"/>
                                          </p:val>
                                        </p:tav>
                                        <p:tav tm="100000">
                                          <p:val>
                                            <p:strVal val="#ppt_h"/>
                                          </p:val>
                                        </p:tav>
                                      </p:tavLst>
                                    </p:anim>
                                    <p:animEffect transition="in" filter="fade">
                                      <p:cBhvr>
                                        <p:cTn id="13" dur="500"/>
                                        <p:tgtEl>
                                          <p:spTgt spid="15"/>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childTnLst>
                          </p:cTn>
                        </p:par>
                        <p:par>
                          <p:cTn id="18" fill="hold">
                            <p:stCondLst>
                              <p:cond delay="1500"/>
                            </p:stCondLst>
                            <p:childTnLst>
                              <p:par>
                                <p:cTn id="19" presetID="6" presetClass="entr" presetSubtype="16" fill="hold" grpId="0" nodeType="after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circle(in)">
                                      <p:cBhvr>
                                        <p:cTn id="21" dur="500"/>
                                        <p:tgtEl>
                                          <p:spTgt spid="20"/>
                                        </p:tgtEl>
                                      </p:cBhvr>
                                    </p:animEffect>
                                  </p:childTnLst>
                                </p:cTn>
                              </p:par>
                            </p:childTnLst>
                          </p:cTn>
                        </p:par>
                        <p:par>
                          <p:cTn id="22" fill="hold">
                            <p:stCondLst>
                              <p:cond delay="2000"/>
                            </p:stCondLst>
                            <p:childTnLst>
                              <p:par>
                                <p:cTn id="23" presetID="53" presetClass="entr" presetSubtype="16" fill="hold" grpId="0" nodeType="after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p:cTn id="25" dur="500" fill="hold"/>
                                        <p:tgtEl>
                                          <p:spTgt spid="21"/>
                                        </p:tgtEl>
                                        <p:attrNameLst>
                                          <p:attrName>ppt_w</p:attrName>
                                        </p:attrNameLst>
                                      </p:cBhvr>
                                      <p:tavLst>
                                        <p:tav tm="0">
                                          <p:val>
                                            <p:fltVal val="0"/>
                                          </p:val>
                                        </p:tav>
                                        <p:tav tm="100000">
                                          <p:val>
                                            <p:strVal val="#ppt_w"/>
                                          </p:val>
                                        </p:tav>
                                      </p:tavLst>
                                    </p:anim>
                                    <p:anim calcmode="lin" valueType="num">
                                      <p:cBhvr>
                                        <p:cTn id="26" dur="500" fill="hold"/>
                                        <p:tgtEl>
                                          <p:spTgt spid="21"/>
                                        </p:tgtEl>
                                        <p:attrNameLst>
                                          <p:attrName>ppt_h</p:attrName>
                                        </p:attrNameLst>
                                      </p:cBhvr>
                                      <p:tavLst>
                                        <p:tav tm="0">
                                          <p:val>
                                            <p:fltVal val="0"/>
                                          </p:val>
                                        </p:tav>
                                        <p:tav tm="100000">
                                          <p:val>
                                            <p:strVal val="#ppt_h"/>
                                          </p:val>
                                        </p:tav>
                                      </p:tavLst>
                                    </p:anim>
                                    <p:animEffect transition="in" filter="fade">
                                      <p:cBhvr>
                                        <p:cTn id="27" dur="500"/>
                                        <p:tgtEl>
                                          <p:spTgt spid="21"/>
                                        </p:tgtEl>
                                      </p:cBhvr>
                                    </p:animEffect>
                                  </p:childTnLst>
                                </p:cTn>
                              </p:par>
                            </p:childTnLst>
                          </p:cTn>
                        </p:par>
                        <p:par>
                          <p:cTn id="28" fill="hold">
                            <p:stCondLst>
                              <p:cond delay="2500"/>
                            </p:stCondLst>
                            <p:childTnLst>
                              <p:par>
                                <p:cTn id="29" presetID="22" presetClass="entr" presetSubtype="8" fill="hold" grpId="0"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500"/>
                                        <p:tgtEl>
                                          <p:spTgt spid="19"/>
                                        </p:tgtEl>
                                      </p:cBhvr>
                                    </p:animEffect>
                                  </p:childTnLst>
                                </p:cTn>
                              </p:par>
                            </p:childTnLst>
                          </p:cTn>
                        </p:par>
                        <p:par>
                          <p:cTn id="32" fill="hold">
                            <p:stCondLst>
                              <p:cond delay="3000"/>
                            </p:stCondLst>
                            <p:childTnLst>
                              <p:par>
                                <p:cTn id="33" presetID="6" presetClass="entr" presetSubtype="16" fill="hold" grpId="0"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circle(in)">
                                      <p:cBhvr>
                                        <p:cTn id="35" dur="500"/>
                                        <p:tgtEl>
                                          <p:spTgt spid="23"/>
                                        </p:tgtEl>
                                      </p:cBhvr>
                                    </p:animEffect>
                                  </p:childTnLst>
                                </p:cTn>
                              </p:par>
                            </p:childTnLst>
                          </p:cTn>
                        </p:par>
                        <p:par>
                          <p:cTn id="36" fill="hold">
                            <p:stCondLst>
                              <p:cond delay="3500"/>
                            </p:stCondLst>
                            <p:childTnLst>
                              <p:par>
                                <p:cTn id="37" presetID="53" presetClass="entr" presetSubtype="16" fill="hold" grpId="0" nodeType="afterEffect">
                                  <p:stCondLst>
                                    <p:cond delay="0"/>
                                  </p:stCondLst>
                                  <p:childTnLst>
                                    <p:set>
                                      <p:cBhvr>
                                        <p:cTn id="38" dur="1" fill="hold">
                                          <p:stCondLst>
                                            <p:cond delay="0"/>
                                          </p:stCondLst>
                                        </p:cTn>
                                        <p:tgtEl>
                                          <p:spTgt spid="24"/>
                                        </p:tgtEl>
                                        <p:attrNameLst>
                                          <p:attrName>style.visibility</p:attrName>
                                        </p:attrNameLst>
                                      </p:cBhvr>
                                      <p:to>
                                        <p:strVal val="visible"/>
                                      </p:to>
                                    </p:set>
                                    <p:anim calcmode="lin" valueType="num">
                                      <p:cBhvr>
                                        <p:cTn id="39" dur="500" fill="hold"/>
                                        <p:tgtEl>
                                          <p:spTgt spid="24"/>
                                        </p:tgtEl>
                                        <p:attrNameLst>
                                          <p:attrName>ppt_w</p:attrName>
                                        </p:attrNameLst>
                                      </p:cBhvr>
                                      <p:tavLst>
                                        <p:tav tm="0">
                                          <p:val>
                                            <p:fltVal val="0"/>
                                          </p:val>
                                        </p:tav>
                                        <p:tav tm="100000">
                                          <p:val>
                                            <p:strVal val="#ppt_w"/>
                                          </p:val>
                                        </p:tav>
                                      </p:tavLst>
                                    </p:anim>
                                    <p:anim calcmode="lin" valueType="num">
                                      <p:cBhvr>
                                        <p:cTn id="40" dur="500" fill="hold"/>
                                        <p:tgtEl>
                                          <p:spTgt spid="24"/>
                                        </p:tgtEl>
                                        <p:attrNameLst>
                                          <p:attrName>ppt_h</p:attrName>
                                        </p:attrNameLst>
                                      </p:cBhvr>
                                      <p:tavLst>
                                        <p:tav tm="0">
                                          <p:val>
                                            <p:fltVal val="0"/>
                                          </p:val>
                                        </p:tav>
                                        <p:tav tm="100000">
                                          <p:val>
                                            <p:strVal val="#ppt_h"/>
                                          </p:val>
                                        </p:tav>
                                      </p:tavLst>
                                    </p:anim>
                                    <p:animEffect transition="in" filter="fade">
                                      <p:cBhvr>
                                        <p:cTn id="41" dur="500"/>
                                        <p:tgtEl>
                                          <p:spTgt spid="24"/>
                                        </p:tgtEl>
                                      </p:cBhvr>
                                    </p:animEffect>
                                  </p:childTnLst>
                                </p:cTn>
                              </p:par>
                            </p:childTnLst>
                          </p:cTn>
                        </p:par>
                        <p:par>
                          <p:cTn id="42" fill="hold">
                            <p:stCondLst>
                              <p:cond delay="4000"/>
                            </p:stCondLst>
                            <p:childTnLst>
                              <p:par>
                                <p:cTn id="43" presetID="22" presetClass="entr" presetSubtype="8" fill="hold" grpId="0" nodeType="after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wipe(left)">
                                      <p:cBhvr>
                                        <p:cTn id="45" dur="500"/>
                                        <p:tgtEl>
                                          <p:spTgt spid="22"/>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 calcmode="lin" valueType="num">
                                      <p:cBhvr>
                                        <p:cTn id="50" dur="500" fill="hold"/>
                                        <p:tgtEl>
                                          <p:spTgt spid="16"/>
                                        </p:tgtEl>
                                        <p:attrNameLst>
                                          <p:attrName>ppt_w</p:attrName>
                                        </p:attrNameLst>
                                      </p:cBhvr>
                                      <p:tavLst>
                                        <p:tav tm="0">
                                          <p:val>
                                            <p:fltVal val="0"/>
                                          </p:val>
                                        </p:tav>
                                        <p:tav tm="100000">
                                          <p:val>
                                            <p:strVal val="#ppt_w"/>
                                          </p:val>
                                        </p:tav>
                                      </p:tavLst>
                                    </p:anim>
                                    <p:anim calcmode="lin" valueType="num">
                                      <p:cBhvr>
                                        <p:cTn id="51" dur="500" fill="hold"/>
                                        <p:tgtEl>
                                          <p:spTgt spid="16"/>
                                        </p:tgtEl>
                                        <p:attrNameLst>
                                          <p:attrName>ppt_h</p:attrName>
                                        </p:attrNameLst>
                                      </p:cBhvr>
                                      <p:tavLst>
                                        <p:tav tm="0">
                                          <p:val>
                                            <p:fltVal val="0"/>
                                          </p:val>
                                        </p:tav>
                                        <p:tav tm="100000">
                                          <p:val>
                                            <p:strVal val="#ppt_h"/>
                                          </p:val>
                                        </p:tav>
                                      </p:tavLst>
                                    </p:anim>
                                    <p:animEffect transition="in" filter="fade">
                                      <p:cBhvr>
                                        <p:cTn id="52" dur="500"/>
                                        <p:tgtEl>
                                          <p:spTgt spid="16"/>
                                        </p:tgtEl>
                                      </p:cBhvr>
                                    </p:animEffect>
                                  </p:childTnLst>
                                </p:cTn>
                              </p:par>
                            </p:childTnLst>
                          </p:cTn>
                        </p:par>
                        <p:par>
                          <p:cTn id="53" fill="hold">
                            <p:stCondLst>
                              <p:cond delay="500"/>
                            </p:stCondLst>
                            <p:childTnLst>
                              <p:par>
                                <p:cTn id="54" presetID="53" presetClass="entr" presetSubtype="16" fill="hold" grpId="0" nodeType="afterEffect">
                                  <p:stCondLst>
                                    <p:cond delay="0"/>
                                  </p:stCondLst>
                                  <p:childTnLst>
                                    <p:set>
                                      <p:cBhvr>
                                        <p:cTn id="55" dur="1" fill="hold">
                                          <p:stCondLst>
                                            <p:cond delay="0"/>
                                          </p:stCondLst>
                                        </p:cTn>
                                        <p:tgtEl>
                                          <p:spTgt spid="17"/>
                                        </p:tgtEl>
                                        <p:attrNameLst>
                                          <p:attrName>style.visibility</p:attrName>
                                        </p:attrNameLst>
                                      </p:cBhvr>
                                      <p:to>
                                        <p:strVal val="visible"/>
                                      </p:to>
                                    </p:set>
                                    <p:anim calcmode="lin" valueType="num">
                                      <p:cBhvr>
                                        <p:cTn id="56" dur="500" fill="hold"/>
                                        <p:tgtEl>
                                          <p:spTgt spid="17"/>
                                        </p:tgtEl>
                                        <p:attrNameLst>
                                          <p:attrName>ppt_w</p:attrName>
                                        </p:attrNameLst>
                                      </p:cBhvr>
                                      <p:tavLst>
                                        <p:tav tm="0">
                                          <p:val>
                                            <p:fltVal val="0"/>
                                          </p:val>
                                        </p:tav>
                                        <p:tav tm="100000">
                                          <p:val>
                                            <p:strVal val="#ppt_w"/>
                                          </p:val>
                                        </p:tav>
                                      </p:tavLst>
                                    </p:anim>
                                    <p:anim calcmode="lin" valueType="num">
                                      <p:cBhvr>
                                        <p:cTn id="57" dur="500" fill="hold"/>
                                        <p:tgtEl>
                                          <p:spTgt spid="17"/>
                                        </p:tgtEl>
                                        <p:attrNameLst>
                                          <p:attrName>ppt_h</p:attrName>
                                        </p:attrNameLst>
                                      </p:cBhvr>
                                      <p:tavLst>
                                        <p:tav tm="0">
                                          <p:val>
                                            <p:fltVal val="0"/>
                                          </p:val>
                                        </p:tav>
                                        <p:tav tm="100000">
                                          <p:val>
                                            <p:strVal val="#ppt_h"/>
                                          </p:val>
                                        </p:tav>
                                      </p:tavLst>
                                    </p:anim>
                                    <p:animEffect transition="in" filter="fade">
                                      <p:cBhvr>
                                        <p:cTn id="58" dur="500"/>
                                        <p:tgtEl>
                                          <p:spTgt spid="17"/>
                                        </p:tgtEl>
                                      </p:cBhvr>
                                    </p:animEffect>
                                  </p:childTnLst>
                                </p:cTn>
                              </p:par>
                              <p:par>
                                <p:cTn id="59" presetID="14" presetClass="entr" presetSubtype="10" fill="hold" nodeType="withEffect">
                                  <p:stCondLst>
                                    <p:cond delay="0"/>
                                  </p:stCondLst>
                                  <p:childTnLst>
                                    <p:set>
                                      <p:cBhvr>
                                        <p:cTn id="60" dur="1" fill="hold">
                                          <p:stCondLst>
                                            <p:cond delay="0"/>
                                          </p:stCondLst>
                                        </p:cTn>
                                        <p:tgtEl>
                                          <p:spTgt spid="30"/>
                                        </p:tgtEl>
                                        <p:attrNameLst>
                                          <p:attrName>style.visibility</p:attrName>
                                        </p:attrNameLst>
                                      </p:cBhvr>
                                      <p:to>
                                        <p:strVal val="visible"/>
                                      </p:to>
                                    </p:set>
                                    <p:animEffect transition="in" filter="randombar(horizontal)">
                                      <p:cBhvr>
                                        <p:cTn id="61" dur="500"/>
                                        <p:tgtEl>
                                          <p:spTgt spid="30"/>
                                        </p:tgtEl>
                                      </p:cBhvr>
                                    </p:animEffect>
                                  </p:childTnLst>
                                </p:cTn>
                              </p:par>
                              <p:par>
                                <p:cTn id="62" presetID="14" presetClass="entr" presetSubtype="10" fill="hold" nodeType="withEffect">
                                  <p:stCondLst>
                                    <p:cond delay="0"/>
                                  </p:stCondLst>
                                  <p:childTnLst>
                                    <p:set>
                                      <p:cBhvr>
                                        <p:cTn id="63" dur="1" fill="hold">
                                          <p:stCondLst>
                                            <p:cond delay="0"/>
                                          </p:stCondLst>
                                        </p:cTn>
                                        <p:tgtEl>
                                          <p:spTgt spid="29"/>
                                        </p:tgtEl>
                                        <p:attrNameLst>
                                          <p:attrName>style.visibility</p:attrName>
                                        </p:attrNameLst>
                                      </p:cBhvr>
                                      <p:to>
                                        <p:strVal val="visible"/>
                                      </p:to>
                                    </p:set>
                                    <p:animEffect transition="in" filter="randombar(horizontal)">
                                      <p:cBhvr>
                                        <p:cTn id="64" dur="500"/>
                                        <p:tgtEl>
                                          <p:spTgt spid="29"/>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28"/>
                                        </p:tgtEl>
                                        <p:attrNameLst>
                                          <p:attrName>style.visibility</p:attrName>
                                        </p:attrNameLst>
                                      </p:cBhvr>
                                      <p:to>
                                        <p:strVal val="visible"/>
                                      </p:to>
                                    </p:set>
                                    <p:anim calcmode="lin" valueType="num">
                                      <p:cBhvr>
                                        <p:cTn id="69" dur="500" fill="hold"/>
                                        <p:tgtEl>
                                          <p:spTgt spid="28"/>
                                        </p:tgtEl>
                                        <p:attrNameLst>
                                          <p:attrName>ppt_w</p:attrName>
                                        </p:attrNameLst>
                                      </p:cBhvr>
                                      <p:tavLst>
                                        <p:tav tm="0">
                                          <p:val>
                                            <p:fltVal val="0"/>
                                          </p:val>
                                        </p:tav>
                                        <p:tav tm="100000">
                                          <p:val>
                                            <p:strVal val="#ppt_w"/>
                                          </p:val>
                                        </p:tav>
                                      </p:tavLst>
                                    </p:anim>
                                    <p:anim calcmode="lin" valueType="num">
                                      <p:cBhvr>
                                        <p:cTn id="70" dur="500" fill="hold"/>
                                        <p:tgtEl>
                                          <p:spTgt spid="28"/>
                                        </p:tgtEl>
                                        <p:attrNameLst>
                                          <p:attrName>ppt_h</p:attrName>
                                        </p:attrNameLst>
                                      </p:cBhvr>
                                      <p:tavLst>
                                        <p:tav tm="0">
                                          <p:val>
                                            <p:fltVal val="0"/>
                                          </p:val>
                                        </p:tav>
                                        <p:tav tm="100000">
                                          <p:val>
                                            <p:strVal val="#ppt_h"/>
                                          </p:val>
                                        </p:tav>
                                      </p:tavLst>
                                    </p:anim>
                                    <p:animEffect transition="in" filter="fade">
                                      <p:cBhvr>
                                        <p:cTn id="71" dur="500"/>
                                        <p:tgtEl>
                                          <p:spTgt spid="28"/>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31"/>
                                        </p:tgtEl>
                                        <p:attrNameLst>
                                          <p:attrName>style.visibility</p:attrName>
                                        </p:attrNameLst>
                                      </p:cBhvr>
                                      <p:to>
                                        <p:strVal val="visible"/>
                                      </p:to>
                                    </p:set>
                                    <p:anim calcmode="lin" valueType="num">
                                      <p:cBhvr>
                                        <p:cTn id="76" dur="500" fill="hold"/>
                                        <p:tgtEl>
                                          <p:spTgt spid="31"/>
                                        </p:tgtEl>
                                        <p:attrNameLst>
                                          <p:attrName>ppt_w</p:attrName>
                                        </p:attrNameLst>
                                      </p:cBhvr>
                                      <p:tavLst>
                                        <p:tav tm="0">
                                          <p:val>
                                            <p:fltVal val="0"/>
                                          </p:val>
                                        </p:tav>
                                        <p:tav tm="100000">
                                          <p:val>
                                            <p:strVal val="#ppt_w"/>
                                          </p:val>
                                        </p:tav>
                                      </p:tavLst>
                                    </p:anim>
                                    <p:anim calcmode="lin" valueType="num">
                                      <p:cBhvr>
                                        <p:cTn id="77" dur="500" fill="hold"/>
                                        <p:tgtEl>
                                          <p:spTgt spid="31"/>
                                        </p:tgtEl>
                                        <p:attrNameLst>
                                          <p:attrName>ppt_h</p:attrName>
                                        </p:attrNameLst>
                                      </p:cBhvr>
                                      <p:tavLst>
                                        <p:tav tm="0">
                                          <p:val>
                                            <p:fltVal val="0"/>
                                          </p:val>
                                        </p:tav>
                                        <p:tav tm="100000">
                                          <p:val>
                                            <p:strVal val="#ppt_h"/>
                                          </p:val>
                                        </p:tav>
                                      </p:tavLst>
                                    </p:anim>
                                    <p:animEffect transition="in" filter="fade">
                                      <p:cBhvr>
                                        <p:cTn id="78" dur="500"/>
                                        <p:tgtEl>
                                          <p:spTgt spid="31"/>
                                        </p:tgtEl>
                                      </p:cBhvr>
                                    </p:animEffect>
                                  </p:childTnLst>
                                </p:cTn>
                              </p:par>
                            </p:childTnLst>
                          </p:cTn>
                        </p:par>
                        <p:par>
                          <p:cTn id="79" fill="hold">
                            <p:stCondLst>
                              <p:cond delay="500"/>
                            </p:stCondLst>
                            <p:childTnLst>
                              <p:par>
                                <p:cTn id="80" presetID="53" presetClass="entr" presetSubtype="16" fill="hold" grpId="0" nodeType="afterEffect">
                                  <p:stCondLst>
                                    <p:cond delay="0"/>
                                  </p:stCondLst>
                                  <p:childTnLst>
                                    <p:set>
                                      <p:cBhvr>
                                        <p:cTn id="81" dur="1" fill="hold">
                                          <p:stCondLst>
                                            <p:cond delay="0"/>
                                          </p:stCondLst>
                                        </p:cTn>
                                        <p:tgtEl>
                                          <p:spTgt spid="32"/>
                                        </p:tgtEl>
                                        <p:attrNameLst>
                                          <p:attrName>style.visibility</p:attrName>
                                        </p:attrNameLst>
                                      </p:cBhvr>
                                      <p:to>
                                        <p:strVal val="visible"/>
                                      </p:to>
                                    </p:set>
                                    <p:anim calcmode="lin" valueType="num">
                                      <p:cBhvr>
                                        <p:cTn id="82" dur="500" fill="hold"/>
                                        <p:tgtEl>
                                          <p:spTgt spid="32"/>
                                        </p:tgtEl>
                                        <p:attrNameLst>
                                          <p:attrName>ppt_w</p:attrName>
                                        </p:attrNameLst>
                                      </p:cBhvr>
                                      <p:tavLst>
                                        <p:tav tm="0">
                                          <p:val>
                                            <p:fltVal val="0"/>
                                          </p:val>
                                        </p:tav>
                                        <p:tav tm="100000">
                                          <p:val>
                                            <p:strVal val="#ppt_w"/>
                                          </p:val>
                                        </p:tav>
                                      </p:tavLst>
                                    </p:anim>
                                    <p:anim calcmode="lin" valueType="num">
                                      <p:cBhvr>
                                        <p:cTn id="83" dur="500" fill="hold"/>
                                        <p:tgtEl>
                                          <p:spTgt spid="32"/>
                                        </p:tgtEl>
                                        <p:attrNameLst>
                                          <p:attrName>ppt_h</p:attrName>
                                        </p:attrNameLst>
                                      </p:cBhvr>
                                      <p:tavLst>
                                        <p:tav tm="0">
                                          <p:val>
                                            <p:fltVal val="0"/>
                                          </p:val>
                                        </p:tav>
                                        <p:tav tm="100000">
                                          <p:val>
                                            <p:strVal val="#ppt_h"/>
                                          </p:val>
                                        </p:tav>
                                      </p:tavLst>
                                    </p:anim>
                                    <p:animEffect transition="in" filter="fade">
                                      <p:cBhvr>
                                        <p:cTn id="84" dur="500"/>
                                        <p:tgtEl>
                                          <p:spTgt spid="32"/>
                                        </p:tgtEl>
                                      </p:cBhvr>
                                    </p:animEffect>
                                  </p:childTnLst>
                                </p:cTn>
                              </p:par>
                              <p:par>
                                <p:cTn id="85" presetID="14" presetClass="entr" presetSubtype="10" fill="hold" nodeType="withEffect">
                                  <p:stCondLst>
                                    <p:cond delay="0"/>
                                  </p:stCondLst>
                                  <p:childTnLst>
                                    <p:set>
                                      <p:cBhvr>
                                        <p:cTn id="86" dur="1" fill="hold">
                                          <p:stCondLst>
                                            <p:cond delay="0"/>
                                          </p:stCondLst>
                                        </p:cTn>
                                        <p:tgtEl>
                                          <p:spTgt spid="34"/>
                                        </p:tgtEl>
                                        <p:attrNameLst>
                                          <p:attrName>style.visibility</p:attrName>
                                        </p:attrNameLst>
                                      </p:cBhvr>
                                      <p:to>
                                        <p:strVal val="visible"/>
                                      </p:to>
                                    </p:set>
                                    <p:animEffect transition="in" filter="randombar(horizontal)">
                                      <p:cBhvr>
                                        <p:cTn id="87" dur="500"/>
                                        <p:tgtEl>
                                          <p:spTgt spid="34"/>
                                        </p:tgtEl>
                                      </p:cBhvr>
                                    </p:animEffect>
                                  </p:childTnLst>
                                </p:cTn>
                              </p:par>
                              <p:par>
                                <p:cTn id="88" presetID="14" presetClass="entr" presetSubtype="10" fill="hold" nodeType="withEffect">
                                  <p:stCondLst>
                                    <p:cond delay="0"/>
                                  </p:stCondLst>
                                  <p:childTnLst>
                                    <p:set>
                                      <p:cBhvr>
                                        <p:cTn id="89" dur="1" fill="hold">
                                          <p:stCondLst>
                                            <p:cond delay="0"/>
                                          </p:stCondLst>
                                        </p:cTn>
                                        <p:tgtEl>
                                          <p:spTgt spid="33"/>
                                        </p:tgtEl>
                                        <p:attrNameLst>
                                          <p:attrName>style.visibility</p:attrName>
                                        </p:attrNameLst>
                                      </p:cBhvr>
                                      <p:to>
                                        <p:strVal val="visible"/>
                                      </p:to>
                                    </p:set>
                                    <p:animEffect transition="in" filter="randombar(horizontal)">
                                      <p:cBhvr>
                                        <p:cTn id="90"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p:bldP spid="16" grpId="0"/>
      <p:bldP spid="17" grpId="0"/>
      <p:bldP spid="19" grpId="0" animBg="1"/>
      <p:bldP spid="20" grpId="0" animBg="1"/>
      <p:bldP spid="21" grpId="0"/>
      <p:bldP spid="22" grpId="0" animBg="1"/>
      <p:bldP spid="23" grpId="0" animBg="1"/>
      <p:bldP spid="24" grpId="0"/>
      <p:bldP spid="28" grpId="0"/>
      <p:bldP spid="31" grpId="0"/>
      <p:bldP spid="3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6717435" y="1406155"/>
            <a:ext cx="4188938" cy="4927601"/>
          </a:xfrm>
          <a:prstGeom prst="rect">
            <a:avLst/>
          </a:prstGeom>
        </p:spPr>
      </p:pic>
      <p:sp>
        <p:nvSpPr>
          <p:cNvPr id="8" name="任意多边形 7"/>
          <p:cNvSpPr/>
          <p:nvPr/>
        </p:nvSpPr>
        <p:spPr>
          <a:xfrm>
            <a:off x="775393" y="1815152"/>
            <a:ext cx="5398525" cy="4180319"/>
          </a:xfrm>
          <a:custGeom>
            <a:avLst/>
            <a:gdLst>
              <a:gd name="connsiteX0" fmla="*/ 643974 w 5398525"/>
              <a:gd name="connsiteY0" fmla="*/ 0 h 4180319"/>
              <a:gd name="connsiteX1" fmla="*/ 16177 w 5398525"/>
              <a:gd name="connsiteY1" fmla="*/ 1009935 h 4180319"/>
              <a:gd name="connsiteX2" fmla="*/ 1230828 w 5398525"/>
              <a:gd name="connsiteY2" fmla="*/ 1514902 h 4180319"/>
              <a:gd name="connsiteX3" fmla="*/ 4165097 w 5398525"/>
              <a:gd name="connsiteY3" fmla="*/ 1487606 h 4180319"/>
              <a:gd name="connsiteX4" fmla="*/ 5202326 w 5398525"/>
              <a:gd name="connsiteY4" fmla="*/ 1815152 h 4180319"/>
              <a:gd name="connsiteX5" fmla="*/ 5038553 w 5398525"/>
              <a:gd name="connsiteY5" fmla="*/ 2647666 h 4180319"/>
              <a:gd name="connsiteX6" fmla="*/ 1653908 w 5398525"/>
              <a:gd name="connsiteY6" fmla="*/ 2852382 h 4180319"/>
              <a:gd name="connsiteX7" fmla="*/ 1462840 w 5398525"/>
              <a:gd name="connsiteY7" fmla="*/ 4012442 h 4180319"/>
              <a:gd name="connsiteX8" fmla="*/ 5352452 w 5398525"/>
              <a:gd name="connsiteY8" fmla="*/ 4148920 h 4180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8525" h="4180319">
                <a:moveTo>
                  <a:pt x="643974" y="0"/>
                </a:moveTo>
                <a:cubicBezTo>
                  <a:pt x="281171" y="378725"/>
                  <a:pt x="-81632" y="757451"/>
                  <a:pt x="16177" y="1009935"/>
                </a:cubicBezTo>
                <a:cubicBezTo>
                  <a:pt x="113986" y="1262419"/>
                  <a:pt x="539341" y="1435290"/>
                  <a:pt x="1230828" y="1514902"/>
                </a:cubicBezTo>
                <a:cubicBezTo>
                  <a:pt x="1922315" y="1594514"/>
                  <a:pt x="3503181" y="1437564"/>
                  <a:pt x="4165097" y="1487606"/>
                </a:cubicBezTo>
                <a:cubicBezTo>
                  <a:pt x="4827013" y="1537648"/>
                  <a:pt x="5056750" y="1621809"/>
                  <a:pt x="5202326" y="1815152"/>
                </a:cubicBezTo>
                <a:cubicBezTo>
                  <a:pt x="5347902" y="2008495"/>
                  <a:pt x="5629956" y="2474794"/>
                  <a:pt x="5038553" y="2647666"/>
                </a:cubicBezTo>
                <a:cubicBezTo>
                  <a:pt x="4447150" y="2820538"/>
                  <a:pt x="2249860" y="2624919"/>
                  <a:pt x="1653908" y="2852382"/>
                </a:cubicBezTo>
                <a:cubicBezTo>
                  <a:pt x="1057956" y="3079845"/>
                  <a:pt x="846416" y="3796352"/>
                  <a:pt x="1462840" y="4012442"/>
                </a:cubicBezTo>
                <a:cubicBezTo>
                  <a:pt x="2079264" y="4228532"/>
                  <a:pt x="3715858" y="4188726"/>
                  <a:pt x="5352452" y="4148920"/>
                </a:cubicBezTo>
              </a:path>
            </a:pathLst>
          </a:custGeom>
          <a:noFill/>
          <a:ln w="57150">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551321">
            <a:off x="-161305" y="184644"/>
            <a:ext cx="6299762" cy="4649767"/>
          </a:xfrm>
          <a:prstGeom prst="rect">
            <a:avLst/>
          </a:prstGeom>
        </p:spPr>
      </p:pic>
      <p:pic>
        <p:nvPicPr>
          <p:cNvPr id="13" name="图片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178" y="-844490"/>
            <a:ext cx="9932988" cy="474980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图片 4"/>
          <p:cNvPicPr>
            <a:picLocks noChangeAspect="1"/>
          </p:cNvPicPr>
          <p:nvPr/>
        </p:nvPicPr>
        <p:blipFill>
          <a:blip r:embed="rId6"/>
          <a:stretch>
            <a:fillRect/>
          </a:stretch>
        </p:blipFill>
        <p:spPr>
          <a:xfrm>
            <a:off x="6819779" y="1701800"/>
            <a:ext cx="1129744" cy="558800"/>
          </a:xfrm>
          <a:prstGeom prst="rect">
            <a:avLst/>
          </a:prstGeom>
        </p:spPr>
      </p:pic>
      <p:pic>
        <p:nvPicPr>
          <p:cNvPr id="18" name="图片 6"/>
          <p:cNvPicPr>
            <a:picLocks noChangeAspect="1"/>
          </p:cNvPicPr>
          <p:nvPr/>
        </p:nvPicPr>
        <p:blipFill>
          <a:blip r:embed="rId7"/>
          <a:stretch>
            <a:fillRect/>
          </a:stretch>
        </p:blipFill>
        <p:spPr>
          <a:xfrm>
            <a:off x="10268725" y="1243013"/>
            <a:ext cx="1048563" cy="406400"/>
          </a:xfrm>
          <a:prstGeom prst="rect">
            <a:avLst/>
          </a:prstGeom>
        </p:spPr>
      </p:pic>
      <p:sp>
        <p:nvSpPr>
          <p:cNvPr id="21" name="Rectangle 20"/>
          <p:cNvSpPr/>
          <p:nvPr/>
        </p:nvSpPr>
        <p:spPr>
          <a:xfrm rot="20625743">
            <a:off x="811465" y="2289244"/>
            <a:ext cx="4647426" cy="110799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vi-VN" sz="6600" b="1" cap="none" spc="0" dirty="0">
                <a:ln/>
                <a:solidFill>
                  <a:schemeClr val="accent2">
                    <a:lumMod val="75000"/>
                  </a:schemeClr>
                </a:solidFill>
                <a:effectLst/>
                <a:latin typeface="UTM Mother" panose="02040603050506020204" pitchFamily="18" charset="0"/>
              </a:rPr>
              <a:t>Thực hành</a:t>
            </a:r>
            <a:endParaRPr lang="en-US" sz="6600" b="1" cap="none" spc="0" dirty="0">
              <a:ln/>
              <a:solidFill>
                <a:schemeClr val="accent2">
                  <a:lumMod val="75000"/>
                </a:schemeClr>
              </a:solidFill>
              <a:effectLst/>
              <a:latin typeface="UTM Mother" panose="02040603050506020204" pitchFamily="18" charset="0"/>
            </a:endParaRPr>
          </a:p>
        </p:txBody>
      </p:sp>
    </p:spTree>
    <p:extLst>
      <p:ext uri="{BB962C8B-B14F-4D97-AF65-F5344CB8AC3E}">
        <p14:creationId xmlns:p14="http://schemas.microsoft.com/office/powerpoint/2010/main" val="222889015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14:presetBounceEnd="50667">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50667">
                                          <p:cBhvr additive="base">
                                            <p:cTn id="7" dur="750" fill="hold"/>
                                            <p:tgtEl>
                                              <p:spTgt spid="8"/>
                                            </p:tgtEl>
                                            <p:attrNameLst>
                                              <p:attrName>ppt_x</p:attrName>
                                            </p:attrNameLst>
                                          </p:cBhvr>
                                          <p:tavLst>
                                            <p:tav tm="0">
                                              <p:val>
                                                <p:strVal val="0-#ppt_w/2"/>
                                              </p:val>
                                            </p:tav>
                                            <p:tav tm="100000">
                                              <p:val>
                                                <p:strVal val="#ppt_x"/>
                                              </p:val>
                                            </p:tav>
                                          </p:tavLst>
                                        </p:anim>
                                        <p:anim calcmode="lin" valueType="num" p14:bounceEnd="50667">
                                          <p:cBhvr additive="base">
                                            <p:cTn id="8" dur="75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47" presetClass="entr" presetSubtype="0"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par>
                              <p:cTn id="20" fill="hold">
                                <p:stCondLst>
                                  <p:cond delay="1750"/>
                                </p:stCondLst>
                                <p:childTnLst>
                                  <p:par>
                                    <p:cTn id="21" presetID="53" presetClass="entr" presetSubtype="16"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p:cTn id="23" dur="500" fill="hold"/>
                                            <p:tgtEl>
                                              <p:spTgt spid="21"/>
                                            </p:tgtEl>
                                            <p:attrNameLst>
                                              <p:attrName>ppt_w</p:attrName>
                                            </p:attrNameLst>
                                          </p:cBhvr>
                                          <p:tavLst>
                                            <p:tav tm="0">
                                              <p:val>
                                                <p:fltVal val="0"/>
                                              </p:val>
                                            </p:tav>
                                            <p:tav tm="100000">
                                              <p:val>
                                                <p:strVal val="#ppt_w"/>
                                              </p:val>
                                            </p:tav>
                                          </p:tavLst>
                                        </p:anim>
                                        <p:anim calcmode="lin" valueType="num">
                                          <p:cBhvr>
                                            <p:cTn id="24" dur="500" fill="hold"/>
                                            <p:tgtEl>
                                              <p:spTgt spid="21"/>
                                            </p:tgtEl>
                                            <p:attrNameLst>
                                              <p:attrName>ppt_h</p:attrName>
                                            </p:attrNameLst>
                                          </p:cBhvr>
                                          <p:tavLst>
                                            <p:tav tm="0">
                                              <p:val>
                                                <p:fltVal val="0"/>
                                              </p:val>
                                            </p:tav>
                                            <p:tav tm="100000">
                                              <p:val>
                                                <p:strVal val="#ppt_h"/>
                                              </p:val>
                                            </p:tav>
                                          </p:tavLst>
                                        </p:anim>
                                        <p:animEffect transition="in" filter="fade">
                                          <p:cBhvr>
                                            <p:cTn id="25" dur="500"/>
                                            <p:tgtEl>
                                              <p:spTgt spid="21"/>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additive="base">
                                            <p:cTn id="30" dur="500" fill="hold"/>
                                            <p:tgtEl>
                                              <p:spTgt spid="4"/>
                                            </p:tgtEl>
                                            <p:attrNameLst>
                                              <p:attrName>ppt_x</p:attrName>
                                            </p:attrNameLst>
                                          </p:cBhvr>
                                          <p:tavLst>
                                            <p:tav tm="0">
                                              <p:val>
                                                <p:strVal val="#ppt_x"/>
                                              </p:val>
                                            </p:tav>
                                            <p:tav tm="100000">
                                              <p:val>
                                                <p:strVal val="#ppt_x"/>
                                              </p:val>
                                            </p:tav>
                                          </p:tavLst>
                                        </p:anim>
                                        <p:anim calcmode="lin" valueType="num">
                                          <p:cBhvr additive="base">
                                            <p:cTn id="3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1"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0-#ppt_w/2"/>
                                              </p:val>
                                            </p:tav>
                                            <p:tav tm="100000">
                                              <p:val>
                                                <p:strVal val="#ppt_x"/>
                                              </p:val>
                                            </p:tav>
                                          </p:tavLst>
                                        </p:anim>
                                        <p:anim calcmode="lin" valueType="num">
                                          <p:cBhvr additive="base">
                                            <p:cTn id="8" dur="75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47" presetClass="entr" presetSubtype="0"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par>
                              <p:cTn id="20" fill="hold">
                                <p:stCondLst>
                                  <p:cond delay="1750"/>
                                </p:stCondLst>
                                <p:childTnLst>
                                  <p:par>
                                    <p:cTn id="21" presetID="53" presetClass="entr" presetSubtype="16"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p:cTn id="23" dur="500" fill="hold"/>
                                            <p:tgtEl>
                                              <p:spTgt spid="21"/>
                                            </p:tgtEl>
                                            <p:attrNameLst>
                                              <p:attrName>ppt_w</p:attrName>
                                            </p:attrNameLst>
                                          </p:cBhvr>
                                          <p:tavLst>
                                            <p:tav tm="0">
                                              <p:val>
                                                <p:fltVal val="0"/>
                                              </p:val>
                                            </p:tav>
                                            <p:tav tm="100000">
                                              <p:val>
                                                <p:strVal val="#ppt_w"/>
                                              </p:val>
                                            </p:tav>
                                          </p:tavLst>
                                        </p:anim>
                                        <p:anim calcmode="lin" valueType="num">
                                          <p:cBhvr>
                                            <p:cTn id="24" dur="500" fill="hold"/>
                                            <p:tgtEl>
                                              <p:spTgt spid="21"/>
                                            </p:tgtEl>
                                            <p:attrNameLst>
                                              <p:attrName>ppt_h</p:attrName>
                                            </p:attrNameLst>
                                          </p:cBhvr>
                                          <p:tavLst>
                                            <p:tav tm="0">
                                              <p:val>
                                                <p:fltVal val="0"/>
                                              </p:val>
                                            </p:tav>
                                            <p:tav tm="100000">
                                              <p:val>
                                                <p:strVal val="#ppt_h"/>
                                              </p:val>
                                            </p:tav>
                                          </p:tavLst>
                                        </p:anim>
                                        <p:animEffect transition="in" filter="fade">
                                          <p:cBhvr>
                                            <p:cTn id="25" dur="500"/>
                                            <p:tgtEl>
                                              <p:spTgt spid="21"/>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additive="base">
                                            <p:cTn id="30" dur="500" fill="hold"/>
                                            <p:tgtEl>
                                              <p:spTgt spid="4"/>
                                            </p:tgtEl>
                                            <p:attrNameLst>
                                              <p:attrName>ppt_x</p:attrName>
                                            </p:attrNameLst>
                                          </p:cBhvr>
                                          <p:tavLst>
                                            <p:tav tm="0">
                                              <p:val>
                                                <p:strVal val="#ppt_x"/>
                                              </p:val>
                                            </p:tav>
                                            <p:tav tm="100000">
                                              <p:val>
                                                <p:strVal val="#ppt_x"/>
                                              </p:val>
                                            </p:tav>
                                          </p:tavLst>
                                        </p:anim>
                                        <p:anim calcmode="lin" valueType="num">
                                          <p:cBhvr additive="base">
                                            <p:cTn id="3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1" grpId="0"/>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4" name="图片 963"/>
          <p:cNvPicPr>
            <a:picLocks noChangeAspect="1"/>
          </p:cNvPicPr>
          <p:nvPr/>
        </p:nvPicPr>
        <p:blipFill rotWithShape="1">
          <a:blip r:embed="rId3" cstate="screen">
            <a:extLst>
              <a:ext uri="{28A0092B-C50C-407E-A947-70E740481C1C}">
                <a14:useLocalDpi xmlns:a14="http://schemas.microsoft.com/office/drawing/2010/main"/>
              </a:ext>
            </a:extLst>
          </a:blip>
          <a:srcRect r="66577" b="64200"/>
          <a:stretch/>
        </p:blipFill>
        <p:spPr>
          <a:xfrm>
            <a:off x="732164" y="-564597"/>
            <a:ext cx="4071847" cy="6566046"/>
          </a:xfrm>
          <a:prstGeom prst="rect">
            <a:avLst/>
          </a:prstGeom>
        </p:spPr>
      </p:pic>
      <p:pic>
        <p:nvPicPr>
          <p:cNvPr id="16963" name="图片 16962"/>
          <p:cNvPicPr>
            <a:picLocks noChangeAspect="1"/>
          </p:cNvPicPr>
          <p:nvPr/>
        </p:nvPicPr>
        <p:blipFill>
          <a:blip r:embed="rId4" cstate="screen">
            <a:extLst>
              <a:ext uri="{BEBA8EAE-BF5A-486C-A8C5-ECC9F3942E4B}">
                <a14:imgProps xmlns:a14="http://schemas.microsoft.com/office/drawing/2010/main">
                  <a14:imgLayer>
                    <a14:imgEffect>
                      <a14:backgroundRemoval t="0" b="96543" l="0" r="100000"/>
                    </a14:imgEffect>
                  </a14:imgLayer>
                </a14:imgProps>
              </a:ext>
              <a:ext uri="{28A0092B-C50C-407E-A947-70E740481C1C}">
                <a14:useLocalDpi xmlns:a14="http://schemas.microsoft.com/office/drawing/2010/main"/>
              </a:ext>
            </a:extLst>
          </a:blip>
          <a:stretch>
            <a:fillRect/>
          </a:stretch>
        </p:blipFill>
        <p:spPr>
          <a:xfrm>
            <a:off x="3702170" y="606074"/>
            <a:ext cx="7565161" cy="6820602"/>
          </a:xfrm>
          <a:prstGeom prst="rect">
            <a:avLst/>
          </a:prstGeom>
        </p:spPr>
      </p:pic>
      <p:sp>
        <p:nvSpPr>
          <p:cNvPr id="6" name="Google Shape;5419;p46"/>
          <p:cNvSpPr txBox="1">
            <a:spLocks/>
          </p:cNvSpPr>
          <p:nvPr/>
        </p:nvSpPr>
        <p:spPr>
          <a:xfrm>
            <a:off x="3430722" y="3321173"/>
            <a:ext cx="7905434" cy="783600"/>
          </a:xfrm>
          <a:prstGeom prst="rect">
            <a:avLst/>
          </a:prstGeom>
        </p:spPr>
        <p:txBody>
          <a:bodyPr spcFirstLastPara="1" wrap="square" lIns="0" tIns="0" rIns="0" bIns="0" anchor="ctr" anchorCtr="0">
            <a:noAutofit/>
          </a:bodyPr>
          <a:lstStyle>
            <a:lvl1pPr algn="l" defTabSz="914400" rtl="0" eaLnBrk="1" latinLnBrk="0" hangingPunct="1">
              <a:lnSpc>
                <a:spcPct val="90000"/>
              </a:lnSpc>
              <a:spcBef>
                <a:spcPct val="0"/>
              </a:spcBef>
              <a:buNone/>
              <a:defRPr sz="4400" b="0" i="0" kern="1200">
                <a:solidFill>
                  <a:schemeClr val="tx1"/>
                </a:solidFill>
                <a:latin typeface="inpin heiti" charset="-122"/>
                <a:ea typeface="inpin heiti" charset="-122"/>
                <a:cs typeface="+mj-cs"/>
              </a:defRPr>
            </a:lvl1pPr>
          </a:lstStyle>
          <a:p>
            <a:pPr algn="ctr">
              <a:spcBef>
                <a:spcPts val="0"/>
              </a:spcBef>
            </a:pPr>
            <a:r>
              <a:rPr lang="en-US" sz="8800" dirty="0">
                <a:latin typeface="UVN Saigon" panose="00000400000000000000" pitchFamily="2" charset="0"/>
              </a:rPr>
              <a:t>KHỞI ĐỘNG</a:t>
            </a:r>
          </a:p>
        </p:txBody>
      </p:sp>
      <p:sp>
        <p:nvSpPr>
          <p:cNvPr id="7" name="Google Shape;5421;p46"/>
          <p:cNvSpPr txBox="1">
            <a:spLocks/>
          </p:cNvSpPr>
          <p:nvPr/>
        </p:nvSpPr>
        <p:spPr>
          <a:xfrm>
            <a:off x="6288353" y="2024838"/>
            <a:ext cx="2039569" cy="711000"/>
          </a:xfrm>
          <a:prstGeom prst="rect">
            <a:avLst/>
          </a:prstGeom>
        </p:spPr>
        <p:txBody>
          <a:bodyPr spcFirstLastPara="1" wrap="square" lIns="0" tIns="0" rIns="0" bIns="0" anchor="ctr" anchorCtr="0">
            <a:noAutofit/>
          </a:bodyPr>
          <a:lstStyle>
            <a:lvl1pPr algn="l" defTabSz="914400" rtl="0" eaLnBrk="1" latinLnBrk="0" hangingPunct="1">
              <a:lnSpc>
                <a:spcPct val="90000"/>
              </a:lnSpc>
              <a:spcBef>
                <a:spcPct val="0"/>
              </a:spcBef>
              <a:buNone/>
              <a:defRPr sz="4400" b="0" i="0" kern="1200">
                <a:solidFill>
                  <a:schemeClr val="tx1"/>
                </a:solidFill>
                <a:latin typeface="inpin heiti" charset="-122"/>
                <a:ea typeface="inpin heiti" charset="-122"/>
                <a:cs typeface="+mj-cs"/>
              </a:defRPr>
            </a:lvl1pPr>
          </a:lstStyle>
          <a:p>
            <a:pPr algn="ctr">
              <a:spcBef>
                <a:spcPts val="0"/>
              </a:spcBef>
            </a:pPr>
            <a:r>
              <a:rPr lang="en" sz="8800" dirty="0"/>
              <a:t>01.</a:t>
            </a:r>
          </a:p>
        </p:txBody>
      </p:sp>
    </p:spTree>
    <p:extLst>
      <p:ext uri="{BB962C8B-B14F-4D97-AF65-F5344CB8AC3E}">
        <p14:creationId xmlns:p14="http://schemas.microsoft.com/office/powerpoint/2010/main" val="390347889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14:presetBounceEnd="50667">
                                      <p:stCondLst>
                                        <p:cond delay="0"/>
                                      </p:stCondLst>
                                      <p:childTnLst>
                                        <p:set>
                                          <p:cBhvr>
                                            <p:cTn id="6" dur="1" fill="hold">
                                              <p:stCondLst>
                                                <p:cond delay="0"/>
                                              </p:stCondLst>
                                            </p:cTn>
                                            <p:tgtEl>
                                              <p:spTgt spid="964"/>
                                            </p:tgtEl>
                                            <p:attrNameLst>
                                              <p:attrName>style.visibility</p:attrName>
                                            </p:attrNameLst>
                                          </p:cBhvr>
                                          <p:to>
                                            <p:strVal val="visible"/>
                                          </p:to>
                                        </p:set>
                                        <p:anim calcmode="lin" valueType="num" p14:bounceEnd="50667">
                                          <p:cBhvr additive="base">
                                            <p:cTn id="7" dur="750" fill="hold"/>
                                            <p:tgtEl>
                                              <p:spTgt spid="964"/>
                                            </p:tgtEl>
                                            <p:attrNameLst>
                                              <p:attrName>ppt_x</p:attrName>
                                            </p:attrNameLst>
                                          </p:cBhvr>
                                          <p:tavLst>
                                            <p:tav tm="0">
                                              <p:val>
                                                <p:strVal val="0-#ppt_w/2"/>
                                              </p:val>
                                            </p:tav>
                                            <p:tav tm="100000">
                                              <p:val>
                                                <p:strVal val="#ppt_x"/>
                                              </p:val>
                                            </p:tav>
                                          </p:tavLst>
                                        </p:anim>
                                        <p:anim calcmode="lin" valueType="num" p14:bounceEnd="50667">
                                          <p:cBhvr additive="base">
                                            <p:cTn id="8" dur="750" fill="hold"/>
                                            <p:tgtEl>
                                              <p:spTgt spid="96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nodeType="clickEffect" p14:presetBounceEnd="50667">
                                      <p:stCondLst>
                                        <p:cond delay="0"/>
                                      </p:stCondLst>
                                      <p:childTnLst>
                                        <p:set>
                                          <p:cBhvr>
                                            <p:cTn id="12" dur="1" fill="hold">
                                              <p:stCondLst>
                                                <p:cond delay="0"/>
                                              </p:stCondLst>
                                            </p:cTn>
                                            <p:tgtEl>
                                              <p:spTgt spid="16963"/>
                                            </p:tgtEl>
                                            <p:attrNameLst>
                                              <p:attrName>style.visibility</p:attrName>
                                            </p:attrNameLst>
                                          </p:cBhvr>
                                          <p:to>
                                            <p:strVal val="visible"/>
                                          </p:to>
                                        </p:set>
                                        <p:anim calcmode="lin" valueType="num" p14:bounceEnd="50667">
                                          <p:cBhvr additive="base">
                                            <p:cTn id="13" dur="750" fill="hold"/>
                                            <p:tgtEl>
                                              <p:spTgt spid="16963"/>
                                            </p:tgtEl>
                                            <p:attrNameLst>
                                              <p:attrName>ppt_x</p:attrName>
                                            </p:attrNameLst>
                                          </p:cBhvr>
                                          <p:tavLst>
                                            <p:tav tm="0">
                                              <p:val>
                                                <p:strVal val="1+#ppt_w/2"/>
                                              </p:val>
                                            </p:tav>
                                            <p:tav tm="100000">
                                              <p:val>
                                                <p:strVal val="#ppt_x"/>
                                              </p:val>
                                            </p:tav>
                                          </p:tavLst>
                                        </p:anim>
                                        <p:anim calcmode="lin" valueType="num" p14:bounceEnd="50667">
                                          <p:cBhvr additive="base">
                                            <p:cTn id="14" dur="750" fill="hold"/>
                                            <p:tgtEl>
                                              <p:spTgt spid="16963"/>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fade">
                                          <p:cBhvr>
                                            <p:cTn id="24"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64"/>
                                            </p:tgtEl>
                                            <p:attrNameLst>
                                              <p:attrName>style.visibility</p:attrName>
                                            </p:attrNameLst>
                                          </p:cBhvr>
                                          <p:to>
                                            <p:strVal val="visible"/>
                                          </p:to>
                                        </p:set>
                                        <p:anim calcmode="lin" valueType="num">
                                          <p:cBhvr additive="base">
                                            <p:cTn id="7" dur="750" fill="hold"/>
                                            <p:tgtEl>
                                              <p:spTgt spid="964"/>
                                            </p:tgtEl>
                                            <p:attrNameLst>
                                              <p:attrName>ppt_x</p:attrName>
                                            </p:attrNameLst>
                                          </p:cBhvr>
                                          <p:tavLst>
                                            <p:tav tm="0">
                                              <p:val>
                                                <p:strVal val="0-#ppt_w/2"/>
                                              </p:val>
                                            </p:tav>
                                            <p:tav tm="100000">
                                              <p:val>
                                                <p:strVal val="#ppt_x"/>
                                              </p:val>
                                            </p:tav>
                                          </p:tavLst>
                                        </p:anim>
                                        <p:anim calcmode="lin" valueType="num">
                                          <p:cBhvr additive="base">
                                            <p:cTn id="8" dur="750" fill="hold"/>
                                            <p:tgtEl>
                                              <p:spTgt spid="96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nodeType="clickEffect">
                                      <p:stCondLst>
                                        <p:cond delay="0"/>
                                      </p:stCondLst>
                                      <p:childTnLst>
                                        <p:set>
                                          <p:cBhvr>
                                            <p:cTn id="12" dur="1" fill="hold">
                                              <p:stCondLst>
                                                <p:cond delay="0"/>
                                              </p:stCondLst>
                                            </p:cTn>
                                            <p:tgtEl>
                                              <p:spTgt spid="16963"/>
                                            </p:tgtEl>
                                            <p:attrNameLst>
                                              <p:attrName>style.visibility</p:attrName>
                                            </p:attrNameLst>
                                          </p:cBhvr>
                                          <p:to>
                                            <p:strVal val="visible"/>
                                          </p:to>
                                        </p:set>
                                        <p:anim calcmode="lin" valueType="num">
                                          <p:cBhvr additive="base">
                                            <p:cTn id="13" dur="750" fill="hold"/>
                                            <p:tgtEl>
                                              <p:spTgt spid="16963"/>
                                            </p:tgtEl>
                                            <p:attrNameLst>
                                              <p:attrName>ppt_x</p:attrName>
                                            </p:attrNameLst>
                                          </p:cBhvr>
                                          <p:tavLst>
                                            <p:tav tm="0">
                                              <p:val>
                                                <p:strVal val="1+#ppt_w/2"/>
                                              </p:val>
                                            </p:tav>
                                            <p:tav tm="100000">
                                              <p:val>
                                                <p:strVal val="#ppt_x"/>
                                              </p:val>
                                            </p:tav>
                                          </p:tavLst>
                                        </p:anim>
                                        <p:anim calcmode="lin" valueType="num">
                                          <p:cBhvr additive="base">
                                            <p:cTn id="14" dur="750" fill="hold"/>
                                            <p:tgtEl>
                                              <p:spTgt spid="16963"/>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fade">
                                          <p:cBhvr>
                                            <p:cTn id="24"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327369" y="1790432"/>
            <a:ext cx="4214326" cy="4749801"/>
          </a:xfrm>
          <a:prstGeom prst="rect">
            <a:avLst/>
          </a:prstGeom>
        </p:spPr>
      </p:pic>
      <p:sp>
        <p:nvSpPr>
          <p:cNvPr id="10" name="Freeform 9"/>
          <p:cNvSpPr/>
          <p:nvPr/>
        </p:nvSpPr>
        <p:spPr>
          <a:xfrm>
            <a:off x="2844709" y="-1117600"/>
            <a:ext cx="1134624" cy="575734"/>
          </a:xfrm>
          <a:custGeom>
            <a:avLst/>
            <a:gdLst>
              <a:gd name="connsiteX0" fmla="*/ 1134624 w 1134624"/>
              <a:gd name="connsiteY0" fmla="*/ 575734 h 575734"/>
              <a:gd name="connsiteX1" fmla="*/ 880624 w 1134624"/>
              <a:gd name="connsiteY1" fmla="*/ 541867 h 575734"/>
              <a:gd name="connsiteX2" fmla="*/ 779024 w 1134624"/>
              <a:gd name="connsiteY2" fmla="*/ 474134 h 575734"/>
              <a:gd name="connsiteX3" fmla="*/ 677424 w 1134624"/>
              <a:gd name="connsiteY3" fmla="*/ 406400 h 575734"/>
              <a:gd name="connsiteX4" fmla="*/ 626624 w 1134624"/>
              <a:gd name="connsiteY4" fmla="*/ 372534 h 575734"/>
              <a:gd name="connsiteX5" fmla="*/ 541957 w 1134624"/>
              <a:gd name="connsiteY5" fmla="*/ 304800 h 575734"/>
              <a:gd name="connsiteX6" fmla="*/ 457291 w 1134624"/>
              <a:gd name="connsiteY6" fmla="*/ 237067 h 575734"/>
              <a:gd name="connsiteX7" fmla="*/ 406491 w 1134624"/>
              <a:gd name="connsiteY7" fmla="*/ 203200 h 575734"/>
              <a:gd name="connsiteX8" fmla="*/ 152491 w 1134624"/>
              <a:gd name="connsiteY8" fmla="*/ 186267 h 575734"/>
              <a:gd name="connsiteX9" fmla="*/ 84757 w 1134624"/>
              <a:gd name="connsiteY9" fmla="*/ 169334 h 575734"/>
              <a:gd name="connsiteX10" fmla="*/ 33957 w 1134624"/>
              <a:gd name="connsiteY10" fmla="*/ 135467 h 575734"/>
              <a:gd name="connsiteX11" fmla="*/ 91 w 1134624"/>
              <a:gd name="connsiteY11"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34624" h="575734">
                <a:moveTo>
                  <a:pt x="1134624" y="575734"/>
                </a:moveTo>
                <a:cubicBezTo>
                  <a:pt x="1120218" y="574533"/>
                  <a:pt x="941653" y="575772"/>
                  <a:pt x="880624" y="541867"/>
                </a:cubicBezTo>
                <a:cubicBezTo>
                  <a:pt x="845043" y="522100"/>
                  <a:pt x="812891" y="496712"/>
                  <a:pt x="779024" y="474134"/>
                </a:cubicBezTo>
                <a:lnTo>
                  <a:pt x="677424" y="406400"/>
                </a:lnTo>
                <a:lnTo>
                  <a:pt x="626624" y="372534"/>
                </a:lnTo>
                <a:cubicBezTo>
                  <a:pt x="529564" y="226946"/>
                  <a:pt x="658804" y="398279"/>
                  <a:pt x="541957" y="304800"/>
                </a:cubicBezTo>
                <a:cubicBezTo>
                  <a:pt x="432541" y="217266"/>
                  <a:pt x="584976" y="279628"/>
                  <a:pt x="457291" y="237067"/>
                </a:cubicBezTo>
                <a:cubicBezTo>
                  <a:pt x="440358" y="225778"/>
                  <a:pt x="426565" y="206546"/>
                  <a:pt x="406491" y="203200"/>
                </a:cubicBezTo>
                <a:cubicBezTo>
                  <a:pt x="322791" y="189250"/>
                  <a:pt x="236879" y="195150"/>
                  <a:pt x="152491" y="186267"/>
                </a:cubicBezTo>
                <a:cubicBezTo>
                  <a:pt x="129346" y="183831"/>
                  <a:pt x="107335" y="174978"/>
                  <a:pt x="84757" y="169334"/>
                </a:cubicBezTo>
                <a:cubicBezTo>
                  <a:pt x="67824" y="158045"/>
                  <a:pt x="44743" y="152725"/>
                  <a:pt x="33957" y="135467"/>
                </a:cubicBezTo>
                <a:cubicBezTo>
                  <a:pt x="-3479" y="75569"/>
                  <a:pt x="91" y="52991"/>
                  <a:pt x="91" y="0"/>
                </a:cubicBezTo>
              </a:path>
            </a:pathLst>
          </a:custGeom>
          <a:noFill/>
          <a:ln w="22225">
            <a:solidFill>
              <a:srgbClr val="002060">
                <a:alpha val="6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grpSp>
        <p:nvGrpSpPr>
          <p:cNvPr id="11" name="Group 10"/>
          <p:cNvGrpSpPr/>
          <p:nvPr/>
        </p:nvGrpSpPr>
        <p:grpSpPr>
          <a:xfrm>
            <a:off x="-213621" y="-940502"/>
            <a:ext cx="3878691" cy="3004180"/>
            <a:chOff x="-213621" y="-940502"/>
            <a:chExt cx="3878691" cy="3004180"/>
          </a:xfrm>
        </p:grpSpPr>
        <p:pic>
          <p:nvPicPr>
            <p:cNvPr id="12"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l="31547" r="33731"/>
            <a:stretch/>
          </p:blipFill>
          <p:spPr>
            <a:xfrm>
              <a:off x="-213621" y="-940502"/>
              <a:ext cx="2075073" cy="3004180"/>
            </a:xfrm>
            <a:prstGeom prst="rect">
              <a:avLst/>
            </a:prstGeom>
          </p:spPr>
        </p:pic>
        <p:pic>
          <p:nvPicPr>
            <p:cNvPr id="13" name="Picture 12"/>
            <p:cNvPicPr>
              <a:picLocks noChangeAspect="1"/>
            </p:cNvPicPr>
            <p:nvPr/>
          </p:nvPicPr>
          <p:blipFill rotWithShape="1">
            <a:blip r:embed="rId4" cstate="print">
              <a:extLst>
                <a:ext uri="{28A0092B-C50C-407E-A947-70E740481C1C}">
                  <a14:useLocalDpi xmlns:a14="http://schemas.microsoft.com/office/drawing/2010/main" val="0"/>
                </a:ext>
              </a:extLst>
            </a:blip>
            <a:srcRect l="66731"/>
            <a:stretch/>
          </p:blipFill>
          <p:spPr>
            <a:xfrm>
              <a:off x="1676862" y="-940502"/>
              <a:ext cx="1988208" cy="3004180"/>
            </a:xfrm>
            <a:prstGeom prst="rect">
              <a:avLst/>
            </a:prstGeom>
          </p:spPr>
        </p:pic>
        <p:sp>
          <p:nvSpPr>
            <p:cNvPr id="14" name="TextBox 13"/>
            <p:cNvSpPr txBox="1"/>
            <p:nvPr/>
          </p:nvSpPr>
          <p:spPr>
            <a:xfrm>
              <a:off x="9415" y="807402"/>
              <a:ext cx="1721417" cy="707886"/>
            </a:xfrm>
            <a:prstGeom prst="rect">
              <a:avLst/>
            </a:prstGeom>
            <a:noFill/>
          </p:spPr>
          <p:txBody>
            <a:bodyPr wrap="square" rtlCol="0">
              <a:spAutoFit/>
            </a:bodyPr>
            <a:lstStyle/>
            <a:p>
              <a:pPr algn="ctr"/>
              <a:r>
                <a:rPr lang="en-US" sz="4000" b="1" dirty="0" err="1">
                  <a:solidFill>
                    <a:srgbClr val="E33E1D"/>
                  </a:solidFill>
                  <a:latin typeface="UTM Mother" panose="02040603050506020204" pitchFamily="18" charset="0"/>
                </a:rPr>
                <a:t>Nhận</a:t>
              </a:r>
              <a:endParaRPr lang="en-US" sz="4000" b="1" dirty="0">
                <a:solidFill>
                  <a:srgbClr val="E33E1D"/>
                </a:solidFill>
                <a:latin typeface="UTM Mother" panose="02040603050506020204" pitchFamily="18" charset="0"/>
              </a:endParaRPr>
            </a:p>
          </p:txBody>
        </p:sp>
        <p:sp>
          <p:nvSpPr>
            <p:cNvPr id="15" name="TextBox 14"/>
            <p:cNvSpPr txBox="1"/>
            <p:nvPr/>
          </p:nvSpPr>
          <p:spPr>
            <a:xfrm rot="20994513">
              <a:off x="2066815" y="582021"/>
              <a:ext cx="1093062" cy="707886"/>
            </a:xfrm>
            <a:prstGeom prst="rect">
              <a:avLst/>
            </a:prstGeom>
            <a:noFill/>
          </p:spPr>
          <p:txBody>
            <a:bodyPr wrap="square" rtlCol="0">
              <a:spAutoFit/>
            </a:bodyPr>
            <a:lstStyle/>
            <a:p>
              <a:pPr algn="ctr"/>
              <a:r>
                <a:rPr lang="en-US" sz="4000" b="1" dirty="0" err="1">
                  <a:solidFill>
                    <a:srgbClr val="E33E1D"/>
                  </a:solidFill>
                  <a:latin typeface="UTM Mother" panose="02040603050506020204" pitchFamily="18" charset="0"/>
                </a:rPr>
                <a:t>xét</a:t>
              </a:r>
              <a:endParaRPr lang="en-US" sz="4000" b="1" dirty="0">
                <a:solidFill>
                  <a:srgbClr val="E33E1D"/>
                </a:solidFill>
                <a:latin typeface="UTM Mother" panose="02040603050506020204" pitchFamily="18" charset="0"/>
              </a:endParaRPr>
            </a:p>
          </p:txBody>
        </p:sp>
      </p:grpSp>
      <p:sp>
        <p:nvSpPr>
          <p:cNvPr id="16" name="Rounded Rectangle 15"/>
          <p:cNvSpPr/>
          <p:nvPr/>
        </p:nvSpPr>
        <p:spPr>
          <a:xfrm>
            <a:off x="4786449" y="1242411"/>
            <a:ext cx="7115894" cy="2371534"/>
          </a:xfrm>
          <a:prstGeom prst="roundRect">
            <a:avLst/>
          </a:prstGeom>
          <a:solidFill>
            <a:schemeClr val="accent2">
              <a:lumMod val="40000"/>
              <a:lumOff val="60000"/>
            </a:schemeClr>
          </a:solidFill>
          <a:ln w="6667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3343916" y="1222900"/>
            <a:ext cx="2349199" cy="2349199"/>
          </a:xfrm>
          <a:prstGeom prst="ellipse">
            <a:avLst/>
          </a:prstGeom>
          <a:solidFill>
            <a:schemeClr val="accent2">
              <a:lumMod val="20000"/>
              <a:lumOff val="80000"/>
            </a:schemeClr>
          </a:solidFill>
          <a:ln w="7302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3657806" y="1633137"/>
            <a:ext cx="1721417" cy="1323439"/>
          </a:xfrm>
          <a:prstGeom prst="rect">
            <a:avLst/>
          </a:prstGeom>
          <a:noFill/>
        </p:spPr>
        <p:txBody>
          <a:bodyPr wrap="square" rtlCol="0">
            <a:spAutoFit/>
          </a:bodyPr>
          <a:lstStyle/>
          <a:p>
            <a:pPr algn="ctr"/>
            <a:r>
              <a:rPr lang="en-US" sz="4000" b="1" dirty="0" err="1">
                <a:solidFill>
                  <a:srgbClr val="00B050"/>
                </a:solidFill>
                <a:latin typeface="UTM Seagull" panose="02040603050506020204" pitchFamily="18" charset="0"/>
              </a:rPr>
              <a:t>Ưu</a:t>
            </a:r>
            <a:r>
              <a:rPr lang="en-US" sz="4000" b="1" dirty="0">
                <a:solidFill>
                  <a:srgbClr val="00B050"/>
                </a:solidFill>
                <a:latin typeface="UTM Seagull" panose="02040603050506020204" pitchFamily="18" charset="0"/>
              </a:rPr>
              <a:t> </a:t>
            </a:r>
            <a:r>
              <a:rPr lang="en-US" sz="4000" b="1" dirty="0" err="1">
                <a:solidFill>
                  <a:srgbClr val="00B050"/>
                </a:solidFill>
                <a:latin typeface="UTM Seagull" panose="02040603050506020204" pitchFamily="18" charset="0"/>
              </a:rPr>
              <a:t>điểm</a:t>
            </a:r>
            <a:endParaRPr lang="en-US" sz="4000" b="1" dirty="0">
              <a:solidFill>
                <a:srgbClr val="00B050"/>
              </a:solidFill>
              <a:latin typeface="UTM Seagull" panose="02040603050506020204" pitchFamily="18" charset="0"/>
            </a:endParaRPr>
          </a:p>
        </p:txBody>
      </p:sp>
      <p:sp>
        <p:nvSpPr>
          <p:cNvPr id="19" name="TextBox 18"/>
          <p:cNvSpPr txBox="1"/>
          <p:nvPr/>
        </p:nvSpPr>
        <p:spPr>
          <a:xfrm>
            <a:off x="6126930" y="1337095"/>
            <a:ext cx="5852623" cy="523220"/>
          </a:xfrm>
          <a:prstGeom prst="rect">
            <a:avLst/>
          </a:prstGeom>
          <a:noFill/>
        </p:spPr>
        <p:txBody>
          <a:bodyPr wrap="square" rtlCol="0">
            <a:spAutoFit/>
          </a:bodyPr>
          <a:lstStyle/>
          <a:p>
            <a:pPr algn="ctr"/>
            <a:r>
              <a:rPr lang="en-US" sz="2800" b="1" dirty="0" err="1">
                <a:solidFill>
                  <a:schemeClr val="accent1">
                    <a:lumMod val="75000"/>
                  </a:schemeClr>
                </a:solidFill>
                <a:latin typeface="UTM Seagull" panose="02040603050506020204" pitchFamily="18" charset="0"/>
              </a:rPr>
              <a:t>Bài</a:t>
            </a:r>
            <a:r>
              <a:rPr lang="en-US" sz="2800" b="1" dirty="0">
                <a:solidFill>
                  <a:schemeClr val="accent1">
                    <a:lumMod val="75000"/>
                  </a:schemeClr>
                </a:solidFill>
                <a:latin typeface="UTM Seagull" panose="02040603050506020204" pitchFamily="18" charset="0"/>
              </a:rPr>
              <a:t> </a:t>
            </a:r>
            <a:r>
              <a:rPr lang="vi-VN" sz="2800" b="1" dirty="0">
                <a:solidFill>
                  <a:schemeClr val="accent1">
                    <a:lumMod val="75000"/>
                  </a:schemeClr>
                </a:solidFill>
                <a:latin typeface="UTM Seagull" panose="02040603050506020204" pitchFamily="18" charset="0"/>
              </a:rPr>
              <a:t>viết đúng yêu cầu đề chưa?</a:t>
            </a:r>
            <a:endParaRPr lang="en-US" sz="2800" b="1" dirty="0">
              <a:solidFill>
                <a:schemeClr val="accent1">
                  <a:lumMod val="75000"/>
                </a:schemeClr>
              </a:solidFill>
              <a:latin typeface="UTM Seagull" panose="02040603050506020204" pitchFamily="18" charset="0"/>
            </a:endParaRPr>
          </a:p>
        </p:txBody>
      </p:sp>
      <p:sp>
        <p:nvSpPr>
          <p:cNvPr id="20" name="Rounded Rectangle 19"/>
          <p:cNvSpPr/>
          <p:nvPr/>
        </p:nvSpPr>
        <p:spPr>
          <a:xfrm>
            <a:off x="4786449" y="3927657"/>
            <a:ext cx="7122628" cy="2654678"/>
          </a:xfrm>
          <a:prstGeom prst="roundRect">
            <a:avLst/>
          </a:prstGeom>
          <a:solidFill>
            <a:schemeClr val="accent2">
              <a:lumMod val="40000"/>
              <a:lumOff val="60000"/>
            </a:schemeClr>
          </a:solidFill>
          <a:ln w="6667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图片 2"/>
          <p:cNvPicPr>
            <a:picLocks noChangeAspect="1"/>
          </p:cNvPicPr>
          <p:nvPr/>
        </p:nvPicPr>
        <p:blipFill>
          <a:blip r:embed="rId5"/>
          <a:stretch>
            <a:fillRect/>
          </a:stretch>
        </p:blipFill>
        <p:spPr>
          <a:xfrm>
            <a:off x="967404" y="20652"/>
            <a:ext cx="1368404" cy="597415"/>
          </a:xfrm>
          <a:prstGeom prst="rect">
            <a:avLst/>
          </a:prstGeom>
        </p:spPr>
      </p:pic>
      <p:pic>
        <p:nvPicPr>
          <p:cNvPr id="22" name="图片 3"/>
          <p:cNvPicPr>
            <a:picLocks noChangeAspect="1"/>
          </p:cNvPicPr>
          <p:nvPr/>
        </p:nvPicPr>
        <p:blipFill>
          <a:blip r:embed="rId6"/>
          <a:stretch>
            <a:fillRect/>
          </a:stretch>
        </p:blipFill>
        <p:spPr>
          <a:xfrm>
            <a:off x="2853332" y="1079291"/>
            <a:ext cx="844235" cy="535224"/>
          </a:xfrm>
          <a:prstGeom prst="rect">
            <a:avLst/>
          </a:prstGeom>
        </p:spPr>
      </p:pic>
      <p:pic>
        <p:nvPicPr>
          <p:cNvPr id="23" name="图片 4"/>
          <p:cNvPicPr>
            <a:picLocks noChangeAspect="1"/>
          </p:cNvPicPr>
          <p:nvPr/>
        </p:nvPicPr>
        <p:blipFill>
          <a:blip r:embed="rId7"/>
          <a:stretch>
            <a:fillRect/>
          </a:stretch>
        </p:blipFill>
        <p:spPr>
          <a:xfrm>
            <a:off x="-398123" y="1548667"/>
            <a:ext cx="1129744" cy="558800"/>
          </a:xfrm>
          <a:prstGeom prst="rect">
            <a:avLst/>
          </a:prstGeom>
        </p:spPr>
      </p:pic>
      <p:pic>
        <p:nvPicPr>
          <p:cNvPr id="24" name="Picture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723397" y="1225627"/>
            <a:ext cx="617250" cy="589939"/>
          </a:xfrm>
          <a:prstGeom prst="rect">
            <a:avLst/>
          </a:prstGeom>
        </p:spPr>
      </p:pic>
      <p:sp>
        <p:nvSpPr>
          <p:cNvPr id="30" name="Oval 29"/>
          <p:cNvSpPr/>
          <p:nvPr/>
        </p:nvSpPr>
        <p:spPr>
          <a:xfrm>
            <a:off x="3087329" y="4099402"/>
            <a:ext cx="2621463" cy="2349199"/>
          </a:xfrm>
          <a:prstGeom prst="ellipse">
            <a:avLst/>
          </a:prstGeom>
          <a:solidFill>
            <a:schemeClr val="accent2">
              <a:lumMod val="20000"/>
              <a:lumOff val="80000"/>
            </a:schemeClr>
          </a:solidFill>
          <a:ln w="73025" cmpd="thickThi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2787486" y="4633077"/>
            <a:ext cx="3214510" cy="1077218"/>
          </a:xfrm>
          <a:prstGeom prst="rect">
            <a:avLst/>
          </a:prstGeom>
          <a:noFill/>
        </p:spPr>
        <p:txBody>
          <a:bodyPr wrap="square" rtlCol="0">
            <a:spAutoFit/>
          </a:bodyPr>
          <a:lstStyle/>
          <a:p>
            <a:pPr algn="ctr"/>
            <a:r>
              <a:rPr lang="vi-VN" sz="3200" b="1" dirty="0">
                <a:solidFill>
                  <a:srgbClr val="00B050"/>
                </a:solidFill>
                <a:latin typeface="UTM Seagull" panose="02040603050506020204" pitchFamily="18" charset="0"/>
              </a:rPr>
              <a:t>Cần rút </a:t>
            </a:r>
          </a:p>
          <a:p>
            <a:pPr algn="ctr"/>
            <a:r>
              <a:rPr lang="vi-VN" sz="3200" b="1" dirty="0">
                <a:solidFill>
                  <a:srgbClr val="00B050"/>
                </a:solidFill>
                <a:latin typeface="UTM Seagull" panose="02040603050506020204" pitchFamily="18" charset="0"/>
              </a:rPr>
              <a:t>kinh nghiệm</a:t>
            </a:r>
            <a:endParaRPr lang="en-US" sz="3200" b="1" dirty="0">
              <a:solidFill>
                <a:srgbClr val="00B050"/>
              </a:solidFill>
              <a:latin typeface="UTM Seagull" panose="02040603050506020204" pitchFamily="18" charset="0"/>
            </a:endParaRPr>
          </a:p>
        </p:txBody>
      </p:sp>
      <p:sp>
        <p:nvSpPr>
          <p:cNvPr id="32" name="TextBox 31"/>
          <p:cNvSpPr txBox="1"/>
          <p:nvPr/>
        </p:nvSpPr>
        <p:spPr>
          <a:xfrm>
            <a:off x="6096340" y="2065819"/>
            <a:ext cx="5852623" cy="584775"/>
          </a:xfrm>
          <a:prstGeom prst="rect">
            <a:avLst/>
          </a:prstGeom>
          <a:noFill/>
        </p:spPr>
        <p:txBody>
          <a:bodyPr wrap="square" rtlCol="0">
            <a:spAutoFit/>
          </a:bodyPr>
          <a:lstStyle/>
          <a:p>
            <a:pPr algn="ctr"/>
            <a:r>
              <a:rPr lang="en-US" sz="3200" b="1" dirty="0" err="1">
                <a:solidFill>
                  <a:schemeClr val="accent1">
                    <a:lumMod val="75000"/>
                  </a:schemeClr>
                </a:solidFill>
                <a:latin typeface="UTM Seagull" panose="02040603050506020204" pitchFamily="18" charset="0"/>
              </a:rPr>
              <a:t>Bài</a:t>
            </a:r>
            <a:r>
              <a:rPr lang="en-US" sz="3200" b="1" dirty="0">
                <a:solidFill>
                  <a:schemeClr val="accent1">
                    <a:lumMod val="75000"/>
                  </a:schemeClr>
                </a:solidFill>
                <a:latin typeface="UTM Seagull" panose="02040603050506020204" pitchFamily="18" charset="0"/>
              </a:rPr>
              <a:t> </a:t>
            </a:r>
            <a:r>
              <a:rPr lang="vi-VN" sz="3200" b="1" dirty="0">
                <a:solidFill>
                  <a:schemeClr val="accent1">
                    <a:lumMod val="75000"/>
                  </a:schemeClr>
                </a:solidFill>
                <a:latin typeface="UTM Seagull" panose="02040603050506020204" pitchFamily="18" charset="0"/>
              </a:rPr>
              <a:t>viết có đủ 3 phần chưa? </a:t>
            </a:r>
            <a:endParaRPr lang="en-US" sz="3200" b="1" dirty="0">
              <a:solidFill>
                <a:schemeClr val="accent1">
                  <a:lumMod val="75000"/>
                </a:schemeClr>
              </a:solidFill>
              <a:latin typeface="UTM Seagull" panose="02040603050506020204" pitchFamily="18" charset="0"/>
            </a:endParaRPr>
          </a:p>
        </p:txBody>
      </p:sp>
      <p:pic>
        <p:nvPicPr>
          <p:cNvPr id="33" name="Picture 3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59777" y="2077285"/>
            <a:ext cx="617250" cy="589939"/>
          </a:xfrm>
          <a:prstGeom prst="rect">
            <a:avLst/>
          </a:prstGeom>
        </p:spPr>
      </p:pic>
      <p:sp>
        <p:nvSpPr>
          <p:cNvPr id="34" name="TextBox 33"/>
          <p:cNvSpPr txBox="1"/>
          <p:nvPr/>
        </p:nvSpPr>
        <p:spPr>
          <a:xfrm>
            <a:off x="6183699" y="2955564"/>
            <a:ext cx="5852623" cy="523220"/>
          </a:xfrm>
          <a:prstGeom prst="rect">
            <a:avLst/>
          </a:prstGeom>
          <a:noFill/>
        </p:spPr>
        <p:txBody>
          <a:bodyPr wrap="square" rtlCol="0">
            <a:spAutoFit/>
          </a:bodyPr>
          <a:lstStyle/>
          <a:p>
            <a:pPr algn="ctr"/>
            <a:r>
              <a:rPr lang="vi-VN" sz="2800" b="1" dirty="0">
                <a:solidFill>
                  <a:schemeClr val="accent1">
                    <a:lumMod val="75000"/>
                  </a:schemeClr>
                </a:solidFill>
                <a:latin typeface="UTM Seagull" panose="02040603050506020204" pitchFamily="18" charset="0"/>
              </a:rPr>
              <a:t>Cách viết câu của bạn thế nào?</a:t>
            </a:r>
            <a:endParaRPr lang="en-US" sz="2800" b="1" dirty="0">
              <a:solidFill>
                <a:schemeClr val="accent1">
                  <a:lumMod val="75000"/>
                </a:schemeClr>
              </a:solidFill>
              <a:latin typeface="UTM Seagull" panose="02040603050506020204" pitchFamily="18" charset="0"/>
            </a:endParaRPr>
          </a:p>
        </p:txBody>
      </p:sp>
      <p:pic>
        <p:nvPicPr>
          <p:cNvPr id="35" name="Picture 3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10789" y="2835768"/>
            <a:ext cx="617250" cy="589939"/>
          </a:xfrm>
          <a:prstGeom prst="rect">
            <a:avLst/>
          </a:prstGeom>
        </p:spPr>
      </p:pic>
      <p:sp>
        <p:nvSpPr>
          <p:cNvPr id="36" name="TextBox 35"/>
          <p:cNvSpPr txBox="1"/>
          <p:nvPr/>
        </p:nvSpPr>
        <p:spPr>
          <a:xfrm>
            <a:off x="5032735" y="4241073"/>
            <a:ext cx="5852623" cy="584775"/>
          </a:xfrm>
          <a:prstGeom prst="rect">
            <a:avLst/>
          </a:prstGeom>
          <a:noFill/>
        </p:spPr>
        <p:txBody>
          <a:bodyPr wrap="square" rtlCol="0">
            <a:spAutoFit/>
          </a:bodyPr>
          <a:lstStyle/>
          <a:p>
            <a:pPr algn="ctr"/>
            <a:r>
              <a:rPr lang="vi-VN" sz="3200" b="1" dirty="0">
                <a:solidFill>
                  <a:schemeClr val="accent1">
                    <a:lumMod val="75000"/>
                  </a:schemeClr>
                </a:solidFill>
                <a:latin typeface="UTM Seagull" panose="02040603050506020204" pitchFamily="18" charset="0"/>
              </a:rPr>
              <a:t>Cách dùng từ</a:t>
            </a:r>
            <a:endParaRPr lang="en-US" sz="3200" b="1" dirty="0">
              <a:solidFill>
                <a:schemeClr val="accent1">
                  <a:lumMod val="75000"/>
                </a:schemeClr>
              </a:solidFill>
              <a:latin typeface="UTM Seagull" panose="02040603050506020204" pitchFamily="18" charset="0"/>
            </a:endParaRPr>
          </a:p>
        </p:txBody>
      </p:sp>
      <p:pic>
        <p:nvPicPr>
          <p:cNvPr id="37" name="Picture 36"/>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48582" b="79433" l="19681" r="48759"/>
                    </a14:imgEffect>
                  </a14:imgLayer>
                </a14:imgProps>
              </a:ext>
              <a:ext uri="{28A0092B-C50C-407E-A947-70E740481C1C}">
                <a14:useLocalDpi xmlns:a14="http://schemas.microsoft.com/office/drawing/2010/main" val="0"/>
              </a:ext>
            </a:extLst>
          </a:blip>
          <a:srcRect l="18174" t="47674" r="54403" b="23012"/>
          <a:stretch/>
        </p:blipFill>
        <p:spPr>
          <a:xfrm>
            <a:off x="5852033" y="4325156"/>
            <a:ext cx="488614" cy="522312"/>
          </a:xfrm>
          <a:prstGeom prst="rect">
            <a:avLst/>
          </a:prstGeom>
        </p:spPr>
      </p:pic>
      <p:sp>
        <p:nvSpPr>
          <p:cNvPr id="38" name="TextBox 37"/>
          <p:cNvSpPr txBox="1"/>
          <p:nvPr/>
        </p:nvSpPr>
        <p:spPr>
          <a:xfrm>
            <a:off x="5087646" y="4896107"/>
            <a:ext cx="5852623" cy="584775"/>
          </a:xfrm>
          <a:prstGeom prst="rect">
            <a:avLst/>
          </a:prstGeom>
          <a:noFill/>
        </p:spPr>
        <p:txBody>
          <a:bodyPr wrap="square" rtlCol="0">
            <a:spAutoFit/>
          </a:bodyPr>
          <a:lstStyle/>
          <a:p>
            <a:pPr algn="ctr"/>
            <a:r>
              <a:rPr lang="vi-VN" sz="3200" b="1" dirty="0">
                <a:solidFill>
                  <a:schemeClr val="accent1">
                    <a:lumMod val="75000"/>
                  </a:schemeClr>
                </a:solidFill>
                <a:latin typeface="UTM Seagull" panose="02040603050506020204" pitchFamily="18" charset="0"/>
              </a:rPr>
              <a:t>Cách viết câu</a:t>
            </a:r>
            <a:endParaRPr lang="en-US" sz="3200" b="1" dirty="0">
              <a:solidFill>
                <a:schemeClr val="accent1">
                  <a:lumMod val="75000"/>
                </a:schemeClr>
              </a:solidFill>
              <a:latin typeface="UTM Seagull" panose="02040603050506020204" pitchFamily="18" charset="0"/>
            </a:endParaRPr>
          </a:p>
        </p:txBody>
      </p:sp>
      <p:pic>
        <p:nvPicPr>
          <p:cNvPr id="39" name="Picture 38"/>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48582" b="79433" l="19681" r="48759"/>
                    </a14:imgEffect>
                  </a14:imgLayer>
                </a14:imgProps>
              </a:ext>
              <a:ext uri="{28A0092B-C50C-407E-A947-70E740481C1C}">
                <a14:useLocalDpi xmlns:a14="http://schemas.microsoft.com/office/drawing/2010/main" val="0"/>
              </a:ext>
            </a:extLst>
          </a:blip>
          <a:srcRect l="18174" t="47674" r="54403" b="23012"/>
          <a:stretch/>
        </p:blipFill>
        <p:spPr>
          <a:xfrm>
            <a:off x="5906944" y="4980190"/>
            <a:ext cx="488614" cy="522312"/>
          </a:xfrm>
          <a:prstGeom prst="rect">
            <a:avLst/>
          </a:prstGeom>
        </p:spPr>
      </p:pic>
      <p:sp>
        <p:nvSpPr>
          <p:cNvPr id="40" name="TextBox 39"/>
          <p:cNvSpPr txBox="1"/>
          <p:nvPr/>
        </p:nvSpPr>
        <p:spPr>
          <a:xfrm>
            <a:off x="5379223" y="5675335"/>
            <a:ext cx="5852623" cy="584775"/>
          </a:xfrm>
          <a:prstGeom prst="rect">
            <a:avLst/>
          </a:prstGeom>
          <a:noFill/>
        </p:spPr>
        <p:txBody>
          <a:bodyPr wrap="square" rtlCol="0">
            <a:spAutoFit/>
          </a:bodyPr>
          <a:lstStyle/>
          <a:p>
            <a:pPr algn="ctr"/>
            <a:r>
              <a:rPr lang="vi-VN" sz="3200" b="1" dirty="0">
                <a:solidFill>
                  <a:schemeClr val="accent1">
                    <a:lumMod val="75000"/>
                  </a:schemeClr>
                </a:solidFill>
                <a:latin typeface="UTM Seagull" panose="02040603050506020204" pitchFamily="18" charset="0"/>
              </a:rPr>
              <a:t>Bổ sung thêm ...</a:t>
            </a:r>
            <a:endParaRPr lang="en-US" sz="3200" b="1" dirty="0">
              <a:solidFill>
                <a:schemeClr val="accent1">
                  <a:lumMod val="75000"/>
                </a:schemeClr>
              </a:solidFill>
              <a:latin typeface="UTM Seagull" panose="02040603050506020204" pitchFamily="18" charset="0"/>
            </a:endParaRPr>
          </a:p>
        </p:txBody>
      </p:sp>
      <p:pic>
        <p:nvPicPr>
          <p:cNvPr id="41" name="Picture 40"/>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48582" b="79433" l="19681" r="48759"/>
                    </a14:imgEffect>
                  </a14:imgLayer>
                </a14:imgProps>
              </a:ext>
              <a:ext uri="{28A0092B-C50C-407E-A947-70E740481C1C}">
                <a14:useLocalDpi xmlns:a14="http://schemas.microsoft.com/office/drawing/2010/main" val="0"/>
              </a:ext>
            </a:extLst>
          </a:blip>
          <a:srcRect l="18174" t="47674" r="54403" b="23012"/>
          <a:stretch/>
        </p:blipFill>
        <p:spPr>
          <a:xfrm>
            <a:off x="5882623" y="5713870"/>
            <a:ext cx="488614" cy="522312"/>
          </a:xfrm>
          <a:prstGeom prst="rect">
            <a:avLst/>
          </a:prstGeom>
        </p:spPr>
      </p:pic>
      <p:pic>
        <p:nvPicPr>
          <p:cNvPr id="42" name="Picture 41"/>
          <p:cNvPicPr>
            <a:picLocks noChangeAspect="1"/>
          </p:cNvPicPr>
          <p:nvPr/>
        </p:nvPicPr>
        <p:blipFill rotWithShape="1">
          <a:blip r:embed="rId11">
            <a:extLst>
              <a:ext uri="{BEBA8EAE-BF5A-486C-A8C5-ECC9F3942E4B}">
                <a14:imgProps xmlns:a14="http://schemas.microsoft.com/office/drawing/2010/main">
                  <a14:imgLayer r:embed="rId12">
                    <a14:imgEffect>
                      <a14:backgroundRemoval t="63859" b="89946" l="70667" r="89143"/>
                    </a14:imgEffect>
                  </a14:imgLayer>
                </a14:imgProps>
              </a:ext>
              <a:ext uri="{28A0092B-C50C-407E-A947-70E740481C1C}">
                <a14:useLocalDpi xmlns:a14="http://schemas.microsoft.com/office/drawing/2010/main" val="0"/>
              </a:ext>
            </a:extLst>
          </a:blip>
          <a:srcRect l="70396" t="62542" r="10615" b="9030"/>
          <a:stretch/>
        </p:blipFill>
        <p:spPr>
          <a:xfrm>
            <a:off x="10938362" y="5634511"/>
            <a:ext cx="949569" cy="996463"/>
          </a:xfrm>
          <a:prstGeom prst="rect">
            <a:avLst/>
          </a:prstGeom>
        </p:spPr>
      </p:pic>
      <p:pic>
        <p:nvPicPr>
          <p:cNvPr id="43" name="Picture 42"/>
          <p:cNvPicPr>
            <a:picLocks noChangeAspect="1"/>
          </p:cNvPicPr>
          <p:nvPr/>
        </p:nvPicPr>
        <p:blipFill rotWithShape="1">
          <a:blip r:embed="rId13">
            <a:extLst>
              <a:ext uri="{BEBA8EAE-BF5A-486C-A8C5-ECC9F3942E4B}">
                <a14:imgProps xmlns:a14="http://schemas.microsoft.com/office/drawing/2010/main">
                  <a14:imgLayer r:embed="rId12">
                    <a14:imgEffect>
                      <a14:backgroundRemoval t="32880" b="61957" l="50667" r="70667"/>
                    </a14:imgEffect>
                  </a14:imgLayer>
                </a14:imgProps>
              </a:ext>
              <a:ext uri="{28A0092B-C50C-407E-A947-70E740481C1C}">
                <a14:useLocalDpi xmlns:a14="http://schemas.microsoft.com/office/drawing/2010/main" val="0"/>
              </a:ext>
            </a:extLst>
          </a:blip>
          <a:srcRect l="50202" t="33445" r="28685" b="38127"/>
          <a:stretch/>
        </p:blipFill>
        <p:spPr>
          <a:xfrm>
            <a:off x="10938362" y="469889"/>
            <a:ext cx="1055077" cy="996461"/>
          </a:xfrm>
          <a:prstGeom prst="rect">
            <a:avLst/>
          </a:prstGeom>
        </p:spPr>
      </p:pic>
    </p:spTree>
    <p:extLst>
      <p:ext uri="{BB962C8B-B14F-4D97-AF65-F5344CB8AC3E}">
        <p14:creationId xmlns:p14="http://schemas.microsoft.com/office/powerpoint/2010/main" val="1794438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500"/>
                                        <p:tgtEl>
                                          <p:spTgt spid="17"/>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p:cTn id="11" dur="500" fill="hold"/>
                                        <p:tgtEl>
                                          <p:spTgt spid="18"/>
                                        </p:tgtEl>
                                        <p:attrNameLst>
                                          <p:attrName>ppt_w</p:attrName>
                                        </p:attrNameLst>
                                      </p:cBhvr>
                                      <p:tavLst>
                                        <p:tav tm="0">
                                          <p:val>
                                            <p:fltVal val="0"/>
                                          </p:val>
                                        </p:tav>
                                        <p:tav tm="100000">
                                          <p:val>
                                            <p:strVal val="#ppt_w"/>
                                          </p:val>
                                        </p:tav>
                                      </p:tavLst>
                                    </p:anim>
                                    <p:anim calcmode="lin" valueType="num">
                                      <p:cBhvr>
                                        <p:cTn id="12" dur="500" fill="hold"/>
                                        <p:tgtEl>
                                          <p:spTgt spid="18"/>
                                        </p:tgtEl>
                                        <p:attrNameLst>
                                          <p:attrName>ppt_h</p:attrName>
                                        </p:attrNameLst>
                                      </p:cBhvr>
                                      <p:tavLst>
                                        <p:tav tm="0">
                                          <p:val>
                                            <p:fltVal val="0"/>
                                          </p:val>
                                        </p:tav>
                                        <p:tav tm="100000">
                                          <p:val>
                                            <p:strVal val="#ppt_h"/>
                                          </p:val>
                                        </p:tav>
                                      </p:tavLst>
                                    </p:anim>
                                    <p:animEffect transition="in" filter="fade">
                                      <p:cBhvr>
                                        <p:cTn id="13" dur="500"/>
                                        <p:tgtEl>
                                          <p:spTgt spid="18"/>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childTnLst>
                          </p:cTn>
                        </p:par>
                        <p:par>
                          <p:cTn id="18" fill="hold">
                            <p:stCondLst>
                              <p:cond delay="1500"/>
                            </p:stCondLst>
                            <p:childTnLst>
                              <p:par>
                                <p:cTn id="19" presetID="6" presetClass="entr" presetSubtype="16" fill="hold" grpId="0" nodeType="after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circle(in)">
                                      <p:cBhvr>
                                        <p:cTn id="21" dur="500"/>
                                        <p:tgtEl>
                                          <p:spTgt spid="30"/>
                                        </p:tgtEl>
                                      </p:cBhvr>
                                    </p:animEffect>
                                  </p:childTnLst>
                                </p:cTn>
                              </p:par>
                            </p:childTnLst>
                          </p:cTn>
                        </p:par>
                        <p:par>
                          <p:cTn id="22" fill="hold">
                            <p:stCondLst>
                              <p:cond delay="2000"/>
                            </p:stCondLst>
                            <p:childTnLst>
                              <p:par>
                                <p:cTn id="23" presetID="53" presetClass="entr" presetSubtype="16" fill="hold" grpId="0" nodeType="afterEffect">
                                  <p:stCondLst>
                                    <p:cond delay="0"/>
                                  </p:stCondLst>
                                  <p:childTnLst>
                                    <p:set>
                                      <p:cBhvr>
                                        <p:cTn id="24" dur="1" fill="hold">
                                          <p:stCondLst>
                                            <p:cond delay="0"/>
                                          </p:stCondLst>
                                        </p:cTn>
                                        <p:tgtEl>
                                          <p:spTgt spid="31"/>
                                        </p:tgtEl>
                                        <p:attrNameLst>
                                          <p:attrName>style.visibility</p:attrName>
                                        </p:attrNameLst>
                                      </p:cBhvr>
                                      <p:to>
                                        <p:strVal val="visible"/>
                                      </p:to>
                                    </p:set>
                                    <p:anim calcmode="lin" valueType="num">
                                      <p:cBhvr>
                                        <p:cTn id="25" dur="500" fill="hold"/>
                                        <p:tgtEl>
                                          <p:spTgt spid="31"/>
                                        </p:tgtEl>
                                        <p:attrNameLst>
                                          <p:attrName>ppt_w</p:attrName>
                                        </p:attrNameLst>
                                      </p:cBhvr>
                                      <p:tavLst>
                                        <p:tav tm="0">
                                          <p:val>
                                            <p:fltVal val="0"/>
                                          </p:val>
                                        </p:tav>
                                        <p:tav tm="100000">
                                          <p:val>
                                            <p:strVal val="#ppt_w"/>
                                          </p:val>
                                        </p:tav>
                                      </p:tavLst>
                                    </p:anim>
                                    <p:anim calcmode="lin" valueType="num">
                                      <p:cBhvr>
                                        <p:cTn id="26" dur="500" fill="hold"/>
                                        <p:tgtEl>
                                          <p:spTgt spid="31"/>
                                        </p:tgtEl>
                                        <p:attrNameLst>
                                          <p:attrName>ppt_h</p:attrName>
                                        </p:attrNameLst>
                                      </p:cBhvr>
                                      <p:tavLst>
                                        <p:tav tm="0">
                                          <p:val>
                                            <p:fltVal val="0"/>
                                          </p:val>
                                        </p:tav>
                                        <p:tav tm="100000">
                                          <p:val>
                                            <p:strVal val="#ppt_h"/>
                                          </p:val>
                                        </p:tav>
                                      </p:tavLst>
                                    </p:anim>
                                    <p:animEffect transition="in" filter="fade">
                                      <p:cBhvr>
                                        <p:cTn id="27" dur="500"/>
                                        <p:tgtEl>
                                          <p:spTgt spid="31"/>
                                        </p:tgtEl>
                                      </p:cBhvr>
                                    </p:animEffect>
                                  </p:childTnLst>
                                </p:cTn>
                              </p:par>
                            </p:childTnLst>
                          </p:cTn>
                        </p:par>
                        <p:par>
                          <p:cTn id="28" fill="hold">
                            <p:stCondLst>
                              <p:cond delay="2500"/>
                            </p:stCondLst>
                            <p:childTnLst>
                              <p:par>
                                <p:cTn id="29" presetID="22" presetClass="entr" presetSubtype="8" fill="hold" grpId="0"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wipe(left)">
                                      <p:cBhvr>
                                        <p:cTn id="31" dur="500"/>
                                        <p:tgtEl>
                                          <p:spTgt spid="20"/>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p:cTn id="36" dur="500" fill="hold"/>
                                        <p:tgtEl>
                                          <p:spTgt spid="19"/>
                                        </p:tgtEl>
                                        <p:attrNameLst>
                                          <p:attrName>ppt_w</p:attrName>
                                        </p:attrNameLst>
                                      </p:cBhvr>
                                      <p:tavLst>
                                        <p:tav tm="0">
                                          <p:val>
                                            <p:fltVal val="0"/>
                                          </p:val>
                                        </p:tav>
                                        <p:tav tm="100000">
                                          <p:val>
                                            <p:strVal val="#ppt_w"/>
                                          </p:val>
                                        </p:tav>
                                      </p:tavLst>
                                    </p:anim>
                                    <p:anim calcmode="lin" valueType="num">
                                      <p:cBhvr>
                                        <p:cTn id="37" dur="500" fill="hold"/>
                                        <p:tgtEl>
                                          <p:spTgt spid="19"/>
                                        </p:tgtEl>
                                        <p:attrNameLst>
                                          <p:attrName>ppt_h</p:attrName>
                                        </p:attrNameLst>
                                      </p:cBhvr>
                                      <p:tavLst>
                                        <p:tav tm="0">
                                          <p:val>
                                            <p:fltVal val="0"/>
                                          </p:val>
                                        </p:tav>
                                        <p:tav tm="100000">
                                          <p:val>
                                            <p:strVal val="#ppt_h"/>
                                          </p:val>
                                        </p:tav>
                                      </p:tavLst>
                                    </p:anim>
                                    <p:animEffect transition="in" filter="fade">
                                      <p:cBhvr>
                                        <p:cTn id="38" dur="500"/>
                                        <p:tgtEl>
                                          <p:spTgt spid="19"/>
                                        </p:tgtEl>
                                      </p:cBhvr>
                                    </p:animEffect>
                                  </p:childTnLst>
                                </p:cTn>
                              </p:par>
                              <p:par>
                                <p:cTn id="39" presetID="14" presetClass="entr" presetSubtype="10" fill="hold" nodeType="with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randombar(horizontal)">
                                      <p:cBhvr>
                                        <p:cTn id="41" dur="500"/>
                                        <p:tgtEl>
                                          <p:spTgt spid="24"/>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32"/>
                                        </p:tgtEl>
                                        <p:attrNameLst>
                                          <p:attrName>style.visibility</p:attrName>
                                        </p:attrNameLst>
                                      </p:cBhvr>
                                      <p:to>
                                        <p:strVal val="visible"/>
                                      </p:to>
                                    </p:set>
                                    <p:anim calcmode="lin" valueType="num">
                                      <p:cBhvr>
                                        <p:cTn id="46" dur="500" fill="hold"/>
                                        <p:tgtEl>
                                          <p:spTgt spid="32"/>
                                        </p:tgtEl>
                                        <p:attrNameLst>
                                          <p:attrName>ppt_w</p:attrName>
                                        </p:attrNameLst>
                                      </p:cBhvr>
                                      <p:tavLst>
                                        <p:tav tm="0">
                                          <p:val>
                                            <p:fltVal val="0"/>
                                          </p:val>
                                        </p:tav>
                                        <p:tav tm="100000">
                                          <p:val>
                                            <p:strVal val="#ppt_w"/>
                                          </p:val>
                                        </p:tav>
                                      </p:tavLst>
                                    </p:anim>
                                    <p:anim calcmode="lin" valueType="num">
                                      <p:cBhvr>
                                        <p:cTn id="47" dur="500" fill="hold"/>
                                        <p:tgtEl>
                                          <p:spTgt spid="32"/>
                                        </p:tgtEl>
                                        <p:attrNameLst>
                                          <p:attrName>ppt_h</p:attrName>
                                        </p:attrNameLst>
                                      </p:cBhvr>
                                      <p:tavLst>
                                        <p:tav tm="0">
                                          <p:val>
                                            <p:fltVal val="0"/>
                                          </p:val>
                                        </p:tav>
                                        <p:tav tm="100000">
                                          <p:val>
                                            <p:strVal val="#ppt_h"/>
                                          </p:val>
                                        </p:tav>
                                      </p:tavLst>
                                    </p:anim>
                                    <p:animEffect transition="in" filter="fade">
                                      <p:cBhvr>
                                        <p:cTn id="48" dur="500"/>
                                        <p:tgtEl>
                                          <p:spTgt spid="32"/>
                                        </p:tgtEl>
                                      </p:cBhvr>
                                    </p:animEffect>
                                  </p:childTnLst>
                                </p:cTn>
                              </p:par>
                              <p:par>
                                <p:cTn id="49" presetID="14" presetClass="entr" presetSubtype="10" fill="hold" nodeType="with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randombar(horizontal)">
                                      <p:cBhvr>
                                        <p:cTn id="51" dur="500"/>
                                        <p:tgtEl>
                                          <p:spTgt spid="33"/>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34"/>
                                        </p:tgtEl>
                                        <p:attrNameLst>
                                          <p:attrName>style.visibility</p:attrName>
                                        </p:attrNameLst>
                                      </p:cBhvr>
                                      <p:to>
                                        <p:strVal val="visible"/>
                                      </p:to>
                                    </p:set>
                                    <p:anim calcmode="lin" valueType="num">
                                      <p:cBhvr>
                                        <p:cTn id="56" dur="500" fill="hold"/>
                                        <p:tgtEl>
                                          <p:spTgt spid="34"/>
                                        </p:tgtEl>
                                        <p:attrNameLst>
                                          <p:attrName>ppt_w</p:attrName>
                                        </p:attrNameLst>
                                      </p:cBhvr>
                                      <p:tavLst>
                                        <p:tav tm="0">
                                          <p:val>
                                            <p:fltVal val="0"/>
                                          </p:val>
                                        </p:tav>
                                        <p:tav tm="100000">
                                          <p:val>
                                            <p:strVal val="#ppt_w"/>
                                          </p:val>
                                        </p:tav>
                                      </p:tavLst>
                                    </p:anim>
                                    <p:anim calcmode="lin" valueType="num">
                                      <p:cBhvr>
                                        <p:cTn id="57" dur="500" fill="hold"/>
                                        <p:tgtEl>
                                          <p:spTgt spid="34"/>
                                        </p:tgtEl>
                                        <p:attrNameLst>
                                          <p:attrName>ppt_h</p:attrName>
                                        </p:attrNameLst>
                                      </p:cBhvr>
                                      <p:tavLst>
                                        <p:tav tm="0">
                                          <p:val>
                                            <p:fltVal val="0"/>
                                          </p:val>
                                        </p:tav>
                                        <p:tav tm="100000">
                                          <p:val>
                                            <p:strVal val="#ppt_h"/>
                                          </p:val>
                                        </p:tav>
                                      </p:tavLst>
                                    </p:anim>
                                    <p:animEffect transition="in" filter="fade">
                                      <p:cBhvr>
                                        <p:cTn id="58" dur="500"/>
                                        <p:tgtEl>
                                          <p:spTgt spid="34"/>
                                        </p:tgtEl>
                                      </p:cBhvr>
                                    </p:animEffect>
                                  </p:childTnLst>
                                </p:cTn>
                              </p:par>
                              <p:par>
                                <p:cTn id="59" presetID="14" presetClass="entr" presetSubtype="10" fill="hold" nodeType="withEffect">
                                  <p:stCondLst>
                                    <p:cond delay="0"/>
                                  </p:stCondLst>
                                  <p:childTnLst>
                                    <p:set>
                                      <p:cBhvr>
                                        <p:cTn id="60" dur="1" fill="hold">
                                          <p:stCondLst>
                                            <p:cond delay="0"/>
                                          </p:stCondLst>
                                        </p:cTn>
                                        <p:tgtEl>
                                          <p:spTgt spid="35"/>
                                        </p:tgtEl>
                                        <p:attrNameLst>
                                          <p:attrName>style.visibility</p:attrName>
                                        </p:attrNameLst>
                                      </p:cBhvr>
                                      <p:to>
                                        <p:strVal val="visible"/>
                                      </p:to>
                                    </p:set>
                                    <p:animEffect transition="in" filter="randombar(horizontal)">
                                      <p:cBhvr>
                                        <p:cTn id="61" dur="500"/>
                                        <p:tgtEl>
                                          <p:spTgt spid="35"/>
                                        </p:tgtEl>
                                      </p:cBhvr>
                                    </p:animEffect>
                                  </p:childTnLst>
                                </p:cTn>
                              </p:par>
                            </p:childTnLst>
                          </p:cTn>
                        </p:par>
                        <p:par>
                          <p:cTn id="62" fill="hold">
                            <p:stCondLst>
                              <p:cond delay="500"/>
                            </p:stCondLst>
                            <p:childTnLst>
                              <p:par>
                                <p:cTn id="63" presetID="31" presetClass="entr" presetSubtype="0" fill="hold" nodeType="afterEffect">
                                  <p:stCondLst>
                                    <p:cond delay="0"/>
                                  </p:stCondLst>
                                  <p:childTnLst>
                                    <p:set>
                                      <p:cBhvr>
                                        <p:cTn id="64" dur="1" fill="hold">
                                          <p:stCondLst>
                                            <p:cond delay="0"/>
                                          </p:stCondLst>
                                        </p:cTn>
                                        <p:tgtEl>
                                          <p:spTgt spid="43"/>
                                        </p:tgtEl>
                                        <p:attrNameLst>
                                          <p:attrName>style.visibility</p:attrName>
                                        </p:attrNameLst>
                                      </p:cBhvr>
                                      <p:to>
                                        <p:strVal val="visible"/>
                                      </p:to>
                                    </p:set>
                                    <p:anim calcmode="lin" valueType="num">
                                      <p:cBhvr>
                                        <p:cTn id="65" dur="1000" fill="hold"/>
                                        <p:tgtEl>
                                          <p:spTgt spid="43"/>
                                        </p:tgtEl>
                                        <p:attrNameLst>
                                          <p:attrName>ppt_w</p:attrName>
                                        </p:attrNameLst>
                                      </p:cBhvr>
                                      <p:tavLst>
                                        <p:tav tm="0">
                                          <p:val>
                                            <p:fltVal val="0"/>
                                          </p:val>
                                        </p:tav>
                                        <p:tav tm="100000">
                                          <p:val>
                                            <p:strVal val="#ppt_w"/>
                                          </p:val>
                                        </p:tav>
                                      </p:tavLst>
                                    </p:anim>
                                    <p:anim calcmode="lin" valueType="num">
                                      <p:cBhvr>
                                        <p:cTn id="66" dur="1000" fill="hold"/>
                                        <p:tgtEl>
                                          <p:spTgt spid="43"/>
                                        </p:tgtEl>
                                        <p:attrNameLst>
                                          <p:attrName>ppt_h</p:attrName>
                                        </p:attrNameLst>
                                      </p:cBhvr>
                                      <p:tavLst>
                                        <p:tav tm="0">
                                          <p:val>
                                            <p:fltVal val="0"/>
                                          </p:val>
                                        </p:tav>
                                        <p:tav tm="100000">
                                          <p:val>
                                            <p:strVal val="#ppt_h"/>
                                          </p:val>
                                        </p:tav>
                                      </p:tavLst>
                                    </p:anim>
                                    <p:anim calcmode="lin" valueType="num">
                                      <p:cBhvr>
                                        <p:cTn id="67" dur="1000" fill="hold"/>
                                        <p:tgtEl>
                                          <p:spTgt spid="43"/>
                                        </p:tgtEl>
                                        <p:attrNameLst>
                                          <p:attrName>style.rotation</p:attrName>
                                        </p:attrNameLst>
                                      </p:cBhvr>
                                      <p:tavLst>
                                        <p:tav tm="0">
                                          <p:val>
                                            <p:fltVal val="90"/>
                                          </p:val>
                                        </p:tav>
                                        <p:tav tm="100000">
                                          <p:val>
                                            <p:fltVal val="0"/>
                                          </p:val>
                                        </p:tav>
                                      </p:tavLst>
                                    </p:anim>
                                    <p:animEffect transition="in" filter="fade">
                                      <p:cBhvr>
                                        <p:cTn id="68" dur="1000"/>
                                        <p:tgtEl>
                                          <p:spTgt spid="43"/>
                                        </p:tgtEl>
                                      </p:cBhvr>
                                    </p:animEffect>
                                  </p:childTnLst>
                                </p:cTn>
                              </p:par>
                            </p:childTnLst>
                          </p:cTn>
                        </p:par>
                        <p:par>
                          <p:cTn id="69" fill="hold">
                            <p:stCondLst>
                              <p:cond delay="1500"/>
                            </p:stCondLst>
                            <p:childTnLst>
                              <p:par>
                                <p:cTn id="70" presetID="26" presetClass="emph" presetSubtype="0" repeatCount="indefinite" fill="hold" nodeType="afterEffect">
                                  <p:stCondLst>
                                    <p:cond delay="0"/>
                                  </p:stCondLst>
                                  <p:childTnLst>
                                    <p:animEffect transition="out" filter="fade">
                                      <p:cBhvr>
                                        <p:cTn id="71" dur="500" tmFilter="0, 0; .2, .5; .8, .5; 1, 0"/>
                                        <p:tgtEl>
                                          <p:spTgt spid="43"/>
                                        </p:tgtEl>
                                      </p:cBhvr>
                                    </p:animEffect>
                                    <p:animScale>
                                      <p:cBhvr>
                                        <p:cTn id="72" dur="250" autoRev="1" fill="hold"/>
                                        <p:tgtEl>
                                          <p:spTgt spid="43"/>
                                        </p:tgtEl>
                                      </p:cBhvr>
                                      <p:by x="105000" y="105000"/>
                                    </p:animScale>
                                  </p:childTnLst>
                                </p:cTn>
                              </p:par>
                            </p:childTnLst>
                          </p:cTn>
                        </p:par>
                      </p:childTnLst>
                    </p:cTn>
                  </p:par>
                  <p:par>
                    <p:cTn id="73" fill="hold">
                      <p:stCondLst>
                        <p:cond delay="indefinite"/>
                      </p:stCondLst>
                      <p:childTnLst>
                        <p:par>
                          <p:cTn id="74" fill="hold">
                            <p:stCondLst>
                              <p:cond delay="0"/>
                            </p:stCondLst>
                            <p:childTnLst>
                              <p:par>
                                <p:cTn id="75" presetID="14" presetClass="entr" presetSubtype="10" fill="hold" nodeType="clickEffect">
                                  <p:stCondLst>
                                    <p:cond delay="0"/>
                                  </p:stCondLst>
                                  <p:childTnLst>
                                    <p:set>
                                      <p:cBhvr>
                                        <p:cTn id="76" dur="1" fill="hold">
                                          <p:stCondLst>
                                            <p:cond delay="0"/>
                                          </p:stCondLst>
                                        </p:cTn>
                                        <p:tgtEl>
                                          <p:spTgt spid="37"/>
                                        </p:tgtEl>
                                        <p:attrNameLst>
                                          <p:attrName>style.visibility</p:attrName>
                                        </p:attrNameLst>
                                      </p:cBhvr>
                                      <p:to>
                                        <p:strVal val="visible"/>
                                      </p:to>
                                    </p:set>
                                    <p:animEffect transition="in" filter="randombar(horizontal)">
                                      <p:cBhvr>
                                        <p:cTn id="77" dur="500"/>
                                        <p:tgtEl>
                                          <p:spTgt spid="37"/>
                                        </p:tgtEl>
                                      </p:cBhvr>
                                    </p:animEffect>
                                  </p:childTnLst>
                                </p:cTn>
                              </p:par>
                            </p:childTnLst>
                          </p:cTn>
                        </p:par>
                        <p:par>
                          <p:cTn id="78" fill="hold">
                            <p:stCondLst>
                              <p:cond delay="500"/>
                            </p:stCondLst>
                            <p:childTnLst>
                              <p:par>
                                <p:cTn id="79" presetID="53" presetClass="entr" presetSubtype="16" fill="hold" grpId="0" nodeType="afterEffect">
                                  <p:stCondLst>
                                    <p:cond delay="0"/>
                                  </p:stCondLst>
                                  <p:childTnLst>
                                    <p:set>
                                      <p:cBhvr>
                                        <p:cTn id="80" dur="1" fill="hold">
                                          <p:stCondLst>
                                            <p:cond delay="0"/>
                                          </p:stCondLst>
                                        </p:cTn>
                                        <p:tgtEl>
                                          <p:spTgt spid="36"/>
                                        </p:tgtEl>
                                        <p:attrNameLst>
                                          <p:attrName>style.visibility</p:attrName>
                                        </p:attrNameLst>
                                      </p:cBhvr>
                                      <p:to>
                                        <p:strVal val="visible"/>
                                      </p:to>
                                    </p:set>
                                    <p:anim calcmode="lin" valueType="num">
                                      <p:cBhvr>
                                        <p:cTn id="81" dur="500" fill="hold"/>
                                        <p:tgtEl>
                                          <p:spTgt spid="36"/>
                                        </p:tgtEl>
                                        <p:attrNameLst>
                                          <p:attrName>ppt_w</p:attrName>
                                        </p:attrNameLst>
                                      </p:cBhvr>
                                      <p:tavLst>
                                        <p:tav tm="0">
                                          <p:val>
                                            <p:fltVal val="0"/>
                                          </p:val>
                                        </p:tav>
                                        <p:tav tm="100000">
                                          <p:val>
                                            <p:strVal val="#ppt_w"/>
                                          </p:val>
                                        </p:tav>
                                      </p:tavLst>
                                    </p:anim>
                                    <p:anim calcmode="lin" valueType="num">
                                      <p:cBhvr>
                                        <p:cTn id="82" dur="500" fill="hold"/>
                                        <p:tgtEl>
                                          <p:spTgt spid="36"/>
                                        </p:tgtEl>
                                        <p:attrNameLst>
                                          <p:attrName>ppt_h</p:attrName>
                                        </p:attrNameLst>
                                      </p:cBhvr>
                                      <p:tavLst>
                                        <p:tav tm="0">
                                          <p:val>
                                            <p:fltVal val="0"/>
                                          </p:val>
                                        </p:tav>
                                        <p:tav tm="100000">
                                          <p:val>
                                            <p:strVal val="#ppt_h"/>
                                          </p:val>
                                        </p:tav>
                                      </p:tavLst>
                                    </p:anim>
                                    <p:animEffect transition="in" filter="fade">
                                      <p:cBhvr>
                                        <p:cTn id="83" dur="500"/>
                                        <p:tgtEl>
                                          <p:spTgt spid="36"/>
                                        </p:tgtEl>
                                      </p:cBhvr>
                                    </p:animEffect>
                                  </p:childTnLst>
                                </p:cTn>
                              </p:par>
                            </p:childTnLst>
                          </p:cTn>
                        </p:par>
                      </p:childTnLst>
                    </p:cTn>
                  </p:par>
                  <p:par>
                    <p:cTn id="84" fill="hold">
                      <p:stCondLst>
                        <p:cond delay="indefinite"/>
                      </p:stCondLst>
                      <p:childTnLst>
                        <p:par>
                          <p:cTn id="85" fill="hold">
                            <p:stCondLst>
                              <p:cond delay="0"/>
                            </p:stCondLst>
                            <p:childTnLst>
                              <p:par>
                                <p:cTn id="86" presetID="14" presetClass="entr" presetSubtype="10" fill="hold" nodeType="click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randombar(horizontal)">
                                      <p:cBhvr>
                                        <p:cTn id="88" dur="500"/>
                                        <p:tgtEl>
                                          <p:spTgt spid="39"/>
                                        </p:tgtEl>
                                      </p:cBhvr>
                                    </p:animEffect>
                                  </p:childTnLst>
                                </p:cTn>
                              </p:par>
                            </p:childTnLst>
                          </p:cTn>
                        </p:par>
                        <p:par>
                          <p:cTn id="89" fill="hold">
                            <p:stCondLst>
                              <p:cond delay="500"/>
                            </p:stCondLst>
                            <p:childTnLst>
                              <p:par>
                                <p:cTn id="90" presetID="53" presetClass="entr" presetSubtype="16" fill="hold" grpId="0" nodeType="afterEffect">
                                  <p:stCondLst>
                                    <p:cond delay="0"/>
                                  </p:stCondLst>
                                  <p:childTnLst>
                                    <p:set>
                                      <p:cBhvr>
                                        <p:cTn id="91" dur="1" fill="hold">
                                          <p:stCondLst>
                                            <p:cond delay="0"/>
                                          </p:stCondLst>
                                        </p:cTn>
                                        <p:tgtEl>
                                          <p:spTgt spid="38"/>
                                        </p:tgtEl>
                                        <p:attrNameLst>
                                          <p:attrName>style.visibility</p:attrName>
                                        </p:attrNameLst>
                                      </p:cBhvr>
                                      <p:to>
                                        <p:strVal val="visible"/>
                                      </p:to>
                                    </p:set>
                                    <p:anim calcmode="lin" valueType="num">
                                      <p:cBhvr>
                                        <p:cTn id="92" dur="500" fill="hold"/>
                                        <p:tgtEl>
                                          <p:spTgt spid="38"/>
                                        </p:tgtEl>
                                        <p:attrNameLst>
                                          <p:attrName>ppt_w</p:attrName>
                                        </p:attrNameLst>
                                      </p:cBhvr>
                                      <p:tavLst>
                                        <p:tav tm="0">
                                          <p:val>
                                            <p:fltVal val="0"/>
                                          </p:val>
                                        </p:tav>
                                        <p:tav tm="100000">
                                          <p:val>
                                            <p:strVal val="#ppt_w"/>
                                          </p:val>
                                        </p:tav>
                                      </p:tavLst>
                                    </p:anim>
                                    <p:anim calcmode="lin" valueType="num">
                                      <p:cBhvr>
                                        <p:cTn id="93" dur="500" fill="hold"/>
                                        <p:tgtEl>
                                          <p:spTgt spid="38"/>
                                        </p:tgtEl>
                                        <p:attrNameLst>
                                          <p:attrName>ppt_h</p:attrName>
                                        </p:attrNameLst>
                                      </p:cBhvr>
                                      <p:tavLst>
                                        <p:tav tm="0">
                                          <p:val>
                                            <p:fltVal val="0"/>
                                          </p:val>
                                        </p:tav>
                                        <p:tav tm="100000">
                                          <p:val>
                                            <p:strVal val="#ppt_h"/>
                                          </p:val>
                                        </p:tav>
                                      </p:tavLst>
                                    </p:anim>
                                    <p:animEffect transition="in" filter="fade">
                                      <p:cBhvr>
                                        <p:cTn id="94" dur="500"/>
                                        <p:tgtEl>
                                          <p:spTgt spid="38"/>
                                        </p:tgtEl>
                                      </p:cBhvr>
                                    </p:animEffect>
                                  </p:childTnLst>
                                </p:cTn>
                              </p:par>
                            </p:childTnLst>
                          </p:cTn>
                        </p:par>
                      </p:childTnLst>
                    </p:cTn>
                  </p:par>
                  <p:par>
                    <p:cTn id="95" fill="hold">
                      <p:stCondLst>
                        <p:cond delay="indefinite"/>
                      </p:stCondLst>
                      <p:childTnLst>
                        <p:par>
                          <p:cTn id="96" fill="hold">
                            <p:stCondLst>
                              <p:cond delay="0"/>
                            </p:stCondLst>
                            <p:childTnLst>
                              <p:par>
                                <p:cTn id="97" presetID="14" presetClass="entr" presetSubtype="10" fill="hold" nodeType="clickEffect">
                                  <p:stCondLst>
                                    <p:cond delay="0"/>
                                  </p:stCondLst>
                                  <p:childTnLst>
                                    <p:set>
                                      <p:cBhvr>
                                        <p:cTn id="98" dur="1" fill="hold">
                                          <p:stCondLst>
                                            <p:cond delay="0"/>
                                          </p:stCondLst>
                                        </p:cTn>
                                        <p:tgtEl>
                                          <p:spTgt spid="41"/>
                                        </p:tgtEl>
                                        <p:attrNameLst>
                                          <p:attrName>style.visibility</p:attrName>
                                        </p:attrNameLst>
                                      </p:cBhvr>
                                      <p:to>
                                        <p:strVal val="visible"/>
                                      </p:to>
                                    </p:set>
                                    <p:animEffect transition="in" filter="randombar(horizontal)">
                                      <p:cBhvr>
                                        <p:cTn id="99" dur="500"/>
                                        <p:tgtEl>
                                          <p:spTgt spid="41"/>
                                        </p:tgtEl>
                                      </p:cBhvr>
                                    </p:animEffect>
                                  </p:childTnLst>
                                </p:cTn>
                              </p:par>
                            </p:childTnLst>
                          </p:cTn>
                        </p:par>
                        <p:par>
                          <p:cTn id="100" fill="hold">
                            <p:stCondLst>
                              <p:cond delay="500"/>
                            </p:stCondLst>
                            <p:childTnLst>
                              <p:par>
                                <p:cTn id="101" presetID="53" presetClass="entr" presetSubtype="16" fill="hold" grpId="0" nodeType="afterEffect">
                                  <p:stCondLst>
                                    <p:cond delay="0"/>
                                  </p:stCondLst>
                                  <p:childTnLst>
                                    <p:set>
                                      <p:cBhvr>
                                        <p:cTn id="102" dur="1" fill="hold">
                                          <p:stCondLst>
                                            <p:cond delay="0"/>
                                          </p:stCondLst>
                                        </p:cTn>
                                        <p:tgtEl>
                                          <p:spTgt spid="40"/>
                                        </p:tgtEl>
                                        <p:attrNameLst>
                                          <p:attrName>style.visibility</p:attrName>
                                        </p:attrNameLst>
                                      </p:cBhvr>
                                      <p:to>
                                        <p:strVal val="visible"/>
                                      </p:to>
                                    </p:set>
                                    <p:anim calcmode="lin" valueType="num">
                                      <p:cBhvr>
                                        <p:cTn id="103" dur="500" fill="hold"/>
                                        <p:tgtEl>
                                          <p:spTgt spid="40"/>
                                        </p:tgtEl>
                                        <p:attrNameLst>
                                          <p:attrName>ppt_w</p:attrName>
                                        </p:attrNameLst>
                                      </p:cBhvr>
                                      <p:tavLst>
                                        <p:tav tm="0">
                                          <p:val>
                                            <p:fltVal val="0"/>
                                          </p:val>
                                        </p:tav>
                                        <p:tav tm="100000">
                                          <p:val>
                                            <p:strVal val="#ppt_w"/>
                                          </p:val>
                                        </p:tav>
                                      </p:tavLst>
                                    </p:anim>
                                    <p:anim calcmode="lin" valueType="num">
                                      <p:cBhvr>
                                        <p:cTn id="104" dur="500" fill="hold"/>
                                        <p:tgtEl>
                                          <p:spTgt spid="40"/>
                                        </p:tgtEl>
                                        <p:attrNameLst>
                                          <p:attrName>ppt_h</p:attrName>
                                        </p:attrNameLst>
                                      </p:cBhvr>
                                      <p:tavLst>
                                        <p:tav tm="0">
                                          <p:val>
                                            <p:fltVal val="0"/>
                                          </p:val>
                                        </p:tav>
                                        <p:tav tm="100000">
                                          <p:val>
                                            <p:strVal val="#ppt_h"/>
                                          </p:val>
                                        </p:tav>
                                      </p:tavLst>
                                    </p:anim>
                                    <p:animEffect transition="in" filter="fade">
                                      <p:cBhvr>
                                        <p:cTn id="105" dur="500"/>
                                        <p:tgtEl>
                                          <p:spTgt spid="40"/>
                                        </p:tgtEl>
                                      </p:cBhvr>
                                    </p:animEffect>
                                  </p:childTnLst>
                                </p:cTn>
                              </p:par>
                              <p:par>
                                <p:cTn id="106" presetID="31" presetClass="entr" presetSubtype="0" fill="hold" nodeType="withEffect">
                                  <p:stCondLst>
                                    <p:cond delay="0"/>
                                  </p:stCondLst>
                                  <p:childTnLst>
                                    <p:set>
                                      <p:cBhvr>
                                        <p:cTn id="107" dur="1" fill="hold">
                                          <p:stCondLst>
                                            <p:cond delay="0"/>
                                          </p:stCondLst>
                                        </p:cTn>
                                        <p:tgtEl>
                                          <p:spTgt spid="42"/>
                                        </p:tgtEl>
                                        <p:attrNameLst>
                                          <p:attrName>style.visibility</p:attrName>
                                        </p:attrNameLst>
                                      </p:cBhvr>
                                      <p:to>
                                        <p:strVal val="visible"/>
                                      </p:to>
                                    </p:set>
                                    <p:anim calcmode="lin" valueType="num">
                                      <p:cBhvr>
                                        <p:cTn id="108" dur="1000" fill="hold"/>
                                        <p:tgtEl>
                                          <p:spTgt spid="42"/>
                                        </p:tgtEl>
                                        <p:attrNameLst>
                                          <p:attrName>ppt_w</p:attrName>
                                        </p:attrNameLst>
                                      </p:cBhvr>
                                      <p:tavLst>
                                        <p:tav tm="0">
                                          <p:val>
                                            <p:fltVal val="0"/>
                                          </p:val>
                                        </p:tav>
                                        <p:tav tm="100000">
                                          <p:val>
                                            <p:strVal val="#ppt_w"/>
                                          </p:val>
                                        </p:tav>
                                      </p:tavLst>
                                    </p:anim>
                                    <p:anim calcmode="lin" valueType="num">
                                      <p:cBhvr>
                                        <p:cTn id="109" dur="1000" fill="hold"/>
                                        <p:tgtEl>
                                          <p:spTgt spid="42"/>
                                        </p:tgtEl>
                                        <p:attrNameLst>
                                          <p:attrName>ppt_h</p:attrName>
                                        </p:attrNameLst>
                                      </p:cBhvr>
                                      <p:tavLst>
                                        <p:tav tm="0">
                                          <p:val>
                                            <p:fltVal val="0"/>
                                          </p:val>
                                        </p:tav>
                                        <p:tav tm="100000">
                                          <p:val>
                                            <p:strVal val="#ppt_h"/>
                                          </p:val>
                                        </p:tav>
                                      </p:tavLst>
                                    </p:anim>
                                    <p:anim calcmode="lin" valueType="num">
                                      <p:cBhvr>
                                        <p:cTn id="110" dur="1000" fill="hold"/>
                                        <p:tgtEl>
                                          <p:spTgt spid="42"/>
                                        </p:tgtEl>
                                        <p:attrNameLst>
                                          <p:attrName>style.rotation</p:attrName>
                                        </p:attrNameLst>
                                      </p:cBhvr>
                                      <p:tavLst>
                                        <p:tav tm="0">
                                          <p:val>
                                            <p:fltVal val="90"/>
                                          </p:val>
                                        </p:tav>
                                        <p:tav tm="100000">
                                          <p:val>
                                            <p:fltVal val="0"/>
                                          </p:val>
                                        </p:tav>
                                      </p:tavLst>
                                    </p:anim>
                                    <p:animEffect transition="in" filter="fade">
                                      <p:cBhvr>
                                        <p:cTn id="111" dur="1000"/>
                                        <p:tgtEl>
                                          <p:spTgt spid="42"/>
                                        </p:tgtEl>
                                      </p:cBhvr>
                                    </p:animEffect>
                                  </p:childTnLst>
                                </p:cTn>
                              </p:par>
                            </p:childTnLst>
                          </p:cTn>
                        </p:par>
                        <p:par>
                          <p:cTn id="112" fill="hold">
                            <p:stCondLst>
                              <p:cond delay="1500"/>
                            </p:stCondLst>
                            <p:childTnLst>
                              <p:par>
                                <p:cTn id="113" presetID="26" presetClass="emph" presetSubtype="0" repeatCount="indefinite" fill="hold" nodeType="afterEffect">
                                  <p:stCondLst>
                                    <p:cond delay="0"/>
                                  </p:stCondLst>
                                  <p:childTnLst>
                                    <p:animEffect transition="out" filter="fade">
                                      <p:cBhvr>
                                        <p:cTn id="114" dur="500" tmFilter="0, 0; .2, .5; .8, .5; 1, 0"/>
                                        <p:tgtEl>
                                          <p:spTgt spid="42"/>
                                        </p:tgtEl>
                                      </p:cBhvr>
                                    </p:animEffect>
                                    <p:animScale>
                                      <p:cBhvr>
                                        <p:cTn id="115" dur="250" autoRev="1" fill="hold"/>
                                        <p:tgtEl>
                                          <p:spTgt spid="4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p:bldP spid="19" grpId="0"/>
      <p:bldP spid="20" grpId="0" animBg="1"/>
      <p:bldP spid="30" grpId="0" animBg="1"/>
      <p:bldP spid="31" grpId="0"/>
      <p:bldP spid="32" grpId="0"/>
      <p:bldP spid="34" grpId="0"/>
      <p:bldP spid="36" grpId="0"/>
      <p:bldP spid="38" grpId="0"/>
      <p:bldP spid="4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a:stretch>
            <a:fillRect/>
          </a:stretch>
        </p:blipFill>
        <p:spPr>
          <a:xfrm>
            <a:off x="1506543" y="1868547"/>
            <a:ext cx="3082914" cy="2769999"/>
          </a:xfrm>
          <a:prstGeom prst="rect">
            <a:avLst/>
          </a:prstGeom>
        </p:spPr>
      </p:pic>
      <p:pic>
        <p:nvPicPr>
          <p:cNvPr id="6" name="图片 5"/>
          <p:cNvPicPr>
            <a:picLocks noChangeAspect="1"/>
          </p:cNvPicPr>
          <p:nvPr/>
        </p:nvPicPr>
        <p:blipFill>
          <a:blip r:embed="rId4"/>
          <a:stretch>
            <a:fillRect/>
          </a:stretch>
        </p:blipFill>
        <p:spPr>
          <a:xfrm>
            <a:off x="7519947" y="1801168"/>
            <a:ext cx="2469324" cy="2904756"/>
          </a:xfrm>
          <a:prstGeom prst="rect">
            <a:avLst/>
          </a:prstGeom>
        </p:spPr>
      </p:pic>
      <p:sp>
        <p:nvSpPr>
          <p:cNvPr id="4" name="Rectangle 3"/>
          <p:cNvSpPr/>
          <p:nvPr/>
        </p:nvSpPr>
        <p:spPr>
          <a:xfrm>
            <a:off x="220190" y="4662548"/>
            <a:ext cx="6096000" cy="769441"/>
          </a:xfrm>
          <a:prstGeom prst="rect">
            <a:avLst/>
          </a:prstGeom>
        </p:spPr>
        <p:txBody>
          <a:bodyPr>
            <a:spAutoFit/>
          </a:bodyPr>
          <a:lstStyle/>
          <a:p>
            <a:r>
              <a:rPr lang="vi-VN" sz="4400" b="1" dirty="0"/>
              <a:t>Hoàn thành bài văn</a:t>
            </a:r>
            <a:endParaRPr lang="en-US" sz="4400" dirty="0">
              <a:latin typeface="UVN Saigon" panose="00000400000000000000" pitchFamily="2" charset="0"/>
            </a:endParaRPr>
          </a:p>
        </p:txBody>
      </p:sp>
      <p:sp>
        <p:nvSpPr>
          <p:cNvPr id="11" name="Rectangle 10"/>
          <p:cNvSpPr/>
          <p:nvPr/>
        </p:nvSpPr>
        <p:spPr>
          <a:xfrm>
            <a:off x="6597355" y="4718992"/>
            <a:ext cx="3932487" cy="1446550"/>
          </a:xfrm>
          <a:prstGeom prst="rect">
            <a:avLst/>
          </a:prstGeom>
        </p:spPr>
        <p:txBody>
          <a:bodyPr wrap="none">
            <a:spAutoFit/>
          </a:bodyPr>
          <a:lstStyle/>
          <a:p>
            <a:r>
              <a:rPr lang="en-US" sz="4400" b="1" dirty="0">
                <a:latin typeface="UVN Saigon" panose="00000400000000000000" pitchFamily="2" charset="0"/>
              </a:rPr>
              <a:t>C</a:t>
            </a:r>
            <a:r>
              <a:rPr lang="en" sz="4400" b="1" dirty="0">
                <a:latin typeface="UVN Saigon" panose="00000400000000000000" pitchFamily="2" charset="0"/>
              </a:rPr>
              <a:t>huẩn bị bài </a:t>
            </a:r>
            <a:endParaRPr lang="vi-VN" sz="4400" b="1" dirty="0">
              <a:latin typeface="UVN Saigon" panose="00000400000000000000" pitchFamily="2" charset="0"/>
            </a:endParaRPr>
          </a:p>
          <a:p>
            <a:r>
              <a:rPr lang="en" sz="4400" b="1" dirty="0">
                <a:latin typeface="UVN Saigon" panose="00000400000000000000" pitchFamily="2" charset="0"/>
              </a:rPr>
              <a:t>tiếp theo.</a:t>
            </a:r>
            <a:endParaRPr lang="en-US" sz="4400" dirty="0">
              <a:latin typeface="UVN Saigon" panose="00000400000000000000" pitchFamily="2" charset="0"/>
            </a:endParaRPr>
          </a:p>
        </p:txBody>
      </p:sp>
      <p:sp>
        <p:nvSpPr>
          <p:cNvPr id="12" name="Google Shape;5847;p49"/>
          <p:cNvSpPr txBox="1">
            <a:spLocks/>
          </p:cNvSpPr>
          <p:nvPr/>
        </p:nvSpPr>
        <p:spPr>
          <a:xfrm>
            <a:off x="2161027" y="1004500"/>
            <a:ext cx="8310327" cy="783600"/>
          </a:xfrm>
          <a:prstGeom prst="rect">
            <a:avLst/>
          </a:prstGeom>
        </p:spPr>
        <p:txBody>
          <a:bodyPr spcFirstLastPara="1" wrap="square" lIns="0" tIns="0" rIns="0" bIns="0" anchor="ctr" anchorCtr="0">
            <a:noAutofit/>
          </a:bodyPr>
          <a:lstStyle>
            <a:lvl1pPr algn="l" defTabSz="914400" rtl="0" eaLnBrk="1" latinLnBrk="0" hangingPunct="1">
              <a:lnSpc>
                <a:spcPct val="90000"/>
              </a:lnSpc>
              <a:spcBef>
                <a:spcPct val="0"/>
              </a:spcBef>
              <a:buNone/>
              <a:defRPr sz="4400" b="0" i="0" kern="1200">
                <a:solidFill>
                  <a:schemeClr val="tx1"/>
                </a:solidFill>
                <a:latin typeface="inpin heiti" charset="-122"/>
                <a:ea typeface="inpin heiti" charset="-122"/>
                <a:cs typeface="+mj-cs"/>
              </a:defRPr>
            </a:lvl1pPr>
          </a:lstStyle>
          <a:p>
            <a:pPr algn="ctr">
              <a:spcBef>
                <a:spcPts val="0"/>
              </a:spcBef>
            </a:pPr>
            <a:r>
              <a:rPr lang="en-US" sz="11500" b="1" dirty="0">
                <a:solidFill>
                  <a:srgbClr val="FF0000"/>
                </a:solidFill>
                <a:latin typeface="UVN Saigon" panose="00000400000000000000" pitchFamily="2" charset="0"/>
              </a:rPr>
              <a:t>DẶN DÒ</a:t>
            </a:r>
          </a:p>
        </p:txBody>
      </p:sp>
    </p:spTree>
    <p:extLst>
      <p:ext uri="{BB962C8B-B14F-4D97-AF65-F5344CB8AC3E}">
        <p14:creationId xmlns:p14="http://schemas.microsoft.com/office/powerpoint/2010/main" val="89685727"/>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14:presetBounceEnd="50667">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50667">
                                          <p:cBhvr additive="base">
                                            <p:cTn id="7" dur="750" fill="hold"/>
                                            <p:tgtEl>
                                              <p:spTgt spid="5"/>
                                            </p:tgtEl>
                                            <p:attrNameLst>
                                              <p:attrName>ppt_x</p:attrName>
                                            </p:attrNameLst>
                                          </p:cBhvr>
                                          <p:tavLst>
                                            <p:tav tm="0">
                                              <p:val>
                                                <p:strVal val="0-#ppt_w/2"/>
                                              </p:val>
                                            </p:tav>
                                            <p:tav tm="100000">
                                              <p:val>
                                                <p:strVal val="#ppt_x"/>
                                              </p:val>
                                            </p:tav>
                                          </p:tavLst>
                                        </p:anim>
                                        <p:anim calcmode="lin" valueType="num" p14:bounceEnd="50667">
                                          <p:cBhvr additive="base">
                                            <p:cTn id="8" dur="75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14:presetBounceEnd="50667">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14:bounceEnd="50667">
                                          <p:cBhvr additive="base">
                                            <p:cTn id="13" dur="750" fill="hold"/>
                                            <p:tgtEl>
                                              <p:spTgt spid="6"/>
                                            </p:tgtEl>
                                            <p:attrNameLst>
                                              <p:attrName>ppt_x</p:attrName>
                                            </p:attrNameLst>
                                          </p:cBhvr>
                                          <p:tavLst>
                                            <p:tav tm="0">
                                              <p:val>
                                                <p:strVal val="0-#ppt_w/2"/>
                                              </p:val>
                                            </p:tav>
                                            <p:tav tm="100000">
                                              <p:val>
                                                <p:strVal val="#ppt_x"/>
                                              </p:val>
                                            </p:tav>
                                          </p:tavLst>
                                        </p:anim>
                                        <p:anim calcmode="lin" valueType="num" p14:bounceEnd="50667">
                                          <p:cBhvr additive="base">
                                            <p:cTn id="14" dur="75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0-#ppt_w/2"/>
                                              </p:val>
                                            </p:tav>
                                            <p:tav tm="100000">
                                              <p:val>
                                                <p:strVal val="#ppt_x"/>
                                              </p:val>
                                            </p:tav>
                                          </p:tavLst>
                                        </p:anim>
                                        <p:anim calcmode="lin" valueType="num">
                                          <p:cBhvr additive="base">
                                            <p:cTn id="8" dur="75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750" fill="hold"/>
                                            <p:tgtEl>
                                              <p:spTgt spid="6"/>
                                            </p:tgtEl>
                                            <p:attrNameLst>
                                              <p:attrName>ppt_x</p:attrName>
                                            </p:attrNameLst>
                                          </p:cBhvr>
                                          <p:tavLst>
                                            <p:tav tm="0">
                                              <p:val>
                                                <p:strVal val="0-#ppt_w/2"/>
                                              </p:val>
                                            </p:tav>
                                            <p:tav tm="100000">
                                              <p:val>
                                                <p:strVal val="#ppt_x"/>
                                              </p:val>
                                            </p:tav>
                                          </p:tavLst>
                                        </p:anim>
                                        <p:anim calcmode="lin" valueType="num">
                                          <p:cBhvr additive="base">
                                            <p:cTn id="14" dur="75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Lst>
      </p:timing>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screen">
            <a:extLst>
              <a:ext uri="{28A0092B-C50C-407E-A947-70E740481C1C}">
                <a14:useLocalDpi xmlns:a14="http://schemas.microsoft.com/office/drawing/2010/main"/>
              </a:ext>
            </a:extLst>
          </a:blip>
          <a:srcRect b="59544"/>
          <a:stretch/>
        </p:blipFill>
        <p:spPr>
          <a:xfrm>
            <a:off x="-86497" y="-2"/>
            <a:ext cx="12393827" cy="6833940"/>
          </a:xfrm>
          <a:prstGeom prst="rect">
            <a:avLst/>
          </a:prstGeom>
        </p:spPr>
      </p:pic>
      <p:pic>
        <p:nvPicPr>
          <p:cNvPr id="2" name="图片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93805" y="-625692"/>
            <a:ext cx="5404390" cy="8109384"/>
          </a:xfrm>
          <a:prstGeom prst="rect">
            <a:avLst/>
          </a:prstGeom>
        </p:spPr>
      </p:pic>
      <p:pic>
        <p:nvPicPr>
          <p:cNvPr id="5" name="图片 4"/>
          <p:cNvPicPr>
            <a:picLocks noChangeAspect="1"/>
          </p:cNvPicPr>
          <p:nvPr/>
        </p:nvPicPr>
        <p:blipFill>
          <a:blip r:embed="rId5"/>
          <a:stretch>
            <a:fillRect/>
          </a:stretch>
        </p:blipFill>
        <p:spPr>
          <a:xfrm>
            <a:off x="-2607451" y="-32188"/>
            <a:ext cx="2445241" cy="3341039"/>
          </a:xfrm>
          <a:prstGeom prst="rect">
            <a:avLst/>
          </a:prstGeom>
        </p:spPr>
      </p:pic>
      <p:pic>
        <p:nvPicPr>
          <p:cNvPr id="6" name="图片 5"/>
          <p:cNvPicPr>
            <a:picLocks noChangeAspect="1"/>
          </p:cNvPicPr>
          <p:nvPr/>
        </p:nvPicPr>
        <p:blipFill>
          <a:blip r:embed="rId6"/>
          <a:stretch>
            <a:fillRect/>
          </a:stretch>
        </p:blipFill>
        <p:spPr>
          <a:xfrm>
            <a:off x="12354210" y="-32188"/>
            <a:ext cx="2834112" cy="2658730"/>
          </a:xfrm>
          <a:prstGeom prst="rect">
            <a:avLst/>
          </a:prstGeom>
        </p:spPr>
      </p:pic>
      <p:pic>
        <p:nvPicPr>
          <p:cNvPr id="7" name="图片 6"/>
          <p:cNvPicPr>
            <a:picLocks noChangeAspect="1"/>
          </p:cNvPicPr>
          <p:nvPr/>
        </p:nvPicPr>
        <p:blipFill>
          <a:blip r:embed="rId7"/>
          <a:stretch>
            <a:fillRect/>
          </a:stretch>
        </p:blipFill>
        <p:spPr>
          <a:xfrm>
            <a:off x="-2454505" y="4119719"/>
            <a:ext cx="2292295" cy="2383743"/>
          </a:xfrm>
          <a:prstGeom prst="rect">
            <a:avLst/>
          </a:prstGeom>
        </p:spPr>
      </p:pic>
      <p:pic>
        <p:nvPicPr>
          <p:cNvPr id="8" name="图片 7"/>
          <p:cNvPicPr>
            <a:picLocks noChangeAspect="1"/>
          </p:cNvPicPr>
          <p:nvPr/>
        </p:nvPicPr>
        <p:blipFill>
          <a:blip r:embed="rId8"/>
          <a:stretch>
            <a:fillRect/>
          </a:stretch>
        </p:blipFill>
        <p:spPr>
          <a:xfrm>
            <a:off x="12348700" y="3571746"/>
            <a:ext cx="2839622" cy="3286254"/>
          </a:xfrm>
          <a:prstGeom prst="rect">
            <a:avLst/>
          </a:prstGeom>
        </p:spPr>
      </p:pic>
      <p:sp>
        <p:nvSpPr>
          <p:cNvPr id="9" name="文本框 8"/>
          <p:cNvSpPr txBox="1"/>
          <p:nvPr/>
        </p:nvSpPr>
        <p:spPr>
          <a:xfrm>
            <a:off x="4485649" y="2895600"/>
            <a:ext cx="3220701" cy="2554545"/>
          </a:xfrm>
          <a:prstGeom prst="rect">
            <a:avLst/>
          </a:prstGeom>
          <a:noFill/>
        </p:spPr>
        <p:txBody>
          <a:bodyPr wrap="square" rtlCol="0">
            <a:spAutoFit/>
          </a:bodyPr>
          <a:lstStyle>
            <a:defPPr>
              <a:defRPr lang="zh-CN"/>
            </a:defPPr>
            <a:lvl1pPr algn="ctr">
              <a:defRPr sz="3600" b="1" spc="600">
                <a:solidFill>
                  <a:srgbClr val="C14F34"/>
                </a:solidFill>
                <a:latin typeface="+mj-ea"/>
                <a:ea typeface="+mj-ea"/>
              </a:defRPr>
            </a:lvl1pPr>
            <a:lvl2pPr>
              <a:defRPr/>
            </a:lvl2pPr>
            <a:lvl3pPr>
              <a:defRPr/>
            </a:lvl3pPr>
            <a:lvl4pPr>
              <a:defRPr/>
            </a:lvl4pPr>
            <a:lvl5pPr>
              <a:defRPr/>
            </a:lvl5pPr>
            <a:lvl6pPr>
              <a:defRPr/>
            </a:lvl6pPr>
            <a:lvl7pPr>
              <a:defRPr/>
            </a:lvl7pPr>
            <a:lvl8pPr>
              <a:defRPr/>
            </a:lvl8pPr>
            <a:lvl9pPr>
              <a:defRPr/>
            </a:lvl9pPr>
          </a:lstStyle>
          <a:p>
            <a:r>
              <a:rPr lang="vi-VN" altLang="zh-CN" sz="8000" b="0" dirty="0">
                <a:solidFill>
                  <a:srgbClr val="6D421F"/>
                </a:solidFill>
                <a:latin typeface="+mn-lt"/>
                <a:ea typeface="+mn-ea"/>
                <a:cs typeface="+mn-ea"/>
                <a:sym typeface="+mn-lt"/>
              </a:rPr>
              <a:t>Tạm biệt!</a:t>
            </a:r>
            <a:endParaRPr lang="en-US" altLang="zh-CN" sz="8000" b="0" dirty="0">
              <a:solidFill>
                <a:srgbClr val="6D421F"/>
              </a:solidFill>
              <a:latin typeface="+mn-lt"/>
              <a:ea typeface="+mn-ea"/>
              <a:cs typeface="+mn-ea"/>
              <a:sym typeface="+mn-lt"/>
            </a:endParaRPr>
          </a:p>
        </p:txBody>
      </p:sp>
    </p:spTree>
    <p:extLst>
      <p:ext uri="{BB962C8B-B14F-4D97-AF65-F5344CB8AC3E}">
        <p14:creationId xmlns:p14="http://schemas.microsoft.com/office/powerpoint/2010/main" val="45587142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1.66667E-6 1.11111E-6 L 0.09609 1.11111E-6 L 0.2164 0.00926 " pathEditMode="relative" rAng="0" ptsTypes="AAA">
                                          <p:cBhvr>
                                            <p:cTn id="6" dur="2000" fill="hold"/>
                                            <p:tgtEl>
                                              <p:spTgt spid="5"/>
                                            </p:tgtEl>
                                            <p:attrNameLst>
                                              <p:attrName>ppt_x</p:attrName>
                                              <p:attrName>ppt_y</p:attrName>
                                            </p:attrNameLst>
                                          </p:cBhvr>
                                          <p:rCtr x="10820" y="463"/>
                                        </p:animMotion>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nodeType="clickEffect">
                                      <p:stCondLst>
                                        <p:cond delay="0"/>
                                      </p:stCondLst>
                                      <p:childTnLst>
                                        <p:animMotion origin="layout" path="M 1.66667E-6 1.11111E-6 L 0.09609 1.11111E-6 L 0.2164 0.00926 " pathEditMode="relative" rAng="0" ptsTypes="AAA">
                                          <p:cBhvr>
                                            <p:cTn id="10" dur="2000" fill="hold"/>
                                            <p:tgtEl>
                                              <p:spTgt spid="7"/>
                                            </p:tgtEl>
                                            <p:attrNameLst>
                                              <p:attrName>ppt_x</p:attrName>
                                              <p:attrName>ppt_y</p:attrName>
                                            </p:attrNameLst>
                                          </p:cBhvr>
                                          <p:rCtr x="10820" y="463"/>
                                        </p:animMotion>
                                      </p:childTnLst>
                                    </p:cTn>
                                  </p:par>
                                </p:childTnLst>
                              </p:cTn>
                            </p:par>
                            <p:par>
                              <p:cTn id="11" fill="hold">
                                <p:stCondLst>
                                  <p:cond delay="2000"/>
                                </p:stCondLst>
                                <p:childTnLst>
                                  <p:par>
                                    <p:cTn id="12" presetID="0" presetClass="path" presetSubtype="0" accel="50000" decel="50000" fill="hold" nodeType="afterEffect">
                                      <p:stCondLst>
                                        <p:cond delay="0"/>
                                      </p:stCondLst>
                                      <p:childTnLst>
                                        <p:animMotion origin="layout" path="M 2.91667E-6 -3.7037E-7 L -0.06276 0.00139 L -0.10912 0.00069 L -0.18295 0.00671 L -0.25209 0.00139 " pathEditMode="relative" rAng="0" ptsTypes="AAAAA">
                                          <p:cBhvr>
                                            <p:cTn id="13" dur="2000" fill="hold"/>
                                            <p:tgtEl>
                                              <p:spTgt spid="6"/>
                                            </p:tgtEl>
                                            <p:attrNameLst>
                                              <p:attrName>ppt_x</p:attrName>
                                              <p:attrName>ppt_y</p:attrName>
                                            </p:attrNameLst>
                                          </p:cBhvr>
                                          <p:rCtr x="-12604" y="324"/>
                                        </p:animMotion>
                                      </p:childTnLst>
                                    </p:cTn>
                                  </p:par>
                                </p:childTnLst>
                              </p:cTn>
                            </p:par>
                            <p:par>
                              <p:cTn id="14" fill="hold">
                                <p:stCondLst>
                                  <p:cond delay="4000"/>
                                </p:stCondLst>
                                <p:childTnLst>
                                  <p:par>
                                    <p:cTn id="15" presetID="0" presetClass="path" presetSubtype="0" accel="50000" decel="50000" fill="hold" nodeType="afterEffect">
                                      <p:stCondLst>
                                        <p:cond delay="0"/>
                                      </p:stCondLst>
                                      <p:childTnLst>
                                        <p:animMotion origin="layout" path="M 2.91667E-6 -3.7037E-7 L -0.06276 0.00139 L -0.10912 0.00069 L -0.18295 0.00671 L -0.25209 0.00139 " pathEditMode="relative" rAng="0" ptsTypes="AAAAA">
                                          <p:cBhvr>
                                            <p:cTn id="16" dur="2000" fill="hold"/>
                                            <p:tgtEl>
                                              <p:spTgt spid="8"/>
                                            </p:tgtEl>
                                            <p:attrNameLst>
                                              <p:attrName>ppt_x</p:attrName>
                                              <p:attrName>ppt_y</p:attrName>
                                            </p:attrNameLst>
                                          </p:cBhvr>
                                          <p:rCtr x="-12604" y="324"/>
                                        </p:animMotion>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14:presetBounceEnd="50667">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14:bounceEnd="50667">
                                          <p:cBhvr additive="base">
                                            <p:cTn id="21" dur="750" fill="hold"/>
                                            <p:tgtEl>
                                              <p:spTgt spid="9"/>
                                            </p:tgtEl>
                                            <p:attrNameLst>
                                              <p:attrName>ppt_x</p:attrName>
                                            </p:attrNameLst>
                                          </p:cBhvr>
                                          <p:tavLst>
                                            <p:tav tm="0">
                                              <p:val>
                                                <p:strVal val="#ppt_x"/>
                                              </p:val>
                                            </p:tav>
                                            <p:tav tm="100000">
                                              <p:val>
                                                <p:strVal val="#ppt_x"/>
                                              </p:val>
                                            </p:tav>
                                          </p:tavLst>
                                        </p:anim>
                                        <p:anim calcmode="lin" valueType="num" p14:bounceEnd="50667">
                                          <p:cBhvr additive="base">
                                            <p:cTn id="22" dur="75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14:presetBounceEnd="50667">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14:bounceEnd="50667">
                                          <p:cBhvr additive="base">
                                            <p:cTn id="27" dur="750" fill="hold"/>
                                            <p:tgtEl>
                                              <p:spTgt spid="2"/>
                                            </p:tgtEl>
                                            <p:attrNameLst>
                                              <p:attrName>ppt_x</p:attrName>
                                            </p:attrNameLst>
                                          </p:cBhvr>
                                          <p:tavLst>
                                            <p:tav tm="0">
                                              <p:val>
                                                <p:strVal val="0-#ppt_w/2"/>
                                              </p:val>
                                            </p:tav>
                                            <p:tav tm="100000">
                                              <p:val>
                                                <p:strVal val="#ppt_x"/>
                                              </p:val>
                                            </p:tav>
                                          </p:tavLst>
                                        </p:anim>
                                        <p:anim calcmode="lin" valueType="num" p14:bounceEnd="50667">
                                          <p:cBhvr additive="base">
                                            <p:cTn id="28" dur="75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1.66667E-6 1.11111E-6 L 0.09609 1.11111E-6 L 0.2164 0.00926 " pathEditMode="relative" rAng="0" ptsTypes="AAA">
                                          <p:cBhvr>
                                            <p:cTn id="6" dur="2000" fill="hold"/>
                                            <p:tgtEl>
                                              <p:spTgt spid="5"/>
                                            </p:tgtEl>
                                            <p:attrNameLst>
                                              <p:attrName>ppt_x</p:attrName>
                                              <p:attrName>ppt_y</p:attrName>
                                            </p:attrNameLst>
                                          </p:cBhvr>
                                          <p:rCtr x="10820" y="463"/>
                                        </p:animMotion>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nodeType="clickEffect">
                                      <p:stCondLst>
                                        <p:cond delay="0"/>
                                      </p:stCondLst>
                                      <p:childTnLst>
                                        <p:animMotion origin="layout" path="M 1.66667E-6 1.11111E-6 L 0.09609 1.11111E-6 L 0.2164 0.00926 " pathEditMode="relative" rAng="0" ptsTypes="AAA">
                                          <p:cBhvr>
                                            <p:cTn id="10" dur="2000" fill="hold"/>
                                            <p:tgtEl>
                                              <p:spTgt spid="7"/>
                                            </p:tgtEl>
                                            <p:attrNameLst>
                                              <p:attrName>ppt_x</p:attrName>
                                              <p:attrName>ppt_y</p:attrName>
                                            </p:attrNameLst>
                                          </p:cBhvr>
                                          <p:rCtr x="10820" y="463"/>
                                        </p:animMotion>
                                      </p:childTnLst>
                                    </p:cTn>
                                  </p:par>
                                </p:childTnLst>
                              </p:cTn>
                            </p:par>
                            <p:par>
                              <p:cTn id="11" fill="hold">
                                <p:stCondLst>
                                  <p:cond delay="2000"/>
                                </p:stCondLst>
                                <p:childTnLst>
                                  <p:par>
                                    <p:cTn id="12" presetID="0" presetClass="path" presetSubtype="0" accel="50000" decel="50000" fill="hold" nodeType="afterEffect">
                                      <p:stCondLst>
                                        <p:cond delay="0"/>
                                      </p:stCondLst>
                                      <p:childTnLst>
                                        <p:animMotion origin="layout" path="M 2.91667E-6 -3.7037E-7 L -0.06276 0.00139 L -0.10912 0.00069 L -0.18295 0.00671 L -0.25209 0.00139 " pathEditMode="relative" rAng="0" ptsTypes="AAAAA">
                                          <p:cBhvr>
                                            <p:cTn id="13" dur="2000" fill="hold"/>
                                            <p:tgtEl>
                                              <p:spTgt spid="6"/>
                                            </p:tgtEl>
                                            <p:attrNameLst>
                                              <p:attrName>ppt_x</p:attrName>
                                              <p:attrName>ppt_y</p:attrName>
                                            </p:attrNameLst>
                                          </p:cBhvr>
                                          <p:rCtr x="-12604" y="324"/>
                                        </p:animMotion>
                                      </p:childTnLst>
                                    </p:cTn>
                                  </p:par>
                                </p:childTnLst>
                              </p:cTn>
                            </p:par>
                            <p:par>
                              <p:cTn id="14" fill="hold">
                                <p:stCondLst>
                                  <p:cond delay="4000"/>
                                </p:stCondLst>
                                <p:childTnLst>
                                  <p:par>
                                    <p:cTn id="15" presetID="0" presetClass="path" presetSubtype="0" accel="50000" decel="50000" fill="hold" nodeType="afterEffect">
                                      <p:stCondLst>
                                        <p:cond delay="0"/>
                                      </p:stCondLst>
                                      <p:childTnLst>
                                        <p:animMotion origin="layout" path="M 2.91667E-6 -3.7037E-7 L -0.06276 0.00139 L -0.10912 0.00069 L -0.18295 0.00671 L -0.25209 0.00139 " pathEditMode="relative" rAng="0" ptsTypes="AAAAA">
                                          <p:cBhvr>
                                            <p:cTn id="16" dur="2000" fill="hold"/>
                                            <p:tgtEl>
                                              <p:spTgt spid="8"/>
                                            </p:tgtEl>
                                            <p:attrNameLst>
                                              <p:attrName>ppt_x</p:attrName>
                                              <p:attrName>ppt_y</p:attrName>
                                            </p:attrNameLst>
                                          </p:cBhvr>
                                          <p:rCtr x="-12604" y="324"/>
                                        </p:animMotion>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750" fill="hold"/>
                                            <p:tgtEl>
                                              <p:spTgt spid="9"/>
                                            </p:tgtEl>
                                            <p:attrNameLst>
                                              <p:attrName>ppt_x</p:attrName>
                                            </p:attrNameLst>
                                          </p:cBhvr>
                                          <p:tavLst>
                                            <p:tav tm="0">
                                              <p:val>
                                                <p:strVal val="#ppt_x"/>
                                              </p:val>
                                            </p:tav>
                                            <p:tav tm="100000">
                                              <p:val>
                                                <p:strVal val="#ppt_x"/>
                                              </p:val>
                                            </p:tav>
                                          </p:tavLst>
                                        </p:anim>
                                        <p:anim calcmode="lin" valueType="num">
                                          <p:cBhvr additive="base">
                                            <p:cTn id="22" dur="75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additive="base">
                                            <p:cTn id="27" dur="750" fill="hold"/>
                                            <p:tgtEl>
                                              <p:spTgt spid="2"/>
                                            </p:tgtEl>
                                            <p:attrNameLst>
                                              <p:attrName>ppt_x</p:attrName>
                                            </p:attrNameLst>
                                          </p:cBhvr>
                                          <p:tavLst>
                                            <p:tav tm="0">
                                              <p:val>
                                                <p:strVal val="0-#ppt_w/2"/>
                                              </p:val>
                                            </p:tav>
                                            <p:tav tm="100000">
                                              <p:val>
                                                <p:strVal val="#ppt_x"/>
                                              </p:val>
                                            </p:tav>
                                          </p:tavLst>
                                        </p:anim>
                                        <p:anim calcmode="lin" valueType="num">
                                          <p:cBhvr additive="base">
                                            <p:cTn id="28" dur="75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13" name="图片 14812"/>
          <p:cNvPicPr>
            <a:picLocks noChangeAspect="1"/>
          </p:cNvPicPr>
          <p:nvPr/>
        </p:nvPicPr>
        <p:blipFill>
          <a:blip r:embed="rId3"/>
          <a:stretch>
            <a:fillRect/>
          </a:stretch>
        </p:blipFill>
        <p:spPr>
          <a:xfrm>
            <a:off x="717755" y="1010578"/>
            <a:ext cx="10172425" cy="6837803"/>
          </a:xfrm>
          <a:prstGeom prst="rect">
            <a:avLst/>
          </a:prstGeom>
        </p:spPr>
      </p:pic>
      <p:sp>
        <p:nvSpPr>
          <p:cNvPr id="2" name="文本框 1"/>
          <p:cNvSpPr txBox="1"/>
          <p:nvPr/>
        </p:nvSpPr>
        <p:spPr>
          <a:xfrm>
            <a:off x="443883" y="443883"/>
            <a:ext cx="2183907" cy="646331"/>
          </a:xfrm>
          <a:prstGeom prst="rect">
            <a:avLst/>
          </a:prstGeom>
          <a:noFill/>
        </p:spPr>
        <p:txBody>
          <a:bodyPr wrap="square" rtlCol="0">
            <a:spAutoFit/>
          </a:bodyPr>
          <a:lstStyle/>
          <a:p>
            <a:r>
              <a:rPr lang="en-US" altLang="zh-CN" dirty="0">
                <a:solidFill>
                  <a:srgbClr val="FFE131"/>
                </a:solidFill>
                <a:latin typeface="UVN Saigon" panose="00000400000000000000" pitchFamily="2" charset="0"/>
              </a:rPr>
              <a:t>https://www.ypppt.com/</a:t>
            </a:r>
            <a:endParaRPr lang="zh-CN" altLang="en-US" dirty="0">
              <a:solidFill>
                <a:srgbClr val="FFE131"/>
              </a:solidFill>
              <a:latin typeface="UVN Saigon" panose="00000400000000000000" pitchFamily="2" charset="0"/>
            </a:endParaRPr>
          </a:p>
        </p:txBody>
      </p:sp>
      <p:sp>
        <p:nvSpPr>
          <p:cNvPr id="9" name="Google Shape;4742;p38"/>
          <p:cNvSpPr txBox="1">
            <a:spLocks/>
          </p:cNvSpPr>
          <p:nvPr/>
        </p:nvSpPr>
        <p:spPr>
          <a:xfrm>
            <a:off x="443883" y="443883"/>
            <a:ext cx="11687614" cy="572700"/>
          </a:xfrm>
          <a:prstGeom prst="rect">
            <a:avLst/>
          </a:prstGeom>
        </p:spPr>
        <p:txBody>
          <a:bodyPr spcFirstLastPara="1" wrap="square" lIns="0" tIns="0" rIns="0" bIns="0" anchor="ctr" anchorCtr="0">
            <a:noAutofit/>
          </a:bodyPr>
          <a:lstStyle>
            <a:lvl1pPr algn="l" defTabSz="914400" rtl="0" eaLnBrk="1" latinLnBrk="0" hangingPunct="1">
              <a:lnSpc>
                <a:spcPct val="90000"/>
              </a:lnSpc>
              <a:spcBef>
                <a:spcPct val="0"/>
              </a:spcBef>
              <a:buNone/>
              <a:defRPr sz="4400" b="0" i="0" kern="1200">
                <a:solidFill>
                  <a:schemeClr val="tx1"/>
                </a:solidFill>
                <a:latin typeface="inpin heiti" charset="-122"/>
                <a:ea typeface="inpin heiti" charset="-122"/>
                <a:cs typeface="+mj-cs"/>
              </a:defRPr>
            </a:lvl1pPr>
          </a:lstStyle>
          <a:p>
            <a:r>
              <a:rPr lang="vi-VN" sz="4000" b="1" dirty="0">
                <a:latin typeface="UVN Saigon" panose="00000400000000000000" pitchFamily="2" charset="0"/>
              </a:rPr>
              <a:t>Nêu cấu tạo của một bài văn miêu tả đồ vật?</a:t>
            </a:r>
            <a:endParaRPr lang="en-US" sz="4000" b="1" dirty="0">
              <a:latin typeface="UVN Saigon" panose="00000400000000000000" pitchFamily="2" charset="0"/>
            </a:endParaRPr>
          </a:p>
        </p:txBody>
      </p:sp>
      <p:sp>
        <p:nvSpPr>
          <p:cNvPr id="10" name="Google Shape;4992;p39">
            <a:extLst>
              <a:ext uri="{FF2B5EF4-FFF2-40B4-BE49-F238E27FC236}">
                <a16:creationId xmlns:a16="http://schemas.microsoft.com/office/drawing/2014/main" id="{8FD2269A-5855-4819-BA29-6C86E9FF5BE6}"/>
              </a:ext>
            </a:extLst>
          </p:cNvPr>
          <p:cNvSpPr txBox="1">
            <a:spLocks/>
          </p:cNvSpPr>
          <p:nvPr/>
        </p:nvSpPr>
        <p:spPr>
          <a:xfrm>
            <a:off x="3151456" y="4144698"/>
            <a:ext cx="5992872" cy="7836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200"/>
              <a:buFont typeface="Crushed"/>
              <a:buNone/>
              <a:defRPr sz="5000" b="0" i="0" u="none" strike="noStrike" cap="none">
                <a:solidFill>
                  <a:schemeClr val="dk1"/>
                </a:solidFill>
                <a:latin typeface="UVN Saigon" panose="00000400000000000000" pitchFamily="2" charset="0"/>
                <a:ea typeface="Crushed"/>
                <a:cs typeface="Crushed"/>
                <a:sym typeface="Crushed"/>
              </a:defRPr>
            </a:lvl1pPr>
            <a:lvl2pPr marR="0" lvl="1" algn="l"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9pPr>
          </a:lstStyle>
          <a:p>
            <a:pPr indent="463550"/>
            <a:r>
              <a:rPr lang="vi-VN" sz="5400" b="1" dirty="0">
                <a:solidFill>
                  <a:schemeClr val="accent5">
                    <a:lumMod val="50000"/>
                  </a:schemeClr>
                </a:solidFill>
              </a:rPr>
              <a:t>Gồm có 3 phần:</a:t>
            </a:r>
          </a:p>
          <a:p>
            <a:pPr indent="463550"/>
            <a:r>
              <a:rPr lang="vi-VN" sz="5400" b="1" dirty="0">
                <a:solidFill>
                  <a:schemeClr val="accent5">
                    <a:lumMod val="50000"/>
                  </a:schemeClr>
                </a:solidFill>
              </a:rPr>
              <a:t>+ Mở bài</a:t>
            </a:r>
          </a:p>
          <a:p>
            <a:pPr indent="463550"/>
            <a:r>
              <a:rPr lang="vi-VN" sz="5400" b="1" dirty="0">
                <a:solidFill>
                  <a:schemeClr val="accent5">
                    <a:lumMod val="50000"/>
                  </a:schemeClr>
                </a:solidFill>
              </a:rPr>
              <a:t>+ Thân bài</a:t>
            </a:r>
          </a:p>
          <a:p>
            <a:pPr indent="463550"/>
            <a:r>
              <a:rPr lang="vi-VN" sz="5400" b="1" dirty="0">
                <a:solidFill>
                  <a:schemeClr val="accent5">
                    <a:lumMod val="50000"/>
                  </a:schemeClr>
                </a:solidFill>
              </a:rPr>
              <a:t>+ Kết bài</a:t>
            </a:r>
          </a:p>
        </p:txBody>
      </p:sp>
    </p:spTree>
    <p:extLst>
      <p:ext uri="{BB962C8B-B14F-4D97-AF65-F5344CB8AC3E}">
        <p14:creationId xmlns:p14="http://schemas.microsoft.com/office/powerpoint/2010/main" val="63353227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14:presetBounceEnd="50667">
                                      <p:stCondLst>
                                        <p:cond delay="0"/>
                                      </p:stCondLst>
                                      <p:childTnLst>
                                        <p:set>
                                          <p:cBhvr>
                                            <p:cTn id="6" dur="1" fill="hold">
                                              <p:stCondLst>
                                                <p:cond delay="0"/>
                                              </p:stCondLst>
                                            </p:cTn>
                                            <p:tgtEl>
                                              <p:spTgt spid="14813"/>
                                            </p:tgtEl>
                                            <p:attrNameLst>
                                              <p:attrName>style.visibility</p:attrName>
                                            </p:attrNameLst>
                                          </p:cBhvr>
                                          <p:to>
                                            <p:strVal val="visible"/>
                                          </p:to>
                                        </p:set>
                                        <p:anim calcmode="lin" valueType="num" p14:bounceEnd="50667">
                                          <p:cBhvr additive="base">
                                            <p:cTn id="7" dur="750" fill="hold"/>
                                            <p:tgtEl>
                                              <p:spTgt spid="14813"/>
                                            </p:tgtEl>
                                            <p:attrNameLst>
                                              <p:attrName>ppt_x</p:attrName>
                                            </p:attrNameLst>
                                          </p:cBhvr>
                                          <p:tavLst>
                                            <p:tav tm="0">
                                              <p:val>
                                                <p:strVal val="0-#ppt_w/2"/>
                                              </p:val>
                                            </p:tav>
                                            <p:tav tm="100000">
                                              <p:val>
                                                <p:strVal val="#ppt_x"/>
                                              </p:val>
                                            </p:tav>
                                          </p:tavLst>
                                        </p:anim>
                                        <p:anim calcmode="lin" valueType="num" p14:bounceEnd="50667">
                                          <p:cBhvr additive="base">
                                            <p:cTn id="8" dur="750" fill="hold"/>
                                            <p:tgtEl>
                                              <p:spTgt spid="148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4813"/>
                                            </p:tgtEl>
                                            <p:attrNameLst>
                                              <p:attrName>style.visibility</p:attrName>
                                            </p:attrNameLst>
                                          </p:cBhvr>
                                          <p:to>
                                            <p:strVal val="visible"/>
                                          </p:to>
                                        </p:set>
                                        <p:anim calcmode="lin" valueType="num">
                                          <p:cBhvr additive="base">
                                            <p:cTn id="7" dur="750" fill="hold"/>
                                            <p:tgtEl>
                                              <p:spTgt spid="14813"/>
                                            </p:tgtEl>
                                            <p:attrNameLst>
                                              <p:attrName>ppt_x</p:attrName>
                                            </p:attrNameLst>
                                          </p:cBhvr>
                                          <p:tavLst>
                                            <p:tav tm="0">
                                              <p:val>
                                                <p:strVal val="0-#ppt_w/2"/>
                                              </p:val>
                                            </p:tav>
                                            <p:tav tm="100000">
                                              <p:val>
                                                <p:strVal val="#ppt_x"/>
                                              </p:val>
                                            </p:tav>
                                          </p:tavLst>
                                        </p:anim>
                                        <p:anim calcmode="lin" valueType="num">
                                          <p:cBhvr additive="base">
                                            <p:cTn id="8" dur="750" fill="hold"/>
                                            <p:tgtEl>
                                              <p:spTgt spid="148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13" name="图片 14812"/>
          <p:cNvPicPr>
            <a:picLocks noChangeAspect="1"/>
          </p:cNvPicPr>
          <p:nvPr/>
        </p:nvPicPr>
        <p:blipFill>
          <a:blip r:embed="rId3"/>
          <a:stretch>
            <a:fillRect/>
          </a:stretch>
        </p:blipFill>
        <p:spPr>
          <a:xfrm>
            <a:off x="226142" y="443883"/>
            <a:ext cx="10782025" cy="6689153"/>
          </a:xfrm>
          <a:prstGeom prst="rect">
            <a:avLst/>
          </a:prstGeom>
        </p:spPr>
      </p:pic>
      <p:sp>
        <p:nvSpPr>
          <p:cNvPr id="2" name="文本框 1"/>
          <p:cNvSpPr txBox="1"/>
          <p:nvPr/>
        </p:nvSpPr>
        <p:spPr>
          <a:xfrm>
            <a:off x="443883" y="443883"/>
            <a:ext cx="2183907" cy="646331"/>
          </a:xfrm>
          <a:prstGeom prst="rect">
            <a:avLst/>
          </a:prstGeom>
          <a:noFill/>
        </p:spPr>
        <p:txBody>
          <a:bodyPr wrap="square" rtlCol="0">
            <a:spAutoFit/>
          </a:bodyPr>
          <a:lstStyle/>
          <a:p>
            <a:r>
              <a:rPr lang="en-US" altLang="zh-CN" dirty="0">
                <a:solidFill>
                  <a:srgbClr val="FFE131"/>
                </a:solidFill>
              </a:rPr>
              <a:t>https://www.ypppt.com/</a:t>
            </a:r>
            <a:endParaRPr lang="zh-CN" altLang="en-US" dirty="0">
              <a:solidFill>
                <a:srgbClr val="FFE131"/>
              </a:solidFill>
            </a:endParaRPr>
          </a:p>
        </p:txBody>
      </p:sp>
      <p:sp>
        <p:nvSpPr>
          <p:cNvPr id="7" name="Google Shape;4742;p38"/>
          <p:cNvSpPr txBox="1">
            <a:spLocks/>
          </p:cNvSpPr>
          <p:nvPr/>
        </p:nvSpPr>
        <p:spPr>
          <a:xfrm>
            <a:off x="1035330" y="295233"/>
            <a:ext cx="10832206" cy="572700"/>
          </a:xfrm>
          <a:prstGeom prst="rect">
            <a:avLst/>
          </a:prstGeom>
        </p:spPr>
        <p:txBody>
          <a:bodyPr spcFirstLastPara="1" wrap="square" lIns="0" tIns="0" rIns="0" bIns="0" anchor="ctr" anchorCtr="0">
            <a:noAutofit/>
          </a:bodyPr>
          <a:lstStyle>
            <a:lvl1pPr algn="l" defTabSz="914400" rtl="0" eaLnBrk="1" latinLnBrk="0" hangingPunct="1">
              <a:lnSpc>
                <a:spcPct val="90000"/>
              </a:lnSpc>
              <a:spcBef>
                <a:spcPct val="0"/>
              </a:spcBef>
              <a:buNone/>
              <a:defRPr sz="4400" b="0" i="0" kern="1200">
                <a:solidFill>
                  <a:schemeClr val="tx1"/>
                </a:solidFill>
                <a:latin typeface="inpin heiti" charset="-122"/>
                <a:ea typeface="inpin heiti" charset="-122"/>
                <a:cs typeface="+mj-cs"/>
              </a:defRPr>
            </a:lvl1pPr>
          </a:lstStyle>
          <a:p>
            <a:pPr algn="ctr">
              <a:spcBef>
                <a:spcPts val="0"/>
              </a:spcBef>
            </a:pPr>
            <a:r>
              <a:rPr lang="en-US" altLang="en-US" sz="4000" b="1" dirty="0" err="1">
                <a:latin typeface="UVN Saigon" panose="00000400000000000000" pitchFamily="2" charset="0"/>
              </a:rPr>
              <a:t>Khi</a:t>
            </a:r>
            <a:r>
              <a:rPr lang="en-US" altLang="en-US" sz="4000" b="1" dirty="0">
                <a:latin typeface="UVN Saigon" panose="00000400000000000000" pitchFamily="2" charset="0"/>
              </a:rPr>
              <a:t> </a:t>
            </a:r>
            <a:r>
              <a:rPr lang="en-US" altLang="en-US" sz="4000" b="1" dirty="0" err="1">
                <a:latin typeface="UVN Saigon" panose="00000400000000000000" pitchFamily="2" charset="0"/>
              </a:rPr>
              <a:t>quan</a:t>
            </a:r>
            <a:r>
              <a:rPr lang="en-US" altLang="en-US" sz="4000" b="1" dirty="0">
                <a:latin typeface="UVN Saigon" panose="00000400000000000000" pitchFamily="2" charset="0"/>
              </a:rPr>
              <a:t> </a:t>
            </a:r>
            <a:r>
              <a:rPr lang="en-US" altLang="en-US" sz="4000" b="1" dirty="0" err="1">
                <a:latin typeface="UVN Saigon" panose="00000400000000000000" pitchFamily="2" charset="0"/>
              </a:rPr>
              <a:t>sát</a:t>
            </a:r>
            <a:r>
              <a:rPr lang="en-US" altLang="en-US" sz="4000" b="1" dirty="0">
                <a:latin typeface="UVN Saigon" panose="00000400000000000000" pitchFamily="2" charset="0"/>
              </a:rPr>
              <a:t> </a:t>
            </a:r>
            <a:r>
              <a:rPr lang="en-US" altLang="en-US" sz="4000" b="1" dirty="0" err="1">
                <a:latin typeface="UVN Saigon" panose="00000400000000000000" pitchFamily="2" charset="0"/>
              </a:rPr>
              <a:t>đồ</a:t>
            </a:r>
            <a:r>
              <a:rPr lang="en-US" altLang="en-US" sz="4000" b="1" dirty="0">
                <a:latin typeface="UVN Saigon" panose="00000400000000000000" pitchFamily="2" charset="0"/>
              </a:rPr>
              <a:t> </a:t>
            </a:r>
            <a:r>
              <a:rPr lang="en-US" altLang="en-US" sz="4000" b="1" dirty="0" err="1">
                <a:latin typeface="UVN Saigon" panose="00000400000000000000" pitchFamily="2" charset="0"/>
              </a:rPr>
              <a:t>vật</a:t>
            </a:r>
            <a:r>
              <a:rPr lang="en-US" altLang="en-US" sz="4000" b="1" dirty="0">
                <a:latin typeface="UVN Saigon" panose="00000400000000000000" pitchFamily="2" charset="0"/>
              </a:rPr>
              <a:t> </a:t>
            </a:r>
            <a:r>
              <a:rPr lang="en-US" altLang="en-US" sz="4000" b="1" dirty="0" err="1">
                <a:latin typeface="UVN Saigon" panose="00000400000000000000" pitchFamily="2" charset="0"/>
              </a:rPr>
              <a:t>cần</a:t>
            </a:r>
            <a:r>
              <a:rPr lang="en-US" altLang="en-US" sz="4000" b="1" dirty="0">
                <a:latin typeface="UVN Saigon" panose="00000400000000000000" pitchFamily="2" charset="0"/>
              </a:rPr>
              <a:t> </a:t>
            </a:r>
            <a:r>
              <a:rPr lang="en-US" altLang="en-US" sz="4000" b="1" dirty="0" err="1">
                <a:latin typeface="UVN Saigon" panose="00000400000000000000" pitchFamily="2" charset="0"/>
              </a:rPr>
              <a:t>chú</a:t>
            </a:r>
            <a:r>
              <a:rPr lang="en-US" altLang="en-US" sz="4000" b="1" dirty="0">
                <a:latin typeface="UVN Saigon" panose="00000400000000000000" pitchFamily="2" charset="0"/>
              </a:rPr>
              <a:t> ý </a:t>
            </a:r>
            <a:r>
              <a:rPr lang="en-US" altLang="en-US" sz="4000" b="1" dirty="0" err="1">
                <a:latin typeface="UVN Saigon" panose="00000400000000000000" pitchFamily="2" charset="0"/>
              </a:rPr>
              <a:t>những</a:t>
            </a:r>
            <a:r>
              <a:rPr lang="en-US" altLang="en-US" sz="4000" b="1" dirty="0">
                <a:latin typeface="UVN Saigon" panose="00000400000000000000" pitchFamily="2" charset="0"/>
              </a:rPr>
              <a:t> </a:t>
            </a:r>
            <a:r>
              <a:rPr lang="en-US" altLang="en-US" sz="4000" b="1" dirty="0" err="1">
                <a:latin typeface="UVN Saigon" panose="00000400000000000000" pitchFamily="2" charset="0"/>
              </a:rPr>
              <a:t>gì</a:t>
            </a:r>
            <a:r>
              <a:rPr lang="en-US" altLang="en-US" sz="4000" b="1" dirty="0">
                <a:latin typeface="UVN Saigon" panose="00000400000000000000" pitchFamily="2" charset="0"/>
              </a:rPr>
              <a:t>?</a:t>
            </a:r>
            <a:r>
              <a:rPr lang="vi-VN" altLang="en-US" sz="4000" b="1" dirty="0">
                <a:latin typeface="UVN Saigon" panose="00000400000000000000" pitchFamily="2" charset="0"/>
              </a:rPr>
              <a:t> 	</a:t>
            </a:r>
            <a:endParaRPr lang="en-US" altLang="en-US" sz="4000" b="1" dirty="0">
              <a:latin typeface="UVN Saigon" panose="00000400000000000000" pitchFamily="2" charset="0"/>
            </a:endParaRPr>
          </a:p>
        </p:txBody>
      </p:sp>
      <p:sp>
        <p:nvSpPr>
          <p:cNvPr id="8" name="Google Shape;4992;p39">
            <a:extLst>
              <a:ext uri="{FF2B5EF4-FFF2-40B4-BE49-F238E27FC236}">
                <a16:creationId xmlns:a16="http://schemas.microsoft.com/office/drawing/2014/main" id="{8FD2269A-5855-4819-BA29-6C86E9FF5BE6}"/>
              </a:ext>
            </a:extLst>
          </p:cNvPr>
          <p:cNvSpPr txBox="1">
            <a:spLocks/>
          </p:cNvSpPr>
          <p:nvPr/>
        </p:nvSpPr>
        <p:spPr>
          <a:xfrm>
            <a:off x="2375090" y="3497544"/>
            <a:ext cx="8152686" cy="7836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200"/>
              <a:buFont typeface="Crushed"/>
              <a:buNone/>
              <a:defRPr sz="5000" b="0" i="0" u="none" strike="noStrike" cap="none">
                <a:solidFill>
                  <a:schemeClr val="dk1"/>
                </a:solidFill>
                <a:latin typeface="UVN Saigon" panose="00000400000000000000" pitchFamily="2" charset="0"/>
                <a:ea typeface="Crushed"/>
                <a:cs typeface="Crushed"/>
                <a:sym typeface="Crushed"/>
              </a:defRPr>
            </a:lvl1pPr>
            <a:lvl2pPr marR="0" lvl="1" algn="l"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9pPr>
          </a:lstStyle>
          <a:p>
            <a:pPr indent="463550" algn="l"/>
            <a:r>
              <a:rPr lang="vi-VN" altLang="en-US" sz="3200" b="1" dirty="0">
                <a:solidFill>
                  <a:schemeClr val="accent5">
                    <a:lumMod val="50000"/>
                  </a:schemeClr>
                </a:solidFill>
              </a:rPr>
              <a:t>- </a:t>
            </a:r>
            <a:r>
              <a:rPr lang="en-US" altLang="en-US" sz="3200" b="1" dirty="0" err="1">
                <a:solidFill>
                  <a:schemeClr val="accent5">
                    <a:lumMod val="50000"/>
                  </a:schemeClr>
                </a:solidFill>
              </a:rPr>
              <a:t>Quan</a:t>
            </a:r>
            <a:r>
              <a:rPr lang="en-US" altLang="en-US" sz="3200" b="1" dirty="0">
                <a:solidFill>
                  <a:schemeClr val="accent5">
                    <a:lumMod val="50000"/>
                  </a:schemeClr>
                </a:solidFill>
              </a:rPr>
              <a:t> </a:t>
            </a:r>
            <a:r>
              <a:rPr lang="en-US" altLang="en-US" sz="3200" b="1" dirty="0" err="1">
                <a:solidFill>
                  <a:schemeClr val="accent5">
                    <a:lumMod val="50000"/>
                  </a:schemeClr>
                </a:solidFill>
              </a:rPr>
              <a:t>sát</a:t>
            </a:r>
            <a:r>
              <a:rPr lang="en-US" altLang="en-US" sz="3200" b="1" dirty="0">
                <a:solidFill>
                  <a:schemeClr val="accent5">
                    <a:lumMod val="50000"/>
                  </a:schemeClr>
                </a:solidFill>
              </a:rPr>
              <a:t> </a:t>
            </a:r>
            <a:r>
              <a:rPr lang="en-US" altLang="en-US" sz="3200" b="1" dirty="0" err="1">
                <a:solidFill>
                  <a:schemeClr val="accent5">
                    <a:lumMod val="50000"/>
                  </a:schemeClr>
                </a:solidFill>
              </a:rPr>
              <a:t>đồ</a:t>
            </a:r>
            <a:r>
              <a:rPr lang="en-US" altLang="en-US" sz="3200" b="1" dirty="0">
                <a:solidFill>
                  <a:schemeClr val="accent5">
                    <a:lumMod val="50000"/>
                  </a:schemeClr>
                </a:solidFill>
              </a:rPr>
              <a:t> </a:t>
            </a:r>
            <a:r>
              <a:rPr lang="en-US" altLang="en-US" sz="3200" b="1" dirty="0" err="1">
                <a:solidFill>
                  <a:schemeClr val="accent5">
                    <a:lumMod val="50000"/>
                  </a:schemeClr>
                </a:solidFill>
              </a:rPr>
              <a:t>vật</a:t>
            </a:r>
            <a:r>
              <a:rPr lang="en-US" altLang="en-US" sz="3200" b="1" dirty="0">
                <a:solidFill>
                  <a:schemeClr val="accent5">
                    <a:lumMod val="50000"/>
                  </a:schemeClr>
                </a:solidFill>
              </a:rPr>
              <a:t> </a:t>
            </a:r>
            <a:r>
              <a:rPr lang="en-US" altLang="en-US" sz="3200" b="1" dirty="0" err="1">
                <a:solidFill>
                  <a:schemeClr val="accent5">
                    <a:lumMod val="50000"/>
                  </a:schemeClr>
                </a:solidFill>
              </a:rPr>
              <a:t>cần</a:t>
            </a:r>
            <a:r>
              <a:rPr lang="en-US" altLang="en-US" sz="3200" b="1" dirty="0">
                <a:solidFill>
                  <a:schemeClr val="accent5">
                    <a:lumMod val="50000"/>
                  </a:schemeClr>
                </a:solidFill>
              </a:rPr>
              <a:t> </a:t>
            </a:r>
            <a:r>
              <a:rPr lang="en-US" altLang="en-US" sz="3200" b="1" dirty="0" err="1">
                <a:solidFill>
                  <a:schemeClr val="accent5">
                    <a:lumMod val="50000"/>
                  </a:schemeClr>
                </a:solidFill>
              </a:rPr>
              <a:t>theo</a:t>
            </a:r>
            <a:r>
              <a:rPr lang="en-US" altLang="en-US" sz="3200" b="1" dirty="0">
                <a:solidFill>
                  <a:schemeClr val="accent5">
                    <a:lumMod val="50000"/>
                  </a:schemeClr>
                </a:solidFill>
              </a:rPr>
              <a:t> </a:t>
            </a:r>
            <a:r>
              <a:rPr lang="en-US" altLang="en-US" sz="3200" b="1" dirty="0" err="1">
                <a:solidFill>
                  <a:schemeClr val="accent5">
                    <a:lumMod val="50000"/>
                  </a:schemeClr>
                </a:solidFill>
              </a:rPr>
              <a:t>một</a:t>
            </a:r>
            <a:r>
              <a:rPr lang="en-US" altLang="en-US" sz="3200" b="1" dirty="0">
                <a:solidFill>
                  <a:schemeClr val="accent5">
                    <a:lumMod val="50000"/>
                  </a:schemeClr>
                </a:solidFill>
              </a:rPr>
              <a:t> </a:t>
            </a:r>
            <a:r>
              <a:rPr lang="en-US" altLang="en-US" sz="3200" b="1" dirty="0" err="1">
                <a:solidFill>
                  <a:schemeClr val="accent5">
                    <a:lumMod val="50000"/>
                  </a:schemeClr>
                </a:solidFill>
              </a:rPr>
              <a:t>trình</a:t>
            </a:r>
            <a:r>
              <a:rPr lang="en-US" altLang="en-US" sz="3200" b="1" dirty="0">
                <a:solidFill>
                  <a:schemeClr val="accent5">
                    <a:lumMod val="50000"/>
                  </a:schemeClr>
                </a:solidFill>
              </a:rPr>
              <a:t> </a:t>
            </a:r>
            <a:r>
              <a:rPr lang="en-US" altLang="en-US" sz="3200" b="1" dirty="0" err="1">
                <a:solidFill>
                  <a:schemeClr val="accent5">
                    <a:lumMod val="50000"/>
                  </a:schemeClr>
                </a:solidFill>
              </a:rPr>
              <a:t>tự</a:t>
            </a:r>
            <a:r>
              <a:rPr lang="en-US" altLang="en-US" sz="3200" b="1" dirty="0">
                <a:solidFill>
                  <a:schemeClr val="accent5">
                    <a:lumMod val="50000"/>
                  </a:schemeClr>
                </a:solidFill>
              </a:rPr>
              <a:t> </a:t>
            </a:r>
            <a:r>
              <a:rPr lang="en-US" altLang="en-US" sz="3200" b="1" dirty="0" err="1">
                <a:solidFill>
                  <a:schemeClr val="accent5">
                    <a:lumMod val="50000"/>
                  </a:schemeClr>
                </a:solidFill>
              </a:rPr>
              <a:t>hợp</a:t>
            </a:r>
            <a:r>
              <a:rPr lang="en-US" altLang="en-US" sz="3200" b="1" dirty="0">
                <a:solidFill>
                  <a:schemeClr val="accent5">
                    <a:lumMod val="50000"/>
                  </a:schemeClr>
                </a:solidFill>
              </a:rPr>
              <a:t> </a:t>
            </a:r>
            <a:r>
              <a:rPr lang="en-US" altLang="en-US" sz="3200" b="1" dirty="0" err="1">
                <a:solidFill>
                  <a:schemeClr val="accent5">
                    <a:lumMod val="50000"/>
                  </a:schemeClr>
                </a:solidFill>
              </a:rPr>
              <a:t>lý</a:t>
            </a:r>
            <a:r>
              <a:rPr lang="en-US" altLang="en-US" sz="3200" b="1" dirty="0">
                <a:solidFill>
                  <a:schemeClr val="accent5">
                    <a:lumMod val="50000"/>
                  </a:schemeClr>
                </a:solidFill>
              </a:rPr>
              <a:t>, </a:t>
            </a:r>
            <a:r>
              <a:rPr lang="en-US" altLang="en-US" sz="3200" b="1" dirty="0" err="1">
                <a:solidFill>
                  <a:schemeClr val="accent5">
                    <a:lumMod val="50000"/>
                  </a:schemeClr>
                </a:solidFill>
              </a:rPr>
              <a:t>bằng</a:t>
            </a:r>
            <a:r>
              <a:rPr lang="en-US" altLang="en-US" sz="3200" b="1" dirty="0">
                <a:solidFill>
                  <a:schemeClr val="accent5">
                    <a:lumMod val="50000"/>
                  </a:schemeClr>
                </a:solidFill>
              </a:rPr>
              <a:t> </a:t>
            </a:r>
            <a:r>
              <a:rPr lang="en-US" altLang="en-US" sz="3200" b="1" dirty="0" err="1">
                <a:solidFill>
                  <a:schemeClr val="accent5">
                    <a:lumMod val="50000"/>
                  </a:schemeClr>
                </a:solidFill>
              </a:rPr>
              <a:t>nhiều</a:t>
            </a:r>
            <a:r>
              <a:rPr lang="en-US" altLang="en-US" sz="3200" b="1" dirty="0">
                <a:solidFill>
                  <a:schemeClr val="accent5">
                    <a:lumMod val="50000"/>
                  </a:schemeClr>
                </a:solidFill>
              </a:rPr>
              <a:t> </a:t>
            </a:r>
            <a:r>
              <a:rPr lang="en-US" altLang="en-US" sz="3200" b="1" dirty="0" err="1">
                <a:solidFill>
                  <a:schemeClr val="accent5">
                    <a:lumMod val="50000"/>
                  </a:schemeClr>
                </a:solidFill>
              </a:rPr>
              <a:t>cách</a:t>
            </a:r>
            <a:r>
              <a:rPr lang="en-US" altLang="en-US" sz="3200" b="1" dirty="0">
                <a:solidFill>
                  <a:schemeClr val="accent5">
                    <a:lumMod val="50000"/>
                  </a:schemeClr>
                </a:solidFill>
              </a:rPr>
              <a:t> </a:t>
            </a:r>
            <a:r>
              <a:rPr lang="en-US" altLang="en-US" sz="3200" b="1" dirty="0" err="1">
                <a:solidFill>
                  <a:schemeClr val="accent5">
                    <a:lumMod val="50000"/>
                  </a:schemeClr>
                </a:solidFill>
              </a:rPr>
              <a:t>khác</a:t>
            </a:r>
            <a:r>
              <a:rPr lang="en-US" altLang="en-US" sz="3200" b="1" dirty="0">
                <a:solidFill>
                  <a:schemeClr val="accent5">
                    <a:lumMod val="50000"/>
                  </a:schemeClr>
                </a:solidFill>
              </a:rPr>
              <a:t> </a:t>
            </a:r>
            <a:r>
              <a:rPr lang="en-US" altLang="en-US" sz="3200" b="1" dirty="0" err="1">
                <a:solidFill>
                  <a:schemeClr val="accent5">
                    <a:lumMod val="50000"/>
                  </a:schemeClr>
                </a:solidFill>
              </a:rPr>
              <a:t>nhau</a:t>
            </a:r>
            <a:r>
              <a:rPr lang="en-US" altLang="en-US" sz="3200" b="1" dirty="0">
                <a:solidFill>
                  <a:schemeClr val="accent5">
                    <a:lumMod val="50000"/>
                  </a:schemeClr>
                </a:solidFill>
              </a:rPr>
              <a:t> (</a:t>
            </a:r>
            <a:r>
              <a:rPr lang="en-US" altLang="en-US" sz="3200" b="1" dirty="0" err="1">
                <a:solidFill>
                  <a:schemeClr val="accent5">
                    <a:lumMod val="50000"/>
                  </a:schemeClr>
                </a:solidFill>
              </a:rPr>
              <a:t>mắt</a:t>
            </a:r>
            <a:r>
              <a:rPr lang="en-US" altLang="en-US" sz="3200" b="1" dirty="0">
                <a:solidFill>
                  <a:schemeClr val="accent5">
                    <a:lumMod val="50000"/>
                  </a:schemeClr>
                </a:solidFill>
              </a:rPr>
              <a:t> </a:t>
            </a:r>
            <a:r>
              <a:rPr lang="en-US" altLang="en-US" sz="3200" b="1" dirty="0" err="1">
                <a:solidFill>
                  <a:schemeClr val="accent5">
                    <a:lumMod val="50000"/>
                  </a:schemeClr>
                </a:solidFill>
              </a:rPr>
              <a:t>nhìn</a:t>
            </a:r>
            <a:r>
              <a:rPr lang="en-US" altLang="en-US" sz="3200" b="1" dirty="0">
                <a:solidFill>
                  <a:schemeClr val="accent5">
                    <a:lumMod val="50000"/>
                  </a:schemeClr>
                </a:solidFill>
              </a:rPr>
              <a:t>, tai </a:t>
            </a:r>
            <a:r>
              <a:rPr lang="en-US" altLang="en-US" sz="3200" b="1" dirty="0" err="1">
                <a:solidFill>
                  <a:schemeClr val="accent5">
                    <a:lumMod val="50000"/>
                  </a:schemeClr>
                </a:solidFill>
              </a:rPr>
              <a:t>nghe</a:t>
            </a:r>
            <a:r>
              <a:rPr lang="en-US" altLang="en-US" sz="3200" b="1" dirty="0">
                <a:solidFill>
                  <a:schemeClr val="accent5">
                    <a:lumMod val="50000"/>
                  </a:schemeClr>
                </a:solidFill>
              </a:rPr>
              <a:t>, </a:t>
            </a:r>
            <a:r>
              <a:rPr lang="en-US" altLang="en-US" sz="3200" b="1" dirty="0" err="1">
                <a:solidFill>
                  <a:schemeClr val="accent5">
                    <a:lumMod val="50000"/>
                  </a:schemeClr>
                </a:solidFill>
              </a:rPr>
              <a:t>tay</a:t>
            </a:r>
            <a:r>
              <a:rPr lang="en-US" altLang="en-US" sz="3200" b="1" dirty="0">
                <a:solidFill>
                  <a:schemeClr val="accent5">
                    <a:lumMod val="50000"/>
                  </a:schemeClr>
                </a:solidFill>
              </a:rPr>
              <a:t> </a:t>
            </a:r>
            <a:r>
              <a:rPr lang="en-US" altLang="en-US" sz="3200" b="1" dirty="0" err="1">
                <a:solidFill>
                  <a:schemeClr val="accent5">
                    <a:lumMod val="50000"/>
                  </a:schemeClr>
                </a:solidFill>
              </a:rPr>
              <a:t>sờ</a:t>
            </a:r>
            <a:r>
              <a:rPr lang="en-US" altLang="en-US" sz="3200" b="1" dirty="0">
                <a:solidFill>
                  <a:schemeClr val="accent5">
                    <a:lumMod val="50000"/>
                  </a:schemeClr>
                </a:solidFill>
              </a:rPr>
              <a:t>, …)</a:t>
            </a:r>
          </a:p>
          <a:p>
            <a:pPr indent="463550" algn="l"/>
            <a:r>
              <a:rPr lang="en-US" altLang="en-US" sz="3200" b="1" dirty="0">
                <a:solidFill>
                  <a:schemeClr val="accent5">
                    <a:lumMod val="50000"/>
                  </a:schemeClr>
                </a:solidFill>
              </a:rPr>
              <a:t>- </a:t>
            </a:r>
            <a:r>
              <a:rPr lang="en-US" altLang="en-US" sz="3200" b="1" dirty="0" err="1">
                <a:solidFill>
                  <a:schemeClr val="accent5">
                    <a:lumMod val="50000"/>
                  </a:schemeClr>
                </a:solidFill>
              </a:rPr>
              <a:t>Cần</a:t>
            </a:r>
            <a:r>
              <a:rPr lang="en-US" altLang="en-US" sz="3200" b="1" dirty="0">
                <a:solidFill>
                  <a:schemeClr val="accent5">
                    <a:lumMod val="50000"/>
                  </a:schemeClr>
                </a:solidFill>
              </a:rPr>
              <a:t> </a:t>
            </a:r>
            <a:r>
              <a:rPr lang="en-US" altLang="en-US" sz="3200" b="1" dirty="0" err="1">
                <a:solidFill>
                  <a:schemeClr val="accent5">
                    <a:lumMod val="50000"/>
                  </a:schemeClr>
                </a:solidFill>
              </a:rPr>
              <a:t>chú</a:t>
            </a:r>
            <a:r>
              <a:rPr lang="en-US" altLang="en-US" sz="3200" b="1" dirty="0">
                <a:solidFill>
                  <a:schemeClr val="accent5">
                    <a:lumMod val="50000"/>
                  </a:schemeClr>
                </a:solidFill>
              </a:rPr>
              <a:t> ý </a:t>
            </a:r>
            <a:r>
              <a:rPr lang="en-US" altLang="en-US" sz="3200" b="1" dirty="0" err="1">
                <a:solidFill>
                  <a:schemeClr val="accent5">
                    <a:lumMod val="50000"/>
                  </a:schemeClr>
                </a:solidFill>
              </a:rPr>
              <a:t>phát</a:t>
            </a:r>
            <a:r>
              <a:rPr lang="en-US" altLang="en-US" sz="3200" b="1" dirty="0">
                <a:solidFill>
                  <a:schemeClr val="accent5">
                    <a:lumMod val="50000"/>
                  </a:schemeClr>
                </a:solidFill>
              </a:rPr>
              <a:t> </a:t>
            </a:r>
            <a:r>
              <a:rPr lang="en-US" altLang="en-US" sz="3200" b="1" dirty="0" err="1">
                <a:solidFill>
                  <a:schemeClr val="accent5">
                    <a:lumMod val="50000"/>
                  </a:schemeClr>
                </a:solidFill>
              </a:rPr>
              <a:t>hiện</a:t>
            </a:r>
            <a:r>
              <a:rPr lang="en-US" altLang="en-US" sz="3200" b="1" dirty="0">
                <a:solidFill>
                  <a:schemeClr val="accent5">
                    <a:lumMod val="50000"/>
                  </a:schemeClr>
                </a:solidFill>
              </a:rPr>
              <a:t> </a:t>
            </a:r>
            <a:r>
              <a:rPr lang="en-US" altLang="en-US" sz="3200" b="1" dirty="0" err="1">
                <a:solidFill>
                  <a:schemeClr val="accent5">
                    <a:lumMod val="50000"/>
                  </a:schemeClr>
                </a:solidFill>
              </a:rPr>
              <a:t>những</a:t>
            </a:r>
            <a:r>
              <a:rPr lang="en-US" altLang="en-US" sz="3200" b="1" dirty="0">
                <a:solidFill>
                  <a:schemeClr val="accent5">
                    <a:lumMod val="50000"/>
                  </a:schemeClr>
                </a:solidFill>
              </a:rPr>
              <a:t> </a:t>
            </a:r>
            <a:r>
              <a:rPr lang="en-US" altLang="en-US" sz="3200" b="1" dirty="0" err="1">
                <a:solidFill>
                  <a:schemeClr val="accent5">
                    <a:lumMod val="50000"/>
                  </a:schemeClr>
                </a:solidFill>
              </a:rPr>
              <a:t>đặc</a:t>
            </a:r>
            <a:r>
              <a:rPr lang="en-US" altLang="en-US" sz="3200" b="1" dirty="0">
                <a:solidFill>
                  <a:schemeClr val="accent5">
                    <a:lumMod val="50000"/>
                  </a:schemeClr>
                </a:solidFill>
              </a:rPr>
              <a:t> </a:t>
            </a:r>
            <a:r>
              <a:rPr lang="en-US" altLang="en-US" sz="3200" b="1" dirty="0" err="1">
                <a:solidFill>
                  <a:schemeClr val="accent5">
                    <a:lumMod val="50000"/>
                  </a:schemeClr>
                </a:solidFill>
              </a:rPr>
              <a:t>điểm</a:t>
            </a:r>
            <a:r>
              <a:rPr lang="en-US" altLang="en-US" sz="3200" b="1" dirty="0">
                <a:solidFill>
                  <a:schemeClr val="accent5">
                    <a:lumMod val="50000"/>
                  </a:schemeClr>
                </a:solidFill>
              </a:rPr>
              <a:t> </a:t>
            </a:r>
            <a:r>
              <a:rPr lang="en-US" altLang="en-US" sz="3200" b="1" dirty="0" err="1">
                <a:solidFill>
                  <a:schemeClr val="accent5">
                    <a:lumMod val="50000"/>
                  </a:schemeClr>
                </a:solidFill>
              </a:rPr>
              <a:t>riêng</a:t>
            </a:r>
            <a:r>
              <a:rPr lang="en-US" altLang="en-US" sz="3200" b="1" dirty="0">
                <a:solidFill>
                  <a:schemeClr val="accent5">
                    <a:lumMod val="50000"/>
                  </a:schemeClr>
                </a:solidFill>
              </a:rPr>
              <a:t> </a:t>
            </a:r>
            <a:r>
              <a:rPr lang="en-US" altLang="en-US" sz="3200" b="1" dirty="0" err="1">
                <a:solidFill>
                  <a:schemeClr val="accent5">
                    <a:lumMod val="50000"/>
                  </a:schemeClr>
                </a:solidFill>
              </a:rPr>
              <a:t>phân</a:t>
            </a:r>
            <a:r>
              <a:rPr lang="en-US" altLang="en-US" sz="3200" b="1" dirty="0">
                <a:solidFill>
                  <a:schemeClr val="accent5">
                    <a:lumMod val="50000"/>
                  </a:schemeClr>
                </a:solidFill>
              </a:rPr>
              <a:t> </a:t>
            </a:r>
            <a:r>
              <a:rPr lang="en-US" altLang="en-US" sz="3200" b="1" dirty="0" err="1">
                <a:solidFill>
                  <a:schemeClr val="accent5">
                    <a:lumMod val="50000"/>
                  </a:schemeClr>
                </a:solidFill>
              </a:rPr>
              <a:t>biệt</a:t>
            </a:r>
            <a:r>
              <a:rPr lang="en-US" altLang="en-US" sz="3200" b="1" dirty="0">
                <a:solidFill>
                  <a:schemeClr val="accent5">
                    <a:lumMod val="50000"/>
                  </a:schemeClr>
                </a:solidFill>
              </a:rPr>
              <a:t> </a:t>
            </a:r>
            <a:r>
              <a:rPr lang="en-US" altLang="en-US" sz="3200" b="1" dirty="0" err="1">
                <a:solidFill>
                  <a:schemeClr val="accent5">
                    <a:lumMod val="50000"/>
                  </a:schemeClr>
                </a:solidFill>
              </a:rPr>
              <a:t>đồ</a:t>
            </a:r>
            <a:r>
              <a:rPr lang="en-US" altLang="en-US" sz="3200" b="1" dirty="0">
                <a:solidFill>
                  <a:schemeClr val="accent5">
                    <a:lumMod val="50000"/>
                  </a:schemeClr>
                </a:solidFill>
              </a:rPr>
              <a:t> </a:t>
            </a:r>
            <a:r>
              <a:rPr lang="en-US" altLang="en-US" sz="3200" b="1" dirty="0" err="1">
                <a:solidFill>
                  <a:schemeClr val="accent5">
                    <a:lumMod val="50000"/>
                  </a:schemeClr>
                </a:solidFill>
              </a:rPr>
              <a:t>vật</a:t>
            </a:r>
            <a:r>
              <a:rPr lang="en-US" altLang="en-US" sz="3200" b="1" dirty="0">
                <a:solidFill>
                  <a:schemeClr val="accent5">
                    <a:lumMod val="50000"/>
                  </a:schemeClr>
                </a:solidFill>
              </a:rPr>
              <a:t> </a:t>
            </a:r>
            <a:r>
              <a:rPr lang="en-US" altLang="en-US" sz="3200" b="1" dirty="0" err="1">
                <a:solidFill>
                  <a:schemeClr val="accent5">
                    <a:lumMod val="50000"/>
                  </a:schemeClr>
                </a:solidFill>
              </a:rPr>
              <a:t>này</a:t>
            </a:r>
            <a:r>
              <a:rPr lang="en-US" altLang="en-US" sz="3200" b="1" dirty="0">
                <a:solidFill>
                  <a:schemeClr val="accent5">
                    <a:lumMod val="50000"/>
                  </a:schemeClr>
                </a:solidFill>
              </a:rPr>
              <a:t> </a:t>
            </a:r>
            <a:r>
              <a:rPr lang="en-US" altLang="en-US" sz="3200" b="1" dirty="0" err="1">
                <a:solidFill>
                  <a:schemeClr val="accent5">
                    <a:lumMod val="50000"/>
                  </a:schemeClr>
                </a:solidFill>
              </a:rPr>
              <a:t>với</a:t>
            </a:r>
            <a:r>
              <a:rPr lang="en-US" altLang="en-US" sz="3200" b="1" dirty="0">
                <a:solidFill>
                  <a:schemeClr val="accent5">
                    <a:lumMod val="50000"/>
                  </a:schemeClr>
                </a:solidFill>
              </a:rPr>
              <a:t> </a:t>
            </a:r>
            <a:r>
              <a:rPr lang="en-US" altLang="en-US" sz="3200" b="1" dirty="0" err="1">
                <a:solidFill>
                  <a:schemeClr val="accent5">
                    <a:lumMod val="50000"/>
                  </a:schemeClr>
                </a:solidFill>
              </a:rPr>
              <a:t>những</a:t>
            </a:r>
            <a:r>
              <a:rPr lang="en-US" altLang="en-US" sz="3200" b="1" dirty="0">
                <a:solidFill>
                  <a:schemeClr val="accent5">
                    <a:lumMod val="50000"/>
                  </a:schemeClr>
                </a:solidFill>
              </a:rPr>
              <a:t> </a:t>
            </a:r>
            <a:r>
              <a:rPr lang="en-US" altLang="en-US" sz="3200" b="1" dirty="0" err="1">
                <a:solidFill>
                  <a:schemeClr val="accent5">
                    <a:lumMod val="50000"/>
                  </a:schemeClr>
                </a:solidFill>
              </a:rPr>
              <a:t>đồ</a:t>
            </a:r>
            <a:r>
              <a:rPr lang="en-US" altLang="en-US" sz="3200" b="1" dirty="0">
                <a:solidFill>
                  <a:schemeClr val="accent5">
                    <a:lumMod val="50000"/>
                  </a:schemeClr>
                </a:solidFill>
              </a:rPr>
              <a:t> </a:t>
            </a:r>
            <a:r>
              <a:rPr lang="en-US" altLang="en-US" sz="3200" b="1" dirty="0" err="1">
                <a:solidFill>
                  <a:schemeClr val="accent5">
                    <a:lumMod val="50000"/>
                  </a:schemeClr>
                </a:solidFill>
              </a:rPr>
              <a:t>vật</a:t>
            </a:r>
            <a:r>
              <a:rPr lang="en-US" altLang="en-US" sz="3200" b="1" dirty="0">
                <a:solidFill>
                  <a:schemeClr val="accent5">
                    <a:lumMod val="50000"/>
                  </a:schemeClr>
                </a:solidFill>
              </a:rPr>
              <a:t> </a:t>
            </a:r>
            <a:r>
              <a:rPr lang="en-US" altLang="en-US" sz="3200" b="1" dirty="0" err="1">
                <a:solidFill>
                  <a:schemeClr val="accent5">
                    <a:lumMod val="50000"/>
                  </a:schemeClr>
                </a:solidFill>
              </a:rPr>
              <a:t>khác</a:t>
            </a:r>
            <a:r>
              <a:rPr lang="en-US" altLang="en-US" sz="3200" b="1" dirty="0">
                <a:solidFill>
                  <a:schemeClr val="accent5">
                    <a:lumMod val="50000"/>
                  </a:schemeClr>
                </a:solidFill>
              </a:rPr>
              <a:t>.</a:t>
            </a:r>
          </a:p>
        </p:txBody>
      </p:sp>
    </p:spTree>
    <p:extLst>
      <p:ext uri="{BB962C8B-B14F-4D97-AF65-F5344CB8AC3E}">
        <p14:creationId xmlns:p14="http://schemas.microsoft.com/office/powerpoint/2010/main" val="225854756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14:presetBounceEnd="50667">
                                      <p:stCondLst>
                                        <p:cond delay="0"/>
                                      </p:stCondLst>
                                      <p:childTnLst>
                                        <p:set>
                                          <p:cBhvr>
                                            <p:cTn id="6" dur="1" fill="hold">
                                              <p:stCondLst>
                                                <p:cond delay="0"/>
                                              </p:stCondLst>
                                            </p:cTn>
                                            <p:tgtEl>
                                              <p:spTgt spid="14813"/>
                                            </p:tgtEl>
                                            <p:attrNameLst>
                                              <p:attrName>style.visibility</p:attrName>
                                            </p:attrNameLst>
                                          </p:cBhvr>
                                          <p:to>
                                            <p:strVal val="visible"/>
                                          </p:to>
                                        </p:set>
                                        <p:anim calcmode="lin" valueType="num" p14:bounceEnd="50667">
                                          <p:cBhvr additive="base">
                                            <p:cTn id="7" dur="750" fill="hold"/>
                                            <p:tgtEl>
                                              <p:spTgt spid="14813"/>
                                            </p:tgtEl>
                                            <p:attrNameLst>
                                              <p:attrName>ppt_x</p:attrName>
                                            </p:attrNameLst>
                                          </p:cBhvr>
                                          <p:tavLst>
                                            <p:tav tm="0">
                                              <p:val>
                                                <p:strVal val="0-#ppt_w/2"/>
                                              </p:val>
                                            </p:tav>
                                            <p:tav tm="100000">
                                              <p:val>
                                                <p:strVal val="#ppt_x"/>
                                              </p:val>
                                            </p:tav>
                                          </p:tavLst>
                                        </p:anim>
                                        <p:anim calcmode="lin" valueType="num" p14:bounceEnd="50667">
                                          <p:cBhvr additive="base">
                                            <p:cTn id="8" dur="750" fill="hold"/>
                                            <p:tgtEl>
                                              <p:spTgt spid="148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4813"/>
                                            </p:tgtEl>
                                            <p:attrNameLst>
                                              <p:attrName>style.visibility</p:attrName>
                                            </p:attrNameLst>
                                          </p:cBhvr>
                                          <p:to>
                                            <p:strVal val="visible"/>
                                          </p:to>
                                        </p:set>
                                        <p:anim calcmode="lin" valueType="num">
                                          <p:cBhvr additive="base">
                                            <p:cTn id="7" dur="750" fill="hold"/>
                                            <p:tgtEl>
                                              <p:spTgt spid="14813"/>
                                            </p:tgtEl>
                                            <p:attrNameLst>
                                              <p:attrName>ppt_x</p:attrName>
                                            </p:attrNameLst>
                                          </p:cBhvr>
                                          <p:tavLst>
                                            <p:tav tm="0">
                                              <p:val>
                                                <p:strVal val="0-#ppt_w/2"/>
                                              </p:val>
                                            </p:tav>
                                            <p:tav tm="100000">
                                              <p:val>
                                                <p:strVal val="#ppt_x"/>
                                              </p:val>
                                            </p:tav>
                                          </p:tavLst>
                                        </p:anim>
                                        <p:anim calcmode="lin" valueType="num">
                                          <p:cBhvr additive="base">
                                            <p:cTn id="8" dur="750" fill="hold"/>
                                            <p:tgtEl>
                                              <p:spTgt spid="148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4" name="图片 96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405719" y="-632836"/>
            <a:ext cx="3836194" cy="6566046"/>
          </a:xfrm>
          <a:prstGeom prst="rect">
            <a:avLst/>
          </a:prstGeom>
        </p:spPr>
      </p:pic>
      <p:pic>
        <p:nvPicPr>
          <p:cNvPr id="16963" name="图片 16962"/>
          <p:cNvPicPr>
            <a:picLocks noChangeAspect="1"/>
          </p:cNvPicPr>
          <p:nvPr/>
        </p:nvPicPr>
        <p:blipFill>
          <a:blip r:embed="rId4" cstate="screen">
            <a:extLst>
              <a:ext uri="{BEBA8EAE-BF5A-486C-A8C5-ECC9F3942E4B}">
                <a14:imgProps xmlns:a14="http://schemas.microsoft.com/office/drawing/2010/main">
                  <a14:imgLayer>
                    <a14:imgEffect>
                      <a14:backgroundRemoval t="0" b="96543" l="0" r="100000"/>
                    </a14:imgEffect>
                  </a14:imgLayer>
                </a14:imgProps>
              </a:ext>
              <a:ext uri="{28A0092B-C50C-407E-A947-70E740481C1C}">
                <a14:useLocalDpi xmlns:a14="http://schemas.microsoft.com/office/drawing/2010/main"/>
              </a:ext>
            </a:extLst>
          </a:blip>
          <a:stretch>
            <a:fillRect/>
          </a:stretch>
        </p:blipFill>
        <p:spPr>
          <a:xfrm>
            <a:off x="4275963" y="216310"/>
            <a:ext cx="7483418" cy="7142127"/>
          </a:xfrm>
          <a:prstGeom prst="rect">
            <a:avLst/>
          </a:prstGeom>
        </p:spPr>
      </p:pic>
      <p:sp>
        <p:nvSpPr>
          <p:cNvPr id="6" name="Google Shape;5419;p46"/>
          <p:cNvSpPr txBox="1">
            <a:spLocks/>
          </p:cNvSpPr>
          <p:nvPr/>
        </p:nvSpPr>
        <p:spPr>
          <a:xfrm>
            <a:off x="4502490" y="3052066"/>
            <a:ext cx="7030363" cy="783600"/>
          </a:xfrm>
          <a:prstGeom prst="rect">
            <a:avLst/>
          </a:prstGeom>
        </p:spPr>
        <p:txBody>
          <a:bodyPr spcFirstLastPara="1" wrap="square" lIns="0" tIns="0" rIns="0" bIns="0" anchor="ctr" anchorCtr="0">
            <a:noAutofit/>
          </a:bodyPr>
          <a:lstStyle>
            <a:lvl1pPr algn="l" defTabSz="914400" rtl="0" eaLnBrk="1" latinLnBrk="0" hangingPunct="1">
              <a:lnSpc>
                <a:spcPct val="90000"/>
              </a:lnSpc>
              <a:spcBef>
                <a:spcPct val="0"/>
              </a:spcBef>
              <a:buNone/>
              <a:defRPr sz="4400" b="0" i="0" kern="1200">
                <a:solidFill>
                  <a:schemeClr val="tx1"/>
                </a:solidFill>
                <a:latin typeface="inpin heiti" charset="-122"/>
                <a:ea typeface="inpin heiti" charset="-122"/>
                <a:cs typeface="+mj-cs"/>
              </a:defRPr>
            </a:lvl1pPr>
          </a:lstStyle>
          <a:p>
            <a:pPr algn="ctr">
              <a:spcBef>
                <a:spcPts val="0"/>
              </a:spcBef>
            </a:pPr>
            <a:r>
              <a:rPr lang="en-US" sz="7200" dirty="0">
                <a:latin typeface="UVN Saigon" panose="00000400000000000000" pitchFamily="2" charset="0"/>
              </a:rPr>
              <a:t>THỰC HÀNH</a:t>
            </a:r>
          </a:p>
        </p:txBody>
      </p:sp>
      <p:sp>
        <p:nvSpPr>
          <p:cNvPr id="7" name="Google Shape;5421;p46"/>
          <p:cNvSpPr txBox="1">
            <a:spLocks/>
          </p:cNvSpPr>
          <p:nvPr/>
        </p:nvSpPr>
        <p:spPr>
          <a:xfrm>
            <a:off x="6820946" y="1939187"/>
            <a:ext cx="2224731" cy="711000"/>
          </a:xfrm>
          <a:prstGeom prst="rect">
            <a:avLst/>
          </a:prstGeom>
        </p:spPr>
        <p:txBody>
          <a:bodyPr spcFirstLastPara="1" wrap="square" lIns="0" tIns="0" rIns="0" bIns="0" anchor="ctr" anchorCtr="0">
            <a:noAutofit/>
          </a:bodyPr>
          <a:lstStyle>
            <a:lvl1pPr algn="l" defTabSz="914400" rtl="0" eaLnBrk="1" latinLnBrk="0" hangingPunct="1">
              <a:lnSpc>
                <a:spcPct val="90000"/>
              </a:lnSpc>
              <a:spcBef>
                <a:spcPct val="0"/>
              </a:spcBef>
              <a:buNone/>
              <a:defRPr sz="4400" b="0" i="0" kern="1200">
                <a:solidFill>
                  <a:schemeClr val="tx1"/>
                </a:solidFill>
                <a:latin typeface="inpin heiti" charset="-122"/>
                <a:ea typeface="inpin heiti" charset="-122"/>
                <a:cs typeface="+mj-cs"/>
              </a:defRPr>
            </a:lvl1pPr>
          </a:lstStyle>
          <a:p>
            <a:pPr algn="ctr">
              <a:spcBef>
                <a:spcPts val="0"/>
              </a:spcBef>
            </a:pPr>
            <a:r>
              <a:rPr lang="en" sz="7200" dirty="0">
                <a:latin typeface="UVN Saigon" panose="00000400000000000000" pitchFamily="2" charset="0"/>
              </a:rPr>
              <a:t>0</a:t>
            </a:r>
            <a:r>
              <a:rPr lang="vi-VN" sz="7200" dirty="0">
                <a:latin typeface="UVN Saigon" panose="00000400000000000000" pitchFamily="2" charset="0"/>
              </a:rPr>
              <a:t>2</a:t>
            </a:r>
            <a:r>
              <a:rPr lang="en" sz="7200" dirty="0">
                <a:latin typeface="UVN Saigon" panose="00000400000000000000" pitchFamily="2" charset="0"/>
              </a:rPr>
              <a:t>.</a:t>
            </a:r>
          </a:p>
        </p:txBody>
      </p:sp>
    </p:spTree>
    <p:extLst>
      <p:ext uri="{BB962C8B-B14F-4D97-AF65-F5344CB8AC3E}">
        <p14:creationId xmlns:p14="http://schemas.microsoft.com/office/powerpoint/2010/main" val="215378641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14:presetBounceEnd="50667">
                                      <p:stCondLst>
                                        <p:cond delay="0"/>
                                      </p:stCondLst>
                                      <p:childTnLst>
                                        <p:set>
                                          <p:cBhvr>
                                            <p:cTn id="6" dur="1" fill="hold">
                                              <p:stCondLst>
                                                <p:cond delay="0"/>
                                              </p:stCondLst>
                                            </p:cTn>
                                            <p:tgtEl>
                                              <p:spTgt spid="16963"/>
                                            </p:tgtEl>
                                            <p:attrNameLst>
                                              <p:attrName>style.visibility</p:attrName>
                                            </p:attrNameLst>
                                          </p:cBhvr>
                                          <p:to>
                                            <p:strVal val="visible"/>
                                          </p:to>
                                        </p:set>
                                        <p:anim calcmode="lin" valueType="num" p14:bounceEnd="50667">
                                          <p:cBhvr additive="base">
                                            <p:cTn id="7" dur="750" fill="hold"/>
                                            <p:tgtEl>
                                              <p:spTgt spid="16963"/>
                                            </p:tgtEl>
                                            <p:attrNameLst>
                                              <p:attrName>ppt_x</p:attrName>
                                            </p:attrNameLst>
                                          </p:cBhvr>
                                          <p:tavLst>
                                            <p:tav tm="0">
                                              <p:val>
                                                <p:strVal val="0-#ppt_w/2"/>
                                              </p:val>
                                            </p:tav>
                                            <p:tav tm="100000">
                                              <p:val>
                                                <p:strVal val="#ppt_x"/>
                                              </p:val>
                                            </p:tav>
                                          </p:tavLst>
                                        </p:anim>
                                        <p:anim calcmode="lin" valueType="num" p14:bounceEnd="50667">
                                          <p:cBhvr additive="base">
                                            <p:cTn id="8" dur="750" fill="hold"/>
                                            <p:tgtEl>
                                              <p:spTgt spid="1696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6963"/>
                                            </p:tgtEl>
                                            <p:attrNameLst>
                                              <p:attrName>style.visibility</p:attrName>
                                            </p:attrNameLst>
                                          </p:cBhvr>
                                          <p:to>
                                            <p:strVal val="visible"/>
                                          </p:to>
                                        </p:set>
                                        <p:anim calcmode="lin" valueType="num">
                                          <p:cBhvr additive="base">
                                            <p:cTn id="7" dur="750" fill="hold"/>
                                            <p:tgtEl>
                                              <p:spTgt spid="16963"/>
                                            </p:tgtEl>
                                            <p:attrNameLst>
                                              <p:attrName>ppt_x</p:attrName>
                                            </p:attrNameLst>
                                          </p:cBhvr>
                                          <p:tavLst>
                                            <p:tav tm="0">
                                              <p:val>
                                                <p:strVal val="0-#ppt_w/2"/>
                                              </p:val>
                                            </p:tav>
                                            <p:tav tm="100000">
                                              <p:val>
                                                <p:strVal val="#ppt_x"/>
                                              </p:val>
                                            </p:tav>
                                          </p:tavLst>
                                        </p:anim>
                                        <p:anim calcmode="lin" valueType="num">
                                          <p:cBhvr additive="base">
                                            <p:cTn id="8" dur="750" fill="hold"/>
                                            <p:tgtEl>
                                              <p:spTgt spid="1696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73715" y="246095"/>
            <a:ext cx="4171546" cy="1064090"/>
          </a:xfrm>
          <a:prstGeom prst="rect">
            <a:avLst/>
          </a:prstGeom>
        </p:spPr>
      </p:pic>
      <p:pic>
        <p:nvPicPr>
          <p:cNvPr id="4" name="图片 3"/>
          <p:cNvPicPr>
            <a:picLocks noChangeAspect="1"/>
          </p:cNvPicPr>
          <p:nvPr/>
        </p:nvPicPr>
        <p:blipFill>
          <a:blip r:embed="rId4"/>
          <a:stretch>
            <a:fillRect/>
          </a:stretch>
        </p:blipFill>
        <p:spPr>
          <a:xfrm>
            <a:off x="582661" y="1858369"/>
            <a:ext cx="4912482" cy="4724401"/>
          </a:xfrm>
          <a:prstGeom prst="rect">
            <a:avLst/>
          </a:prstGeom>
        </p:spPr>
      </p:pic>
      <p:sp>
        <p:nvSpPr>
          <p:cNvPr id="5" name="任意多边形 4"/>
          <p:cNvSpPr/>
          <p:nvPr/>
        </p:nvSpPr>
        <p:spPr>
          <a:xfrm>
            <a:off x="5161935" y="1757940"/>
            <a:ext cx="6286543" cy="4139178"/>
          </a:xfrm>
          <a:custGeom>
            <a:avLst/>
            <a:gdLst>
              <a:gd name="connsiteX0" fmla="*/ 413722 w 5707060"/>
              <a:gd name="connsiteY0" fmla="*/ 2008842 h 4139178"/>
              <a:gd name="connsiteX1" fmla="*/ 45233 w 5707060"/>
              <a:gd name="connsiteY1" fmla="*/ 903373 h 4139178"/>
              <a:gd name="connsiteX2" fmla="*/ 1328122 w 5707060"/>
              <a:gd name="connsiteY2" fmla="*/ 29916 h 4139178"/>
              <a:gd name="connsiteX3" fmla="*/ 4931131 w 5707060"/>
              <a:gd name="connsiteY3" fmla="*/ 275576 h 4139178"/>
              <a:gd name="connsiteX4" fmla="*/ 5654462 w 5707060"/>
              <a:gd name="connsiteY4" fmla="*/ 985260 h 4139178"/>
              <a:gd name="connsiteX5" fmla="*/ 5586224 w 5707060"/>
              <a:gd name="connsiteY5" fmla="*/ 1735886 h 4139178"/>
              <a:gd name="connsiteX6" fmla="*/ 5067609 w 5707060"/>
              <a:gd name="connsiteY6" fmla="*/ 2909594 h 4139178"/>
              <a:gd name="connsiteX7" fmla="*/ 3580003 w 5707060"/>
              <a:gd name="connsiteY7" fmla="*/ 4042358 h 4139178"/>
              <a:gd name="connsiteX8" fmla="*/ 1137053 w 5707060"/>
              <a:gd name="connsiteY8" fmla="*/ 3946824 h 4139178"/>
              <a:gd name="connsiteX9" fmla="*/ 454665 w 5707060"/>
              <a:gd name="connsiteY9" fmla="*/ 2882298 h 4139178"/>
              <a:gd name="connsiteX10" fmla="*/ 222653 w 5707060"/>
              <a:gd name="connsiteY10" fmla="*/ 1476579 h 4139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7060" h="4139178">
                <a:moveTo>
                  <a:pt x="413722" y="2008842"/>
                </a:moveTo>
                <a:cubicBezTo>
                  <a:pt x="153277" y="1621018"/>
                  <a:pt x="-107167" y="1233194"/>
                  <a:pt x="45233" y="903373"/>
                </a:cubicBezTo>
                <a:cubicBezTo>
                  <a:pt x="197633" y="573552"/>
                  <a:pt x="513806" y="134549"/>
                  <a:pt x="1328122" y="29916"/>
                </a:cubicBezTo>
                <a:cubicBezTo>
                  <a:pt x="2142438" y="-74717"/>
                  <a:pt x="4210074" y="116352"/>
                  <a:pt x="4931131" y="275576"/>
                </a:cubicBezTo>
                <a:cubicBezTo>
                  <a:pt x="5652188" y="434800"/>
                  <a:pt x="5545280" y="741875"/>
                  <a:pt x="5654462" y="985260"/>
                </a:cubicBezTo>
                <a:cubicBezTo>
                  <a:pt x="5763644" y="1228645"/>
                  <a:pt x="5684033" y="1415164"/>
                  <a:pt x="5586224" y="1735886"/>
                </a:cubicBezTo>
                <a:cubicBezTo>
                  <a:pt x="5488415" y="2056608"/>
                  <a:pt x="5401979" y="2525182"/>
                  <a:pt x="5067609" y="2909594"/>
                </a:cubicBezTo>
                <a:cubicBezTo>
                  <a:pt x="4733239" y="3294006"/>
                  <a:pt x="4235096" y="3869486"/>
                  <a:pt x="3580003" y="4042358"/>
                </a:cubicBezTo>
                <a:cubicBezTo>
                  <a:pt x="2924910" y="4215230"/>
                  <a:pt x="1657943" y="4140167"/>
                  <a:pt x="1137053" y="3946824"/>
                </a:cubicBezTo>
                <a:cubicBezTo>
                  <a:pt x="616163" y="3753481"/>
                  <a:pt x="607065" y="3294005"/>
                  <a:pt x="454665" y="2882298"/>
                </a:cubicBezTo>
                <a:cubicBezTo>
                  <a:pt x="302265" y="2470591"/>
                  <a:pt x="262459" y="1973585"/>
                  <a:pt x="222653" y="1476579"/>
                </a:cubicBezTo>
              </a:path>
            </a:pathLst>
          </a:custGeom>
          <a:noFill/>
          <a:ln w="28575">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dirty="0">
              <a:solidFill>
                <a:schemeClr val="tx1"/>
              </a:solidFill>
              <a:cs typeface="+mn-ea"/>
              <a:sym typeface="+mn-lt"/>
            </a:endParaRPr>
          </a:p>
        </p:txBody>
      </p:sp>
      <p:sp>
        <p:nvSpPr>
          <p:cNvPr id="10" name="Rectangle 9"/>
          <p:cNvSpPr/>
          <p:nvPr/>
        </p:nvSpPr>
        <p:spPr>
          <a:xfrm>
            <a:off x="5397288" y="2396368"/>
            <a:ext cx="6578401" cy="2862322"/>
          </a:xfrm>
          <a:prstGeom prst="rect">
            <a:avLst/>
          </a:prstGeom>
        </p:spPr>
        <p:txBody>
          <a:bodyPr wrap="square">
            <a:spAutoFit/>
          </a:bodyPr>
          <a:lstStyle/>
          <a:p>
            <a:pPr marL="55563" indent="339725">
              <a:spcBef>
                <a:spcPts val="0"/>
              </a:spcBef>
              <a:buSzPts val="1600"/>
              <a:buFont typeface="Arial" panose="020B0604020202020204" pitchFamily="34" charset="0"/>
              <a:buNone/>
            </a:pPr>
            <a:r>
              <a:rPr lang="vi-VN" sz="6000" b="1" dirty="0">
                <a:solidFill>
                  <a:srgbClr val="FF0000"/>
                </a:solidFill>
                <a:latin typeface="#9Slide03 Arima Madurai Black" panose="00000A00000000000000" pitchFamily="2" charset="0"/>
                <a:ea typeface="Tahoma" panose="020B0604030504040204" pitchFamily="34" charset="0"/>
                <a:cs typeface="#9Slide03 Arima Madurai Black" panose="00000A00000000000000" pitchFamily="2" charset="0"/>
              </a:rPr>
              <a:t>Đề bài: Tả một </a:t>
            </a:r>
          </a:p>
          <a:p>
            <a:pPr marL="55563" indent="339725">
              <a:spcBef>
                <a:spcPts val="0"/>
              </a:spcBef>
              <a:buSzPts val="1600"/>
              <a:buFont typeface="Arial" panose="020B0604020202020204" pitchFamily="34" charset="0"/>
              <a:buNone/>
            </a:pPr>
            <a:r>
              <a:rPr lang="vi-VN" sz="6000" b="1" dirty="0">
                <a:solidFill>
                  <a:srgbClr val="FF0000"/>
                </a:solidFill>
                <a:latin typeface="#9Slide03 Arima Madurai Black" panose="00000A00000000000000" pitchFamily="2" charset="0"/>
                <a:ea typeface="Tahoma" panose="020B0604030504040204" pitchFamily="34" charset="0"/>
                <a:cs typeface="#9Slide03 Arima Madurai Black" panose="00000A00000000000000" pitchFamily="2" charset="0"/>
              </a:rPr>
              <a:t>đồ chơi mà em </a:t>
            </a:r>
          </a:p>
          <a:p>
            <a:pPr marL="55563" indent="339725">
              <a:spcBef>
                <a:spcPts val="0"/>
              </a:spcBef>
              <a:buSzPts val="1600"/>
              <a:buFont typeface="Arial" panose="020B0604020202020204" pitchFamily="34" charset="0"/>
              <a:buNone/>
            </a:pPr>
            <a:r>
              <a:rPr lang="vi-VN" sz="6000" b="1" dirty="0">
                <a:solidFill>
                  <a:srgbClr val="FF0000"/>
                </a:solidFill>
                <a:latin typeface="#9Slide03 Arima Madurai Black" panose="00000A00000000000000" pitchFamily="2" charset="0"/>
                <a:ea typeface="Tahoma" panose="020B0604030504040204" pitchFamily="34" charset="0"/>
                <a:cs typeface="#9Slide03 Arima Madurai Black" panose="00000A00000000000000" pitchFamily="2" charset="0"/>
              </a:rPr>
              <a:t>yêu thích.</a:t>
            </a:r>
          </a:p>
        </p:txBody>
      </p:sp>
    </p:spTree>
    <p:extLst>
      <p:ext uri="{BB962C8B-B14F-4D97-AF65-F5344CB8AC3E}">
        <p14:creationId xmlns:p14="http://schemas.microsoft.com/office/powerpoint/2010/main" val="20648219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14:presetBounceEnd="50667">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50667">
                                          <p:cBhvr additive="base">
                                            <p:cTn id="7" dur="750" fill="hold"/>
                                            <p:tgtEl>
                                              <p:spTgt spid="4"/>
                                            </p:tgtEl>
                                            <p:attrNameLst>
                                              <p:attrName>ppt_x</p:attrName>
                                            </p:attrNameLst>
                                          </p:cBhvr>
                                          <p:tavLst>
                                            <p:tav tm="0">
                                              <p:val>
                                                <p:strVal val="0-#ppt_w/2"/>
                                              </p:val>
                                            </p:tav>
                                            <p:tav tm="100000">
                                              <p:val>
                                                <p:strVal val="#ppt_x"/>
                                              </p:val>
                                            </p:tav>
                                          </p:tavLst>
                                        </p:anim>
                                        <p:anim calcmode="lin" valueType="num" p14:bounceEnd="50667">
                                          <p:cBhvr additive="base">
                                            <p:cTn id="8" dur="75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14:presetBounceEnd="50667">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14:bounceEnd="50667">
                                          <p:cBhvr additive="base">
                                            <p:cTn id="13" dur="750" fill="hold"/>
                                            <p:tgtEl>
                                              <p:spTgt spid="5"/>
                                            </p:tgtEl>
                                            <p:attrNameLst>
                                              <p:attrName>ppt_x</p:attrName>
                                            </p:attrNameLst>
                                          </p:cBhvr>
                                          <p:tavLst>
                                            <p:tav tm="0">
                                              <p:val>
                                                <p:strVal val="0-#ppt_w/2"/>
                                              </p:val>
                                            </p:tav>
                                            <p:tav tm="100000">
                                              <p:val>
                                                <p:strVal val="#ppt_x"/>
                                              </p:val>
                                            </p:tav>
                                          </p:tavLst>
                                        </p:anim>
                                        <p:anim calcmode="lin" valueType="num" p14:bounceEnd="50667">
                                          <p:cBhvr additive="base">
                                            <p:cTn id="14" dur="75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fade">
                                          <p:cBhvr>
                                            <p:cTn id="19" dur="1000"/>
                                            <p:tgtEl>
                                              <p:spTgt spid="10">
                                                <p:txEl>
                                                  <p:pRg st="0" end="0"/>
                                                </p:txEl>
                                              </p:spTgt>
                                            </p:tgtEl>
                                          </p:cBhvr>
                                        </p:animEffect>
                                        <p:anim calcmode="lin" valueType="num">
                                          <p:cBhvr>
                                            <p:cTn id="20"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0">
                                                <p:txEl>
                                                  <p:pRg st="1" end="1"/>
                                                </p:txEl>
                                              </p:spTgt>
                                            </p:tgtEl>
                                            <p:attrNameLst>
                                              <p:attrName>style.visibility</p:attrName>
                                            </p:attrNameLst>
                                          </p:cBhvr>
                                          <p:to>
                                            <p:strVal val="visible"/>
                                          </p:to>
                                        </p:set>
                                        <p:animEffect transition="in" filter="fade">
                                          <p:cBhvr>
                                            <p:cTn id="26" dur="1000"/>
                                            <p:tgtEl>
                                              <p:spTgt spid="10">
                                                <p:txEl>
                                                  <p:pRg st="1" end="1"/>
                                                </p:txEl>
                                              </p:spTgt>
                                            </p:tgtEl>
                                          </p:cBhvr>
                                        </p:animEffect>
                                        <p:anim calcmode="lin" valueType="num">
                                          <p:cBhvr>
                                            <p:cTn id="27"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0">
                                                <p:txEl>
                                                  <p:pRg st="2" end="2"/>
                                                </p:txEl>
                                              </p:spTgt>
                                            </p:tgtEl>
                                            <p:attrNameLst>
                                              <p:attrName>style.visibility</p:attrName>
                                            </p:attrNameLst>
                                          </p:cBhvr>
                                          <p:to>
                                            <p:strVal val="visible"/>
                                          </p:to>
                                        </p:set>
                                        <p:animEffect transition="in" filter="fade">
                                          <p:cBhvr>
                                            <p:cTn id="33" dur="1000"/>
                                            <p:tgtEl>
                                              <p:spTgt spid="10">
                                                <p:txEl>
                                                  <p:pRg st="2" end="2"/>
                                                </p:txEl>
                                              </p:spTgt>
                                            </p:tgtEl>
                                          </p:cBhvr>
                                        </p:animEffect>
                                        <p:anim calcmode="lin" valueType="num">
                                          <p:cBhvr>
                                            <p:cTn id="34"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build="allAtOnce"/>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750" fill="hold"/>
                                            <p:tgtEl>
                                              <p:spTgt spid="4"/>
                                            </p:tgtEl>
                                            <p:attrNameLst>
                                              <p:attrName>ppt_x</p:attrName>
                                            </p:attrNameLst>
                                          </p:cBhvr>
                                          <p:tavLst>
                                            <p:tav tm="0">
                                              <p:val>
                                                <p:strVal val="0-#ppt_w/2"/>
                                              </p:val>
                                            </p:tav>
                                            <p:tav tm="100000">
                                              <p:val>
                                                <p:strVal val="#ppt_x"/>
                                              </p:val>
                                            </p:tav>
                                          </p:tavLst>
                                        </p:anim>
                                        <p:anim calcmode="lin" valueType="num">
                                          <p:cBhvr additive="base">
                                            <p:cTn id="8" dur="75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750" fill="hold"/>
                                            <p:tgtEl>
                                              <p:spTgt spid="5"/>
                                            </p:tgtEl>
                                            <p:attrNameLst>
                                              <p:attrName>ppt_x</p:attrName>
                                            </p:attrNameLst>
                                          </p:cBhvr>
                                          <p:tavLst>
                                            <p:tav tm="0">
                                              <p:val>
                                                <p:strVal val="0-#ppt_w/2"/>
                                              </p:val>
                                            </p:tav>
                                            <p:tav tm="100000">
                                              <p:val>
                                                <p:strVal val="#ppt_x"/>
                                              </p:val>
                                            </p:tav>
                                          </p:tavLst>
                                        </p:anim>
                                        <p:anim calcmode="lin" valueType="num">
                                          <p:cBhvr additive="base">
                                            <p:cTn id="14" dur="75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fade">
                                          <p:cBhvr>
                                            <p:cTn id="19" dur="1000"/>
                                            <p:tgtEl>
                                              <p:spTgt spid="10">
                                                <p:txEl>
                                                  <p:pRg st="0" end="0"/>
                                                </p:txEl>
                                              </p:spTgt>
                                            </p:tgtEl>
                                          </p:cBhvr>
                                        </p:animEffect>
                                        <p:anim calcmode="lin" valueType="num">
                                          <p:cBhvr>
                                            <p:cTn id="20"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0">
                                                <p:txEl>
                                                  <p:pRg st="1" end="1"/>
                                                </p:txEl>
                                              </p:spTgt>
                                            </p:tgtEl>
                                            <p:attrNameLst>
                                              <p:attrName>style.visibility</p:attrName>
                                            </p:attrNameLst>
                                          </p:cBhvr>
                                          <p:to>
                                            <p:strVal val="visible"/>
                                          </p:to>
                                        </p:set>
                                        <p:animEffect transition="in" filter="fade">
                                          <p:cBhvr>
                                            <p:cTn id="26" dur="1000"/>
                                            <p:tgtEl>
                                              <p:spTgt spid="10">
                                                <p:txEl>
                                                  <p:pRg st="1" end="1"/>
                                                </p:txEl>
                                              </p:spTgt>
                                            </p:tgtEl>
                                          </p:cBhvr>
                                        </p:animEffect>
                                        <p:anim calcmode="lin" valueType="num">
                                          <p:cBhvr>
                                            <p:cTn id="27"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0">
                                                <p:txEl>
                                                  <p:pRg st="2" end="2"/>
                                                </p:txEl>
                                              </p:spTgt>
                                            </p:tgtEl>
                                            <p:attrNameLst>
                                              <p:attrName>style.visibility</p:attrName>
                                            </p:attrNameLst>
                                          </p:cBhvr>
                                          <p:to>
                                            <p:strVal val="visible"/>
                                          </p:to>
                                        </p:set>
                                        <p:animEffect transition="in" filter="fade">
                                          <p:cBhvr>
                                            <p:cTn id="33" dur="1000"/>
                                            <p:tgtEl>
                                              <p:spTgt spid="10">
                                                <p:txEl>
                                                  <p:pRg st="2" end="2"/>
                                                </p:txEl>
                                              </p:spTgt>
                                            </p:tgtEl>
                                          </p:cBhvr>
                                        </p:animEffect>
                                        <p:anim calcmode="lin" valueType="num">
                                          <p:cBhvr>
                                            <p:cTn id="34"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build="allAtOnce"/>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6082" b="6082"/>
          <a:stretch>
            <a:fillRect/>
          </a:stretch>
        </p:blipFill>
        <p:spPr>
          <a:xfrm>
            <a:off x="6707648" y="2884677"/>
            <a:ext cx="5356532" cy="3797916"/>
          </a:xfrm>
        </p:spPr>
      </p:pic>
      <p:pic>
        <p:nvPicPr>
          <p:cNvPr id="10" name="Picture Placeholder 9"/>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8852" b="18852"/>
          <a:stretch>
            <a:fillRect/>
          </a:stretch>
        </p:blipFill>
        <p:spPr>
          <a:xfrm>
            <a:off x="2246684" y="778140"/>
            <a:ext cx="6002040" cy="3738922"/>
          </a:xfrm>
        </p:spPr>
      </p:pic>
      <p:pic>
        <p:nvPicPr>
          <p:cNvPr id="2" name="图片 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973715" y="246095"/>
            <a:ext cx="4171546" cy="1064090"/>
          </a:xfrm>
          <a:prstGeom prst="rect">
            <a:avLst/>
          </a:prstGeom>
        </p:spPr>
      </p:pic>
      <p:pic>
        <p:nvPicPr>
          <p:cNvPr id="9" name="图片 8"/>
          <p:cNvPicPr>
            <a:picLocks noChangeAspect="1"/>
          </p:cNvPicPr>
          <p:nvPr/>
        </p:nvPicPr>
        <p:blipFill>
          <a:blip r:embed="rId6"/>
          <a:stretch>
            <a:fillRect/>
          </a:stretch>
        </p:blipFill>
        <p:spPr>
          <a:xfrm>
            <a:off x="873616" y="3272898"/>
            <a:ext cx="3100099" cy="2746713"/>
          </a:xfrm>
          <a:prstGeom prst="rect">
            <a:avLst/>
          </a:prstGeom>
        </p:spPr>
      </p:pic>
    </p:spTree>
    <p:extLst>
      <p:ext uri="{BB962C8B-B14F-4D97-AF65-F5344CB8AC3E}">
        <p14:creationId xmlns:p14="http://schemas.microsoft.com/office/powerpoint/2010/main" val="881652947"/>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14:presetBounceEnd="50667">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50667">
                                          <p:cBhvr additive="base">
                                            <p:cTn id="7" dur="750" fill="hold"/>
                                            <p:tgtEl>
                                              <p:spTgt spid="9"/>
                                            </p:tgtEl>
                                            <p:attrNameLst>
                                              <p:attrName>ppt_x</p:attrName>
                                            </p:attrNameLst>
                                          </p:cBhvr>
                                          <p:tavLst>
                                            <p:tav tm="0">
                                              <p:val>
                                                <p:strVal val="0-#ppt_w/2"/>
                                              </p:val>
                                            </p:tav>
                                            <p:tav tm="100000">
                                              <p:val>
                                                <p:strVal val="#ppt_x"/>
                                              </p:val>
                                            </p:tav>
                                          </p:tavLst>
                                        </p:anim>
                                        <p:anim calcmode="lin" valueType="num" p14:bounceEnd="50667">
                                          <p:cBhvr additive="base">
                                            <p:cTn id="8" dur="75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1+#ppt_w/2"/>
                                              </p:val>
                                            </p:tav>
                                            <p:tav tm="100000">
                                              <p:val>
                                                <p:strVal val="#ppt_x"/>
                                              </p:val>
                                            </p:tav>
                                          </p:tavLst>
                                        </p:anim>
                                        <p:anim calcmode="lin" valueType="num">
                                          <p:cBhvr additive="base">
                                            <p:cTn id="20"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0-#ppt_w/2"/>
                                              </p:val>
                                            </p:tav>
                                            <p:tav tm="100000">
                                              <p:val>
                                                <p:strVal val="#ppt_x"/>
                                              </p:val>
                                            </p:tav>
                                          </p:tavLst>
                                        </p:anim>
                                        <p:anim calcmode="lin" valueType="num">
                                          <p:cBhvr additive="base">
                                            <p:cTn id="8" dur="75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1+#ppt_w/2"/>
                                              </p:val>
                                            </p:tav>
                                            <p:tav tm="100000">
                                              <p:val>
                                                <p:strVal val="#ppt_x"/>
                                              </p:val>
                                            </p:tav>
                                          </p:tavLst>
                                        </p:anim>
                                        <p:anim calcmode="lin" valueType="num">
                                          <p:cBhvr additive="base">
                                            <p:cTn id="20"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18843" b="18843"/>
          <a:stretch>
            <a:fillRect/>
          </a:stretch>
        </p:blipFill>
        <p:spPr>
          <a:xfrm>
            <a:off x="4348470" y="1080951"/>
            <a:ext cx="5466068" cy="3405044"/>
          </a:xfrm>
        </p:spPr>
      </p:pic>
      <p:pic>
        <p:nvPicPr>
          <p:cNvPr id="2" name="图片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9805" y="-261067"/>
            <a:ext cx="4171546" cy="1064090"/>
          </a:xfrm>
          <a:prstGeom prst="rect">
            <a:avLst/>
          </a:prstGeom>
        </p:spPr>
      </p:pic>
      <p:pic>
        <p:nvPicPr>
          <p:cNvPr id="6" name="图片 5"/>
          <p:cNvPicPr>
            <a:picLocks noChangeAspect="1"/>
          </p:cNvPicPr>
          <p:nvPr/>
        </p:nvPicPr>
        <p:blipFill>
          <a:blip r:embed="rId5"/>
          <a:stretch>
            <a:fillRect/>
          </a:stretch>
        </p:blipFill>
        <p:spPr>
          <a:xfrm>
            <a:off x="241785" y="504068"/>
            <a:ext cx="3701452" cy="1695806"/>
          </a:xfrm>
          <a:prstGeom prst="rect">
            <a:avLst/>
          </a:prstGeom>
        </p:spPr>
      </p:pic>
      <p:pic>
        <p:nvPicPr>
          <p:cNvPr id="7" name="图片 6"/>
          <p:cNvPicPr>
            <a:picLocks noChangeAspect="1"/>
          </p:cNvPicPr>
          <p:nvPr/>
        </p:nvPicPr>
        <p:blipFill>
          <a:blip r:embed="rId6"/>
          <a:stretch>
            <a:fillRect/>
          </a:stretch>
        </p:blipFill>
        <p:spPr>
          <a:xfrm>
            <a:off x="8804812" y="4252327"/>
            <a:ext cx="1871906" cy="2605673"/>
          </a:xfrm>
          <a:prstGeom prst="rect">
            <a:avLst/>
          </a:prstGeom>
        </p:spPr>
      </p:pic>
      <p:pic>
        <p:nvPicPr>
          <p:cNvPr id="8" name="图片 7"/>
          <p:cNvPicPr>
            <a:picLocks noChangeAspect="1"/>
          </p:cNvPicPr>
          <p:nvPr/>
        </p:nvPicPr>
        <p:blipFill>
          <a:blip r:embed="rId7"/>
          <a:stretch>
            <a:fillRect/>
          </a:stretch>
        </p:blipFill>
        <p:spPr>
          <a:xfrm>
            <a:off x="9546974" y="0"/>
            <a:ext cx="2259488" cy="6096001"/>
          </a:xfrm>
          <a:prstGeom prst="rect">
            <a:avLst/>
          </a:prstGeom>
        </p:spPr>
      </p:pic>
      <p:pic>
        <p:nvPicPr>
          <p:cNvPr id="20" name="Picture 19"/>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56724" y="1351971"/>
            <a:ext cx="4844503" cy="6858000"/>
          </a:xfrm>
          <a:prstGeom prst="rect">
            <a:avLst/>
          </a:prstGeom>
        </p:spPr>
      </p:pic>
    </p:spTree>
    <p:extLst>
      <p:ext uri="{BB962C8B-B14F-4D97-AF65-F5344CB8AC3E}">
        <p14:creationId xmlns:p14="http://schemas.microsoft.com/office/powerpoint/2010/main" val="252663902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14:presetBounceEnd="50667">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50667">
                                          <p:cBhvr additive="base">
                                            <p:cTn id="7" dur="750" fill="hold"/>
                                            <p:tgtEl>
                                              <p:spTgt spid="6"/>
                                            </p:tgtEl>
                                            <p:attrNameLst>
                                              <p:attrName>ppt_x</p:attrName>
                                            </p:attrNameLst>
                                          </p:cBhvr>
                                          <p:tavLst>
                                            <p:tav tm="0">
                                              <p:val>
                                                <p:strVal val="0-#ppt_w/2"/>
                                              </p:val>
                                            </p:tav>
                                            <p:tav tm="100000">
                                              <p:val>
                                                <p:strVal val="#ppt_x"/>
                                              </p:val>
                                            </p:tav>
                                          </p:tavLst>
                                        </p:anim>
                                        <p:anim calcmode="lin" valueType="num" p14:bounceEnd="50667">
                                          <p:cBhvr additive="base">
                                            <p:cTn id="8" dur="75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14:presetBounceEnd="50667">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14:bounceEnd="50667">
                                          <p:cBhvr additive="base">
                                            <p:cTn id="13" dur="750" fill="hold"/>
                                            <p:tgtEl>
                                              <p:spTgt spid="7"/>
                                            </p:tgtEl>
                                            <p:attrNameLst>
                                              <p:attrName>ppt_x</p:attrName>
                                            </p:attrNameLst>
                                          </p:cBhvr>
                                          <p:tavLst>
                                            <p:tav tm="0">
                                              <p:val>
                                                <p:strVal val="1+#ppt_w/2"/>
                                              </p:val>
                                            </p:tav>
                                            <p:tav tm="100000">
                                              <p:val>
                                                <p:strVal val="#ppt_x"/>
                                              </p:val>
                                            </p:tav>
                                          </p:tavLst>
                                        </p:anim>
                                        <p:anim calcmode="lin" valueType="num" p14:bounceEnd="50667">
                                          <p:cBhvr additive="base">
                                            <p:cTn id="14" dur="75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14:presetBounceEnd="50667">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14:bounceEnd="50667">
                                          <p:cBhvr additive="base">
                                            <p:cTn id="19" dur="750" fill="hold"/>
                                            <p:tgtEl>
                                              <p:spTgt spid="8"/>
                                            </p:tgtEl>
                                            <p:attrNameLst>
                                              <p:attrName>ppt_x</p:attrName>
                                            </p:attrNameLst>
                                          </p:cBhvr>
                                          <p:tavLst>
                                            <p:tav tm="0">
                                              <p:val>
                                                <p:strVal val="#ppt_x"/>
                                              </p:val>
                                            </p:tav>
                                            <p:tav tm="100000">
                                              <p:val>
                                                <p:strVal val="#ppt_x"/>
                                              </p:val>
                                            </p:tav>
                                          </p:tavLst>
                                        </p:anim>
                                        <p:anim calcmode="lin" valueType="num" p14:bounceEnd="50667">
                                          <p:cBhvr additive="base">
                                            <p:cTn id="20" dur="75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ppt_x"/>
                                              </p:val>
                                            </p:tav>
                                            <p:tav tm="100000">
                                              <p:val>
                                                <p:strVal val="#ppt_x"/>
                                              </p:val>
                                            </p:tav>
                                          </p:tavLst>
                                        </p:anim>
                                        <p:anim calcmode="lin" valueType="num">
                                          <p:cBhvr additive="base">
                                            <p:cTn id="3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0-#ppt_w/2"/>
                                              </p:val>
                                            </p:tav>
                                            <p:tav tm="100000">
                                              <p:val>
                                                <p:strVal val="#ppt_x"/>
                                              </p:val>
                                            </p:tav>
                                          </p:tavLst>
                                        </p:anim>
                                        <p:anim calcmode="lin" valueType="num">
                                          <p:cBhvr additive="base">
                                            <p:cTn id="8" dur="75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750" fill="hold"/>
                                            <p:tgtEl>
                                              <p:spTgt spid="7"/>
                                            </p:tgtEl>
                                            <p:attrNameLst>
                                              <p:attrName>ppt_x</p:attrName>
                                            </p:attrNameLst>
                                          </p:cBhvr>
                                          <p:tavLst>
                                            <p:tav tm="0">
                                              <p:val>
                                                <p:strVal val="1+#ppt_w/2"/>
                                              </p:val>
                                            </p:tav>
                                            <p:tav tm="100000">
                                              <p:val>
                                                <p:strVal val="#ppt_x"/>
                                              </p:val>
                                            </p:tav>
                                          </p:tavLst>
                                        </p:anim>
                                        <p:anim calcmode="lin" valueType="num">
                                          <p:cBhvr additive="base">
                                            <p:cTn id="14" dur="75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750" fill="hold"/>
                                            <p:tgtEl>
                                              <p:spTgt spid="8"/>
                                            </p:tgtEl>
                                            <p:attrNameLst>
                                              <p:attrName>ppt_x</p:attrName>
                                            </p:attrNameLst>
                                          </p:cBhvr>
                                          <p:tavLst>
                                            <p:tav tm="0">
                                              <p:val>
                                                <p:strVal val="#ppt_x"/>
                                              </p:val>
                                            </p:tav>
                                            <p:tav tm="100000">
                                              <p:val>
                                                <p:strVal val="#ppt_x"/>
                                              </p:val>
                                            </p:tav>
                                          </p:tavLst>
                                        </p:anim>
                                        <p:anim calcmode="lin" valueType="num">
                                          <p:cBhvr additive="base">
                                            <p:cTn id="20" dur="75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ppt_x"/>
                                              </p:val>
                                            </p:tav>
                                            <p:tav tm="100000">
                                              <p:val>
                                                <p:strVal val="#ppt_x"/>
                                              </p:val>
                                            </p:tav>
                                          </p:tavLst>
                                        </p:anim>
                                        <p:anim calcmode="lin" valueType="num">
                                          <p:cBhvr additive="base">
                                            <p:cTn id="3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3">
            <a:extLst>
              <a:ext uri="{BEBA8EAE-BF5A-486C-A8C5-ECC9F3942E4B}">
                <a14:imgProps xmlns:a14="http://schemas.microsoft.com/office/drawing/2010/main">
                  <a14:imgLayer r:embed="rId4">
                    <a14:imgEffect>
                      <a14:backgroundRemoval t="307" b="100000" l="0" r="100000">
                        <a14:foregroundMark x1="7800" y1="21319" x2="7800" y2="21319"/>
                        <a14:foregroundMark x1="67200" y1="9816" x2="67200" y2="10123"/>
                      </a14:backgroundRemoval>
                    </a14:imgEffect>
                  </a14:imgLayer>
                </a14:imgProps>
              </a:ext>
              <a:ext uri="{28A0092B-C50C-407E-A947-70E740481C1C}">
                <a14:useLocalDpi xmlns:a14="http://schemas.microsoft.com/office/drawing/2010/main" val="0"/>
              </a:ext>
            </a:extLst>
          </a:blip>
          <a:stretch>
            <a:fillRect/>
          </a:stretch>
        </p:blipFill>
        <p:spPr>
          <a:xfrm>
            <a:off x="324420" y="2908992"/>
            <a:ext cx="3028380" cy="3949008"/>
          </a:xfrm>
          <a:prstGeom prst="rect">
            <a:avLst/>
          </a:prstGeom>
        </p:spPr>
      </p:pic>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88018" y="3092151"/>
            <a:ext cx="2750216" cy="3664838"/>
          </a:xfrm>
          <a:prstGeom prst="rect">
            <a:avLst/>
          </a:prstGeom>
        </p:spPr>
      </p:pic>
      <p:pic>
        <p:nvPicPr>
          <p:cNvPr id="1026" name="Picture 2" descr="Hình ảnh Máy Bay đám Mây Máy Bay Mô Hình Máy Bay Hd Máy Bay, Phương Tiện,  Hình, Hd Máy Bay Vector và PNG với nền trong suốt để tải xuống miễn"/>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0" r="100000"/>
                    </a14:imgEffect>
                  </a14:imgLayer>
                </a14:imgProps>
              </a:ext>
              <a:ext uri="{28A0092B-C50C-407E-A947-70E740481C1C}">
                <a14:useLocalDpi xmlns:a14="http://schemas.microsoft.com/office/drawing/2010/main" val="0"/>
              </a:ext>
            </a:extLst>
          </a:blip>
          <a:srcRect/>
          <a:stretch>
            <a:fillRect/>
          </a:stretch>
        </p:blipFill>
        <p:spPr bwMode="auto">
          <a:xfrm>
            <a:off x="5653548" y="-2275710"/>
            <a:ext cx="6096000" cy="762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ình ảnh Xoay đầu Vẽ Tay Minh Họa Con Quay Tròn Đồ, Minh Họa Con Quay, đầu  Kéo Vẽ Tay, Con Quay Tròn miễn phí tải tập tin PNG PSDComment và Vecto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358708" y="-763652"/>
            <a:ext cx="5364697" cy="5364698"/>
          </a:xfrm>
          <a:prstGeom prst="rect">
            <a:avLst/>
          </a:prstGeom>
          <a:noFill/>
          <a:extLst>
            <a:ext uri="{909E8E84-426E-40DD-AFC4-6F175D3DCCD1}">
              <a14:hiddenFill xmlns:a14="http://schemas.microsoft.com/office/drawing/2010/main">
                <a:solidFill>
                  <a:srgbClr val="FFFFFF"/>
                </a:solidFill>
              </a14:hiddenFill>
            </a:ext>
          </a:extLst>
        </p:spPr>
      </p:pic>
      <p:pic>
        <p:nvPicPr>
          <p:cNvPr id="21" name="图片 8"/>
          <p:cNvPicPr>
            <a:picLocks noChangeAspect="1"/>
          </p:cNvPicPr>
          <p:nvPr/>
        </p:nvPicPr>
        <p:blipFill>
          <a:blip r:embed="rId10"/>
          <a:stretch>
            <a:fillRect/>
          </a:stretch>
        </p:blipFill>
        <p:spPr>
          <a:xfrm>
            <a:off x="10331935" y="3196517"/>
            <a:ext cx="1860065" cy="3456106"/>
          </a:xfrm>
          <a:prstGeom prst="rect">
            <a:avLst/>
          </a:prstGeom>
        </p:spPr>
      </p:pic>
    </p:spTree>
    <p:extLst>
      <p:ext uri="{BB962C8B-B14F-4D97-AF65-F5344CB8AC3E}">
        <p14:creationId xmlns:p14="http://schemas.microsoft.com/office/powerpoint/2010/main" val="2556099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45" presetClass="entr" presetSubtype="0" fill="hold" nodeType="clickEffect">
                                  <p:stCondLst>
                                    <p:cond delay="0"/>
                                  </p:stCondLst>
                                  <p:childTnLst>
                                    <p:set>
                                      <p:cBhvr>
                                        <p:cTn id="16" dur="1" fill="hold">
                                          <p:stCondLst>
                                            <p:cond delay="0"/>
                                          </p:stCondLst>
                                        </p:cTn>
                                        <p:tgtEl>
                                          <p:spTgt spid="1028"/>
                                        </p:tgtEl>
                                        <p:attrNameLst>
                                          <p:attrName>style.visibility</p:attrName>
                                        </p:attrNameLst>
                                      </p:cBhvr>
                                      <p:to>
                                        <p:strVal val="visible"/>
                                      </p:to>
                                    </p:set>
                                    <p:animEffect transition="in" filter="fade">
                                      <p:cBhvr>
                                        <p:cTn id="17" dur="2000"/>
                                        <p:tgtEl>
                                          <p:spTgt spid="1028"/>
                                        </p:tgtEl>
                                      </p:cBhvr>
                                    </p:animEffect>
                                    <p:anim calcmode="lin" valueType="num">
                                      <p:cBhvr>
                                        <p:cTn id="18" dur="2000" fill="hold"/>
                                        <p:tgtEl>
                                          <p:spTgt spid="1028"/>
                                        </p:tgtEl>
                                        <p:attrNameLst>
                                          <p:attrName>ppt_w</p:attrName>
                                        </p:attrNameLst>
                                      </p:cBhvr>
                                      <p:tavLst>
                                        <p:tav tm="0" fmla="#ppt_w*sin(2.5*pi*$)">
                                          <p:val>
                                            <p:fltVal val="0"/>
                                          </p:val>
                                        </p:tav>
                                        <p:tav tm="100000">
                                          <p:val>
                                            <p:fltVal val="1"/>
                                          </p:val>
                                        </p:tav>
                                      </p:tavLst>
                                    </p:anim>
                                    <p:anim calcmode="lin" valueType="num">
                                      <p:cBhvr>
                                        <p:cTn id="19" dur="2000" fill="hold"/>
                                        <p:tgtEl>
                                          <p:spTgt spid="1028"/>
                                        </p:tgtEl>
                                        <p:attrNameLst>
                                          <p:attrName>ppt_h</p:attrName>
                                        </p:attrNameLst>
                                      </p:cBhvr>
                                      <p:tavLst>
                                        <p:tav tm="0">
                                          <p:val>
                                            <p:strVal val="#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26" presetClass="entr" presetSubtype="0"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ipe(down)">
                                      <p:cBhvr>
                                        <p:cTn id="24" dur="580">
                                          <p:stCondLst>
                                            <p:cond delay="0"/>
                                          </p:stCondLst>
                                        </p:cTn>
                                        <p:tgtEl>
                                          <p:spTgt spid="18"/>
                                        </p:tgtEl>
                                      </p:cBhvr>
                                    </p:animEffect>
                                    <p:anim calcmode="lin" valueType="num">
                                      <p:cBhvr>
                                        <p:cTn id="25"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30" dur="26">
                                          <p:stCondLst>
                                            <p:cond delay="650"/>
                                          </p:stCondLst>
                                        </p:cTn>
                                        <p:tgtEl>
                                          <p:spTgt spid="18"/>
                                        </p:tgtEl>
                                      </p:cBhvr>
                                      <p:to x="100000" y="60000"/>
                                    </p:animScale>
                                    <p:animScale>
                                      <p:cBhvr>
                                        <p:cTn id="31" dur="166" decel="50000">
                                          <p:stCondLst>
                                            <p:cond delay="676"/>
                                          </p:stCondLst>
                                        </p:cTn>
                                        <p:tgtEl>
                                          <p:spTgt spid="18"/>
                                        </p:tgtEl>
                                      </p:cBhvr>
                                      <p:to x="100000" y="100000"/>
                                    </p:animScale>
                                    <p:animScale>
                                      <p:cBhvr>
                                        <p:cTn id="32" dur="26">
                                          <p:stCondLst>
                                            <p:cond delay="1312"/>
                                          </p:stCondLst>
                                        </p:cTn>
                                        <p:tgtEl>
                                          <p:spTgt spid="18"/>
                                        </p:tgtEl>
                                      </p:cBhvr>
                                      <p:to x="100000" y="80000"/>
                                    </p:animScale>
                                    <p:animScale>
                                      <p:cBhvr>
                                        <p:cTn id="33" dur="166" decel="50000">
                                          <p:stCondLst>
                                            <p:cond delay="1338"/>
                                          </p:stCondLst>
                                        </p:cTn>
                                        <p:tgtEl>
                                          <p:spTgt spid="18"/>
                                        </p:tgtEl>
                                      </p:cBhvr>
                                      <p:to x="100000" y="100000"/>
                                    </p:animScale>
                                    <p:animScale>
                                      <p:cBhvr>
                                        <p:cTn id="34" dur="26">
                                          <p:stCondLst>
                                            <p:cond delay="1642"/>
                                          </p:stCondLst>
                                        </p:cTn>
                                        <p:tgtEl>
                                          <p:spTgt spid="18"/>
                                        </p:tgtEl>
                                      </p:cBhvr>
                                      <p:to x="100000" y="90000"/>
                                    </p:animScale>
                                    <p:animScale>
                                      <p:cBhvr>
                                        <p:cTn id="35" dur="166" decel="50000">
                                          <p:stCondLst>
                                            <p:cond delay="1668"/>
                                          </p:stCondLst>
                                        </p:cTn>
                                        <p:tgtEl>
                                          <p:spTgt spid="18"/>
                                        </p:tgtEl>
                                      </p:cBhvr>
                                      <p:to x="100000" y="100000"/>
                                    </p:animScale>
                                    <p:animScale>
                                      <p:cBhvr>
                                        <p:cTn id="36" dur="26">
                                          <p:stCondLst>
                                            <p:cond delay="1808"/>
                                          </p:stCondLst>
                                        </p:cTn>
                                        <p:tgtEl>
                                          <p:spTgt spid="18"/>
                                        </p:tgtEl>
                                      </p:cBhvr>
                                      <p:to x="100000" y="95000"/>
                                    </p:animScale>
                                    <p:animScale>
                                      <p:cBhvr>
                                        <p:cTn id="37" dur="166" decel="50000">
                                          <p:stCondLst>
                                            <p:cond delay="1834"/>
                                          </p:stCondLst>
                                        </p:cTn>
                                        <p:tgtEl>
                                          <p:spTgt spid="18"/>
                                        </p:tgtEl>
                                      </p:cBhvr>
                                      <p:to x="100000" y="100000"/>
                                    </p:animScale>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nodeType="clickEffect">
                                  <p:stCondLst>
                                    <p:cond delay="0"/>
                                  </p:stCondLst>
                                  <p:childTnLst>
                                    <p:set>
                                      <p:cBhvr>
                                        <p:cTn id="41" dur="1" fill="hold">
                                          <p:stCondLst>
                                            <p:cond delay="0"/>
                                          </p:stCondLst>
                                        </p:cTn>
                                        <p:tgtEl>
                                          <p:spTgt spid="1026"/>
                                        </p:tgtEl>
                                        <p:attrNameLst>
                                          <p:attrName>style.visibility</p:attrName>
                                        </p:attrNameLst>
                                      </p:cBhvr>
                                      <p:to>
                                        <p:strVal val="visible"/>
                                      </p:to>
                                    </p:set>
                                    <p:anim calcmode="lin" valueType="num">
                                      <p:cBhvr additive="base">
                                        <p:cTn id="42" dur="500" fill="hold"/>
                                        <p:tgtEl>
                                          <p:spTgt spid="1026"/>
                                        </p:tgtEl>
                                        <p:attrNameLst>
                                          <p:attrName>ppt_x</p:attrName>
                                        </p:attrNameLst>
                                      </p:cBhvr>
                                      <p:tavLst>
                                        <p:tav tm="0">
                                          <p:val>
                                            <p:strVal val="0-#ppt_w/2"/>
                                          </p:val>
                                        </p:tav>
                                        <p:tav tm="100000">
                                          <p:val>
                                            <p:strVal val="#ppt_x"/>
                                          </p:val>
                                        </p:tav>
                                      </p:tavLst>
                                    </p:anim>
                                    <p:anim calcmode="lin" valueType="num">
                                      <p:cBhvr additive="base">
                                        <p:cTn id="43" dur="500" fill="hold"/>
                                        <p:tgtEl>
                                          <p:spTgt spid="10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634A2906-ED83-402A-8382-35FFF68E7512"/>
  <p:tag name="ISPRING_SCORM_ENDPOINT" val="&lt;endpoint&gt;&lt;enable&gt;0&lt;/enable&gt;&lt;lrs&gt;http://&lt;/lrs&gt;&lt;auth&gt;0&lt;/auth&gt;&lt;login&gt;&lt;/login&gt;&lt;password&gt;&lt;/password&gt;&lt;key&gt;&lt;/key&gt;&lt;name&gt;&lt;/name&gt;&lt;email&gt;&lt;/email&gt;&lt;/endpoint&gt;&#10;"/>
  <p:tag name="ISPRING_SCORM_RATE_SLIDES" val="1"/>
  <p:tag name="ISPRINGONLINEFOLDERID" val="0"/>
  <p:tag name="ISPRINGONLINEFOLDERPATH" val="Content List"/>
  <p:tag name="ISPRINGCLOUDFOLDERID" val="0"/>
  <p:tag name="ISPRINGCLOUDFOLDERPATH" val="Repository"/>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PRESENTATION_TITLE" val="寒假生活"/>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0rbm11sd">
      <a:majorFont>
        <a:latin typeface="微软雅黑" panose="020F0302020204030204"/>
        <a:ea typeface="方正卡通简体"/>
        <a:cs typeface=""/>
      </a:majorFont>
      <a:minorFont>
        <a:latin typeface="微软雅黑" panose="020F0502020204030204"/>
        <a:ea typeface="方正卡通简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0rbm11sd">
      <a:majorFont>
        <a:latin typeface="微软雅黑" panose="020F0302020204030204"/>
        <a:ea typeface="方正卡通简体"/>
        <a:cs typeface=""/>
      </a:majorFont>
      <a:minorFont>
        <a:latin typeface="微软雅黑" panose="020F0502020204030204"/>
        <a:ea typeface="方正卡通简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669</TotalTime>
  <Words>986</Words>
  <Application>Microsoft Office PowerPoint</Application>
  <PresentationFormat>Widescreen</PresentationFormat>
  <Paragraphs>112</Paragraphs>
  <Slides>22</Slides>
  <Notes>22</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22</vt:i4>
      </vt:variant>
    </vt:vector>
  </HeadingPairs>
  <TitlesOfParts>
    <vt:vector size="37" baseType="lpstr">
      <vt:lpstr>Calibri</vt:lpstr>
      <vt:lpstr>Wingdings</vt:lpstr>
      <vt:lpstr>inpin heiti</vt:lpstr>
      <vt:lpstr>Arial</vt:lpstr>
      <vt:lpstr>Times New Roman</vt:lpstr>
      <vt:lpstr>UTM Gradoo</vt:lpstr>
      <vt:lpstr>#9Slide03 Arima Madurai Black</vt:lpstr>
      <vt:lpstr>UTM Seagull</vt:lpstr>
      <vt:lpstr>UVN Saigon</vt:lpstr>
      <vt:lpstr>Microsoft YaHei</vt:lpstr>
      <vt:lpstr>UTM Mother</vt:lpstr>
      <vt:lpstr>Crushed</vt:lpstr>
      <vt:lpstr>第一PPT，www.1ppt.com</vt:lpstr>
      <vt:lpstr>1_Office 主题​​</vt:lpstr>
      <vt:lpstr>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Luyện tập miêu tả đồ vật</dc:title>
  <dc:creator>TQ_MANG NON</dc:creator>
  <cp:keywords>Măng non teams</cp:keywords>
  <dc:description/>
  <cp:lastModifiedBy>Lan Anh Dương</cp:lastModifiedBy>
  <cp:revision>364</cp:revision>
  <dcterms:created xsi:type="dcterms:W3CDTF">2018-01-08T09:45:44Z</dcterms:created>
  <dcterms:modified xsi:type="dcterms:W3CDTF">2023-07-23T09:28:00Z</dcterms:modified>
</cp:coreProperties>
</file>