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handoutMasterIdLst>
    <p:handoutMasterId r:id="rId40"/>
  </p:handoutMasterIdLst>
  <p:sldIdLst>
    <p:sldId id="257" r:id="rId2"/>
    <p:sldId id="258" r:id="rId3"/>
    <p:sldId id="277" r:id="rId4"/>
    <p:sldId id="281" r:id="rId5"/>
    <p:sldId id="282" r:id="rId6"/>
    <p:sldId id="283" r:id="rId7"/>
    <p:sldId id="284" r:id="rId8"/>
    <p:sldId id="285" r:id="rId9"/>
    <p:sldId id="278" r:id="rId10"/>
    <p:sldId id="290" r:id="rId11"/>
    <p:sldId id="287" r:id="rId12"/>
    <p:sldId id="291" r:id="rId13"/>
    <p:sldId id="293" r:id="rId14"/>
    <p:sldId id="294" r:id="rId15"/>
    <p:sldId id="295" r:id="rId16"/>
    <p:sldId id="296" r:id="rId17"/>
    <p:sldId id="297" r:id="rId18"/>
    <p:sldId id="298" r:id="rId19"/>
    <p:sldId id="299" r:id="rId20"/>
    <p:sldId id="289" r:id="rId21"/>
    <p:sldId id="292" r:id="rId22"/>
    <p:sldId id="300" r:id="rId23"/>
    <p:sldId id="301" r:id="rId24"/>
    <p:sldId id="302" r:id="rId25"/>
    <p:sldId id="303" r:id="rId26"/>
    <p:sldId id="304" r:id="rId27"/>
    <p:sldId id="279" r:id="rId28"/>
    <p:sldId id="288" r:id="rId29"/>
    <p:sldId id="305" r:id="rId30"/>
    <p:sldId id="306" r:id="rId31"/>
    <p:sldId id="307" r:id="rId32"/>
    <p:sldId id="280" r:id="rId33"/>
    <p:sldId id="266" r:id="rId34"/>
    <p:sldId id="308" r:id="rId35"/>
    <p:sldId id="311" r:id="rId36"/>
    <p:sldId id="312" r:id="rId37"/>
    <p:sldId id="313" r:id="rId38"/>
    <p:sldId id="276" r:id="rId39"/>
  </p:sldIdLst>
  <p:sldSz cx="12192000" cy="6858000"/>
  <p:notesSz cx="6858000" cy="9144000"/>
  <p:embeddedFontLst>
    <p:embeddedFont>
      <p:font typeface="#9Slide03 AmpleSoft Bold" panose="020B0604020202020204" charset="0"/>
      <p:regular r:id="rId41"/>
    </p:embeddedFont>
    <p:embeddedFont>
      <p:font typeface="#9Slide06 DeathRattle BB" panose="020B0604020202020204" charset="0"/>
      <p:regular r:id="rId42"/>
    </p:embeddedFont>
    <p:embeddedFont>
      <p:font typeface="Calibri" panose="020F0502020204030204" pitchFamily="34" charset="0"/>
      <p:regular r:id="rId43"/>
      <p:bold r:id="rId44"/>
      <p:italic r:id="rId45"/>
      <p:boldItalic r:id="rId46"/>
    </p:embeddedFont>
    <p:embeddedFont>
      <p:font typeface="Calibri Light" panose="020F0302020204030204" pitchFamily="34" charset="0"/>
      <p:regular r:id="rId47"/>
      <p:italic r:id="rId48"/>
    </p:embeddedFont>
  </p:embeddedFont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1F4E79"/>
    <a:srgbClr val="BC916F"/>
    <a:srgbClr val="F3E4A2"/>
    <a:srgbClr val="814E40"/>
    <a:srgbClr val="FFF65A"/>
    <a:srgbClr val="E9454B"/>
    <a:srgbClr val="5D3A36"/>
    <a:srgbClr val="AF7C76"/>
    <a:srgbClr val="F3AF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4" d="100"/>
          <a:sy n="64" d="100"/>
        </p:scale>
        <p:origin x="3115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20" Type="http://schemas.openxmlformats.org/officeDocument/2006/relationships/slide" Target="slides/slide19.xml"/><Relationship Id="rId41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C38B9A-1CB5-4BC1-9EAE-F3DF2ECF74A5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458B03-698B-4C5A-BFB6-3D98D3637E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5253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35781-0EDF-4F73-A6E8-E394C57078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054450-93C1-458F-A239-459EEC0A99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13EC09-1019-451A-A9D3-6CD0D1DF8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F7A81-E184-4223-A8FB-A67AA2728F41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3FB2F0-BAB3-45BE-A387-5D7BBF397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9CD2E9-8BBD-47F1-A8A9-01BAA7D64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AFEFB-6BC8-49D5-892B-850A7F6858C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13233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D916C-2FE2-46F2-93D5-311142E34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C73126-E515-498A-B087-21D7C67B7F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D0B722-EAB9-4F70-89DF-D9770261FF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F7A81-E184-4223-A8FB-A67AA2728F41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5576EB-D920-4F00-B55F-FFE50791D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F2ED0A-2A7A-4221-A31E-FBB17D483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AFEFB-6BC8-49D5-892B-850A7F6858C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66759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AE54A2-5C6B-4E0D-86CD-9CF87BAD04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918533-A9CF-480F-9712-9712D45C6B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4F2731-0CA3-43AF-A75D-07530F104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F7A81-E184-4223-A8FB-A67AA2728F41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858078-2758-4B02-A766-5272CA1F0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10E971-0D6D-4E30-8D96-12BD75613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AFEFB-6BC8-49D5-892B-850A7F6858C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77736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F38B9-EABF-4BF2-B407-46A79338B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643789-E18A-4FD9-A99C-FCFBF5DB0D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144062-3B58-4D82-B20D-92D4F8ECB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F7A81-E184-4223-A8FB-A67AA2728F41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3B4E46-0EF1-49A1-A6F1-12B8D2424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676EFC-AA8E-4FEB-A3CC-11CB1545D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AFEFB-6BC8-49D5-892B-850A7F6858C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68911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7F981-0D7E-4C74-80A4-3A2F79B59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372FB2-7A71-435B-9965-89C12413C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AA927F-3E9E-4F2F-B523-6508CD255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F7A81-E184-4223-A8FB-A67AA2728F41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208836-A911-4EC7-8C16-101868D73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EB3560-FB8E-4B2C-AFA9-E19707393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AFEFB-6BC8-49D5-892B-850A7F6858C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73770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DAD8A-76DB-4956-9C29-549DC38B4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D8FB7D-FA5E-4CA5-B441-BA14F87A87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A2C431-75AC-46FF-ADC9-4918405521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F2CC7B-5693-4F2C-B25A-58CFF0B45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F7A81-E184-4223-A8FB-A67AA2728F41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D8D667-4E98-4A51-BB6F-CDE3317FC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1D400D-1CCD-4074-B1AC-AB4216940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AFEFB-6BC8-49D5-892B-850A7F6858C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00976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C7697-7B56-4E56-A144-BFC17456E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2478F5-3138-4873-AD3D-D5B02C1EA0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59C603-8B19-4E41-B2FC-8801644D37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DF18CA-1FFF-4942-A758-18A88AAB4D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731D86A-F8E6-4555-A439-B845939360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49BBB9-56E5-4DAF-9C95-7E600BCCE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F7A81-E184-4223-A8FB-A67AA2728F41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D122144-8B56-4B20-8665-06CC7D1D4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3250A1A-682F-472A-BFCE-421866FE3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AFEFB-6BC8-49D5-892B-850A7F6858C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6009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76D0B-5D9E-485B-BFD7-9CB5DE6CB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DF8BFB-B3DE-4015-B589-3B5BFCEB9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F7A81-E184-4223-A8FB-A67AA2728F41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AC48E2-7AAD-4B71-BD75-D2DD31B02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2ACE64-1983-458A-B4BC-62CDD22F5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AFEFB-6BC8-49D5-892B-850A7F6858C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83858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6233E3-8DBE-46D9-A874-D3B0917FC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F7A81-E184-4223-A8FB-A67AA2728F41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C732DB-D79A-49F4-A946-E18F30CEA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BEF1D1-5497-44BE-9702-547504A7B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AFEFB-6BC8-49D5-892B-850A7F6858C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7950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1BFBD-503E-49C7-BAA3-DC49430AC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40CB13-BF8D-449F-8AAF-B949568AC6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C97223-0C33-4033-A444-FAC61F0CC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91AF62-7FA6-43BB-A14B-A2C043B06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F7A81-E184-4223-A8FB-A67AA2728F41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DABDF0-9497-4CCA-A3BA-C3A0D97F4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914816-31E2-4A39-8EAB-8321BCF83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AFEFB-6BC8-49D5-892B-850A7F6858C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86419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94E8A-E3C0-4CB2-94DD-798406CA8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CEE817-4817-41BA-B053-6907FA4D6D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46633A-7D11-4A3B-A86B-6A53B4996E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93B744-0271-49C9-939E-F91976A1E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F7A81-E184-4223-A8FB-A67AA2728F41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A26611-8A44-4C5D-BE4B-9BC2BB8E2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D54B08-C4E2-4A12-B2CC-A406E567D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AFEFB-6BC8-49D5-892B-850A7F6858C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96073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98D13EC-AC65-48F5-96AB-46ECF1FAE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F9FC0E-F160-4C6A-B451-36DC7AE8A6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1F24A4-E263-4043-90EE-77C2D4A8F5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FF7A81-E184-4223-A8FB-A67AA2728F41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FBD68D-945B-4462-9305-C820984C75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5234AB-E945-45A6-A285-947DA8E7DF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AFEFB-6BC8-49D5-892B-850A7F6858C3}" type="slidenum">
              <a:rPr lang="vi-VN" smtClean="0"/>
              <a:t>‹#›</a:t>
            </a:fld>
            <a:endParaRPr lang="vi-VN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33950" y="-3642360"/>
            <a:ext cx="2918460" cy="49682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2470" y="899160"/>
            <a:ext cx="40294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715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jpe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8.wdp"/><Relationship Id="rId5" Type="http://schemas.openxmlformats.org/officeDocument/2006/relationships/image" Target="../media/image33.png"/><Relationship Id="rId4" Type="http://schemas.microsoft.com/office/2007/relationships/hdphoto" Target="../media/hdphoto17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7.gif"/><Relationship Id="rId7" Type="http://schemas.microsoft.com/office/2007/relationships/hdphoto" Target="../media/hdphoto9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microsoft.com/office/2007/relationships/hdphoto" Target="../media/hdphoto19.wdp"/><Relationship Id="rId10" Type="http://schemas.openxmlformats.org/officeDocument/2006/relationships/image" Target="../media/image36.png"/><Relationship Id="rId4" Type="http://schemas.openxmlformats.org/officeDocument/2006/relationships/image" Target="../media/image34.png"/><Relationship Id="rId9" Type="http://schemas.microsoft.com/office/2007/relationships/hdphoto" Target="../media/hdphoto20.wd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24.wdp"/><Relationship Id="rId13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2.png"/><Relationship Id="rId12" Type="http://schemas.microsoft.com/office/2007/relationships/hdphoto" Target="../media/hdphoto26.wdp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3.wdp"/><Relationship Id="rId11" Type="http://schemas.openxmlformats.org/officeDocument/2006/relationships/image" Target="../media/image44.png"/><Relationship Id="rId5" Type="http://schemas.openxmlformats.org/officeDocument/2006/relationships/image" Target="../media/image41.png"/><Relationship Id="rId10" Type="http://schemas.microsoft.com/office/2007/relationships/hdphoto" Target="../media/hdphoto25.wdp"/><Relationship Id="rId4" Type="http://schemas.microsoft.com/office/2007/relationships/hdphoto" Target="../media/hdphoto22.wdp"/><Relationship Id="rId9" Type="http://schemas.openxmlformats.org/officeDocument/2006/relationships/image" Target="../media/image43.png"/><Relationship Id="rId14" Type="http://schemas.microsoft.com/office/2007/relationships/hdphoto" Target="../media/hdphoto27.wdp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3" Type="http://schemas.openxmlformats.org/officeDocument/2006/relationships/image" Target="../media/image41.png"/><Relationship Id="rId7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8.wdp"/><Relationship Id="rId5" Type="http://schemas.openxmlformats.org/officeDocument/2006/relationships/image" Target="../media/image46.png"/><Relationship Id="rId4" Type="http://schemas.microsoft.com/office/2007/relationships/hdphoto" Target="../media/hdphoto23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1.png"/><Relationship Id="rId7" Type="http://schemas.openxmlformats.org/officeDocument/2006/relationships/image" Target="../media/image47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2.wdp"/><Relationship Id="rId11" Type="http://schemas.microsoft.com/office/2007/relationships/hdphoto" Target="../media/hdphoto30.wdp"/><Relationship Id="rId5" Type="http://schemas.openxmlformats.org/officeDocument/2006/relationships/image" Target="../media/image40.png"/><Relationship Id="rId10" Type="http://schemas.openxmlformats.org/officeDocument/2006/relationships/image" Target="../media/image49.png"/><Relationship Id="rId4" Type="http://schemas.microsoft.com/office/2007/relationships/hdphoto" Target="../media/hdphoto23.wdp"/><Relationship Id="rId9" Type="http://schemas.microsoft.com/office/2007/relationships/hdphoto" Target="../media/hdphoto29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2.wdp"/><Relationship Id="rId5" Type="http://schemas.openxmlformats.org/officeDocument/2006/relationships/image" Target="../media/image40.png"/><Relationship Id="rId4" Type="http://schemas.microsoft.com/office/2007/relationships/hdphoto" Target="../media/hdphoto23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2.wdp"/><Relationship Id="rId5" Type="http://schemas.openxmlformats.org/officeDocument/2006/relationships/image" Target="../media/image40.png"/><Relationship Id="rId4" Type="http://schemas.microsoft.com/office/2007/relationships/hdphoto" Target="../media/hdphoto23.wd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microsoft.com/office/2007/relationships/hdphoto" Target="../media/hdphoto3.wdp"/><Relationship Id="rId4" Type="http://schemas.openxmlformats.org/officeDocument/2006/relationships/image" Target="../media/image10.png"/><Relationship Id="rId9" Type="http://schemas.microsoft.com/office/2007/relationships/hdphoto" Target="../media/hdphoto5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7.gif"/><Relationship Id="rId7" Type="http://schemas.microsoft.com/office/2007/relationships/hdphoto" Target="../media/hdphoto9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microsoft.com/office/2007/relationships/hdphoto" Target="../media/hdphoto19.wdp"/><Relationship Id="rId10" Type="http://schemas.openxmlformats.org/officeDocument/2006/relationships/image" Target="../media/image36.png"/><Relationship Id="rId4" Type="http://schemas.openxmlformats.org/officeDocument/2006/relationships/image" Target="../media/image34.png"/><Relationship Id="rId9" Type="http://schemas.microsoft.com/office/2007/relationships/hdphoto" Target="../media/hdphoto20.wdp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1.png"/><Relationship Id="rId7" Type="http://schemas.openxmlformats.org/officeDocument/2006/relationships/image" Target="../media/image47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2.wdp"/><Relationship Id="rId11" Type="http://schemas.microsoft.com/office/2007/relationships/hdphoto" Target="../media/hdphoto30.wdp"/><Relationship Id="rId5" Type="http://schemas.openxmlformats.org/officeDocument/2006/relationships/image" Target="../media/image40.png"/><Relationship Id="rId10" Type="http://schemas.openxmlformats.org/officeDocument/2006/relationships/image" Target="../media/image49.png"/><Relationship Id="rId4" Type="http://schemas.microsoft.com/office/2007/relationships/hdphoto" Target="../media/hdphoto23.wdp"/><Relationship Id="rId9" Type="http://schemas.microsoft.com/office/2007/relationships/hdphoto" Target="../media/hdphoto29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2.wdp"/><Relationship Id="rId5" Type="http://schemas.openxmlformats.org/officeDocument/2006/relationships/image" Target="../media/image40.png"/><Relationship Id="rId4" Type="http://schemas.microsoft.com/office/2007/relationships/hdphoto" Target="../media/hdphoto23.wdp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31.wdp"/><Relationship Id="rId3" Type="http://schemas.openxmlformats.org/officeDocument/2006/relationships/image" Target="../media/image41.png"/><Relationship Id="rId7" Type="http://schemas.openxmlformats.org/officeDocument/2006/relationships/image" Target="../media/image52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2.wdp"/><Relationship Id="rId5" Type="http://schemas.openxmlformats.org/officeDocument/2006/relationships/image" Target="../media/image40.png"/><Relationship Id="rId4" Type="http://schemas.microsoft.com/office/2007/relationships/hdphoto" Target="../media/hdphoto23.wdp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15.png"/><Relationship Id="rId4" Type="http://schemas.microsoft.com/office/2007/relationships/hdphoto" Target="../media/hdphoto6.wdp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7.gif"/><Relationship Id="rId7" Type="http://schemas.microsoft.com/office/2007/relationships/hdphoto" Target="../media/hdphoto9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microsoft.com/office/2007/relationships/hdphoto" Target="../media/hdphoto19.wdp"/><Relationship Id="rId10" Type="http://schemas.openxmlformats.org/officeDocument/2006/relationships/image" Target="../media/image36.png"/><Relationship Id="rId4" Type="http://schemas.openxmlformats.org/officeDocument/2006/relationships/image" Target="../media/image34.png"/><Relationship Id="rId9" Type="http://schemas.microsoft.com/office/2007/relationships/hdphoto" Target="../media/hdphoto20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33.wdp"/><Relationship Id="rId5" Type="http://schemas.openxmlformats.org/officeDocument/2006/relationships/image" Target="../media/image54.png"/><Relationship Id="rId4" Type="http://schemas.microsoft.com/office/2007/relationships/hdphoto" Target="../media/hdphoto3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15.png"/><Relationship Id="rId4" Type="http://schemas.microsoft.com/office/2007/relationships/hdphoto" Target="../media/hdphoto6.wdp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6.png"/><Relationship Id="rId7" Type="http://schemas.openxmlformats.org/officeDocument/2006/relationships/image" Target="../media/image58.png"/><Relationship Id="rId12" Type="http://schemas.microsoft.com/office/2007/relationships/hdphoto" Target="../media/hdphoto36.wdp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35.wdp"/><Relationship Id="rId11" Type="http://schemas.openxmlformats.org/officeDocument/2006/relationships/image" Target="../media/image62.png"/><Relationship Id="rId5" Type="http://schemas.openxmlformats.org/officeDocument/2006/relationships/image" Target="../media/image57.png"/><Relationship Id="rId10" Type="http://schemas.openxmlformats.org/officeDocument/2006/relationships/image" Target="../media/image61.jpeg"/><Relationship Id="rId4" Type="http://schemas.microsoft.com/office/2007/relationships/hdphoto" Target="../media/hdphoto34.wdp"/><Relationship Id="rId9" Type="http://schemas.openxmlformats.org/officeDocument/2006/relationships/image" Target="../media/image6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35.wdp"/><Relationship Id="rId5" Type="http://schemas.openxmlformats.org/officeDocument/2006/relationships/image" Target="../media/image57.png"/><Relationship Id="rId4" Type="http://schemas.microsoft.com/office/2007/relationships/hdphoto" Target="../media/hdphoto34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15.png"/><Relationship Id="rId4" Type="http://schemas.microsoft.com/office/2007/relationships/hdphoto" Target="../media/hdphoto6.wdp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7.gif"/><Relationship Id="rId7" Type="http://schemas.microsoft.com/office/2007/relationships/hdphoto" Target="../media/hdphoto9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microsoft.com/office/2007/relationships/hdphoto" Target="../media/hdphoto19.wdp"/><Relationship Id="rId10" Type="http://schemas.openxmlformats.org/officeDocument/2006/relationships/image" Target="../media/image36.png"/><Relationship Id="rId4" Type="http://schemas.openxmlformats.org/officeDocument/2006/relationships/image" Target="../media/image34.png"/><Relationship Id="rId9" Type="http://schemas.microsoft.com/office/2007/relationships/hdphoto" Target="../media/hdphoto20.wd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png"/><Relationship Id="rId4" Type="http://schemas.openxmlformats.org/officeDocument/2006/relationships/image" Target="../media/image38.png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png"/><Relationship Id="rId4" Type="http://schemas.openxmlformats.org/officeDocument/2006/relationships/image" Target="../media/image38.png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png"/><Relationship Id="rId4" Type="http://schemas.openxmlformats.org/officeDocument/2006/relationships/image" Target="../media/image38.png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gif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7" Type="http://schemas.microsoft.com/office/2007/relationships/hdphoto" Target="../media/hdphoto9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microsoft.com/office/2007/relationships/hdphoto" Target="../media/hdphoto8.wdp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slide" Target="slide8.xml"/><Relationship Id="rId18" Type="http://schemas.openxmlformats.org/officeDocument/2006/relationships/image" Target="../media/image27.png"/><Relationship Id="rId3" Type="http://schemas.openxmlformats.org/officeDocument/2006/relationships/image" Target="../media/image21.png"/><Relationship Id="rId7" Type="http://schemas.microsoft.com/office/2007/relationships/hdphoto" Target="../media/hdphoto11.wdp"/><Relationship Id="rId12" Type="http://schemas.microsoft.com/office/2007/relationships/hdphoto" Target="../media/hdphoto13.wdp"/><Relationship Id="rId17" Type="http://schemas.openxmlformats.org/officeDocument/2006/relationships/image" Target="../media/image26.png"/><Relationship Id="rId2" Type="http://schemas.openxmlformats.org/officeDocument/2006/relationships/image" Target="../media/image20.jpeg"/><Relationship Id="rId16" Type="http://schemas.openxmlformats.org/officeDocument/2006/relationships/slide" Target="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4.png"/><Relationship Id="rId5" Type="http://schemas.openxmlformats.org/officeDocument/2006/relationships/slide" Target="slide6.xml"/><Relationship Id="rId15" Type="http://schemas.microsoft.com/office/2007/relationships/hdphoto" Target="../media/hdphoto14.wdp"/><Relationship Id="rId10" Type="http://schemas.openxmlformats.org/officeDocument/2006/relationships/slide" Target="slide7.xml"/><Relationship Id="rId19" Type="http://schemas.microsoft.com/office/2007/relationships/hdphoto" Target="../media/hdphoto15.wdp"/><Relationship Id="rId4" Type="http://schemas.microsoft.com/office/2007/relationships/hdphoto" Target="../media/hdphoto10.wdp"/><Relationship Id="rId9" Type="http://schemas.microsoft.com/office/2007/relationships/hdphoto" Target="../media/hdphoto12.wdp"/><Relationship Id="rId1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microsoft.com/office/2007/relationships/hdphoto" Target="../media/hdphoto5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microsoft.com/office/2007/relationships/hdphoto" Target="../media/hdphoto16.wdp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microsoft.com/office/2007/relationships/hdphoto" Target="../media/hdphoto5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microsoft.com/office/2007/relationships/hdphoto" Target="../media/hdphoto16.wdp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microsoft.com/office/2007/relationships/hdphoto" Target="../media/hdphoto5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microsoft.com/office/2007/relationships/hdphoto" Target="../media/hdphoto16.wdp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15.png"/><Relationship Id="rId4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7" name="Picture 13" descr="C:\Users\HP\Desktop\b4b8dd5af88b5a8c1d6b79451e40f20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901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D4047A5-473F-4556-ABDD-A0553867845C}"/>
              </a:ext>
            </a:extLst>
          </p:cNvPr>
          <p:cNvSpPr/>
          <p:nvPr/>
        </p:nvSpPr>
        <p:spPr>
          <a:xfrm>
            <a:off x="138337" y="2090564"/>
            <a:ext cx="12129862" cy="1419163"/>
          </a:xfrm>
          <a:prstGeom prst="roundRect">
            <a:avLst>
              <a:gd name="adj" fmla="val 11528"/>
            </a:avLst>
          </a:prstGeom>
          <a:solidFill>
            <a:srgbClr val="FFF65A">
              <a:alpha val="69804"/>
            </a:srgbClr>
          </a:solidFill>
          <a:ln w="76200">
            <a:solidFill>
              <a:srgbClr val="FFBB0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" name="TextBox 1"/>
          <p:cNvSpPr txBox="1"/>
          <p:nvPr/>
        </p:nvSpPr>
        <p:spPr>
          <a:xfrm>
            <a:off x="1329014" y="1120348"/>
            <a:ext cx="27318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ln w="1778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#9Slide06 DeathRattle BB" pitchFamily="2" charset="0"/>
              </a:rPr>
              <a:t>KHOA HỌC 4</a:t>
            </a:r>
          </a:p>
        </p:txBody>
      </p:sp>
      <p:pic>
        <p:nvPicPr>
          <p:cNvPr id="1034" name="Picture 10" descr="C:\Users\HP\Desktop\58-584314_tom-and-jerry-clipart-christmas-png-tom-y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1069" y="3212272"/>
            <a:ext cx="3547923" cy="3147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F710CBA1-2311-4128-B287-6073727D6C92}"/>
              </a:ext>
            </a:extLst>
          </p:cNvPr>
          <p:cNvSpPr txBox="1"/>
          <p:nvPr/>
        </p:nvSpPr>
        <p:spPr>
          <a:xfrm>
            <a:off x="-623541" y="1846724"/>
            <a:ext cx="13449299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9600" b="1" dirty="0">
                <a:ln w="11430">
                  <a:solidFill>
                    <a:srgbClr val="C00000"/>
                  </a:solidFill>
                </a:ln>
                <a:solidFill>
                  <a:schemeClr val="accent4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6 DeathRattle BB" pitchFamily="2" charset="0"/>
                <a:ea typeface="Segoe UI Black" panose="020B0A02040204020203" pitchFamily="34" charset="0"/>
              </a:rPr>
              <a:t>KHÔNG KHÍ CẦN CHO SỰ CHÁY</a:t>
            </a:r>
            <a:endParaRPr lang="vi-VN" sz="9600" b="1" dirty="0">
              <a:ln w="11430">
                <a:solidFill>
                  <a:srgbClr val="C00000"/>
                </a:solidFill>
              </a:ln>
              <a:solidFill>
                <a:schemeClr val="accent4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60000" endA="900" endPos="58000" dir="5400000" sy="-100000" algn="bl" rotWithShape="0"/>
              </a:effectLst>
              <a:latin typeface="#9Slide06 DeathRattle BB" pitchFamily="2" charset="0"/>
              <a:ea typeface="Segoe UI Black" panose="020B0A02040204020203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710CBA1-2311-4128-B287-6073727D6C92}"/>
              </a:ext>
            </a:extLst>
          </p:cNvPr>
          <p:cNvSpPr txBox="1"/>
          <p:nvPr/>
        </p:nvSpPr>
        <p:spPr>
          <a:xfrm>
            <a:off x="-577943" y="1926485"/>
            <a:ext cx="13449299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9600" b="1" dirty="0">
                <a:ln w="1143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6 DeathRattle BB" pitchFamily="2" charset="0"/>
                <a:ea typeface="Segoe UI Black" panose="020B0A02040204020203" pitchFamily="34" charset="0"/>
              </a:rPr>
              <a:t>KHÔNG KHÍ CẦN CHO SỰ CHÁY</a:t>
            </a:r>
            <a:endParaRPr lang="vi-VN" sz="9600" b="1" dirty="0">
              <a:ln w="11430">
                <a:solidFill>
                  <a:srgbClr val="C00000"/>
                </a:solidFill>
              </a:ln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60000" endA="900" endPos="58000" dir="5400000" sy="-100000" algn="bl" rotWithShape="0"/>
              </a:effectLst>
              <a:latin typeface="#9Slide06 DeathRattle BB" pitchFamily="2" charset="0"/>
              <a:ea typeface="Segoe UI Black" panose="020B0A02040204020203" pitchFamily="34" charset="0"/>
            </a:endParaRPr>
          </a:p>
        </p:txBody>
      </p:sp>
      <p:pic>
        <p:nvPicPr>
          <p:cNvPr id="4" name="TomAndJerryOST-V.A-279472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667477" y="-1390848"/>
            <a:ext cx="487363" cy="48736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9BA8546-C77F-4BE0-AAB2-919879444DF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426" b="61019" l="19010" r="48542">
                        <a14:foregroundMark x1="27760" y1="20741" x2="27448" y2="30833"/>
                        <a14:foregroundMark x1="25469" y1="21111" x2="24740" y2="29074"/>
                        <a14:foregroundMark x1="24896" y1="23981" x2="24896" y2="26204"/>
                        <a14:foregroundMark x1="24219" y1="22222" x2="23646" y2="27963"/>
                        <a14:foregroundMark x1="23281" y1="24630" x2="22969" y2="31667"/>
                        <a14:foregroundMark x1="22969" y1="31667" x2="22969" y2="31667"/>
                        <a14:foregroundMark x1="22604" y1="27407" x2="22552" y2="33796"/>
                        <a14:foregroundMark x1="22552" y1="26759" x2="22760" y2="34815"/>
                        <a14:foregroundMark x1="22760" y1="34815" x2="22760" y2="34815"/>
                        <a14:foregroundMark x1="22760" y1="27037" x2="25260" y2="40093"/>
                        <a14:foregroundMark x1="25260" y1="40093" x2="25260" y2="40093"/>
                        <a14:foregroundMark x1="23490" y1="8426" x2="23490" y2="8426"/>
                        <a14:foregroundMark x1="19219" y1="29352" x2="19219" y2="29352"/>
                        <a14:foregroundMark x1="34583" y1="54352" x2="36771" y2="58981"/>
                        <a14:foregroundMark x1="39479" y1="49259" x2="40104" y2="55463"/>
                        <a14:foregroundMark x1="38646" y1="40000" x2="39479" y2="49444"/>
                        <a14:foregroundMark x1="39479" y1="49444" x2="39479" y2="49444"/>
                        <a14:foregroundMark x1="39635" y1="29630" x2="40885" y2="43889"/>
                        <a14:foregroundMark x1="40885" y1="43889" x2="40885" y2="43889"/>
                        <a14:foregroundMark x1="42917" y1="35000" x2="43281" y2="42037"/>
                        <a14:foregroundMark x1="43281" y1="42037" x2="43438" y2="41759"/>
                        <a14:foregroundMark x1="44792" y1="31852" x2="44792" y2="36574"/>
                        <a14:foregroundMark x1="43490" y1="40648" x2="43906" y2="43981"/>
                        <a14:foregroundMark x1="44635" y1="37963" x2="44583" y2="42778"/>
                        <a14:foregroundMark x1="44635" y1="48981" x2="45260" y2="51296"/>
                        <a14:foregroundMark x1="34740" y1="61019" x2="34740" y2="61019"/>
                        <a14:foregroundMark x1="33594" y1="53889" x2="33958" y2="58704"/>
                        <a14:foregroundMark x1="45625" y1="35000" x2="45625" y2="35000"/>
                        <a14:foregroundMark x1="45938" y1="51296" x2="45938" y2="51296"/>
                        <a14:foregroundMark x1="20990" y1="18519" x2="20990" y2="18519"/>
                        <a14:foregroundMark x1="22917" y1="11389" x2="22917" y2="11389"/>
                        <a14:foregroundMark x1="19271" y1="34722" x2="19271" y2="34722"/>
                        <a14:foregroundMark x1="40729" y1="42130" x2="39635" y2="53889"/>
                        <a14:foregroundMark x1="33073" y1="60833" x2="33073" y2="60833"/>
                        <a14:foregroundMark x1="31927" y1="58056" x2="33906" y2="59074"/>
                        <a14:foregroundMark x1="47292" y1="51296" x2="47292" y2="51296"/>
                        <a14:foregroundMark x1="47865" y1="51574" x2="47865" y2="51574"/>
                        <a14:foregroundMark x1="48542" y1="51852" x2="48542" y2="51852"/>
                        <a14:foregroundMark x1="48073" y1="51759" x2="48073" y2="51759"/>
                        <a14:foregroundMark x1="21875" y1="15370" x2="21875" y2="15370"/>
                        <a14:foregroundMark x1="22500" y1="12870" x2="22500" y2="12870"/>
                        <a14:foregroundMark x1="20000" y1="22037" x2="20000" y2="22037"/>
                        <a14:foregroundMark x1="21094" y1="18148" x2="21094" y2="18148"/>
                        <a14:foregroundMark x1="21458" y1="16852" x2="21458" y2="16852"/>
                        <a14:foregroundMark x1="20781" y1="19352" x2="20781" y2="19444"/>
                        <a14:foregroundMark x1="20521" y1="20000" x2="20365" y2="20463"/>
                        <a14:foregroundMark x1="19635" y1="23333" x2="19635" y2="23333"/>
                        <a14:foregroundMark x1="19010" y1="27315" x2="19010" y2="27315"/>
                      </a14:backgroundRemoval>
                    </a14:imgEffect>
                  </a14:imgLayer>
                </a14:imgProps>
              </a:ext>
            </a:extLst>
          </a:blip>
          <a:srcRect l="16615" t="4867" r="50514" b="36767"/>
          <a:stretch/>
        </p:blipFill>
        <p:spPr>
          <a:xfrm rot="21026916">
            <a:off x="10138015" y="788288"/>
            <a:ext cx="1346299" cy="134463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4EE0216-2EFD-493F-AFC0-3F2C0916EEF9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8426" b="62778" l="51458" r="65521">
                        <a14:foregroundMark x1="52344" y1="62778" x2="52344" y2="62778"/>
                        <a14:foregroundMark x1="59948" y1="62778" x2="59948" y2="62778"/>
                        <a14:foregroundMark x1="59010" y1="38704" x2="59010" y2="38704"/>
                        <a14:foregroundMark x1="59115" y1="38426" x2="59115" y2="38426"/>
                        <a14:backgroundMark x1="53750" y1="56481" x2="53750" y2="56481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49784" t="35652" r="32722" b="34419"/>
          <a:stretch/>
        </p:blipFill>
        <p:spPr>
          <a:xfrm>
            <a:off x="11337739" y="1460606"/>
            <a:ext cx="654657" cy="629958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-255575" y="1460606"/>
            <a:ext cx="4995216" cy="3823759"/>
            <a:chOff x="0" y="1390859"/>
            <a:chExt cx="7284859" cy="4809192"/>
          </a:xfrm>
        </p:grpSpPr>
        <p:pic>
          <p:nvPicPr>
            <p:cNvPr id="1038" name="Picture 14" descr="C:\Users\HP\Desktop\cd6a872ae86e48ee0bd70a6a26818ee5-removebg-preview (1).pn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390859"/>
              <a:ext cx="7284859" cy="48091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D467EA9E-6F4F-4D92-A4EE-8A4AF050839C}"/>
                </a:ext>
              </a:extLst>
            </p:cNvPr>
            <p:cNvGrpSpPr/>
            <p:nvPr/>
          </p:nvGrpSpPr>
          <p:grpSpPr>
            <a:xfrm rot="16200000">
              <a:off x="5754962" y="3911024"/>
              <a:ext cx="803022" cy="1102384"/>
              <a:chOff x="4068420" y="1003852"/>
              <a:chExt cx="4784034" cy="4850295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B7C90DAA-BBAF-4B0A-9DC4-FA3CBC2F5785}"/>
                  </a:ext>
                </a:extLst>
              </p:cNvPr>
              <p:cNvSpPr/>
              <p:nvPr/>
            </p:nvSpPr>
            <p:spPr>
              <a:xfrm>
                <a:off x="4068420" y="1003852"/>
                <a:ext cx="4784034" cy="4850295"/>
              </a:xfrm>
              <a:prstGeom prst="ellipse">
                <a:avLst/>
              </a:prstGeom>
              <a:gradFill>
                <a:gsLst>
                  <a:gs pos="0">
                    <a:srgbClr val="FFB535"/>
                  </a:gs>
                  <a:gs pos="74000">
                    <a:srgbClr val="FFD559"/>
                  </a:gs>
                  <a:gs pos="83000">
                    <a:srgbClr val="FFD559"/>
                  </a:gs>
                  <a:gs pos="100000">
                    <a:srgbClr val="E9A22E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BD5AA274-DBE8-4C52-994E-2B92375DD2C0}"/>
                  </a:ext>
                </a:extLst>
              </p:cNvPr>
              <p:cNvSpPr/>
              <p:nvPr/>
            </p:nvSpPr>
            <p:spPr>
              <a:xfrm>
                <a:off x="5367130" y="1510747"/>
                <a:ext cx="424070" cy="424070"/>
              </a:xfrm>
              <a:prstGeom prst="ellipse">
                <a:avLst/>
              </a:prstGeom>
              <a:solidFill>
                <a:srgbClr val="C8751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AABADA6F-3423-4271-952A-EC5AB9358F04}"/>
                  </a:ext>
                </a:extLst>
              </p:cNvPr>
              <p:cNvSpPr/>
              <p:nvPr/>
            </p:nvSpPr>
            <p:spPr>
              <a:xfrm rot="20490045">
                <a:off x="6461745" y="1085242"/>
                <a:ext cx="245163" cy="424070"/>
              </a:xfrm>
              <a:prstGeom prst="ellipse">
                <a:avLst/>
              </a:prstGeom>
              <a:solidFill>
                <a:srgbClr val="C8751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BD584BE3-B2CE-444C-A2F9-043D1FE1D544}"/>
                  </a:ext>
                </a:extLst>
              </p:cNvPr>
              <p:cNvSpPr/>
              <p:nvPr/>
            </p:nvSpPr>
            <p:spPr>
              <a:xfrm rot="1727936">
                <a:off x="6765572" y="1412789"/>
                <a:ext cx="206906" cy="248921"/>
              </a:xfrm>
              <a:prstGeom prst="ellipse">
                <a:avLst/>
              </a:prstGeom>
              <a:solidFill>
                <a:srgbClr val="C8751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CBC62138-A7C5-4A97-B873-99D7DC78DE89}"/>
                  </a:ext>
                </a:extLst>
              </p:cNvPr>
              <p:cNvSpPr/>
              <p:nvPr/>
            </p:nvSpPr>
            <p:spPr>
              <a:xfrm rot="1727936">
                <a:off x="8114386" y="2447481"/>
                <a:ext cx="388575" cy="353173"/>
              </a:xfrm>
              <a:prstGeom prst="ellipse">
                <a:avLst/>
              </a:prstGeom>
              <a:solidFill>
                <a:srgbClr val="C8751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E0F0EE30-AEEA-4407-B247-FCBB5A717F47}"/>
                  </a:ext>
                </a:extLst>
              </p:cNvPr>
              <p:cNvSpPr/>
              <p:nvPr/>
            </p:nvSpPr>
            <p:spPr>
              <a:xfrm rot="1727936">
                <a:off x="5262301" y="4364802"/>
                <a:ext cx="633729" cy="667841"/>
              </a:xfrm>
              <a:prstGeom prst="ellipse">
                <a:avLst/>
              </a:prstGeom>
              <a:solidFill>
                <a:srgbClr val="C8751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9CD9ECC7-7E86-4A4C-BFEA-61A226A73D3B}"/>
                  </a:ext>
                </a:extLst>
              </p:cNvPr>
              <p:cNvSpPr/>
              <p:nvPr/>
            </p:nvSpPr>
            <p:spPr>
              <a:xfrm rot="1727936">
                <a:off x="7101104" y="3608981"/>
                <a:ext cx="585406" cy="584402"/>
              </a:xfrm>
              <a:prstGeom prst="ellipse">
                <a:avLst/>
              </a:prstGeom>
              <a:solidFill>
                <a:srgbClr val="C8751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EBB1DBF3-4842-4B15-8513-083CA5239EB1}"/>
                  </a:ext>
                </a:extLst>
              </p:cNvPr>
              <p:cNvSpPr/>
              <p:nvPr/>
            </p:nvSpPr>
            <p:spPr>
              <a:xfrm rot="1727936">
                <a:off x="4445250" y="3233875"/>
                <a:ext cx="585406" cy="584402"/>
              </a:xfrm>
              <a:prstGeom prst="ellipse">
                <a:avLst/>
              </a:prstGeom>
              <a:solidFill>
                <a:srgbClr val="C8751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63373FBA-04BD-4B93-BE6C-4957E8C86358}"/>
                  </a:ext>
                </a:extLst>
              </p:cNvPr>
              <p:cNvSpPr/>
              <p:nvPr/>
            </p:nvSpPr>
            <p:spPr>
              <a:xfrm rot="1727936">
                <a:off x="6679002" y="5196601"/>
                <a:ext cx="354283" cy="326052"/>
              </a:xfrm>
              <a:prstGeom prst="ellipse">
                <a:avLst/>
              </a:prstGeom>
              <a:solidFill>
                <a:srgbClr val="C8751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09C1D5D8-E364-4489-AEC3-7327D3556D36}"/>
                  </a:ext>
                </a:extLst>
              </p:cNvPr>
              <p:cNvSpPr/>
              <p:nvPr/>
            </p:nvSpPr>
            <p:spPr>
              <a:xfrm rot="1727936">
                <a:off x="6135362" y="2810748"/>
                <a:ext cx="354283" cy="326052"/>
              </a:xfrm>
              <a:prstGeom prst="ellipse">
                <a:avLst/>
              </a:prstGeom>
              <a:solidFill>
                <a:srgbClr val="C8751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32517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" dur="11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4" presetClass="path" presetSubtype="0" accel="50000" decel="50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1" dur="12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Scale>
                                      <p:cBhvr>
                                        <p:cTn id="18" dur="15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Motion origin="layout" path="M 3.125E-6 -2.22222E-6 L 1.32383 0.66343 " pathEditMode="relative" rAng="0" ptsTypes="AA">
                                      <p:cBhvr>
                                        <p:cTn id="20" dur="3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185" y="3317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61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animBg="1"/>
      <p:bldP spid="2" grpId="0"/>
      <p:bldP spid="35" grpId="0"/>
      <p:bldP spid="2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4" name="Picture 4" descr="C:\Users\HP\Desktop\cartoon-living-room-interior-background-template-cozy-house-apartment-concept_33099-1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71368"/>
            <a:ext cx="12192000" cy="7829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le 6"/>
          <p:cNvSpPr/>
          <p:nvPr/>
        </p:nvSpPr>
        <p:spPr>
          <a:xfrm>
            <a:off x="4171950" y="0"/>
            <a:ext cx="7448550" cy="2753183"/>
          </a:xfrm>
          <a:prstGeom prst="roundRect">
            <a:avLst/>
          </a:prstGeom>
          <a:solidFill>
            <a:schemeClr val="accent4">
              <a:lumMod val="60000"/>
              <a:lumOff val="40000"/>
              <a:alpha val="60000"/>
            </a:schemeClr>
          </a:solidFill>
          <a:ln w="57150">
            <a:solidFill>
              <a:srgbClr val="F3E4A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Tom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và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Jerry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đang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phải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học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online ở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nhà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,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hôm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nay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hai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bạn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ấy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đang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học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Khoa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học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,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các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em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hãy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cùng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học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với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hai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bạn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ấy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nhé</a:t>
            </a:r>
            <a:endParaRPr lang="en-US" sz="4000" b="1" dirty="0">
              <a:solidFill>
                <a:schemeClr val="tx1"/>
              </a:solidFill>
              <a:latin typeface="#9Slide03 AmpleSoft Bold" pitchFamily="2" charset="0"/>
            </a:endParaRPr>
          </a:p>
        </p:txBody>
      </p:sp>
      <p:pic>
        <p:nvPicPr>
          <p:cNvPr id="5125" name="Picture 5" descr="C:\Users\HP\Desktop\249-2492126_open-book-cartoon-open-book-cartoon-png-transparent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6029" l="0" r="93953">
                        <a14:foregroundMark x1="31977" y1="9559" x2="67442" y2="661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86400" y="4304185"/>
            <a:ext cx="4146756" cy="3278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HP\Desktop\tom-cat-jerry-mouse-nibbles-screwy-squirrel-tom-and-tom-and-jerry-reading-book-animal-mammal-pet-wildlife-transparent-png-621105.p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295" l="0" r="100000">
                        <a14:foregroundMark x1="15600" y1="63068" x2="12400" y2="46307"/>
                        <a14:foregroundMark x1="12800" y1="48864" x2="14800" y2="42898"/>
                        <a14:foregroundMark x1="16400" y1="57386" x2="29800" y2="31818"/>
                        <a14:foregroundMark x1="18000" y1="46591" x2="18000" y2="35227"/>
                        <a14:foregroundMark x1="19800" y1="52273" x2="43600" y2="56250"/>
                        <a14:foregroundMark x1="37200" y1="45739" x2="41800" y2="32955"/>
                        <a14:foregroundMark x1="36200" y1="46591" x2="38800" y2="34375"/>
                        <a14:foregroundMark x1="26800" y1="65057" x2="33800" y2="73580"/>
                        <a14:foregroundMark x1="20800" y1="84943" x2="22400" y2="90625"/>
                        <a14:foregroundMark x1="48600" y1="74148" x2="69600" y2="64773"/>
                        <a14:foregroundMark x1="78600" y1="34375" x2="80800" y2="33239"/>
                        <a14:foregroundMark x1="83800" y1="38352" x2="93800" y2="54545"/>
                        <a14:foregroundMark x1="65600" y1="15909" x2="71600" y2="99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3850" y="2834172"/>
            <a:ext cx="6381750" cy="4023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5017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23822F6-F982-4F19-94E5-4231C46EEA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32" t="4922" r="6263" b="7131"/>
          <a:stretch/>
        </p:blipFill>
        <p:spPr>
          <a:xfrm>
            <a:off x="-3917257" y="-3981450"/>
            <a:ext cx="17074795" cy="10839450"/>
          </a:xfrm>
          <a:prstGeom prst="rect">
            <a:avLst/>
          </a:prstGeom>
        </p:spPr>
      </p:pic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CBA213B9-9199-48F0-AC89-9E6E25D4C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405" y="504494"/>
            <a:ext cx="2626502" cy="70390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B2F249D-745C-412D-AA0A-AA6E84B0CBE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0324" b="77367" l="69067" r="86991">
                        <a14:foregroundMark x1="80417" y1="37778" x2="80938" y2="39630"/>
                        <a14:foregroundMark x1="82083" y1="38241" x2="82083" y2="38241"/>
                      </a14:backgroundRemoval>
                    </a14:imgEffect>
                  </a14:imgLayer>
                </a14:imgProps>
              </a:ext>
            </a:extLst>
          </a:blip>
          <a:srcRect l="66827" t="24444" r="10769" b="16752"/>
          <a:stretch/>
        </p:blipFill>
        <p:spPr>
          <a:xfrm>
            <a:off x="0" y="78838"/>
            <a:ext cx="4924693" cy="727079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822C61DE-F16A-4C02-8848-1D6668EAC0A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3056" b="65463" l="32448" r="46042">
                        <a14:foregroundMark x1="38802" y1="33056" x2="40417" y2="33241"/>
                        <a14:foregroundMark x1="41719" y1="60278" x2="42292" y2="63333"/>
                        <a14:foregroundMark x1="43229" y1="65278" x2="43490" y2="65463"/>
                      </a14:backgroundRemoval>
                    </a14:imgEffect>
                  </a14:imgLayer>
                </a14:imgProps>
              </a:ext>
            </a:extLst>
          </a:blip>
          <a:srcRect l="30784" t="29972" r="52211" b="31318"/>
          <a:stretch/>
        </p:blipFill>
        <p:spPr>
          <a:xfrm>
            <a:off x="13240545" y="2137348"/>
            <a:ext cx="1525232" cy="1953079"/>
          </a:xfrm>
          <a:prstGeom prst="rect">
            <a:avLst/>
          </a:prstGeom>
        </p:spPr>
      </p:pic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4095750" y="1526160"/>
            <a:ext cx="7391400" cy="639763"/>
          </a:xfrm>
        </p:spPr>
        <p:txBody>
          <a:bodyPr>
            <a:noAutofit/>
          </a:bodyPr>
          <a:lstStyle/>
          <a:p>
            <a:pPr eaLnBrk="1" hangingPunct="1"/>
            <a:r>
              <a:rPr lang="en-US" sz="4800" b="1" i="1" dirty="0" err="1">
                <a:latin typeface="#9Slide03 AmpleSoft Bold" pitchFamily="2" charset="0"/>
              </a:rPr>
              <a:t>Hoạt</a:t>
            </a:r>
            <a:r>
              <a:rPr lang="en-US" sz="4800" b="1" i="1" dirty="0">
                <a:latin typeface="#9Slide03 AmpleSoft Bold" pitchFamily="2" charset="0"/>
              </a:rPr>
              <a:t> </a:t>
            </a:r>
            <a:r>
              <a:rPr lang="en-US" sz="4800" b="1" i="1" dirty="0" err="1">
                <a:latin typeface="#9Slide03 AmpleSoft Bold" pitchFamily="2" charset="0"/>
              </a:rPr>
              <a:t>động</a:t>
            </a:r>
            <a:r>
              <a:rPr lang="en-US" sz="4800" b="1" i="1" dirty="0">
                <a:latin typeface="#9Slide03 AmpleSoft Bold" pitchFamily="2" charset="0"/>
              </a:rPr>
              <a:t> 1</a:t>
            </a:r>
          </a:p>
        </p:txBody>
      </p:sp>
      <p:sp>
        <p:nvSpPr>
          <p:cNvPr id="2" name="Rectangle 1"/>
          <p:cNvSpPr/>
          <p:nvPr/>
        </p:nvSpPr>
        <p:spPr>
          <a:xfrm>
            <a:off x="4162940" y="2134974"/>
            <a:ext cx="6285695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 err="1">
                <a:solidFill>
                  <a:srgbClr val="FF0000"/>
                </a:solidFill>
                <a:latin typeface="#9Slide06 DeathRattle BB" pitchFamily="2" charset="0"/>
              </a:rPr>
              <a:t>V</a:t>
            </a:r>
            <a:r>
              <a:rPr lang="en-US" sz="6000" b="1" dirty="0" err="1">
                <a:solidFill>
                  <a:srgbClr val="FF0000"/>
                </a:solidFill>
                <a:latin typeface="#9Slide06 DeathRattle BB" pitchFamily="2" charset="0"/>
              </a:rPr>
              <a:t>ai</a:t>
            </a:r>
            <a:r>
              <a:rPr lang="en-US" sz="6000" b="1" dirty="0">
                <a:solidFill>
                  <a:srgbClr val="FF0000"/>
                </a:solidFill>
                <a:latin typeface="#9Slide06 DeathRattle BB" pitchFamily="2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#9Slide06 DeathRattle BB" pitchFamily="2" charset="0"/>
              </a:rPr>
              <a:t>trò</a:t>
            </a:r>
            <a:r>
              <a:rPr lang="en-US" sz="6000" b="1" dirty="0">
                <a:solidFill>
                  <a:srgbClr val="FF0000"/>
                </a:solidFill>
                <a:latin typeface="#9Slide06 DeathRattle BB" pitchFamily="2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#9Slide06 DeathRattle BB" pitchFamily="2" charset="0"/>
              </a:rPr>
              <a:t>của</a:t>
            </a:r>
            <a:r>
              <a:rPr lang="en-US" sz="6000" b="1" dirty="0">
                <a:solidFill>
                  <a:srgbClr val="FF0000"/>
                </a:solidFill>
                <a:latin typeface="#9Slide06 DeathRattle BB" pitchFamily="2" charset="0"/>
              </a:rPr>
              <a:t> ô-</a:t>
            </a:r>
            <a:r>
              <a:rPr lang="en-US" sz="6000" b="1" dirty="0" err="1">
                <a:solidFill>
                  <a:srgbClr val="FF0000"/>
                </a:solidFill>
                <a:latin typeface="#9Slide06 DeathRattle BB" pitchFamily="2" charset="0"/>
              </a:rPr>
              <a:t>xy</a:t>
            </a:r>
            <a:r>
              <a:rPr lang="en-US" sz="6000" b="1" dirty="0">
                <a:solidFill>
                  <a:srgbClr val="FF0000"/>
                </a:solidFill>
                <a:latin typeface="#9Slide06 DeathRattle BB" pitchFamily="2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#9Slide06 DeathRattle BB" pitchFamily="2" charset="0"/>
              </a:rPr>
              <a:t>đối</a:t>
            </a:r>
            <a:r>
              <a:rPr lang="en-US" sz="6000" b="1" dirty="0">
                <a:solidFill>
                  <a:srgbClr val="FF0000"/>
                </a:solidFill>
                <a:latin typeface="#9Slide06 DeathRattle BB" pitchFamily="2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#9Slide06 DeathRattle BB" pitchFamily="2" charset="0"/>
              </a:rPr>
              <a:t>với</a:t>
            </a:r>
            <a:endParaRPr lang="en-US" sz="6000" b="1" dirty="0">
              <a:solidFill>
                <a:srgbClr val="FF0000"/>
              </a:solidFill>
              <a:latin typeface="#9Slide06 DeathRattle BB" pitchFamily="2" charset="0"/>
            </a:endParaRPr>
          </a:p>
          <a:p>
            <a:r>
              <a:rPr lang="en-US" sz="6000" b="1" dirty="0">
                <a:solidFill>
                  <a:srgbClr val="FF0000"/>
                </a:solidFill>
                <a:latin typeface="#9Slide06 DeathRattle BB" pitchFamily="2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#9Slide06 DeathRattle BB" pitchFamily="2" charset="0"/>
              </a:rPr>
              <a:t>sự</a:t>
            </a:r>
            <a:r>
              <a:rPr lang="en-US" sz="6000" b="1" dirty="0">
                <a:solidFill>
                  <a:srgbClr val="FF0000"/>
                </a:solidFill>
                <a:latin typeface="#9Slide06 DeathRattle BB" pitchFamily="2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#9Slide06 DeathRattle BB" pitchFamily="2" charset="0"/>
              </a:rPr>
              <a:t>cháy</a:t>
            </a:r>
            <a:endParaRPr lang="en-US" sz="6000" dirty="0">
              <a:latin typeface="#9Slide06 DeathRattle BB" pitchFamily="2" charset="0"/>
            </a:endParaRPr>
          </a:p>
        </p:txBody>
      </p:sp>
      <p:pic>
        <p:nvPicPr>
          <p:cNvPr id="4098" name="Picture 2" descr="C:\Users\HP\Desktop\tom_book_form__tom_and_jerry__tom_with_newspaper_by_jeffersonwarhawk_dct5fqz-fullview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977" b="100000" l="0" r="99145">
                        <a14:foregroundMark x1="86752" y1="84375" x2="86325" y2="997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49240" y="3505200"/>
            <a:ext cx="3704710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HP\Desktop\378831fd6c64524de6a4fc76ed9a127a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3132" y="4572447"/>
            <a:ext cx="1065905" cy="1065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27674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C:\Users\HP\Desktop\70e3114fa375a97f1b174f449bb96ab9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9100" y="-438150"/>
            <a:ext cx="12611100" cy="8833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HP\Desktop\378831fd6c64524de6a4fc76ed9a127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301" y="1771515"/>
            <a:ext cx="1695450" cy="169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381640" y="2146502"/>
            <a:ext cx="3621504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dirty="0" err="1">
                <a:solidFill>
                  <a:schemeClr val="bg1"/>
                </a:solidFill>
                <a:latin typeface="#9Slide06 DeathRattle BB" pitchFamily="2" charset="0"/>
              </a:rPr>
              <a:t>Thí</a:t>
            </a:r>
            <a:r>
              <a:rPr lang="en-US" sz="6600" dirty="0">
                <a:solidFill>
                  <a:schemeClr val="bg1"/>
                </a:solidFill>
                <a:latin typeface="#9Slide06 DeathRattle BB" pitchFamily="2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#9Slide06 DeathRattle BB" pitchFamily="2" charset="0"/>
              </a:rPr>
              <a:t>nghiệm</a:t>
            </a:r>
            <a:r>
              <a:rPr lang="en-US" sz="6600" dirty="0">
                <a:solidFill>
                  <a:schemeClr val="bg1"/>
                </a:solidFill>
                <a:latin typeface="#9Slide06 DeathRattle BB" pitchFamily="2" charset="0"/>
              </a:rPr>
              <a:t> 1</a:t>
            </a:r>
            <a:endParaRPr lang="en-US" sz="6600" b="1" dirty="0">
              <a:solidFill>
                <a:schemeClr val="bg1"/>
              </a:solidFill>
              <a:latin typeface="#9Slide06 DeathRattle BB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57250" y="3295514"/>
            <a:ext cx="554355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Dùng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hai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cây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nến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như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nhau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và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hai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      </a:t>
            </a:r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cốc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thủy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tinh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không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bằng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nhau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 :    </a:t>
            </a:r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Một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cốc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nhỏ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và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một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cốc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 to, </a:t>
            </a:r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úp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đồng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thời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hai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cốc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thủy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tinh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vào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 2 </a:t>
            </a:r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cây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nên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đang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cháy</a:t>
            </a:r>
            <a:endParaRPr lang="en-US" sz="2800" dirty="0">
              <a:solidFill>
                <a:schemeClr val="bg1"/>
              </a:solidFill>
              <a:latin typeface="#9Slide03 AmpleSoft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290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517123" y="3244334"/>
            <a:ext cx="11577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laboratory</a:t>
            </a:r>
          </a:p>
        </p:txBody>
      </p:sp>
      <p:pic>
        <p:nvPicPr>
          <p:cNvPr id="7170" name="Picture 2" descr="C:\Users\HP\Desktop\cartoon-laboratory-room_23-214890255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631754"/>
            <a:ext cx="12192000" cy="8121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HP\Desktop\Tom-and-Jerry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470" b="100000" l="32500" r="100000">
                        <a14:foregroundMark x1="37625" y1="9142" x2="43375" y2="24191"/>
                        <a14:foregroundMark x1="56625" y1="26442" x2="66000" y2="37834"/>
                        <a14:foregroundMark x1="37125" y1="19691" x2="44125" y2="20534"/>
                        <a14:foregroundMark x1="53750" y1="28551" x2="53750" y2="28551"/>
                        <a14:foregroundMark x1="56625" y1="30802" x2="59625" y2="36709"/>
                        <a14:foregroundMark x1="73500" y1="60056" x2="75375" y2="66948"/>
                        <a14:foregroundMark x1="74500" y1="65541" x2="80875" y2="65541"/>
                        <a14:foregroundMark x1="88250" y1="70042" x2="92000" y2="64698"/>
                        <a14:foregroundMark x1="77125" y1="91702" x2="80375" y2="99719"/>
                        <a14:foregroundMark x1="55625" y1="88889" x2="48000" y2="974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123" y="646295"/>
            <a:ext cx="6677628" cy="593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HP\Desktop\kisspng-tom-cat-jerry-mouse-tom-and-jerry-cartoon-toodles-5afd1feb101740.0673146315265382190659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389" b="96389" l="0" r="451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3950" y="789908"/>
            <a:ext cx="8572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4721350" y="845516"/>
            <a:ext cx="2541279" cy="1225868"/>
          </a:xfrm>
          <a:prstGeom prst="roundRect">
            <a:avLst/>
          </a:prstGeom>
          <a:solidFill>
            <a:srgbClr val="1F4E79">
              <a:alpha val="69804"/>
            </a:srgbClr>
          </a:solidFill>
          <a:ln w="57150">
            <a:solidFill>
              <a:schemeClr val="accent5">
                <a:lumMod val="50000"/>
              </a:schemeClr>
            </a:solidFill>
            <a:prstDash val="dashDot"/>
          </a:ln>
        </p:spPr>
        <p:txBody>
          <a:bodyPr wrap="none">
            <a:spAutoFit/>
          </a:bodyPr>
          <a:lstStyle/>
          <a:p>
            <a:r>
              <a:rPr lang="en-US" sz="6600" dirty="0" err="1">
                <a:solidFill>
                  <a:schemeClr val="bg1"/>
                </a:solidFill>
                <a:latin typeface="#9Slide06 DeathRattle BB" pitchFamily="2" charset="0"/>
              </a:rPr>
              <a:t>Dụng</a:t>
            </a:r>
            <a:r>
              <a:rPr lang="en-US" sz="6600" dirty="0">
                <a:solidFill>
                  <a:schemeClr val="bg1"/>
                </a:solidFill>
                <a:latin typeface="#9Slide06 DeathRattle BB" pitchFamily="2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#9Slide06 DeathRattle BB" pitchFamily="2" charset="0"/>
              </a:rPr>
              <a:t>cụ</a:t>
            </a:r>
            <a:endParaRPr lang="en-US" sz="6600" b="1" dirty="0">
              <a:solidFill>
                <a:schemeClr val="bg1"/>
              </a:solidFill>
              <a:latin typeface="#9Slide06 DeathRattle BB" pitchFamily="2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924421" y="2169332"/>
            <a:ext cx="3067568" cy="2327672"/>
            <a:chOff x="3650223" y="2430780"/>
            <a:chExt cx="3067568" cy="2327672"/>
          </a:xfrm>
        </p:grpSpPr>
        <p:pic>
          <p:nvPicPr>
            <p:cNvPr id="7173" name="Picture 5" descr="C:\Users\HP\Desktop\sticker-cartoon-old-candlestick-illustrated-146085707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6375" b="97000" l="2375" r="94500">
                          <a14:foregroundMark x1="43500" y1="9625" x2="53125" y2="65500"/>
                          <a14:foregroundMark x1="45000" y1="17750" x2="51625" y2="33000"/>
                          <a14:foregroundMark x1="48125" y1="40875" x2="54750" y2="51750"/>
                          <a14:foregroundMark x1="50000" y1="40250" x2="54125" y2="45250"/>
                          <a14:foregroundMark x1="41875" y1="9625" x2="31875" y2="25250"/>
                          <a14:foregroundMark x1="41625" y1="7375" x2="30250" y2="24875"/>
                          <a14:foregroundMark x1="31250" y1="24625" x2="30250" y2="36500"/>
                          <a14:foregroundMark x1="29125" y1="25875" x2="29375" y2="31500"/>
                          <a14:foregroundMark x1="31625" y1="36500" x2="39750" y2="41750"/>
                          <a14:foregroundMark x1="31875" y1="36750" x2="33750" y2="47125"/>
                          <a14:foregroundMark x1="32500" y1="44250" x2="33500" y2="54875"/>
                          <a14:foregroundMark x1="32875" y1="47375" x2="34125" y2="64625"/>
                          <a14:foregroundMark x1="34125" y1="63625" x2="13125" y2="71125"/>
                          <a14:foregroundMark x1="13500" y1="71125" x2="10625" y2="79625"/>
                          <a14:foregroundMark x1="10000" y1="73000" x2="9125" y2="75875"/>
                          <a14:foregroundMark x1="10000" y1="73000" x2="13500" y2="70500"/>
                          <a14:foregroundMark x1="9750" y1="77750" x2="25375" y2="89875"/>
                          <a14:foregroundMark x1="7875" y1="75500" x2="9125" y2="79625"/>
                          <a14:foregroundMark x1="23750" y1="90250" x2="61625" y2="88000"/>
                          <a14:foregroundMark x1="60375" y1="88375" x2="76625" y2="78000"/>
                          <a14:foregroundMark x1="74375" y1="78375" x2="86625" y2="70875"/>
                          <a14:foregroundMark x1="84750" y1="72375" x2="90000" y2="58375"/>
                          <a14:foregroundMark x1="89375" y1="61125" x2="78750" y2="53000"/>
                          <a14:foregroundMark x1="80625" y1="54000" x2="88125" y2="57375"/>
                          <a14:foregroundMark x1="80375" y1="54250" x2="74125" y2="58625"/>
                          <a14:foregroundMark x1="75000" y1="57125" x2="81000" y2="53000"/>
                          <a14:foregroundMark x1="75625" y1="59625" x2="73125" y2="68625"/>
                          <a14:foregroundMark x1="51875" y1="64875" x2="70000" y2="671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0223" y="2615446"/>
              <a:ext cx="1996440" cy="19964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5" descr="C:\Users\HP\Desktop\sticker-cartoon-old-candlestick-illustrated-146085707.jp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6375" b="97000" l="2375" r="94500">
                          <a14:foregroundMark x1="43500" y1="9625" x2="53125" y2="65500"/>
                          <a14:foregroundMark x1="45000" y1="17750" x2="51625" y2="33000"/>
                          <a14:foregroundMark x1="48125" y1="40875" x2="54750" y2="51750"/>
                          <a14:foregroundMark x1="50000" y1="40250" x2="54125" y2="45250"/>
                          <a14:foregroundMark x1="41875" y1="9625" x2="31875" y2="25250"/>
                          <a14:foregroundMark x1="41625" y1="7375" x2="30250" y2="24875"/>
                          <a14:foregroundMark x1="31250" y1="24625" x2="30250" y2="36500"/>
                          <a14:foregroundMark x1="29125" y1="25875" x2="29375" y2="31500"/>
                          <a14:foregroundMark x1="31625" y1="36500" x2="39750" y2="41750"/>
                          <a14:foregroundMark x1="31875" y1="36750" x2="33750" y2="47125"/>
                          <a14:foregroundMark x1="32500" y1="44250" x2="33500" y2="54875"/>
                          <a14:foregroundMark x1="32875" y1="47375" x2="34125" y2="64625"/>
                          <a14:foregroundMark x1="34125" y1="63625" x2="13125" y2="71125"/>
                          <a14:foregroundMark x1="13500" y1="71125" x2="10625" y2="79625"/>
                          <a14:foregroundMark x1="10000" y1="73000" x2="9125" y2="75875"/>
                          <a14:foregroundMark x1="10000" y1="73000" x2="13500" y2="70500"/>
                          <a14:foregroundMark x1="9750" y1="77750" x2="25375" y2="89875"/>
                          <a14:foregroundMark x1="7875" y1="75500" x2="9125" y2="79625"/>
                          <a14:foregroundMark x1="23750" y1="90250" x2="61625" y2="88000"/>
                          <a14:foregroundMark x1="60375" y1="88375" x2="76625" y2="78000"/>
                          <a14:foregroundMark x1="74375" y1="78375" x2="86625" y2="70875"/>
                          <a14:foregroundMark x1="84750" y1="72375" x2="90000" y2="58375"/>
                          <a14:foregroundMark x1="89375" y1="61125" x2="78750" y2="53000"/>
                          <a14:foregroundMark x1="80625" y1="54000" x2="88125" y2="57375"/>
                          <a14:foregroundMark x1="80375" y1="54250" x2="74125" y2="58625"/>
                          <a14:foregroundMark x1="75000" y1="57125" x2="81000" y2="53000"/>
                          <a14:foregroundMark x1="75625" y1="59625" x2="73125" y2="68625"/>
                          <a14:foregroundMark x1="51875" y1="64875" x2="70000" y2="671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1351" y="2430780"/>
              <a:ext cx="1996440" cy="19964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ounded Rectangle 10"/>
            <p:cNvSpPr/>
            <p:nvPr/>
          </p:nvSpPr>
          <p:spPr>
            <a:xfrm>
              <a:off x="4015739" y="4499372"/>
              <a:ext cx="1798320" cy="259080"/>
            </a:xfrm>
            <a:prstGeom prst="roundRect">
              <a:avLst/>
            </a:prstGeom>
            <a:solidFill>
              <a:schemeClr val="accent2">
                <a:lumMod val="75000"/>
                <a:alpha val="60000"/>
              </a:schemeClr>
            </a:solidFill>
            <a:ln w="57150">
              <a:solidFill>
                <a:schemeClr val="accent2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err="1">
                  <a:solidFill>
                    <a:schemeClr val="tx1"/>
                  </a:solidFill>
                  <a:latin typeface="#9Slide03 AmpleSoft Bold" pitchFamily="2" charset="0"/>
                </a:rPr>
                <a:t>Hai</a:t>
              </a:r>
              <a:r>
                <a:rPr lang="en-US" sz="2000" b="1" dirty="0">
                  <a:solidFill>
                    <a:schemeClr val="tx1"/>
                  </a:solidFill>
                  <a:latin typeface="#9Slide03 AmpleSoft Bold" pitchFamily="2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#9Slide03 AmpleSoft Bold" pitchFamily="2" charset="0"/>
                </a:rPr>
                <a:t>ngọn</a:t>
              </a:r>
              <a:r>
                <a:rPr lang="en-US" sz="2000" b="1" dirty="0">
                  <a:solidFill>
                    <a:schemeClr val="tx1"/>
                  </a:solidFill>
                  <a:latin typeface="#9Slide03 AmpleSoft Bold" pitchFamily="2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#9Slide03 AmpleSoft Bold" pitchFamily="2" charset="0"/>
                </a:rPr>
                <a:t>nến</a:t>
              </a:r>
              <a:endParaRPr lang="en-US" b="1" dirty="0">
                <a:solidFill>
                  <a:schemeClr val="tx1"/>
                </a:solidFill>
                <a:latin typeface="#9Slide03 AmpleSoft Bold" pitchFamily="2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5299994" y="2827015"/>
            <a:ext cx="3067595" cy="3339977"/>
            <a:chOff x="5299996" y="3489565"/>
            <a:chExt cx="3067595" cy="3339977"/>
          </a:xfrm>
        </p:grpSpPr>
        <p:pic>
          <p:nvPicPr>
            <p:cNvPr id="7174" name="Picture 6" descr="C:\Users\HP\Desktop\glass-bottle-cartoon-vector-illustration-graphic-design-glass-bottle-cartoon-145806751.jp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000" b="96556" l="2167" r="9566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0476" y="3489565"/>
              <a:ext cx="1828800" cy="2743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6" descr="C:\Users\HP\Desktop\glass-bottle-cartoon-vector-illustration-graphic-design-glass-bottle-cartoon-145806751.jp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" b="96556" l="2167" r="9566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85450" y="4243466"/>
              <a:ext cx="1326199" cy="19892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ounded Rectangle 14"/>
            <p:cNvSpPr/>
            <p:nvPr/>
          </p:nvSpPr>
          <p:spPr>
            <a:xfrm>
              <a:off x="5299996" y="6332532"/>
              <a:ext cx="3067595" cy="497010"/>
            </a:xfrm>
            <a:prstGeom prst="roundRect">
              <a:avLst/>
            </a:prstGeom>
            <a:solidFill>
              <a:srgbClr val="BC916F">
                <a:alpha val="60000"/>
              </a:srgbClr>
            </a:solidFill>
            <a:ln w="57150">
              <a:solidFill>
                <a:schemeClr val="accent2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err="1">
                  <a:solidFill>
                    <a:schemeClr val="tx1"/>
                  </a:solidFill>
                  <a:latin typeface="#9Slide03 AmpleSoft Bold" pitchFamily="2" charset="0"/>
                </a:rPr>
                <a:t>Hai</a:t>
              </a:r>
              <a:r>
                <a:rPr lang="en-US" sz="2000" b="1" dirty="0">
                  <a:solidFill>
                    <a:schemeClr val="tx1"/>
                  </a:solidFill>
                  <a:latin typeface="#9Slide03 AmpleSoft Bold" pitchFamily="2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#9Slide03 AmpleSoft Bold" pitchFamily="2" charset="0"/>
                </a:rPr>
                <a:t>lọ</a:t>
              </a:r>
              <a:r>
                <a:rPr lang="en-US" sz="2000" b="1" dirty="0">
                  <a:solidFill>
                    <a:schemeClr val="tx1"/>
                  </a:solidFill>
                  <a:latin typeface="#9Slide03 AmpleSoft Bold" pitchFamily="2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#9Slide03 AmpleSoft Bold" pitchFamily="2" charset="0"/>
                </a:rPr>
                <a:t>thủy</a:t>
              </a:r>
              <a:r>
                <a:rPr lang="en-US" sz="2000" b="1" dirty="0">
                  <a:solidFill>
                    <a:schemeClr val="tx1"/>
                  </a:solidFill>
                  <a:latin typeface="#9Slide03 AmpleSoft Bold" pitchFamily="2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#9Slide03 AmpleSoft Bold" pitchFamily="2" charset="0"/>
                </a:rPr>
                <a:t>tinh</a:t>
              </a:r>
              <a:r>
                <a:rPr lang="en-US" sz="2000" b="1" dirty="0">
                  <a:solidFill>
                    <a:schemeClr val="tx1"/>
                  </a:solidFill>
                  <a:latin typeface="#9Slide03 AmpleSoft Bold" pitchFamily="2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#9Slide03 AmpleSoft Bold" pitchFamily="2" charset="0"/>
                </a:rPr>
                <a:t>có</a:t>
              </a:r>
              <a:r>
                <a:rPr lang="en-US" sz="2000" b="1" dirty="0">
                  <a:solidFill>
                    <a:schemeClr val="tx1"/>
                  </a:solidFill>
                  <a:latin typeface="#9Slide03 AmpleSoft Bold" pitchFamily="2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#9Slide03 AmpleSoft Bold" pitchFamily="2" charset="0"/>
                </a:rPr>
                <a:t>kích</a:t>
              </a:r>
              <a:r>
                <a:rPr lang="en-US" sz="2000" b="1" dirty="0">
                  <a:solidFill>
                    <a:schemeClr val="tx1"/>
                  </a:solidFill>
                  <a:latin typeface="#9Slide03 AmpleSoft Bold" pitchFamily="2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#9Slide03 AmpleSoft Bold" pitchFamily="2" charset="0"/>
                </a:rPr>
                <a:t>thước</a:t>
              </a:r>
              <a:r>
                <a:rPr lang="en-US" sz="2000" b="1" dirty="0">
                  <a:solidFill>
                    <a:schemeClr val="tx1"/>
                  </a:solidFill>
                  <a:latin typeface="#9Slide03 AmpleSoft Bold" pitchFamily="2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#9Slide03 AmpleSoft Bold" pitchFamily="2" charset="0"/>
                </a:rPr>
                <a:t>khác</a:t>
              </a:r>
              <a:r>
                <a:rPr lang="en-US" sz="2000" b="1" dirty="0">
                  <a:solidFill>
                    <a:schemeClr val="tx1"/>
                  </a:solidFill>
                  <a:latin typeface="#9Slide03 AmpleSoft Bold" pitchFamily="2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#9Slide03 AmpleSoft Bold" pitchFamily="2" charset="0"/>
                </a:rPr>
                <a:t>nhau</a:t>
              </a:r>
              <a:endParaRPr lang="en-US" sz="2000" b="1" dirty="0">
                <a:solidFill>
                  <a:schemeClr val="tx1"/>
                </a:solidFill>
                <a:latin typeface="#9Slide03 AmpleSoft Bold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16687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517123" y="3244334"/>
            <a:ext cx="11577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laboratory</a:t>
            </a:r>
          </a:p>
        </p:txBody>
      </p:sp>
      <p:pic>
        <p:nvPicPr>
          <p:cNvPr id="7170" name="Picture 2" descr="C:\Users\HP\Desktop\cartoon-laboratory-room_23-214890255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631754"/>
            <a:ext cx="12192000" cy="8121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HP\Desktop\kisspng-tom-cat-jerry-mouse-tom-and-jerry-cartoon-toodles-5afd1feb101740.0673146315265382190659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389" b="96389" l="0" r="451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2292" y="789908"/>
            <a:ext cx="8572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3061563" y="476083"/>
            <a:ext cx="4294502" cy="1225868"/>
          </a:xfrm>
          <a:prstGeom prst="roundRect">
            <a:avLst/>
          </a:prstGeom>
          <a:solidFill>
            <a:srgbClr val="1F4E79">
              <a:alpha val="69804"/>
            </a:srgbClr>
          </a:solidFill>
          <a:ln w="57150">
            <a:solidFill>
              <a:schemeClr val="accent5">
                <a:lumMod val="50000"/>
              </a:schemeClr>
            </a:solidFill>
            <a:prstDash val="dashDot"/>
          </a:ln>
        </p:spPr>
        <p:txBody>
          <a:bodyPr wrap="none">
            <a:spAutoFit/>
          </a:bodyPr>
          <a:lstStyle/>
          <a:p>
            <a:r>
              <a:rPr lang="en-US" sz="6600" dirty="0" err="1">
                <a:solidFill>
                  <a:schemeClr val="bg1"/>
                </a:solidFill>
                <a:latin typeface="#9Slide06 DeathRattle BB" pitchFamily="2" charset="0"/>
              </a:rPr>
              <a:t>Cách</a:t>
            </a:r>
            <a:r>
              <a:rPr lang="en-US" sz="6600" dirty="0">
                <a:solidFill>
                  <a:schemeClr val="bg1"/>
                </a:solidFill>
                <a:latin typeface="#9Slide06 DeathRattle BB" pitchFamily="2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#9Slide06 DeathRattle BB" pitchFamily="2" charset="0"/>
              </a:rPr>
              <a:t>Tiến</a:t>
            </a:r>
            <a:r>
              <a:rPr lang="en-US" sz="6600" dirty="0">
                <a:solidFill>
                  <a:schemeClr val="bg1"/>
                </a:solidFill>
                <a:latin typeface="#9Slide06 DeathRattle BB" pitchFamily="2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#9Slide06 DeathRattle BB" pitchFamily="2" charset="0"/>
              </a:rPr>
              <a:t>hành</a:t>
            </a:r>
            <a:endParaRPr lang="en-US" sz="6600" b="1" dirty="0">
              <a:solidFill>
                <a:schemeClr val="bg1"/>
              </a:solidFill>
              <a:latin typeface="#9Slide06 DeathRattle BB" pitchFamily="2" charset="0"/>
            </a:endParaRPr>
          </a:p>
        </p:txBody>
      </p:sp>
      <p:pic>
        <p:nvPicPr>
          <p:cNvPr id="8194" name="Picture 2" descr="C:\Users\HP\Desktop\depositphotos_40675807-stock-photo-cartoon-image-of-paper-scroll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469" b="96191" l="6836" r="966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886" y="1534885"/>
            <a:ext cx="8871857" cy="5566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HP\Desktop\Tom-and-Jerry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470" b="100000" l="32500" r="100000">
                        <a14:foregroundMark x1="37625" y1="9142" x2="43375" y2="24191"/>
                        <a14:foregroundMark x1="56625" y1="26442" x2="66000" y2="37834"/>
                        <a14:foregroundMark x1="37125" y1="19691" x2="44125" y2="20534"/>
                        <a14:foregroundMark x1="53750" y1="28551" x2="53750" y2="28551"/>
                        <a14:foregroundMark x1="56625" y1="30802" x2="59625" y2="36709"/>
                        <a14:foregroundMark x1="73500" y1="60056" x2="75375" y2="66948"/>
                        <a14:foregroundMark x1="74500" y1="65541" x2="80875" y2="65541"/>
                        <a14:foregroundMark x1="88250" y1="70042" x2="92000" y2="64698"/>
                        <a14:foregroundMark x1="77125" y1="91702" x2="80375" y2="99719"/>
                        <a14:foregroundMark x1="55625" y1="88889" x2="48000" y2="974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123" y="646295"/>
            <a:ext cx="6677628" cy="593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2813958" y="2527364"/>
            <a:ext cx="4897481" cy="1006530"/>
          </a:xfrm>
          <a:prstGeom prst="roundRect">
            <a:avLst/>
          </a:prstGeom>
          <a:solidFill>
            <a:srgbClr val="4472C4">
              <a:alpha val="60000"/>
            </a:srgbClr>
          </a:solidFill>
          <a:ln w="571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>
                <a:solidFill>
                  <a:schemeClr val="tx1"/>
                </a:solidFill>
                <a:latin typeface="#9Slide03 AmpleSoft Bold" pitchFamily="2" charset="0"/>
              </a:rPr>
              <a:t>Bước</a:t>
            </a:r>
            <a:r>
              <a:rPr lang="en-US" sz="2400" dirty="0">
                <a:solidFill>
                  <a:schemeClr val="tx1"/>
                </a:solidFill>
                <a:latin typeface="#9Slide03 AmpleSoft Bold" pitchFamily="2" charset="0"/>
              </a:rPr>
              <a:t> 1: </a:t>
            </a:r>
            <a:r>
              <a:rPr lang="en-US" sz="2400" dirty="0" err="1">
                <a:solidFill>
                  <a:schemeClr val="tx1"/>
                </a:solidFill>
                <a:latin typeface="#9Slide03 AmpleSoft Bold" pitchFamily="2" charset="0"/>
              </a:rPr>
              <a:t>Đốt</a:t>
            </a:r>
            <a:r>
              <a:rPr lang="en-US" sz="24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#9Slide03 AmpleSoft Bold" pitchFamily="2" charset="0"/>
              </a:rPr>
              <a:t>cháy</a:t>
            </a:r>
            <a:r>
              <a:rPr lang="en-US" sz="24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#9Slide03 AmpleSoft Bold" pitchFamily="2" charset="0"/>
              </a:rPr>
              <a:t>hai</a:t>
            </a:r>
            <a:r>
              <a:rPr lang="en-US" sz="24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#9Slide03 AmpleSoft Bold" pitchFamily="2" charset="0"/>
              </a:rPr>
              <a:t>ngọn</a:t>
            </a:r>
            <a:r>
              <a:rPr lang="en-US" sz="24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#9Slide03 AmpleSoft Bold" pitchFamily="2" charset="0"/>
              </a:rPr>
              <a:t>nến</a:t>
            </a:r>
            <a:endParaRPr lang="en-US" sz="2400" dirty="0">
              <a:solidFill>
                <a:schemeClr val="tx1"/>
              </a:solidFill>
              <a:latin typeface="#9Slide03 AmpleSoft Bold" pitchFamily="2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813959" y="4982790"/>
            <a:ext cx="4897480" cy="1006530"/>
          </a:xfrm>
          <a:prstGeom prst="roundRect">
            <a:avLst/>
          </a:prstGeom>
          <a:solidFill>
            <a:schemeClr val="accent2">
              <a:lumMod val="60000"/>
              <a:lumOff val="40000"/>
              <a:alpha val="60000"/>
            </a:schemeClr>
          </a:solidFill>
          <a:ln w="5715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>
                <a:solidFill>
                  <a:schemeClr val="tx1"/>
                </a:solidFill>
                <a:latin typeface="#9Slide03 AmpleSoft Bold" pitchFamily="2" charset="0"/>
              </a:rPr>
              <a:t>Bước</a:t>
            </a:r>
            <a:r>
              <a:rPr lang="en-US" sz="2400" dirty="0">
                <a:solidFill>
                  <a:schemeClr val="tx1"/>
                </a:solidFill>
                <a:latin typeface="#9Slide03 AmpleSoft Bold" pitchFamily="2" charset="0"/>
              </a:rPr>
              <a:t> 3 : </a:t>
            </a:r>
            <a:r>
              <a:rPr lang="en-US" sz="2400" dirty="0" err="1">
                <a:solidFill>
                  <a:schemeClr val="tx1"/>
                </a:solidFill>
                <a:latin typeface="#9Slide03 AmpleSoft Bold" pitchFamily="2" charset="0"/>
              </a:rPr>
              <a:t>Quan</a:t>
            </a:r>
            <a:r>
              <a:rPr lang="en-US" sz="24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#9Slide03 AmpleSoft Bold" pitchFamily="2" charset="0"/>
              </a:rPr>
              <a:t>sát</a:t>
            </a:r>
            <a:r>
              <a:rPr lang="en-US" sz="24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#9Slide03 AmpleSoft Bold" pitchFamily="2" charset="0"/>
              </a:rPr>
              <a:t>hiện</a:t>
            </a:r>
            <a:r>
              <a:rPr lang="en-US" sz="24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#9Slide03 AmpleSoft Bold" pitchFamily="2" charset="0"/>
              </a:rPr>
              <a:t>tượng</a:t>
            </a:r>
            <a:r>
              <a:rPr lang="en-US" sz="24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813958" y="3766066"/>
            <a:ext cx="4897481" cy="1006530"/>
          </a:xfrm>
          <a:prstGeom prst="roundRect">
            <a:avLst/>
          </a:prstGeom>
          <a:solidFill>
            <a:schemeClr val="accent6">
              <a:lumMod val="60000"/>
              <a:lumOff val="40000"/>
              <a:alpha val="60000"/>
            </a:schemeClr>
          </a:solidFill>
          <a:ln w="571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>
                <a:solidFill>
                  <a:schemeClr val="tx1"/>
                </a:solidFill>
                <a:latin typeface="#9Slide03 AmpleSoft Bold" pitchFamily="2" charset="0"/>
              </a:rPr>
              <a:t>Bước</a:t>
            </a:r>
            <a:r>
              <a:rPr lang="en-US" sz="2400" dirty="0">
                <a:solidFill>
                  <a:schemeClr val="tx1"/>
                </a:solidFill>
                <a:latin typeface="#9Slide03 AmpleSoft Bold" pitchFamily="2" charset="0"/>
              </a:rPr>
              <a:t> 2 : </a:t>
            </a:r>
            <a:r>
              <a:rPr lang="en-US" sz="2400" dirty="0" err="1">
                <a:solidFill>
                  <a:schemeClr val="tx1"/>
                </a:solidFill>
                <a:latin typeface="#9Slide03 AmpleSoft Bold" pitchFamily="2" charset="0"/>
              </a:rPr>
              <a:t>Úp</a:t>
            </a:r>
            <a:r>
              <a:rPr lang="en-US" sz="24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#9Slide03 AmpleSoft Bold" pitchFamily="2" charset="0"/>
              </a:rPr>
              <a:t>đồng</a:t>
            </a:r>
            <a:r>
              <a:rPr lang="en-US" sz="24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#9Slide03 AmpleSoft Bold" pitchFamily="2" charset="0"/>
              </a:rPr>
              <a:t>thời</a:t>
            </a:r>
            <a:r>
              <a:rPr lang="en-US" sz="24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#9Slide03 AmpleSoft Bold" pitchFamily="2" charset="0"/>
              </a:rPr>
              <a:t>hai</a:t>
            </a:r>
            <a:r>
              <a:rPr lang="en-US" sz="24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#9Slide03 AmpleSoft Bold" pitchFamily="2" charset="0"/>
              </a:rPr>
              <a:t>lọ</a:t>
            </a:r>
            <a:r>
              <a:rPr lang="en-US" sz="24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#9Slide03 AmpleSoft Bold" pitchFamily="2" charset="0"/>
              </a:rPr>
              <a:t>thủy</a:t>
            </a:r>
            <a:r>
              <a:rPr lang="en-US" sz="24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#9Slide03 AmpleSoft Bold" pitchFamily="2" charset="0"/>
              </a:rPr>
              <a:t>tinh</a:t>
            </a:r>
            <a:r>
              <a:rPr lang="en-US" sz="24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#9Slide03 AmpleSoft Bold" pitchFamily="2" charset="0"/>
              </a:rPr>
              <a:t>vào</a:t>
            </a:r>
            <a:r>
              <a:rPr lang="en-US" sz="24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#9Slide03 AmpleSoft Bold" pitchFamily="2" charset="0"/>
              </a:rPr>
              <a:t>hai</a:t>
            </a:r>
            <a:r>
              <a:rPr lang="en-US" sz="24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#9Slide03 AmpleSoft Bold" pitchFamily="2" charset="0"/>
              </a:rPr>
              <a:t>ngọn</a:t>
            </a:r>
            <a:r>
              <a:rPr lang="en-US" sz="24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#9Slide03 AmpleSoft Bold" pitchFamily="2" charset="0"/>
              </a:rPr>
              <a:t>nến</a:t>
            </a:r>
            <a:r>
              <a:rPr lang="en-US" sz="24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#9Slide03 AmpleSoft Bold" pitchFamily="2" charset="0"/>
              </a:rPr>
              <a:t>đang</a:t>
            </a:r>
            <a:r>
              <a:rPr lang="en-US" sz="24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#9Slide03 AmpleSoft Bold" pitchFamily="2" charset="0"/>
              </a:rPr>
              <a:t>cháy</a:t>
            </a:r>
            <a:endParaRPr lang="en-US" sz="2400" dirty="0">
              <a:solidFill>
                <a:schemeClr val="tx1"/>
              </a:solidFill>
              <a:latin typeface="#9Slide03 AmpleSoft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4742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 animBg="1"/>
      <p:bldP spid="3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517123" y="3244334"/>
            <a:ext cx="11577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laboratory</a:t>
            </a:r>
          </a:p>
        </p:txBody>
      </p:sp>
      <p:pic>
        <p:nvPicPr>
          <p:cNvPr id="7170" name="Picture 2" descr="C:\Users\HP\Desktop\cartoon-laboratory-room_23-214890255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631754"/>
            <a:ext cx="12192000" cy="8121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HP\Desktop\kisspng-tom-cat-jerry-mouse-tom-and-jerry-cartoon-toodles-5afd1feb101740.0673146315265382190659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389" b="96389" l="0" r="451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2292" y="789908"/>
            <a:ext cx="8572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3061563" y="476083"/>
            <a:ext cx="4294502" cy="1225868"/>
          </a:xfrm>
          <a:prstGeom prst="roundRect">
            <a:avLst/>
          </a:prstGeom>
          <a:solidFill>
            <a:srgbClr val="1F4E79">
              <a:alpha val="69804"/>
            </a:srgbClr>
          </a:solidFill>
          <a:ln w="57150">
            <a:solidFill>
              <a:schemeClr val="accent5">
                <a:lumMod val="50000"/>
              </a:schemeClr>
            </a:solidFill>
            <a:prstDash val="dashDot"/>
          </a:ln>
        </p:spPr>
        <p:txBody>
          <a:bodyPr wrap="none">
            <a:spAutoFit/>
          </a:bodyPr>
          <a:lstStyle/>
          <a:p>
            <a:r>
              <a:rPr lang="en-US" sz="6600" dirty="0" err="1">
                <a:solidFill>
                  <a:schemeClr val="bg1"/>
                </a:solidFill>
                <a:latin typeface="#9Slide06 DeathRattle BB" pitchFamily="2" charset="0"/>
              </a:rPr>
              <a:t>Cách</a:t>
            </a:r>
            <a:r>
              <a:rPr lang="en-US" sz="6600" dirty="0">
                <a:solidFill>
                  <a:schemeClr val="bg1"/>
                </a:solidFill>
                <a:latin typeface="#9Slide06 DeathRattle BB" pitchFamily="2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#9Slide06 DeathRattle BB" pitchFamily="2" charset="0"/>
              </a:rPr>
              <a:t>Tiến</a:t>
            </a:r>
            <a:r>
              <a:rPr lang="en-US" sz="6600" dirty="0">
                <a:solidFill>
                  <a:schemeClr val="bg1"/>
                </a:solidFill>
                <a:latin typeface="#9Slide06 DeathRattle BB" pitchFamily="2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#9Slide06 DeathRattle BB" pitchFamily="2" charset="0"/>
              </a:rPr>
              <a:t>hành</a:t>
            </a:r>
            <a:endParaRPr lang="en-US" sz="6600" b="1" dirty="0">
              <a:solidFill>
                <a:schemeClr val="bg1"/>
              </a:solidFill>
              <a:latin typeface="#9Slide06 DeathRattle BB" pitchFamily="2" charset="0"/>
            </a:endParaRPr>
          </a:p>
        </p:txBody>
      </p:sp>
      <p:pic>
        <p:nvPicPr>
          <p:cNvPr id="9" name="Picture 3" descr="C:\Users\HP\Desktop\Tom-and-Jerry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470" b="100000" l="32500" r="100000">
                        <a14:foregroundMark x1="37625" y1="9142" x2="43375" y2="24191"/>
                        <a14:foregroundMark x1="56625" y1="26442" x2="66000" y2="37834"/>
                        <a14:foregroundMark x1="37125" y1="19691" x2="44125" y2="20534"/>
                        <a14:foregroundMark x1="53750" y1="28551" x2="53750" y2="28551"/>
                        <a14:foregroundMark x1="56625" y1="30802" x2="59625" y2="36709"/>
                        <a14:foregroundMark x1="73500" y1="60056" x2="75375" y2="66948"/>
                        <a14:foregroundMark x1="74500" y1="65541" x2="80875" y2="65541"/>
                        <a14:foregroundMark x1="88250" y1="70042" x2="92000" y2="64698"/>
                        <a14:foregroundMark x1="77125" y1="91702" x2="80375" y2="99719"/>
                        <a14:foregroundMark x1="55625" y1="88889" x2="48000" y2="974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123" y="646295"/>
            <a:ext cx="6677628" cy="593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:\Users\HP\Desktop\png-clipart-empty-clear-glass-jar-glass-bottle-glass-bottle-glass-food-removebg-preview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576114" y="3977641"/>
            <a:ext cx="3665220" cy="2880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HP\Desktop\extinguished-wax-candle-single-object-isolated-white-background-18604731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778" b="100000" l="10571" r="91429">
                        <a14:foregroundMark x1="55429" y1="5111" x2="49714" y2="25333"/>
                        <a14:foregroundMark x1="42286" y1="25556" x2="52000" y2="41556"/>
                        <a14:foregroundMark x1="52571" y1="29111" x2="56857" y2="44222"/>
                        <a14:foregroundMark x1="53429" y1="43333" x2="53714" y2="47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803" y="3613666"/>
            <a:ext cx="1264920" cy="2865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7" descr="C:\Users\HP\Desktop\istockphoto-901209190-170667a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932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114" y="4320537"/>
            <a:ext cx="3794299" cy="244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C:\Users\HP\Desktop\png-clipart-empty-clear-glass-jar-glass-bottle-glass-bottle-glass-food-removebg-preview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432622" y="3225331"/>
            <a:ext cx="4634129" cy="3641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7" descr="C:\Users\HP\Desktop\istockphoto-901209190-170667a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932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8814" y="4218908"/>
            <a:ext cx="3081746" cy="244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4092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517123" y="3244334"/>
            <a:ext cx="11577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laboratory</a:t>
            </a:r>
          </a:p>
        </p:txBody>
      </p:sp>
      <p:pic>
        <p:nvPicPr>
          <p:cNvPr id="7170" name="Picture 2" descr="C:\Users\HP\Desktop\cartoon-laboratory-room_23-214890255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631754"/>
            <a:ext cx="12192000" cy="8121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2130550" y="2069544"/>
            <a:ext cx="6906770" cy="1940957"/>
          </a:xfrm>
          <a:prstGeom prst="roundRect">
            <a:avLst/>
          </a:prstGeom>
          <a:solidFill>
            <a:srgbClr val="1F4E79">
              <a:alpha val="69804"/>
            </a:srgbClr>
          </a:solidFill>
          <a:ln w="57150">
            <a:solidFill>
              <a:schemeClr val="accent5">
                <a:lumMod val="50000"/>
              </a:schemeClr>
            </a:solidFill>
            <a:prstDash val="dashDot"/>
          </a:ln>
        </p:spPr>
        <p:txBody>
          <a:bodyPr wrap="square">
            <a:spAutoFit/>
          </a:bodyPr>
          <a:lstStyle/>
          <a:p>
            <a:r>
              <a:rPr lang="en-US" sz="5400" dirty="0" err="1">
                <a:solidFill>
                  <a:schemeClr val="bg1"/>
                </a:solidFill>
                <a:latin typeface="#9Slide03 AmpleSoft Bold" pitchFamily="2" charset="0"/>
              </a:rPr>
              <a:t>Cây</a:t>
            </a:r>
            <a:r>
              <a:rPr lang="en-US" sz="54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#9Slide03 AmpleSoft Bold" pitchFamily="2" charset="0"/>
              </a:rPr>
              <a:t>nến</a:t>
            </a:r>
            <a:r>
              <a:rPr lang="en-US" sz="54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#9Slide03 AmpleSoft Bold" pitchFamily="2" charset="0"/>
              </a:rPr>
              <a:t>trong</a:t>
            </a:r>
            <a:r>
              <a:rPr lang="en-US" sz="54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#9Slide03 AmpleSoft Bold" pitchFamily="2" charset="0"/>
              </a:rPr>
              <a:t>lọ</a:t>
            </a:r>
            <a:r>
              <a:rPr lang="en-US" sz="54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#9Slide03 AmpleSoft Bold" pitchFamily="2" charset="0"/>
              </a:rPr>
              <a:t>nào</a:t>
            </a:r>
            <a:r>
              <a:rPr lang="en-US" sz="54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#9Slide03 AmpleSoft Bold" pitchFamily="2" charset="0"/>
              </a:rPr>
              <a:t>sẽ</a:t>
            </a:r>
            <a:r>
              <a:rPr lang="en-US" sz="54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#9Slide03 AmpleSoft Bold" pitchFamily="2" charset="0"/>
              </a:rPr>
              <a:t>cháy</a:t>
            </a:r>
            <a:r>
              <a:rPr lang="en-US" sz="54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#9Slide03 AmpleSoft Bold" pitchFamily="2" charset="0"/>
              </a:rPr>
              <a:t>nhanh</a:t>
            </a:r>
            <a:r>
              <a:rPr lang="en-US" sz="54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#9Slide03 AmpleSoft Bold" pitchFamily="2" charset="0"/>
              </a:rPr>
              <a:t>hơn</a:t>
            </a:r>
            <a:r>
              <a:rPr lang="en-US" sz="5400" dirty="0">
                <a:solidFill>
                  <a:schemeClr val="bg1"/>
                </a:solidFill>
                <a:latin typeface="#9Slide03 AmpleSoft Bold" pitchFamily="2" charset="0"/>
              </a:rPr>
              <a:t> ?</a:t>
            </a:r>
            <a:endParaRPr lang="en-US" sz="5400" b="1" dirty="0">
              <a:solidFill>
                <a:schemeClr val="bg1"/>
              </a:solidFill>
              <a:latin typeface="#9Slide03 AmpleSoft Bold" pitchFamily="2" charset="0"/>
            </a:endParaRPr>
          </a:p>
        </p:txBody>
      </p:sp>
      <p:pic>
        <p:nvPicPr>
          <p:cNvPr id="16" name="Picture 4" descr="C:\Users\HP\Desktop\kisspng-tom-cat-jerry-mouse-tom-and-jerry-cartoon-toodles-5afd1feb101740.067314631526538219065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389" b="96389" l="0" r="451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4178"/>
          <a:stretch/>
        </p:blipFill>
        <p:spPr bwMode="auto">
          <a:xfrm>
            <a:off x="-1123950" y="789908"/>
            <a:ext cx="392811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C:\Users\HP\Desktop\Tom-and-Jerry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470" b="100000" l="32500" r="100000">
                        <a14:foregroundMark x1="37625" y1="9142" x2="43375" y2="24191"/>
                        <a14:foregroundMark x1="56625" y1="26442" x2="66000" y2="37834"/>
                        <a14:foregroundMark x1="37125" y1="19691" x2="44125" y2="20534"/>
                        <a14:foregroundMark x1="53750" y1="28551" x2="53750" y2="28551"/>
                        <a14:foregroundMark x1="56625" y1="30802" x2="59625" y2="36709"/>
                        <a14:foregroundMark x1="73500" y1="60056" x2="75375" y2="66948"/>
                        <a14:foregroundMark x1="74500" y1="65541" x2="80875" y2="65541"/>
                        <a14:foregroundMark x1="88250" y1="70042" x2="92000" y2="64698"/>
                        <a14:foregroundMark x1="77125" y1="91702" x2="80375" y2="99719"/>
                        <a14:foregroundMark x1="55625" y1="88889" x2="48000" y2="974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1923" y="638418"/>
            <a:ext cx="6677628" cy="593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4238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5" descr="C:\Users\HP\Desktop\e3c4feaeac074a84dac208a5a52f00c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9160" y="-565894"/>
            <a:ext cx="13091160" cy="7545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859279" y="457200"/>
            <a:ext cx="366228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5400" b="1" dirty="0">
                <a:solidFill>
                  <a:srgbClr val="FF0066"/>
                </a:solidFill>
                <a:latin typeface="#9Slide06 DeathRattle BB" pitchFamily="2" charset="0"/>
              </a:rPr>
              <a:t> </a:t>
            </a:r>
            <a:r>
              <a:rPr lang="en-US" altLang="en-US" sz="5400" b="1" dirty="0" err="1">
                <a:solidFill>
                  <a:srgbClr val="FF0066"/>
                </a:solidFill>
                <a:latin typeface="#9Slide06 DeathRattle BB" pitchFamily="2" charset="0"/>
              </a:rPr>
              <a:t>Lọ</a:t>
            </a:r>
            <a:r>
              <a:rPr lang="en-US" altLang="en-US" sz="5400" b="1" dirty="0">
                <a:solidFill>
                  <a:srgbClr val="FF0066"/>
                </a:solidFill>
                <a:latin typeface="#9Slide06 DeathRattle BB" pitchFamily="2" charset="0"/>
              </a:rPr>
              <a:t> </a:t>
            </a:r>
            <a:r>
              <a:rPr lang="en-US" altLang="en-US" sz="5400" b="1" dirty="0" err="1">
                <a:solidFill>
                  <a:srgbClr val="FF0066"/>
                </a:solidFill>
                <a:latin typeface="#9Slide06 DeathRattle BB" pitchFamily="2" charset="0"/>
              </a:rPr>
              <a:t>thuỷ</a:t>
            </a:r>
            <a:r>
              <a:rPr lang="en-US" altLang="en-US" sz="5400" b="1" dirty="0">
                <a:solidFill>
                  <a:srgbClr val="FF0066"/>
                </a:solidFill>
                <a:latin typeface="#9Slide06 DeathRattle BB" pitchFamily="2" charset="0"/>
              </a:rPr>
              <a:t> </a:t>
            </a:r>
            <a:r>
              <a:rPr lang="en-US" altLang="en-US" sz="5400" b="1" dirty="0" err="1">
                <a:solidFill>
                  <a:srgbClr val="FF0066"/>
                </a:solidFill>
                <a:latin typeface="#9Slide06 DeathRattle BB" pitchFamily="2" charset="0"/>
              </a:rPr>
              <a:t>tinh</a:t>
            </a:r>
            <a:r>
              <a:rPr lang="en-US" altLang="en-US" sz="5400" b="1" dirty="0">
                <a:solidFill>
                  <a:srgbClr val="FF0066"/>
                </a:solidFill>
                <a:latin typeface="#9Slide06 DeathRattle BB" pitchFamily="2" charset="0"/>
              </a:rPr>
              <a:t> to</a:t>
            </a:r>
            <a:endParaRPr lang="en-US" sz="5400" dirty="0">
              <a:latin typeface="#9Slide06 DeathRattle BB" pitchFamily="2" charset="0"/>
            </a:endParaRPr>
          </a:p>
        </p:txBody>
      </p:sp>
      <p:sp>
        <p:nvSpPr>
          <p:cNvPr id="7" name="Text Box 144"/>
          <p:cNvSpPr txBox="1">
            <a:spLocks noChangeArrowheads="1"/>
          </p:cNvSpPr>
          <p:nvPr/>
        </p:nvSpPr>
        <p:spPr bwMode="auto">
          <a:xfrm>
            <a:off x="1129701" y="1406545"/>
            <a:ext cx="498153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3600" b="1" dirty="0" err="1">
                <a:latin typeface="#9Slide03 AmpleSoft Bold" pitchFamily="2" charset="0"/>
                <a:ea typeface="SimSun" pitchFamily="2" charset="-122"/>
              </a:rPr>
              <a:t>Thời</a:t>
            </a:r>
            <a:r>
              <a:rPr lang="en-US" altLang="zh-CN" sz="3600" b="1" dirty="0"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3600" b="1" dirty="0" err="1">
                <a:latin typeface="#9Slide03 AmpleSoft Bold" pitchFamily="2" charset="0"/>
                <a:ea typeface="SimSun" pitchFamily="2" charset="-122"/>
              </a:rPr>
              <a:t>gian</a:t>
            </a:r>
            <a:r>
              <a:rPr lang="en-US" altLang="zh-CN" sz="3600" b="1" dirty="0"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3600" b="1" dirty="0" err="1">
                <a:latin typeface="#9Slide03 AmpleSoft Bold" pitchFamily="2" charset="0"/>
                <a:ea typeface="SimSun" pitchFamily="2" charset="-122"/>
              </a:rPr>
              <a:t>cháy</a:t>
            </a:r>
            <a:r>
              <a:rPr lang="en-US" altLang="zh-CN" sz="3600" b="1" dirty="0"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3600" b="1" dirty="0" err="1">
                <a:latin typeface="#9Slide03 AmpleSoft Bold" pitchFamily="2" charset="0"/>
                <a:ea typeface="SimSun" pitchFamily="2" charset="-122"/>
              </a:rPr>
              <a:t>dài</a:t>
            </a:r>
            <a:r>
              <a:rPr lang="en-US" altLang="zh-CN" sz="3600" b="1" dirty="0"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3600" b="1" dirty="0" err="1">
                <a:latin typeface="#9Slide03 AmpleSoft Bold" pitchFamily="2" charset="0"/>
                <a:ea typeface="SimSun" pitchFamily="2" charset="-122"/>
              </a:rPr>
              <a:t>hơn</a:t>
            </a:r>
            <a:endParaRPr lang="en-US" altLang="zh-CN" sz="3600" b="1" dirty="0">
              <a:latin typeface="#9Slide03 AmpleSoft Bold" pitchFamily="2" charset="0"/>
              <a:ea typeface="SimSun" pitchFamily="2" charset="-122"/>
            </a:endParaRPr>
          </a:p>
        </p:txBody>
      </p:sp>
      <p:sp>
        <p:nvSpPr>
          <p:cNvPr id="8" name="Text Box 145"/>
          <p:cNvSpPr txBox="1">
            <a:spLocks noChangeArrowheads="1"/>
          </p:cNvSpPr>
          <p:nvPr/>
        </p:nvSpPr>
        <p:spPr bwMode="auto">
          <a:xfrm>
            <a:off x="685800" y="2207186"/>
            <a:ext cx="5516880" cy="173664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3200" b="1" dirty="0" err="1">
                <a:latin typeface="#9Slide03 AmpleSoft Bold" pitchFamily="2" charset="0"/>
                <a:ea typeface="SimSun" pitchFamily="2" charset="-122"/>
              </a:rPr>
              <a:t>Vì</a:t>
            </a:r>
            <a:r>
              <a:rPr lang="en-US" altLang="zh-CN" sz="3200" b="1" dirty="0"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3200" b="1" dirty="0" err="1">
                <a:latin typeface="#9Slide03 AmpleSoft Bold" pitchFamily="2" charset="0"/>
                <a:ea typeface="SimSun" pitchFamily="2" charset="-122"/>
              </a:rPr>
              <a:t>lượng</a:t>
            </a:r>
            <a:r>
              <a:rPr lang="en-US" altLang="zh-CN" sz="3200" b="1" dirty="0"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3200" b="1" dirty="0" err="1">
                <a:latin typeface="#9Slide03 AmpleSoft Bold" pitchFamily="2" charset="0"/>
                <a:ea typeface="SimSun" pitchFamily="2" charset="-122"/>
              </a:rPr>
              <a:t>không</a:t>
            </a:r>
            <a:r>
              <a:rPr lang="en-US" altLang="zh-CN" sz="3200" b="1" dirty="0"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3200" b="1" dirty="0" err="1">
                <a:latin typeface="#9Slide03 AmpleSoft Bold" pitchFamily="2" charset="0"/>
                <a:ea typeface="SimSun" pitchFamily="2" charset="-122"/>
              </a:rPr>
              <a:t>khí</a:t>
            </a:r>
            <a:r>
              <a:rPr lang="en-US" altLang="zh-CN" sz="3200" b="1" dirty="0">
                <a:latin typeface="#9Slide03 AmpleSoft Bold" pitchFamily="2" charset="0"/>
                <a:ea typeface="SimSun" pitchFamily="2" charset="-122"/>
              </a:rPr>
              <a:t> ở </a:t>
            </a:r>
            <a:r>
              <a:rPr lang="en-US" altLang="zh-CN" sz="3200" b="1" dirty="0" err="1">
                <a:latin typeface="#9Slide03 AmpleSoft Bold" pitchFamily="2" charset="0"/>
                <a:ea typeface="SimSun" pitchFamily="2" charset="-122"/>
              </a:rPr>
              <a:t>trong</a:t>
            </a:r>
            <a:r>
              <a:rPr lang="en-US" altLang="zh-CN" sz="3200" b="1" dirty="0"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3200" b="1" dirty="0" err="1">
                <a:latin typeface="#9Slide03 AmpleSoft Bold" pitchFamily="2" charset="0"/>
                <a:ea typeface="SimSun" pitchFamily="2" charset="-122"/>
              </a:rPr>
              <a:t>lọ</a:t>
            </a:r>
            <a:r>
              <a:rPr lang="en-US" altLang="zh-CN" sz="3200" b="1" dirty="0"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3200" b="1" dirty="0" err="1">
                <a:latin typeface="#9Slide03 AmpleSoft Bold" pitchFamily="2" charset="0"/>
                <a:ea typeface="SimSun" pitchFamily="2" charset="-122"/>
              </a:rPr>
              <a:t>nhiều</a:t>
            </a:r>
            <a:r>
              <a:rPr lang="en-US" altLang="zh-CN" sz="3200" b="1" dirty="0"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3200" b="1" dirty="0" err="1">
                <a:latin typeface="#9Slide03 AmpleSoft Bold" pitchFamily="2" charset="0"/>
                <a:ea typeface="SimSun" pitchFamily="2" charset="-122"/>
              </a:rPr>
              <a:t>hơn</a:t>
            </a:r>
            <a:r>
              <a:rPr lang="en-US" altLang="zh-CN" sz="3200" b="1" dirty="0"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3200" b="1" dirty="0" err="1">
                <a:latin typeface="#9Slide03 AmpleSoft Bold" pitchFamily="2" charset="0"/>
                <a:ea typeface="SimSun" pitchFamily="2" charset="-122"/>
              </a:rPr>
              <a:t>nên</a:t>
            </a:r>
            <a:r>
              <a:rPr lang="en-US" altLang="zh-CN" sz="3200" b="1" dirty="0"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3200" b="1" dirty="0" err="1">
                <a:latin typeface="#9Slide03 AmpleSoft Bold" pitchFamily="2" charset="0"/>
                <a:ea typeface="SimSun" pitchFamily="2" charset="-122"/>
              </a:rPr>
              <a:t>lượng</a:t>
            </a:r>
            <a:r>
              <a:rPr lang="en-US" altLang="zh-CN" sz="3200" b="1" dirty="0">
                <a:latin typeface="#9Slide03 AmpleSoft Bold" pitchFamily="2" charset="0"/>
                <a:ea typeface="SimSun" pitchFamily="2" charset="-122"/>
              </a:rPr>
              <a:t> ô-</a:t>
            </a:r>
            <a:r>
              <a:rPr lang="en-US" altLang="zh-CN" sz="3200" b="1" dirty="0" err="1">
                <a:latin typeface="#9Slide03 AmpleSoft Bold" pitchFamily="2" charset="0"/>
                <a:ea typeface="SimSun" pitchFamily="2" charset="-122"/>
              </a:rPr>
              <a:t>xy</a:t>
            </a:r>
            <a:r>
              <a:rPr lang="en-US" altLang="zh-CN" sz="3200" b="1" dirty="0"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3200" b="1" dirty="0" err="1">
                <a:latin typeface="#9Slide03 AmpleSoft Bold" pitchFamily="2" charset="0"/>
                <a:ea typeface="SimSun" pitchFamily="2" charset="-122"/>
              </a:rPr>
              <a:t>nhiều</a:t>
            </a:r>
            <a:r>
              <a:rPr lang="en-US" altLang="zh-CN" sz="3200" b="1" dirty="0"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3200" b="1" dirty="0" err="1">
                <a:latin typeface="#9Slide03 AmpleSoft Bold" pitchFamily="2" charset="0"/>
                <a:ea typeface="SimSun" pitchFamily="2" charset="-122"/>
              </a:rPr>
              <a:t>hơn</a:t>
            </a:r>
            <a:endParaRPr lang="en-US" altLang="zh-CN" sz="3200" b="1" dirty="0">
              <a:latin typeface="#9Slide03 AmpleSoft Bold" pitchFamily="2" charset="0"/>
              <a:ea typeface="SimSun" pitchFamily="2" charset="-122"/>
            </a:endParaRPr>
          </a:p>
        </p:txBody>
      </p:sp>
      <p:sp>
        <p:nvSpPr>
          <p:cNvPr id="9" name="Rectangle 8"/>
          <p:cNvSpPr/>
          <p:nvPr/>
        </p:nvSpPr>
        <p:spPr>
          <a:xfrm rot="21039202">
            <a:off x="6428576" y="3339708"/>
            <a:ext cx="406393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5400" b="1" dirty="0">
                <a:solidFill>
                  <a:srgbClr val="FF0066"/>
                </a:solidFill>
                <a:latin typeface="#9Slide06 DeathRattle BB" pitchFamily="2" charset="0"/>
              </a:rPr>
              <a:t> </a:t>
            </a:r>
            <a:r>
              <a:rPr lang="en-US" altLang="en-US" sz="5400" b="1" dirty="0" err="1">
                <a:solidFill>
                  <a:srgbClr val="FF0066"/>
                </a:solidFill>
                <a:latin typeface="#9Slide06 DeathRattle BB" pitchFamily="2" charset="0"/>
              </a:rPr>
              <a:t>Lọ</a:t>
            </a:r>
            <a:r>
              <a:rPr lang="en-US" altLang="en-US" sz="5400" b="1" dirty="0">
                <a:solidFill>
                  <a:srgbClr val="FF0066"/>
                </a:solidFill>
                <a:latin typeface="#9Slide06 DeathRattle BB" pitchFamily="2" charset="0"/>
              </a:rPr>
              <a:t> </a:t>
            </a:r>
            <a:r>
              <a:rPr lang="en-US" altLang="en-US" sz="5400" b="1" dirty="0" err="1">
                <a:solidFill>
                  <a:srgbClr val="FF0066"/>
                </a:solidFill>
                <a:latin typeface="#9Slide06 DeathRattle BB" pitchFamily="2" charset="0"/>
              </a:rPr>
              <a:t>thuỷ</a:t>
            </a:r>
            <a:r>
              <a:rPr lang="en-US" altLang="en-US" sz="5400" b="1" dirty="0">
                <a:solidFill>
                  <a:srgbClr val="FF0066"/>
                </a:solidFill>
                <a:latin typeface="#9Slide06 DeathRattle BB" pitchFamily="2" charset="0"/>
              </a:rPr>
              <a:t> </a:t>
            </a:r>
            <a:r>
              <a:rPr lang="en-US" altLang="en-US" sz="5400" b="1" dirty="0" err="1">
                <a:solidFill>
                  <a:srgbClr val="FF0066"/>
                </a:solidFill>
                <a:latin typeface="#9Slide06 DeathRattle BB" pitchFamily="2" charset="0"/>
              </a:rPr>
              <a:t>tinh</a:t>
            </a:r>
            <a:r>
              <a:rPr lang="en-US" altLang="en-US" sz="5400" b="1" dirty="0">
                <a:solidFill>
                  <a:srgbClr val="FF0066"/>
                </a:solidFill>
                <a:latin typeface="#9Slide06 DeathRattle BB" pitchFamily="2" charset="0"/>
              </a:rPr>
              <a:t> </a:t>
            </a:r>
            <a:r>
              <a:rPr lang="en-US" altLang="en-US" sz="5400" b="1" dirty="0" err="1">
                <a:solidFill>
                  <a:srgbClr val="FF0066"/>
                </a:solidFill>
                <a:latin typeface="#9Slide06 DeathRattle BB" pitchFamily="2" charset="0"/>
              </a:rPr>
              <a:t>nhỏ</a:t>
            </a:r>
            <a:endParaRPr lang="en-US" sz="5400" dirty="0">
              <a:latin typeface="#9Slide06 DeathRattle BB" pitchFamily="2" charset="0"/>
            </a:endParaRPr>
          </a:p>
        </p:txBody>
      </p:sp>
      <p:sp>
        <p:nvSpPr>
          <p:cNvPr id="10" name="Text Box 144"/>
          <p:cNvSpPr txBox="1">
            <a:spLocks noChangeArrowheads="1"/>
          </p:cNvSpPr>
          <p:nvPr/>
        </p:nvSpPr>
        <p:spPr bwMode="auto">
          <a:xfrm rot="20999780">
            <a:off x="6426295" y="4111472"/>
            <a:ext cx="498153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3600" b="1" dirty="0" err="1">
                <a:latin typeface="#9Slide03 AmpleSoft Bold" pitchFamily="2" charset="0"/>
                <a:ea typeface="SimSun" pitchFamily="2" charset="-122"/>
              </a:rPr>
              <a:t>Thời</a:t>
            </a:r>
            <a:r>
              <a:rPr lang="en-US" altLang="zh-CN" sz="3600" b="1" dirty="0"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3600" b="1" dirty="0" err="1">
                <a:latin typeface="#9Slide03 AmpleSoft Bold" pitchFamily="2" charset="0"/>
                <a:ea typeface="SimSun" pitchFamily="2" charset="-122"/>
              </a:rPr>
              <a:t>gian</a:t>
            </a:r>
            <a:r>
              <a:rPr lang="en-US" altLang="zh-CN" sz="3600" b="1" dirty="0"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3600" b="1" dirty="0" err="1">
                <a:latin typeface="#9Slide03 AmpleSoft Bold" pitchFamily="2" charset="0"/>
                <a:ea typeface="SimSun" pitchFamily="2" charset="-122"/>
              </a:rPr>
              <a:t>cháy</a:t>
            </a:r>
            <a:r>
              <a:rPr lang="en-US" altLang="zh-CN" sz="3600" b="1" dirty="0"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3600" b="1" dirty="0" err="1">
                <a:latin typeface="#9Slide03 AmpleSoft Bold" pitchFamily="2" charset="0"/>
                <a:ea typeface="SimSun" pitchFamily="2" charset="-122"/>
              </a:rPr>
              <a:t>ngắn</a:t>
            </a:r>
            <a:r>
              <a:rPr lang="en-US" altLang="zh-CN" sz="3600" b="1" dirty="0"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3600" b="1" dirty="0" err="1">
                <a:latin typeface="#9Slide03 AmpleSoft Bold" pitchFamily="2" charset="0"/>
                <a:ea typeface="SimSun" pitchFamily="2" charset="-122"/>
              </a:rPr>
              <a:t>hơn</a:t>
            </a:r>
            <a:endParaRPr lang="en-US" altLang="zh-CN" sz="3600" b="1" dirty="0">
              <a:latin typeface="#9Slide03 AmpleSoft Bold" pitchFamily="2" charset="0"/>
              <a:ea typeface="SimSun" pitchFamily="2" charset="-122"/>
            </a:endParaRPr>
          </a:p>
        </p:txBody>
      </p:sp>
      <p:sp>
        <p:nvSpPr>
          <p:cNvPr id="11" name="Text Box 145"/>
          <p:cNvSpPr txBox="1">
            <a:spLocks noChangeArrowheads="1"/>
          </p:cNvSpPr>
          <p:nvPr/>
        </p:nvSpPr>
        <p:spPr bwMode="auto">
          <a:xfrm rot="20970263">
            <a:off x="6158624" y="4872281"/>
            <a:ext cx="5516880" cy="119181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3200" b="1" dirty="0" err="1">
                <a:latin typeface="#9Slide03 AmpleSoft Bold" pitchFamily="2" charset="0"/>
                <a:ea typeface="SimSun" pitchFamily="2" charset="-122"/>
              </a:rPr>
              <a:t>Vì</a:t>
            </a:r>
            <a:r>
              <a:rPr lang="en-US" altLang="zh-CN" sz="3200" b="1" dirty="0"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3200" b="1" dirty="0" err="1">
                <a:latin typeface="#9Slide03 AmpleSoft Bold" pitchFamily="2" charset="0"/>
                <a:ea typeface="SimSun" pitchFamily="2" charset="-122"/>
              </a:rPr>
              <a:t>lượng</a:t>
            </a:r>
            <a:r>
              <a:rPr lang="en-US" altLang="zh-CN" sz="3200" b="1" dirty="0"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3200" b="1" dirty="0" err="1">
                <a:latin typeface="#9Slide03 AmpleSoft Bold" pitchFamily="2" charset="0"/>
                <a:ea typeface="SimSun" pitchFamily="2" charset="-122"/>
              </a:rPr>
              <a:t>không</a:t>
            </a:r>
            <a:r>
              <a:rPr lang="en-US" altLang="zh-CN" sz="3200" b="1" dirty="0"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3200" b="1" dirty="0" err="1">
                <a:latin typeface="#9Slide03 AmpleSoft Bold" pitchFamily="2" charset="0"/>
                <a:ea typeface="SimSun" pitchFamily="2" charset="-122"/>
              </a:rPr>
              <a:t>khí</a:t>
            </a:r>
            <a:r>
              <a:rPr lang="en-US" altLang="zh-CN" sz="3200" b="1" dirty="0">
                <a:latin typeface="#9Slide03 AmpleSoft Bold" pitchFamily="2" charset="0"/>
                <a:ea typeface="SimSun" pitchFamily="2" charset="-122"/>
              </a:rPr>
              <a:t> ở </a:t>
            </a:r>
            <a:r>
              <a:rPr lang="en-US" altLang="zh-CN" sz="3200" b="1" dirty="0" err="1">
                <a:latin typeface="#9Slide03 AmpleSoft Bold" pitchFamily="2" charset="0"/>
                <a:ea typeface="SimSun" pitchFamily="2" charset="-122"/>
              </a:rPr>
              <a:t>trong</a:t>
            </a:r>
            <a:r>
              <a:rPr lang="en-US" altLang="zh-CN" sz="3200" b="1" dirty="0"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3200" b="1" dirty="0" err="1">
                <a:latin typeface="#9Slide03 AmpleSoft Bold" pitchFamily="2" charset="0"/>
                <a:ea typeface="SimSun" pitchFamily="2" charset="-122"/>
              </a:rPr>
              <a:t>lọ</a:t>
            </a:r>
            <a:r>
              <a:rPr lang="en-US" altLang="zh-CN" sz="3200" b="1" dirty="0"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3200" b="1" dirty="0" err="1">
                <a:latin typeface="#9Slide03 AmpleSoft Bold" pitchFamily="2" charset="0"/>
                <a:ea typeface="SimSun" pitchFamily="2" charset="-122"/>
              </a:rPr>
              <a:t>ít</a:t>
            </a:r>
            <a:r>
              <a:rPr lang="en-US" altLang="zh-CN" sz="3200" b="1" dirty="0"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3200" b="1" dirty="0" err="1">
                <a:latin typeface="#9Slide03 AmpleSoft Bold" pitchFamily="2" charset="0"/>
                <a:ea typeface="SimSun" pitchFamily="2" charset="-122"/>
              </a:rPr>
              <a:t>hơn</a:t>
            </a:r>
            <a:r>
              <a:rPr lang="en-US" altLang="zh-CN" sz="3200" b="1" dirty="0"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3200" b="1" dirty="0" err="1">
                <a:latin typeface="#9Slide03 AmpleSoft Bold" pitchFamily="2" charset="0"/>
                <a:ea typeface="SimSun" pitchFamily="2" charset="-122"/>
              </a:rPr>
              <a:t>nên</a:t>
            </a:r>
            <a:r>
              <a:rPr lang="en-US" altLang="zh-CN" sz="3200" b="1" dirty="0"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3200" b="1" dirty="0" err="1">
                <a:latin typeface="#9Slide03 AmpleSoft Bold" pitchFamily="2" charset="0"/>
                <a:ea typeface="SimSun" pitchFamily="2" charset="-122"/>
              </a:rPr>
              <a:t>lượng</a:t>
            </a:r>
            <a:r>
              <a:rPr lang="en-US" altLang="zh-CN" sz="3200" b="1" dirty="0">
                <a:latin typeface="#9Slide03 AmpleSoft Bold" pitchFamily="2" charset="0"/>
                <a:ea typeface="SimSun" pitchFamily="2" charset="-122"/>
              </a:rPr>
              <a:t> ô-</a:t>
            </a:r>
            <a:r>
              <a:rPr lang="en-US" altLang="zh-CN" sz="3200" b="1" dirty="0" err="1">
                <a:latin typeface="#9Slide03 AmpleSoft Bold" pitchFamily="2" charset="0"/>
                <a:ea typeface="SimSun" pitchFamily="2" charset="-122"/>
              </a:rPr>
              <a:t>xy</a:t>
            </a:r>
            <a:r>
              <a:rPr lang="en-US" altLang="zh-CN" sz="3200" b="1" dirty="0"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3200" b="1" dirty="0" err="1">
                <a:latin typeface="#9Slide03 AmpleSoft Bold" pitchFamily="2" charset="0"/>
                <a:ea typeface="SimSun" pitchFamily="2" charset="-122"/>
              </a:rPr>
              <a:t>ít</a:t>
            </a:r>
            <a:r>
              <a:rPr lang="en-US" altLang="zh-CN" sz="3200" b="1" dirty="0"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3200" b="1" dirty="0" err="1">
                <a:latin typeface="#9Slide03 AmpleSoft Bold" pitchFamily="2" charset="0"/>
                <a:ea typeface="SimSun" pitchFamily="2" charset="-122"/>
              </a:rPr>
              <a:t>hơn</a:t>
            </a:r>
            <a:endParaRPr lang="en-US" altLang="zh-CN" sz="3200" b="1" dirty="0">
              <a:latin typeface="#9Slide03 AmpleSoft Bold" pitchFamily="2" charset="0"/>
              <a:ea typeface="SimSun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25476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517123" y="3244334"/>
            <a:ext cx="11577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laboratory</a:t>
            </a:r>
          </a:p>
        </p:txBody>
      </p:sp>
      <p:pic>
        <p:nvPicPr>
          <p:cNvPr id="7170" name="Picture 2" descr="C:\Users\HP\Desktop\cartoon-laboratory-room_23-214890255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631754"/>
            <a:ext cx="12192000" cy="8121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266825" y="2222778"/>
            <a:ext cx="7465695" cy="1021556"/>
          </a:xfrm>
          <a:prstGeom prst="roundRect">
            <a:avLst/>
          </a:prstGeom>
          <a:solidFill>
            <a:srgbClr val="1F4E79">
              <a:alpha val="69804"/>
            </a:srgbClr>
          </a:solidFill>
          <a:ln w="57150">
            <a:solidFill>
              <a:schemeClr val="accent5">
                <a:lumMod val="50000"/>
              </a:schemeClr>
            </a:solidFill>
            <a:prstDash val="dashDot"/>
          </a:ln>
        </p:spPr>
        <p:txBody>
          <a:bodyPr wrap="square">
            <a:spAutoFit/>
          </a:bodyPr>
          <a:lstStyle/>
          <a:p>
            <a:r>
              <a:rPr lang="en-US" sz="5400" dirty="0" err="1">
                <a:solidFill>
                  <a:schemeClr val="bg1"/>
                </a:solidFill>
                <a:latin typeface="#9Slide03 AmpleSoft Bold" pitchFamily="2" charset="0"/>
              </a:rPr>
              <a:t>Vì</a:t>
            </a:r>
            <a:r>
              <a:rPr lang="en-US" sz="54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#9Slide03 AmpleSoft Bold" pitchFamily="2" charset="0"/>
              </a:rPr>
              <a:t>sao</a:t>
            </a:r>
            <a:r>
              <a:rPr lang="en-US" sz="54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#9Slide03 AmpleSoft Bold" pitchFamily="2" charset="0"/>
              </a:rPr>
              <a:t>ngọn</a:t>
            </a:r>
            <a:r>
              <a:rPr lang="en-US" sz="54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#9Slide03 AmpleSoft Bold" pitchFamily="2" charset="0"/>
              </a:rPr>
              <a:t>nến</a:t>
            </a:r>
            <a:r>
              <a:rPr lang="en-US" sz="54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#9Slide03 AmpleSoft Bold" pitchFamily="2" charset="0"/>
              </a:rPr>
              <a:t>lại</a:t>
            </a:r>
            <a:r>
              <a:rPr lang="en-US" sz="54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#9Slide03 AmpleSoft Bold" pitchFamily="2" charset="0"/>
              </a:rPr>
              <a:t>tắt</a:t>
            </a:r>
            <a:r>
              <a:rPr lang="en-US" sz="5400" dirty="0">
                <a:solidFill>
                  <a:schemeClr val="bg1"/>
                </a:solidFill>
                <a:latin typeface="#9Slide03 AmpleSoft Bold" pitchFamily="2" charset="0"/>
              </a:rPr>
              <a:t> ?</a:t>
            </a:r>
            <a:endParaRPr lang="en-US" sz="5400" b="1" dirty="0">
              <a:solidFill>
                <a:schemeClr val="bg1"/>
              </a:solidFill>
              <a:latin typeface="#9Slide03 AmpleSoft Bold" pitchFamily="2" charset="0"/>
            </a:endParaRPr>
          </a:p>
        </p:txBody>
      </p:sp>
      <p:pic>
        <p:nvPicPr>
          <p:cNvPr id="16" name="Picture 4" descr="C:\Users\HP\Desktop\kisspng-tom-cat-jerry-mouse-tom-and-jerry-cartoon-toodles-5afd1feb101740.067314631526538219065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389" b="96389" l="0" r="451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4178"/>
          <a:stretch/>
        </p:blipFill>
        <p:spPr bwMode="auto">
          <a:xfrm>
            <a:off x="-1123950" y="789908"/>
            <a:ext cx="392811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2804160" y="4040386"/>
            <a:ext cx="6906770" cy="1736646"/>
          </a:xfrm>
          <a:prstGeom prst="roundRect">
            <a:avLst/>
          </a:prstGeom>
          <a:solidFill>
            <a:schemeClr val="accent2">
              <a:lumMod val="75000"/>
              <a:alpha val="69804"/>
            </a:schemeClr>
          </a:solidFill>
          <a:ln w="57150">
            <a:solidFill>
              <a:schemeClr val="accent5">
                <a:lumMod val="50000"/>
              </a:schemeClr>
            </a:solidFill>
            <a:prstDash val="dashDot"/>
          </a:ln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</a:rPr>
              <a:t>Vì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</a:rPr>
              <a:t>khi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</a:rPr>
              <a:t>vật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</a:rPr>
              <a:t>chất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</a:rPr>
              <a:t>cháy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</a:rPr>
              <a:t>thì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</a:rPr>
              <a:t>khí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</a:rPr>
              <a:t> ô xi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</a:rPr>
              <a:t>bị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</a:rPr>
              <a:t>mất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</a:rPr>
              <a:t>đi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</a:rPr>
              <a:t>.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</a:rPr>
              <a:t>Khí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</a:rPr>
              <a:t> ô xi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</a:rPr>
              <a:t>hết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</a:rPr>
              <a:t>thì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</a:rPr>
              <a:t>không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</a:rPr>
              <a:t>còn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</a:rPr>
              <a:t>duy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</a:rPr>
              <a:t>trì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</a:rPr>
              <a:t>sự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</a:rPr>
              <a:t>cháy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</a:rPr>
              <a:t>nên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</a:rPr>
              <a:t>ngọn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</a:rPr>
              <a:t>nến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</a:rPr>
              <a:t>tắt</a:t>
            </a:r>
            <a:endParaRPr lang="en-US" sz="3200" b="1" dirty="0">
              <a:solidFill>
                <a:schemeClr val="bg1"/>
              </a:solidFill>
              <a:latin typeface="#9Slide03 AmpleSoft Bold" pitchFamily="2" charset="0"/>
            </a:endParaRPr>
          </a:p>
        </p:txBody>
      </p:sp>
      <p:pic>
        <p:nvPicPr>
          <p:cNvPr id="10" name="Picture 3" descr="C:\Users\HP\Desktop\Tom-and-Jerry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470" b="100000" l="32500" r="100000">
                        <a14:foregroundMark x1="37625" y1="9142" x2="43375" y2="24191"/>
                        <a14:foregroundMark x1="56625" y1="26442" x2="66000" y2="37834"/>
                        <a14:foregroundMark x1="37125" y1="19691" x2="44125" y2="20534"/>
                        <a14:foregroundMark x1="53750" y1="28551" x2="53750" y2="28551"/>
                        <a14:foregroundMark x1="56625" y1="30802" x2="59625" y2="36709"/>
                        <a14:foregroundMark x1="73500" y1="60056" x2="75375" y2="66948"/>
                        <a14:foregroundMark x1="74500" y1="65541" x2="80875" y2="65541"/>
                        <a14:foregroundMark x1="88250" y1="70042" x2="92000" y2="64698"/>
                        <a14:foregroundMark x1="77125" y1="91702" x2="80375" y2="99719"/>
                        <a14:foregroundMark x1="55625" y1="88889" x2="48000" y2="974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0278" y="638418"/>
            <a:ext cx="6677628" cy="593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2867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HP\Desktop\076255d98fa20241b03f4b2dcf9e05ea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85799" y="1961436"/>
            <a:ext cx="452628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#9Slide03 AmpleSoft Bold" pitchFamily="2" charset="0"/>
              </a:rPr>
              <a:t>Càng</a:t>
            </a:r>
            <a:r>
              <a:rPr lang="en-US" sz="3600" dirty="0">
                <a:latin typeface="#9Slide03 AmpleSoft Bold" pitchFamily="2" charset="0"/>
              </a:rPr>
              <a:t> </a:t>
            </a:r>
            <a:r>
              <a:rPr lang="en-US" sz="3600" dirty="0" err="1">
                <a:latin typeface="#9Slide03 AmpleSoft Bold" pitchFamily="2" charset="0"/>
              </a:rPr>
              <a:t>có</a:t>
            </a:r>
            <a:r>
              <a:rPr lang="en-US" sz="3600" dirty="0">
                <a:latin typeface="#9Slide03 AmpleSoft Bold" pitchFamily="2" charset="0"/>
              </a:rPr>
              <a:t> </a:t>
            </a:r>
            <a:r>
              <a:rPr lang="en-US" sz="3600" dirty="0" err="1">
                <a:latin typeface="#9Slide03 AmpleSoft Bold" pitchFamily="2" charset="0"/>
              </a:rPr>
              <a:t>nhiều</a:t>
            </a:r>
            <a:r>
              <a:rPr lang="en-US" sz="3600" dirty="0">
                <a:latin typeface="#9Slide03 AmpleSoft Bold" pitchFamily="2" charset="0"/>
              </a:rPr>
              <a:t> </a:t>
            </a:r>
            <a:r>
              <a:rPr lang="en-US" sz="3600" dirty="0" err="1">
                <a:latin typeface="#9Slide03 AmpleSoft Bold" pitchFamily="2" charset="0"/>
              </a:rPr>
              <a:t>không</a:t>
            </a:r>
            <a:r>
              <a:rPr lang="en-US" sz="3600" dirty="0">
                <a:latin typeface="#9Slide03 AmpleSoft Bold" pitchFamily="2" charset="0"/>
              </a:rPr>
              <a:t> </a:t>
            </a:r>
            <a:r>
              <a:rPr lang="en-US" sz="3600" dirty="0" err="1">
                <a:latin typeface="#9Slide03 AmpleSoft Bold" pitchFamily="2" charset="0"/>
              </a:rPr>
              <a:t>khí</a:t>
            </a:r>
            <a:r>
              <a:rPr lang="en-US" sz="3600" dirty="0">
                <a:latin typeface="#9Slide03 AmpleSoft Bold" pitchFamily="2" charset="0"/>
              </a:rPr>
              <a:t> </a:t>
            </a:r>
            <a:r>
              <a:rPr lang="en-US" sz="3600" dirty="0" err="1">
                <a:latin typeface="#9Slide03 AmpleSoft Bold" pitchFamily="2" charset="0"/>
              </a:rPr>
              <a:t>thì</a:t>
            </a:r>
            <a:r>
              <a:rPr lang="en-US" sz="3600" dirty="0">
                <a:latin typeface="#9Slide03 AmpleSoft Bold" pitchFamily="2" charset="0"/>
              </a:rPr>
              <a:t> </a:t>
            </a:r>
            <a:r>
              <a:rPr lang="en-US" sz="3600" dirty="0" err="1">
                <a:latin typeface="#9Slide03 AmpleSoft Bold" pitchFamily="2" charset="0"/>
              </a:rPr>
              <a:t>càng</a:t>
            </a:r>
            <a:r>
              <a:rPr lang="en-US" sz="3600" dirty="0">
                <a:latin typeface="#9Slide03 AmpleSoft Bold" pitchFamily="2" charset="0"/>
              </a:rPr>
              <a:t> </a:t>
            </a:r>
            <a:r>
              <a:rPr lang="en-US" sz="3600" dirty="0" err="1">
                <a:latin typeface="#9Slide03 AmpleSoft Bold" pitchFamily="2" charset="0"/>
              </a:rPr>
              <a:t>có</a:t>
            </a:r>
            <a:r>
              <a:rPr lang="en-US" sz="3600" dirty="0">
                <a:latin typeface="#9Slide03 AmpleSoft Bold" pitchFamily="2" charset="0"/>
              </a:rPr>
              <a:t> </a:t>
            </a:r>
            <a:r>
              <a:rPr lang="en-US" sz="3600" dirty="0" err="1">
                <a:latin typeface="#9Slide03 AmpleSoft Bold" pitchFamily="2" charset="0"/>
              </a:rPr>
              <a:t>nhiều</a:t>
            </a:r>
            <a:r>
              <a:rPr lang="en-US" sz="3600" dirty="0">
                <a:latin typeface="#9Slide03 AmpleSoft Bold" pitchFamily="2" charset="0"/>
              </a:rPr>
              <a:t> ô – xi </a:t>
            </a:r>
            <a:r>
              <a:rPr lang="en-US" sz="3600" dirty="0" err="1">
                <a:latin typeface="#9Slide03 AmpleSoft Bold" pitchFamily="2" charset="0"/>
              </a:rPr>
              <a:t>để</a:t>
            </a:r>
            <a:r>
              <a:rPr lang="en-US" sz="3600" dirty="0">
                <a:latin typeface="#9Slide03 AmpleSoft Bold" pitchFamily="2" charset="0"/>
              </a:rPr>
              <a:t> </a:t>
            </a:r>
            <a:r>
              <a:rPr lang="en-US" sz="3600" dirty="0" err="1">
                <a:latin typeface="#9Slide03 AmpleSoft Bold" pitchFamily="2" charset="0"/>
              </a:rPr>
              <a:t>duy</a:t>
            </a:r>
            <a:r>
              <a:rPr lang="en-US" sz="3600" dirty="0">
                <a:latin typeface="#9Slide03 AmpleSoft Bold" pitchFamily="2" charset="0"/>
              </a:rPr>
              <a:t> </a:t>
            </a:r>
            <a:r>
              <a:rPr lang="en-US" sz="3600" dirty="0" err="1">
                <a:latin typeface="#9Slide03 AmpleSoft Bold" pitchFamily="2" charset="0"/>
              </a:rPr>
              <a:t>trì</a:t>
            </a:r>
            <a:r>
              <a:rPr lang="en-US" sz="3600" dirty="0">
                <a:latin typeface="#9Slide03 AmpleSoft Bold" pitchFamily="2" charset="0"/>
              </a:rPr>
              <a:t> </a:t>
            </a:r>
            <a:r>
              <a:rPr lang="en-US" sz="3600" dirty="0" err="1">
                <a:latin typeface="#9Slide03 AmpleSoft Bold" pitchFamily="2" charset="0"/>
              </a:rPr>
              <a:t>sự</a:t>
            </a:r>
            <a:r>
              <a:rPr lang="en-US" sz="3600" dirty="0">
                <a:latin typeface="#9Slide03 AmpleSoft Bold" pitchFamily="2" charset="0"/>
              </a:rPr>
              <a:t> </a:t>
            </a:r>
            <a:r>
              <a:rPr lang="en-US" sz="3600" dirty="0" err="1">
                <a:latin typeface="#9Slide03 AmpleSoft Bold" pitchFamily="2" charset="0"/>
              </a:rPr>
              <a:t>cháy</a:t>
            </a:r>
            <a:r>
              <a:rPr lang="en-US" sz="3600" dirty="0">
                <a:latin typeface="#9Slide03 AmpleSoft Bold" pitchFamily="2" charset="0"/>
              </a:rPr>
              <a:t> </a:t>
            </a:r>
            <a:r>
              <a:rPr lang="en-US" sz="3600" dirty="0" err="1">
                <a:latin typeface="#9Slide03 AmpleSoft Bold" pitchFamily="2" charset="0"/>
              </a:rPr>
              <a:t>lâu</a:t>
            </a:r>
            <a:r>
              <a:rPr lang="en-US" sz="3600" dirty="0">
                <a:latin typeface="#9Slide03 AmpleSoft Bold" pitchFamily="2" charset="0"/>
              </a:rPr>
              <a:t> </a:t>
            </a:r>
            <a:r>
              <a:rPr lang="en-US" sz="3600" dirty="0" err="1">
                <a:latin typeface="#9Slide03 AmpleSoft Bold" pitchFamily="2" charset="0"/>
              </a:rPr>
              <a:t>hơn</a:t>
            </a:r>
            <a:r>
              <a:rPr lang="en-US" sz="3600" dirty="0">
                <a:latin typeface="#9Slide03 AmpleSoft Bold" pitchFamily="2" charset="0"/>
              </a:rPr>
              <a:t>. Do </a:t>
            </a:r>
            <a:r>
              <a:rPr lang="en-US" sz="3600" dirty="0" err="1">
                <a:latin typeface="#9Slide03 AmpleSoft Bold" pitchFamily="2" charset="0"/>
              </a:rPr>
              <a:t>đó</a:t>
            </a:r>
            <a:r>
              <a:rPr lang="en-US" sz="3600" dirty="0">
                <a:latin typeface="#9Slide03 AmpleSoft Bold" pitchFamily="2" charset="0"/>
              </a:rPr>
              <a:t> </a:t>
            </a:r>
            <a:r>
              <a:rPr lang="en-US" sz="3600" dirty="0" err="1">
                <a:latin typeface="#9Slide03 AmpleSoft Bold" pitchFamily="2" charset="0"/>
              </a:rPr>
              <a:t>cần</a:t>
            </a:r>
            <a:r>
              <a:rPr lang="en-US" sz="3600" dirty="0">
                <a:latin typeface="#9Slide03 AmpleSoft Bold" pitchFamily="2" charset="0"/>
              </a:rPr>
              <a:t> </a:t>
            </a:r>
            <a:r>
              <a:rPr lang="en-US" sz="3600" dirty="0" err="1">
                <a:latin typeface="#9Slide03 AmpleSoft Bold" pitchFamily="2" charset="0"/>
              </a:rPr>
              <a:t>có</a:t>
            </a:r>
            <a:r>
              <a:rPr lang="en-US" sz="3600" dirty="0">
                <a:latin typeface="#9Slide03 AmpleSoft Bold" pitchFamily="2" charset="0"/>
              </a:rPr>
              <a:t> </a:t>
            </a:r>
            <a:r>
              <a:rPr lang="en-US" sz="3600" dirty="0" err="1">
                <a:latin typeface="#9Slide03 AmpleSoft Bold" pitchFamily="2" charset="0"/>
              </a:rPr>
              <a:t>không</a:t>
            </a:r>
            <a:r>
              <a:rPr lang="en-US" sz="3600" dirty="0">
                <a:latin typeface="#9Slide03 AmpleSoft Bold" pitchFamily="2" charset="0"/>
              </a:rPr>
              <a:t> </a:t>
            </a:r>
            <a:r>
              <a:rPr lang="en-US" sz="3600" dirty="0" err="1">
                <a:latin typeface="#9Slide03 AmpleSoft Bold" pitchFamily="2" charset="0"/>
              </a:rPr>
              <a:t>khí</a:t>
            </a:r>
            <a:r>
              <a:rPr lang="en-US" sz="3600" dirty="0">
                <a:latin typeface="#9Slide03 AmpleSoft Bold" pitchFamily="2" charset="0"/>
              </a:rPr>
              <a:t> </a:t>
            </a:r>
            <a:r>
              <a:rPr lang="en-US" sz="3600" dirty="0" err="1">
                <a:latin typeface="#9Slide03 AmpleSoft Bold" pitchFamily="2" charset="0"/>
              </a:rPr>
              <a:t>để</a:t>
            </a:r>
            <a:r>
              <a:rPr lang="en-US" sz="3600" dirty="0">
                <a:latin typeface="#9Slide03 AmpleSoft Bold" pitchFamily="2" charset="0"/>
              </a:rPr>
              <a:t> </a:t>
            </a:r>
            <a:r>
              <a:rPr lang="en-US" sz="3600" dirty="0" err="1">
                <a:latin typeface="#9Slide03 AmpleSoft Bold" pitchFamily="2" charset="0"/>
              </a:rPr>
              <a:t>duy</a:t>
            </a:r>
            <a:r>
              <a:rPr lang="en-US" sz="3600" dirty="0">
                <a:latin typeface="#9Slide03 AmpleSoft Bold" pitchFamily="2" charset="0"/>
              </a:rPr>
              <a:t> </a:t>
            </a:r>
            <a:r>
              <a:rPr lang="en-US" sz="3600" dirty="0" err="1">
                <a:latin typeface="#9Slide03 AmpleSoft Bold" pitchFamily="2" charset="0"/>
              </a:rPr>
              <a:t>trì</a:t>
            </a:r>
            <a:r>
              <a:rPr lang="en-US" sz="3600" dirty="0">
                <a:latin typeface="#9Slide03 AmpleSoft Bold" pitchFamily="2" charset="0"/>
              </a:rPr>
              <a:t> </a:t>
            </a:r>
            <a:r>
              <a:rPr lang="en-US" sz="3600" dirty="0" err="1">
                <a:latin typeface="#9Slide03 AmpleSoft Bold" pitchFamily="2" charset="0"/>
              </a:rPr>
              <a:t>sự</a:t>
            </a:r>
            <a:r>
              <a:rPr lang="en-US" sz="3600" dirty="0">
                <a:latin typeface="#9Slide03 AmpleSoft Bold" pitchFamily="2" charset="0"/>
              </a:rPr>
              <a:t> </a:t>
            </a:r>
            <a:r>
              <a:rPr lang="en-US" sz="3600" dirty="0" err="1">
                <a:latin typeface="#9Slide03 AmpleSoft Bold" pitchFamily="2" charset="0"/>
              </a:rPr>
              <a:t>cháy</a:t>
            </a:r>
            <a:endParaRPr lang="en-US" sz="3600" dirty="0">
              <a:latin typeface="#9Slide03 AmpleSoft Bold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93801" y="853440"/>
            <a:ext cx="269657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6600" b="1" dirty="0">
                <a:latin typeface="#9Slide06 DeathRattle BB" pitchFamily="2" charset="0"/>
              </a:rPr>
              <a:t> </a:t>
            </a:r>
            <a:r>
              <a:rPr lang="en-US" altLang="en-US" sz="6600" b="1" dirty="0" err="1">
                <a:latin typeface="#9Slide06 DeathRattle BB" pitchFamily="2" charset="0"/>
              </a:rPr>
              <a:t>Kết</a:t>
            </a:r>
            <a:r>
              <a:rPr lang="en-US" altLang="en-US" sz="6600" b="1" dirty="0">
                <a:latin typeface="#9Slide06 DeathRattle BB" pitchFamily="2" charset="0"/>
              </a:rPr>
              <a:t> </a:t>
            </a:r>
            <a:r>
              <a:rPr lang="en-US" altLang="en-US" sz="6600" b="1" dirty="0" err="1">
                <a:latin typeface="#9Slide06 DeathRattle BB" pitchFamily="2" charset="0"/>
              </a:rPr>
              <a:t>luận</a:t>
            </a:r>
            <a:endParaRPr lang="en-US" sz="6600" dirty="0">
              <a:latin typeface="#9Slide06 DeathRattle BB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104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B1844B7-9220-439B-B78C-A9B07F0FCEA8}"/>
              </a:ext>
            </a:extLst>
          </p:cNvPr>
          <p:cNvSpPr/>
          <p:nvPr/>
        </p:nvSpPr>
        <p:spPr>
          <a:xfrm>
            <a:off x="-10432" y="0"/>
            <a:ext cx="12192000" cy="6858000"/>
          </a:xfrm>
          <a:prstGeom prst="rect">
            <a:avLst/>
          </a:prstGeom>
          <a:solidFill>
            <a:srgbClr val="5D3A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AF37EDE-2292-4804-B489-968041F3961B}"/>
              </a:ext>
            </a:extLst>
          </p:cNvPr>
          <p:cNvSpPr/>
          <p:nvPr/>
        </p:nvSpPr>
        <p:spPr>
          <a:xfrm>
            <a:off x="0" y="5835848"/>
            <a:ext cx="12192000" cy="1022152"/>
          </a:xfrm>
          <a:prstGeom prst="rect">
            <a:avLst/>
          </a:prstGeom>
          <a:solidFill>
            <a:srgbClr val="F380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8408BAD-38B8-4159-BFC6-65FB35F40CE5}"/>
              </a:ext>
            </a:extLst>
          </p:cNvPr>
          <p:cNvSpPr/>
          <p:nvPr/>
        </p:nvSpPr>
        <p:spPr>
          <a:xfrm>
            <a:off x="0" y="6206640"/>
            <a:ext cx="12192000" cy="280568"/>
          </a:xfrm>
          <a:prstGeom prst="rect">
            <a:avLst/>
          </a:prstGeom>
          <a:solidFill>
            <a:srgbClr val="5D3A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E08D981-B447-4284-9072-7833E4520853}"/>
              </a:ext>
            </a:extLst>
          </p:cNvPr>
          <p:cNvGrpSpPr/>
          <p:nvPr/>
        </p:nvGrpSpPr>
        <p:grpSpPr>
          <a:xfrm>
            <a:off x="3238555" y="1097280"/>
            <a:ext cx="2884734" cy="5623560"/>
            <a:chOff x="3375715" y="2445043"/>
            <a:chExt cx="2446854" cy="2869758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9F7552E0-5DAF-4C36-9D60-A03AF564A92B}"/>
                </a:ext>
              </a:extLst>
            </p:cNvPr>
            <p:cNvGrpSpPr/>
            <p:nvPr/>
          </p:nvGrpSpPr>
          <p:grpSpPr>
            <a:xfrm>
              <a:off x="3375715" y="2445043"/>
              <a:ext cx="2446854" cy="2869758"/>
              <a:chOff x="960328" y="1970845"/>
              <a:chExt cx="3208611" cy="3710593"/>
            </a:xfrm>
          </p:grpSpPr>
          <p:pic>
            <p:nvPicPr>
              <p:cNvPr id="50" name="Picture 49">
                <a:extLst>
                  <a:ext uri="{FF2B5EF4-FFF2-40B4-BE49-F238E27FC236}">
                    <a16:creationId xmlns:a16="http://schemas.microsoft.com/office/drawing/2014/main" id="{6C3604BB-B117-4AA4-A64D-A7F40BB9D68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5833" b="91667" l="28125" r="69167">
                            <a14:foregroundMark x1="33750" y1="15278" x2="33594" y2="33519"/>
                            <a14:foregroundMark x1="31927" y1="26019" x2="31927" y2="39815"/>
                            <a14:foregroundMark x1="30365" y1="27963" x2="30469" y2="53333"/>
                            <a14:foregroundMark x1="31094" y1="81481" x2="31094" y2="84907"/>
                            <a14:foregroundMark x1="30000" y1="86296" x2="34010" y2="86204"/>
                            <a14:foregroundMark x1="34010" y1="86204" x2="34010" y2="86204"/>
                            <a14:foregroundMark x1="39219" y1="87778" x2="44063" y2="88796"/>
                            <a14:foregroundMark x1="62760" y1="79815" x2="64115" y2="86019"/>
                            <a14:foregroundMark x1="66146" y1="76296" x2="66146" y2="81296"/>
                            <a14:foregroundMark x1="61198" y1="90741" x2="63750" y2="90278"/>
                            <a14:foregroundMark x1="28333" y1="62963" x2="29063" y2="72037"/>
                            <a14:foregroundMark x1="30469" y1="75648" x2="30469" y2="83704"/>
                            <a14:foregroundMark x1="34948" y1="88426" x2="41615" y2="89259"/>
                            <a14:foregroundMark x1="35833" y1="90093" x2="38229" y2="90278"/>
                            <a14:foregroundMark x1="49948" y1="89444" x2="60990" y2="89444"/>
                            <a14:foregroundMark x1="60208" y1="91667" x2="61667" y2="91574"/>
                            <a14:foregroundMark x1="31354" y1="8796" x2="40156" y2="13981"/>
                            <a14:foregroundMark x1="47083" y1="15000" x2="50052" y2="16574"/>
                            <a14:foregroundMark x1="50313" y1="17037" x2="54583" y2="17037"/>
                            <a14:foregroundMark x1="61719" y1="13704" x2="62552" y2="24074"/>
                            <a14:foregroundMark x1="46667" y1="16759" x2="65104" y2="14444"/>
                            <a14:foregroundMark x1="65104" y1="14444" x2="65573" y2="14444"/>
                            <a14:foregroundMark x1="43698" y1="9722" x2="45938" y2="8796"/>
                            <a14:foregroundMark x1="40313" y1="12685" x2="48958" y2="12685"/>
                            <a14:foregroundMark x1="65417" y1="91204" x2="65417" y2="91204"/>
                            <a14:foregroundMark x1="66406" y1="88611" x2="67031" y2="89444"/>
                            <a14:foregroundMark x1="67500" y1="75741" x2="67969" y2="80833"/>
                            <a14:foregroundMark x1="67760" y1="39630" x2="67396" y2="45185"/>
                            <a14:foregroundMark x1="63385" y1="9722" x2="66302" y2="9259"/>
                            <a14:foregroundMark x1="56979" y1="6667" x2="57604" y2="7130"/>
                            <a14:foregroundMark x1="67604" y1="11389" x2="66875" y2="25370"/>
                            <a14:foregroundMark x1="66875" y1="23056" x2="67135" y2="32222"/>
                            <a14:foregroundMark x1="66563" y1="8148" x2="68073" y2="9630"/>
                            <a14:foregroundMark x1="67969" y1="7963" x2="68125" y2="19352"/>
                            <a14:foregroundMark x1="69167" y1="22593" x2="69167" y2="23056"/>
                            <a14:foregroundMark x1="68854" y1="10370" x2="68854" y2="14352"/>
                            <a14:foregroundMark x1="28802" y1="53796" x2="28802" y2="53796"/>
                            <a14:foregroundMark x1="28646" y1="58241" x2="28646" y2="58241"/>
                            <a14:foregroundMark x1="63646" y1="6296" x2="63646" y2="6296"/>
                            <a14:foregroundMark x1="60625" y1="6296" x2="63542" y2="5833"/>
                            <a14:foregroundMark x1="49740" y1="7315" x2="51771" y2="7315"/>
                            <a14:foregroundMark x1="41823" y1="14167" x2="45000" y2="18241"/>
                            <a14:backgroundMark x1="27344" y1="86204" x2="27344" y2="86204"/>
                            <a14:backgroundMark x1="27708" y1="71852" x2="27708" y2="71852"/>
                          </a14:backgroundRemoval>
                        </a14:imgEffect>
                      </a14:imgLayer>
                    </a14:imgProps>
                  </a:ext>
                </a:extLst>
              </a:blip>
              <a:srcRect l="26800" t="4064" r="29939" b="6992"/>
              <a:stretch/>
            </p:blipFill>
            <p:spPr>
              <a:xfrm>
                <a:off x="960328" y="1970845"/>
                <a:ext cx="3208611" cy="3710593"/>
              </a:xfrm>
              <a:prstGeom prst="rect">
                <a:avLst/>
              </a:prstGeom>
            </p:spPr>
          </p:pic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861E14F3-A39F-41EF-A358-8BA377B1E76E}"/>
                  </a:ext>
                </a:extLst>
              </p:cNvPr>
              <p:cNvSpPr/>
              <p:nvPr/>
            </p:nvSpPr>
            <p:spPr>
              <a:xfrm>
                <a:off x="1393581" y="3239965"/>
                <a:ext cx="2413487" cy="2004647"/>
              </a:xfrm>
              <a:prstGeom prst="rect">
                <a:avLst/>
              </a:prstGeom>
              <a:solidFill>
                <a:srgbClr val="EBD4B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3EE4F8DA-542B-4C24-920A-65779E63EE1A}"/>
                  </a:ext>
                </a:extLst>
              </p:cNvPr>
              <p:cNvSpPr/>
              <p:nvPr/>
            </p:nvSpPr>
            <p:spPr>
              <a:xfrm>
                <a:off x="2730012" y="5016012"/>
                <a:ext cx="1008394" cy="340537"/>
              </a:xfrm>
              <a:prstGeom prst="rect">
                <a:avLst/>
              </a:prstGeom>
              <a:solidFill>
                <a:srgbClr val="EBD4B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9507B1F-2EB1-413F-B6D6-A345BDDBC8B3}"/>
                </a:ext>
              </a:extLst>
            </p:cNvPr>
            <p:cNvSpPr txBox="1"/>
            <p:nvPr/>
          </p:nvSpPr>
          <p:spPr>
            <a:xfrm>
              <a:off x="4023962" y="4525068"/>
              <a:ext cx="12047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vi-VN" sz="2400" b="1" dirty="0">
                <a:solidFill>
                  <a:srgbClr val="5D3A36"/>
                </a:solidFill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8594E19B-F1EE-4411-82DA-52B7E004B4CC}"/>
              </a:ext>
            </a:extLst>
          </p:cNvPr>
          <p:cNvSpPr txBox="1"/>
          <p:nvPr/>
        </p:nvSpPr>
        <p:spPr>
          <a:xfrm>
            <a:off x="9556422" y="4452408"/>
            <a:ext cx="12047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5D3A36"/>
                </a:solidFill>
              </a:rPr>
              <a:t>TÊN</a:t>
            </a:r>
            <a:endParaRPr lang="vi-VN" sz="2400" b="1">
              <a:solidFill>
                <a:srgbClr val="5D3A36"/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0EA40657-018F-4752-9766-E32239DFE777}"/>
              </a:ext>
            </a:extLst>
          </p:cNvPr>
          <p:cNvGrpSpPr/>
          <p:nvPr/>
        </p:nvGrpSpPr>
        <p:grpSpPr>
          <a:xfrm>
            <a:off x="6047088" y="1097280"/>
            <a:ext cx="2888304" cy="5623560"/>
            <a:chOff x="960328" y="1970845"/>
            <a:chExt cx="3208611" cy="3710593"/>
          </a:xfrm>
        </p:grpSpPr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5F406AED-9408-425B-AA83-5899CE657B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5833" b="91667" l="28125" r="69167">
                          <a14:foregroundMark x1="33750" y1="15278" x2="33594" y2="33519"/>
                          <a14:foregroundMark x1="31927" y1="26019" x2="31927" y2="39815"/>
                          <a14:foregroundMark x1="30365" y1="27963" x2="30469" y2="53333"/>
                          <a14:foregroundMark x1="31094" y1="81481" x2="31094" y2="84907"/>
                          <a14:foregroundMark x1="30000" y1="86296" x2="34010" y2="86204"/>
                          <a14:foregroundMark x1="34010" y1="86204" x2="34010" y2="86204"/>
                          <a14:foregroundMark x1="39219" y1="87778" x2="44063" y2="88796"/>
                          <a14:foregroundMark x1="62760" y1="79815" x2="64115" y2="86019"/>
                          <a14:foregroundMark x1="66146" y1="76296" x2="66146" y2="81296"/>
                          <a14:foregroundMark x1="61198" y1="90741" x2="63750" y2="90278"/>
                          <a14:foregroundMark x1="28333" y1="62963" x2="29063" y2="72037"/>
                          <a14:foregroundMark x1="30469" y1="75648" x2="30469" y2="83704"/>
                          <a14:foregroundMark x1="34948" y1="88426" x2="41615" y2="89259"/>
                          <a14:foregroundMark x1="35833" y1="90093" x2="38229" y2="90278"/>
                          <a14:foregroundMark x1="49948" y1="89444" x2="60990" y2="89444"/>
                          <a14:foregroundMark x1="60208" y1="91667" x2="61667" y2="91574"/>
                          <a14:foregroundMark x1="31354" y1="8796" x2="40156" y2="13981"/>
                          <a14:foregroundMark x1="47083" y1="15000" x2="50052" y2="16574"/>
                          <a14:foregroundMark x1="50313" y1="17037" x2="54583" y2="17037"/>
                          <a14:foregroundMark x1="61719" y1="13704" x2="62552" y2="24074"/>
                          <a14:foregroundMark x1="46667" y1="16759" x2="65104" y2="14444"/>
                          <a14:foregroundMark x1="65104" y1="14444" x2="65573" y2="14444"/>
                          <a14:foregroundMark x1="43698" y1="9722" x2="45938" y2="8796"/>
                          <a14:foregroundMark x1="40313" y1="12685" x2="48958" y2="12685"/>
                          <a14:foregroundMark x1="65417" y1="91204" x2="65417" y2="91204"/>
                          <a14:foregroundMark x1="66406" y1="88611" x2="67031" y2="89444"/>
                          <a14:foregroundMark x1="67500" y1="75741" x2="67969" y2="80833"/>
                          <a14:foregroundMark x1="67760" y1="39630" x2="67396" y2="45185"/>
                          <a14:foregroundMark x1="63385" y1="9722" x2="66302" y2="9259"/>
                          <a14:foregroundMark x1="56979" y1="6667" x2="57604" y2="7130"/>
                          <a14:foregroundMark x1="67604" y1="11389" x2="66875" y2="25370"/>
                          <a14:foregroundMark x1="66875" y1="23056" x2="67135" y2="32222"/>
                          <a14:foregroundMark x1="66563" y1="8148" x2="68073" y2="9630"/>
                          <a14:foregroundMark x1="67969" y1="7963" x2="68125" y2="19352"/>
                          <a14:foregroundMark x1="69167" y1="22593" x2="69167" y2="23056"/>
                          <a14:foregroundMark x1="68854" y1="10370" x2="68854" y2="14352"/>
                          <a14:foregroundMark x1="28802" y1="53796" x2="28802" y2="53796"/>
                          <a14:foregroundMark x1="28646" y1="58241" x2="28646" y2="58241"/>
                          <a14:foregroundMark x1="63646" y1="6296" x2="63646" y2="6296"/>
                          <a14:foregroundMark x1="60625" y1="6296" x2="63542" y2="5833"/>
                          <a14:foregroundMark x1="49740" y1="7315" x2="51771" y2="7315"/>
                          <a14:foregroundMark x1="41823" y1="14167" x2="45000" y2="18241"/>
                          <a14:backgroundMark x1="27344" y1="86204" x2="27344" y2="86204"/>
                          <a14:backgroundMark x1="27708" y1="71852" x2="27708" y2="71852"/>
                        </a14:backgroundRemoval>
                      </a14:imgEffect>
                    </a14:imgLayer>
                  </a14:imgProps>
                </a:ext>
              </a:extLst>
            </a:blip>
            <a:srcRect l="26800" t="4064" r="29939" b="6992"/>
            <a:stretch/>
          </p:blipFill>
          <p:spPr>
            <a:xfrm>
              <a:off x="960328" y="1970845"/>
              <a:ext cx="3208611" cy="3710593"/>
            </a:xfrm>
            <a:prstGeom prst="rect">
              <a:avLst/>
            </a:prstGeom>
          </p:spPr>
        </p:pic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F6E0BE6F-8557-447E-9FD0-53F3BCFD44B1}"/>
                </a:ext>
              </a:extLst>
            </p:cNvPr>
            <p:cNvSpPr/>
            <p:nvPr/>
          </p:nvSpPr>
          <p:spPr>
            <a:xfrm>
              <a:off x="1393581" y="3239965"/>
              <a:ext cx="2413487" cy="2004647"/>
            </a:xfrm>
            <a:prstGeom prst="rect">
              <a:avLst/>
            </a:prstGeom>
            <a:solidFill>
              <a:srgbClr val="EBD4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D10D1480-D759-4EE2-A41F-1CF9F103A26D}"/>
                </a:ext>
              </a:extLst>
            </p:cNvPr>
            <p:cNvSpPr/>
            <p:nvPr/>
          </p:nvSpPr>
          <p:spPr>
            <a:xfrm>
              <a:off x="2730012" y="5016012"/>
              <a:ext cx="1008394" cy="340537"/>
            </a:xfrm>
            <a:prstGeom prst="rect">
              <a:avLst/>
            </a:prstGeom>
            <a:solidFill>
              <a:srgbClr val="EBD4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pic>
        <p:nvPicPr>
          <p:cNvPr id="42" name="Picture 41">
            <a:extLst>
              <a:ext uri="{FF2B5EF4-FFF2-40B4-BE49-F238E27FC236}">
                <a16:creationId xmlns:a16="http://schemas.microsoft.com/office/drawing/2014/main" id="{AE83665D-9F4F-4316-A97F-E844BF2A592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556" b="94630" l="5417" r="93333">
                        <a14:foregroundMark x1="6094" y1="22593" x2="5417" y2="38981"/>
                        <a14:foregroundMark x1="5521" y1="51667" x2="5677" y2="63796"/>
                        <a14:foregroundMark x1="6094" y1="79630" x2="6042" y2="91481"/>
                        <a14:foregroundMark x1="5885" y1="66667" x2="5885" y2="74630"/>
                        <a14:foregroundMark x1="7708" y1="7593" x2="18438" y2="5648"/>
                        <a14:foregroundMark x1="18438" y1="5648" x2="20938" y2="5648"/>
                        <a14:foregroundMark x1="29688" y1="6389" x2="39583" y2="6389"/>
                        <a14:foregroundMark x1="5938" y1="14907" x2="5938" y2="31481"/>
                        <a14:foregroundMark x1="10000" y1="17407" x2="7656" y2="26944"/>
                        <a14:foregroundMark x1="44948" y1="8333" x2="54583" y2="5741"/>
                        <a14:foregroundMark x1="54583" y1="5741" x2="56094" y2="5741"/>
                        <a14:foregroundMark x1="62865" y1="7037" x2="74479" y2="6759"/>
                        <a14:foregroundMark x1="84063" y1="6019" x2="84635" y2="6389"/>
                        <a14:foregroundMark x1="81979" y1="6019" x2="86094" y2="6019"/>
                        <a14:foregroundMark x1="89688" y1="12593" x2="93385" y2="31204"/>
                        <a14:foregroundMark x1="90885" y1="15000" x2="91406" y2="35833"/>
                        <a14:foregroundMark x1="92188" y1="64722" x2="92448" y2="80741"/>
                        <a14:foregroundMark x1="92135" y1="86667" x2="92083" y2="94630"/>
                        <a14:backgroundMark x1="27187" y1="49167" x2="29583" y2="74074"/>
                        <a14:backgroundMark x1="24271" y1="40370" x2="42500" y2="78796"/>
                        <a14:backgroundMark x1="42500" y1="78796" x2="42500" y2="78796"/>
                        <a14:backgroundMark x1="38906" y1="44352" x2="46615" y2="54352"/>
                        <a14:backgroundMark x1="46615" y1="54352" x2="46615" y2="54352"/>
                        <a14:backgroundMark x1="48594" y1="39259" x2="55833" y2="67685"/>
                        <a14:backgroundMark x1="55833" y1="67685" x2="55833" y2="67685"/>
                        <a14:backgroundMark x1="50365" y1="42963" x2="53594" y2="63241"/>
                        <a14:backgroundMark x1="53594" y1="63241" x2="53594" y2="63241"/>
                        <a14:backgroundMark x1="52865" y1="42870" x2="57552" y2="65093"/>
                        <a14:backgroundMark x1="57552" y1="65093" x2="57656" y2="64537"/>
                        <a14:backgroundMark x1="60365" y1="47685" x2="64323" y2="56852"/>
                        <a14:backgroundMark x1="64323" y1="56852" x2="64323" y2="56852"/>
                        <a14:backgroundMark x1="64115" y1="41574" x2="35521" y2="69259"/>
                        <a14:backgroundMark x1="67135" y1="48148" x2="46302" y2="70093"/>
                        <a14:backgroundMark x1="46302" y1="70093" x2="46302" y2="70093"/>
                        <a14:backgroundMark x1="57135" y1="61574" x2="49792" y2="81481"/>
                        <a14:backgroundMark x1="49792" y1="81481" x2="49792" y2="81481"/>
                        <a14:backgroundMark x1="41615" y1="72778" x2="82188" y2="77407"/>
                        <a14:backgroundMark x1="51979" y1="77130" x2="72917" y2="78056"/>
                        <a14:backgroundMark x1="52917" y1="82315" x2="59583" y2="83426"/>
                        <a14:backgroundMark x1="49792" y1="85463" x2="42135" y2="85370"/>
                        <a14:backgroundMark x1="42135" y1="85370" x2="42135" y2="85370"/>
                        <a14:backgroundMark x1="77813" y1="85370" x2="60938" y2="85648"/>
                        <a14:backgroundMark x1="60938" y1="85648" x2="60938" y2="85648"/>
                        <a14:backgroundMark x1="71927" y1="85370" x2="44271" y2="85000"/>
                        <a14:backgroundMark x1="51458" y1="82963" x2="33438" y2="81944"/>
                        <a14:backgroundMark x1="33438" y1="81944" x2="33438" y2="81944"/>
                        <a14:backgroundMark x1="33698" y1="82778" x2="55937" y2="87407"/>
                        <a14:backgroundMark x1="45313" y1="86111" x2="52917" y2="85648"/>
                        <a14:backgroundMark x1="52917" y1="85648" x2="52917" y2="85648"/>
                        <a14:backgroundMark x1="47135" y1="86759" x2="41823" y2="82222"/>
                        <a14:backgroundMark x1="41823" y1="82222" x2="40417" y2="77130"/>
                        <a14:backgroundMark x1="41458" y1="59259" x2="39583" y2="78426"/>
                        <a14:backgroundMark x1="39583" y1="78426" x2="39583" y2="78426"/>
                        <a14:backgroundMark x1="25521" y1="46111" x2="29271" y2="67315"/>
                        <a14:backgroundMark x1="29271" y1="67315" x2="29271" y2="67315"/>
                        <a14:backgroundMark x1="29948" y1="49259" x2="29427" y2="64167"/>
                        <a14:backgroundMark x1="29427" y1="64167" x2="29427" y2="64167"/>
                        <a14:backgroundMark x1="28177" y1="45370" x2="26771" y2="70185"/>
                        <a14:backgroundMark x1="26771" y1="70185" x2="26771" y2="70185"/>
                        <a14:backgroundMark x1="25885" y1="51852" x2="25573" y2="84074"/>
                        <a14:backgroundMark x1="25573" y1="84074" x2="25573" y2="83796"/>
                        <a14:backgroundMark x1="23229" y1="51759" x2="22708" y2="80370"/>
                        <a14:backgroundMark x1="22708" y1="80370" x2="22708" y2="80370"/>
                        <a14:backgroundMark x1="16198" y1="45648" x2="17188" y2="82778"/>
                        <a14:backgroundMark x1="16302" y1="64815" x2="17708" y2="81944"/>
                        <a14:backgroundMark x1="17708" y1="81944" x2="17708" y2="81944"/>
                        <a14:backgroundMark x1="16927" y1="52130" x2="22135" y2="82963"/>
                        <a14:backgroundMark x1="22135" y1="82963" x2="22135" y2="82963"/>
                        <a14:backgroundMark x1="22292" y1="42963" x2="34896" y2="43611"/>
                        <a14:backgroundMark x1="34896" y1="43611" x2="43333" y2="41852"/>
                        <a14:backgroundMark x1="38177" y1="28796" x2="46823" y2="22778"/>
                        <a14:backgroundMark x1="46823" y1="22778" x2="46823" y2="22778"/>
                        <a14:backgroundMark x1="40000" y1="18333" x2="51458" y2="17870"/>
                        <a14:backgroundMark x1="51458" y1="17870" x2="51458" y2="17870"/>
                        <a14:backgroundMark x1="49948" y1="17870" x2="71771" y2="17870"/>
                        <a14:backgroundMark x1="59792" y1="19352" x2="61927" y2="53426"/>
                        <a14:backgroundMark x1="60938" y1="35463" x2="60833" y2="75000"/>
                        <a14:backgroundMark x1="60833" y1="75000" x2="60833" y2="75000"/>
                        <a14:backgroundMark x1="59115" y1="35556" x2="58073" y2="66389"/>
                        <a14:backgroundMark x1="58073" y1="66389" x2="58073" y2="66389"/>
                        <a14:backgroundMark x1="48958" y1="26111" x2="47865" y2="44815"/>
                        <a14:backgroundMark x1="47865" y1="44815" x2="47448" y2="42500"/>
                        <a14:backgroundMark x1="19948" y1="10741" x2="16771" y2="30093"/>
                        <a14:backgroundMark x1="16771" y1="30093" x2="16771" y2="30093"/>
                        <a14:backgroundMark x1="32865" y1="28889" x2="35573" y2="31204"/>
                        <a14:backgroundMark x1="24844" y1="30185" x2="41094" y2="34907"/>
                        <a14:backgroundMark x1="38802" y1="38426" x2="43229" y2="46944"/>
                        <a14:backgroundMark x1="43229" y1="46944" x2="43229" y2="46944"/>
                        <a14:backgroundMark x1="48958" y1="46019" x2="52812" y2="49444"/>
                        <a14:backgroundMark x1="52812" y1="49444" x2="53698" y2="48611"/>
                        <a14:backgroundMark x1="53229" y1="36111" x2="57917" y2="42778"/>
                        <a14:backgroundMark x1="57917" y1="42778" x2="57917" y2="42778"/>
                        <a14:backgroundMark x1="55417" y1="36481" x2="59844" y2="42778"/>
                        <a14:backgroundMark x1="59167" y1="38796" x2="63542" y2="47593"/>
                        <a14:backgroundMark x1="63542" y1="47593" x2="63542" y2="47593"/>
                        <a14:backgroundMark x1="63958" y1="41481" x2="68177" y2="53056"/>
                        <a14:backgroundMark x1="68177" y1="53056" x2="68177" y2="53056"/>
                        <a14:backgroundMark x1="68177" y1="42778" x2="70729" y2="61944"/>
                        <a14:backgroundMark x1="70521" y1="48519" x2="71094" y2="61852"/>
                        <a14:backgroundMark x1="71094" y1="61852" x2="71094" y2="61852"/>
                        <a14:backgroundMark x1="72448" y1="38519" x2="74063" y2="59722"/>
                        <a14:backgroundMark x1="74063" y1="59722" x2="74063" y2="59722"/>
                        <a14:backgroundMark x1="75677" y1="45370" x2="74427" y2="50370"/>
                        <a14:backgroundMark x1="69063" y1="28981" x2="54479" y2="33056"/>
                        <a14:backgroundMark x1="54479" y1="33056" x2="54479" y2="33056"/>
                        <a14:backgroundMark x1="25833" y1="21204" x2="23906" y2="36111"/>
                        <a14:backgroundMark x1="23906" y1="36111" x2="23906" y2="36111"/>
                        <a14:backgroundMark x1="21458" y1="28519" x2="21198" y2="46759"/>
                        <a14:backgroundMark x1="14844" y1="36204" x2="15000" y2="60093"/>
                        <a14:backgroundMark x1="11563" y1="52593" x2="14323" y2="78704"/>
                        <a14:backgroundMark x1="18594" y1="90185" x2="42083" y2="90185"/>
                        <a14:backgroundMark x1="64635" y1="89815" x2="69740" y2="91111"/>
                        <a14:backgroundMark x1="69740" y1="91111" x2="72188" y2="90556"/>
                        <a14:backgroundMark x1="79844" y1="49167" x2="83177" y2="80278"/>
                        <a14:backgroundMark x1="82344" y1="43889" x2="82344" y2="58426"/>
                        <a14:backgroundMark x1="20521" y1="23241" x2="18177" y2="45741"/>
                        <a14:backgroundMark x1="12500" y1="33056" x2="13229" y2="46296"/>
                        <a14:backgroundMark x1="33333" y1="13056" x2="35573" y2="13333"/>
                        <a14:backgroundMark x1="13958" y1="90556" x2="16771" y2="90463"/>
                        <a14:backgroundMark x1="82135" y1="31204" x2="82448" y2="44352"/>
                        <a14:backgroundMark x1="62708" y1="13056" x2="68906" y2="14352"/>
                        <a14:backgroundMark x1="72552" y1="14352" x2="80000" y2="17037"/>
                        <a14:backgroundMark x1="83802" y1="69259" x2="83385" y2="89630"/>
                        <a14:backgroundMark x1="86771" y1="72037" x2="86563" y2="86111"/>
                        <a14:backgroundMark x1="79167" y1="90370" x2="82708" y2="90370"/>
                        <a14:backgroundMark x1="83906" y1="32778" x2="85938" y2="51759"/>
                        <a14:backgroundMark x1="12292" y1="52778" x2="11563" y2="75833"/>
                        <a14:backgroundMark x1="10365" y1="43519" x2="11563" y2="58704"/>
                        <a14:backgroundMark x1="27448" y1="19444" x2="31875" y2="19259"/>
                        <a14:backgroundMark x1="31875" y1="19259" x2="32083" y2="19259"/>
                        <a14:backgroundMark x1="34427" y1="12407" x2="36823" y2="12315"/>
                        <a14:backgroundMark x1="45729" y1="12130" x2="49115" y2="12778"/>
                        <a14:backgroundMark x1="54063" y1="12315" x2="58333" y2="12315"/>
                      </a14:backgroundRemoval>
                    </a14:imgEffect>
                  </a14:imgLayer>
                </a14:imgProps>
              </a:ext>
            </a:extLst>
          </a:blip>
          <a:srcRect l="3595" t="4028" r="5546" b="5278"/>
          <a:stretch/>
        </p:blipFill>
        <p:spPr>
          <a:xfrm>
            <a:off x="30480" y="-22785"/>
            <a:ext cx="12254753" cy="6880785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5FA3FF90-7091-46E5-ABFB-15DCE192189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2963" b="69167" l="36094" r="70521">
                        <a14:foregroundMark x1="45313" y1="58981" x2="45677" y2="60463"/>
                        <a14:foregroundMark x1="51354" y1="60926" x2="51354" y2="60926"/>
                        <a14:foregroundMark x1="36458" y1="57500" x2="36458" y2="57500"/>
                        <a14:foregroundMark x1="37969" y1="62037" x2="37969" y2="62037"/>
                        <a14:foregroundMark x1="37292" y1="59167" x2="37292" y2="59167"/>
                        <a14:foregroundMark x1="36615" y1="59444" x2="36615" y2="59444"/>
                        <a14:foregroundMark x1="36094" y1="59630" x2="36094" y2="59630"/>
                        <a14:foregroundMark x1="54063" y1="65648" x2="54063" y2="65648"/>
                        <a14:foregroundMark x1="52917" y1="64630" x2="52917" y2="64630"/>
                        <a14:foregroundMark x1="46198" y1="66111" x2="46198" y2="66111"/>
                        <a14:foregroundMark x1="47708" y1="65185" x2="47708" y2="65185"/>
                        <a14:foregroundMark x1="48125" y1="64907" x2="48125" y2="64907"/>
                        <a14:foregroundMark x1="54844" y1="65278" x2="54844" y2="65278"/>
                        <a14:backgroundMark x1="51354" y1="66204" x2="52240" y2="67037"/>
                        <a14:backgroundMark x1="55885" y1="67130" x2="56667" y2="67315"/>
                        <a14:backgroundMark x1="53646" y1="67222" x2="54740" y2="68056"/>
                        <a14:backgroundMark x1="52031" y1="65000" x2="52396" y2="66852"/>
                        <a14:backgroundMark x1="61354" y1="62963" x2="61354" y2="62963"/>
                        <a14:backgroundMark x1="64688" y1="61204" x2="64688" y2="61204"/>
                        <a14:backgroundMark x1="55469" y1="65093" x2="55469" y2="65093"/>
                        <a14:backgroundMark x1="46787" y1="66111" x2="46927" y2="66759"/>
                        <a14:backgroundMark x1="46667" y1="65556" x2="46787" y2="66111"/>
                      </a14:backgroundRemoval>
                    </a14:imgEffect>
                  </a14:imgLayer>
                </a14:imgProps>
              </a:ext>
            </a:extLst>
          </a:blip>
          <a:srcRect l="32785" t="50933" r="25251" b="28757"/>
          <a:stretch/>
        </p:blipFill>
        <p:spPr>
          <a:xfrm>
            <a:off x="-123568" y="-22785"/>
            <a:ext cx="2156749" cy="58717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505200" y="2863110"/>
            <a:ext cx="249860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dirty="0">
                <a:latin typeface="#9Slide03 AmpleSoft Bold" pitchFamily="2" charset="0"/>
              </a:rPr>
              <a:t>-  Làm thí nghiệm để chứng tỏ: </a:t>
            </a:r>
            <a:endParaRPr lang="en-US" sz="2000" dirty="0">
              <a:latin typeface="#9Slide03 AmpleSoft Bold" pitchFamily="2" charset="0"/>
            </a:endParaRPr>
          </a:p>
          <a:p>
            <a:r>
              <a:rPr lang="nl-NL" sz="2000" dirty="0">
                <a:latin typeface="#9Slide03 AmpleSoft Bold" pitchFamily="2" charset="0"/>
              </a:rPr>
              <a:t>   + Càng có nhiều không khí thì càng có nhiều ô- xi để duy trì sự cháy được lâu hơn.</a:t>
            </a:r>
            <a:endParaRPr lang="en-US" sz="2000" dirty="0">
              <a:latin typeface="#9Slide03 AmpleSoft Bold" pitchFamily="2" charset="0"/>
            </a:endParaRPr>
          </a:p>
          <a:p>
            <a:r>
              <a:rPr lang="nl-NL" sz="2000" dirty="0">
                <a:latin typeface="#9Slide03 AmpleSoft Bold" pitchFamily="2" charset="0"/>
              </a:rPr>
              <a:t>   + Muốn sự cháy diễn ra liên tục thì không khí phải được lưu thông.</a:t>
            </a:r>
            <a:endParaRPr lang="en-US" sz="2000" dirty="0">
              <a:latin typeface="#9Slide03 AmpleSoft Bold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437091" y="2858870"/>
            <a:ext cx="217255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>
                <a:latin typeface="#9Slide03 AmpleSoft Bold" pitchFamily="2" charset="0"/>
              </a:rPr>
              <a:t>- Chăm chỉ, trách nhiệm, ham thích khoa học, ưa tìm tòi, khám phá.</a:t>
            </a:r>
            <a:endParaRPr lang="en-US" sz="2000" b="1" dirty="0">
              <a:latin typeface="#9Slide03 AmpleSoft Bold" pitchFamily="2" charset="0"/>
            </a:endParaRPr>
          </a:p>
        </p:txBody>
      </p:sp>
      <p:sp>
        <p:nvSpPr>
          <p:cNvPr id="61" name="Rounded Rectangle 60"/>
          <p:cNvSpPr/>
          <p:nvPr/>
        </p:nvSpPr>
        <p:spPr>
          <a:xfrm>
            <a:off x="3938224" y="2171952"/>
            <a:ext cx="1549569" cy="646986"/>
          </a:xfrm>
          <a:prstGeom prst="roundRect">
            <a:avLst/>
          </a:prstGeom>
          <a:solidFill>
            <a:srgbClr val="814E40"/>
          </a:solidFill>
        </p:spPr>
        <p:txBody>
          <a:bodyPr wrap="square">
            <a:spAutoFit/>
          </a:bodyPr>
          <a:lstStyle/>
          <a:p>
            <a:pPr algn="ctr"/>
            <a:r>
              <a:rPr lang="nl-NL" sz="3200" b="1" dirty="0">
                <a:latin typeface="#9Slide06 DeathRattle BB" pitchFamily="2" charset="0"/>
              </a:rPr>
              <a:t>Kỹ năng </a:t>
            </a:r>
            <a:endParaRPr lang="en-US" sz="3200" b="1" dirty="0">
              <a:latin typeface="#9Slide06 DeathRattle BB" pitchFamily="2" charset="0"/>
            </a:endParaRPr>
          </a:p>
        </p:txBody>
      </p:sp>
      <p:sp>
        <p:nvSpPr>
          <p:cNvPr id="62" name="Rounded Rectangle 61"/>
          <p:cNvSpPr/>
          <p:nvPr/>
        </p:nvSpPr>
        <p:spPr>
          <a:xfrm>
            <a:off x="6726845" y="2143556"/>
            <a:ext cx="1549569" cy="646986"/>
          </a:xfrm>
          <a:prstGeom prst="roundRect">
            <a:avLst/>
          </a:prstGeom>
          <a:solidFill>
            <a:srgbClr val="814E40"/>
          </a:solidFill>
        </p:spPr>
        <p:txBody>
          <a:bodyPr wrap="square">
            <a:spAutoFit/>
          </a:bodyPr>
          <a:lstStyle/>
          <a:p>
            <a:pPr algn="ctr"/>
            <a:r>
              <a:rPr lang="nl-NL" sz="3200" b="1" dirty="0">
                <a:latin typeface="#9Slide06 DeathRattle BB" pitchFamily="2" charset="0"/>
              </a:rPr>
              <a:t>Thái độ </a:t>
            </a:r>
            <a:endParaRPr lang="en-US" sz="3200" b="1" dirty="0">
              <a:latin typeface="#9Slide06 DeathRattle BB" pitchFamily="2" charset="0"/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374A29BD-1E1A-418B-98C2-9214EF5FD957}"/>
              </a:ext>
            </a:extLst>
          </p:cNvPr>
          <p:cNvGrpSpPr/>
          <p:nvPr/>
        </p:nvGrpSpPr>
        <p:grpSpPr>
          <a:xfrm>
            <a:off x="8843952" y="1097280"/>
            <a:ext cx="2921328" cy="5623560"/>
            <a:chOff x="960328" y="1970845"/>
            <a:chExt cx="3208611" cy="3710593"/>
          </a:xfrm>
        </p:grpSpPr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915629AA-EE98-47E8-9DC6-999E77480D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5833" b="91667" l="28125" r="69167">
                          <a14:foregroundMark x1="33750" y1="15278" x2="33594" y2="33519"/>
                          <a14:foregroundMark x1="31927" y1="26019" x2="31927" y2="39815"/>
                          <a14:foregroundMark x1="30365" y1="27963" x2="30469" y2="53333"/>
                          <a14:foregroundMark x1="31094" y1="81481" x2="31094" y2="84907"/>
                          <a14:foregroundMark x1="30000" y1="86296" x2="34010" y2="86204"/>
                          <a14:foregroundMark x1="34010" y1="86204" x2="34010" y2="86204"/>
                          <a14:foregroundMark x1="39219" y1="87778" x2="44063" y2="88796"/>
                          <a14:foregroundMark x1="62760" y1="79815" x2="64115" y2="86019"/>
                          <a14:foregroundMark x1="66146" y1="76296" x2="66146" y2="81296"/>
                          <a14:foregroundMark x1="61198" y1="90741" x2="63750" y2="90278"/>
                          <a14:foregroundMark x1="28333" y1="62963" x2="29063" y2="72037"/>
                          <a14:foregroundMark x1="30469" y1="75648" x2="30469" y2="83704"/>
                          <a14:foregroundMark x1="34948" y1="88426" x2="41615" y2="89259"/>
                          <a14:foregroundMark x1="35833" y1="90093" x2="38229" y2="90278"/>
                          <a14:foregroundMark x1="49948" y1="89444" x2="60990" y2="89444"/>
                          <a14:foregroundMark x1="60208" y1="91667" x2="61667" y2="91574"/>
                          <a14:foregroundMark x1="31354" y1="8796" x2="40156" y2="13981"/>
                          <a14:foregroundMark x1="47083" y1="15000" x2="50052" y2="16574"/>
                          <a14:foregroundMark x1="50313" y1="17037" x2="54583" y2="17037"/>
                          <a14:foregroundMark x1="61719" y1="13704" x2="62552" y2="24074"/>
                          <a14:foregroundMark x1="46667" y1="16759" x2="65104" y2="14444"/>
                          <a14:foregroundMark x1="65104" y1="14444" x2="65573" y2="14444"/>
                          <a14:foregroundMark x1="43698" y1="9722" x2="45938" y2="8796"/>
                          <a14:foregroundMark x1="40313" y1="12685" x2="48958" y2="12685"/>
                          <a14:foregroundMark x1="65417" y1="91204" x2="65417" y2="91204"/>
                          <a14:foregroundMark x1="66406" y1="88611" x2="67031" y2="89444"/>
                          <a14:foregroundMark x1="67500" y1="75741" x2="67969" y2="80833"/>
                          <a14:foregroundMark x1="67760" y1="39630" x2="67396" y2="45185"/>
                          <a14:foregroundMark x1="63385" y1="9722" x2="66302" y2="9259"/>
                          <a14:foregroundMark x1="56979" y1="6667" x2="57604" y2="7130"/>
                          <a14:foregroundMark x1="67604" y1="11389" x2="66875" y2="25370"/>
                          <a14:foregroundMark x1="66875" y1="23056" x2="67135" y2="32222"/>
                          <a14:foregroundMark x1="66563" y1="8148" x2="68073" y2="9630"/>
                          <a14:foregroundMark x1="67969" y1="7963" x2="68125" y2="19352"/>
                          <a14:foregroundMark x1="69167" y1="22593" x2="69167" y2="23056"/>
                          <a14:foregroundMark x1="68854" y1="10370" x2="68854" y2="14352"/>
                          <a14:foregroundMark x1="28802" y1="53796" x2="28802" y2="53796"/>
                          <a14:foregroundMark x1="28646" y1="58241" x2="28646" y2="58241"/>
                          <a14:foregroundMark x1="63646" y1="6296" x2="63646" y2="6296"/>
                          <a14:foregroundMark x1="60625" y1="6296" x2="63542" y2="5833"/>
                          <a14:foregroundMark x1="49740" y1="7315" x2="51771" y2="7315"/>
                          <a14:foregroundMark x1="41823" y1="14167" x2="45000" y2="18241"/>
                          <a14:backgroundMark x1="27344" y1="86204" x2="27344" y2="86204"/>
                          <a14:backgroundMark x1="27708" y1="71852" x2="27708" y2="71852"/>
                        </a14:backgroundRemoval>
                      </a14:imgEffect>
                    </a14:imgLayer>
                  </a14:imgProps>
                </a:ext>
              </a:extLst>
            </a:blip>
            <a:srcRect l="26800" t="4064" r="29939" b="6992"/>
            <a:stretch/>
          </p:blipFill>
          <p:spPr>
            <a:xfrm>
              <a:off x="960328" y="1970845"/>
              <a:ext cx="3208611" cy="3710593"/>
            </a:xfrm>
            <a:prstGeom prst="rect">
              <a:avLst/>
            </a:prstGeom>
          </p:spPr>
        </p:pic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C1CD374D-FCA4-4022-86DE-17FC09AE7784}"/>
                </a:ext>
              </a:extLst>
            </p:cNvPr>
            <p:cNvSpPr/>
            <p:nvPr/>
          </p:nvSpPr>
          <p:spPr>
            <a:xfrm>
              <a:off x="1393581" y="3239965"/>
              <a:ext cx="2413487" cy="2004647"/>
            </a:xfrm>
            <a:prstGeom prst="rect">
              <a:avLst/>
            </a:prstGeom>
            <a:solidFill>
              <a:srgbClr val="EBD4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77C72DE-782A-4266-A880-38C524FA92D5}"/>
                </a:ext>
              </a:extLst>
            </p:cNvPr>
            <p:cNvSpPr/>
            <p:nvPr/>
          </p:nvSpPr>
          <p:spPr>
            <a:xfrm>
              <a:off x="2730012" y="5016012"/>
              <a:ext cx="1008394" cy="340537"/>
            </a:xfrm>
            <a:prstGeom prst="rect">
              <a:avLst/>
            </a:prstGeom>
            <a:solidFill>
              <a:srgbClr val="EBD4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72" name="Rounded Rectangle 71"/>
          <p:cNvSpPr/>
          <p:nvPr/>
        </p:nvSpPr>
        <p:spPr>
          <a:xfrm>
            <a:off x="9529831" y="2171952"/>
            <a:ext cx="1549569" cy="646986"/>
          </a:xfrm>
          <a:prstGeom prst="roundRect">
            <a:avLst/>
          </a:prstGeom>
          <a:solidFill>
            <a:srgbClr val="814E40"/>
          </a:solidFill>
        </p:spPr>
        <p:txBody>
          <a:bodyPr wrap="square">
            <a:spAutoFit/>
          </a:bodyPr>
          <a:lstStyle/>
          <a:p>
            <a:pPr algn="ctr"/>
            <a:r>
              <a:rPr lang="nl-NL" sz="3200" b="1" dirty="0">
                <a:latin typeface="#9Slide06 DeathRattle BB" pitchFamily="2" charset="0"/>
              </a:rPr>
              <a:t>Năng lực</a:t>
            </a:r>
            <a:endParaRPr lang="en-US" sz="3200" b="1" dirty="0">
              <a:latin typeface="#9Slide06 DeathRattle BB" pitchFamily="2" charset="0"/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9165700" y="2916105"/>
            <a:ext cx="24624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dirty="0">
                <a:latin typeface="#9Slide03 AmpleSoft Bold" pitchFamily="2" charset="0"/>
              </a:rPr>
              <a:t>- NL giải quyết vấn đề và sáng tạo,  NL hợp tác.</a:t>
            </a:r>
            <a:endParaRPr lang="en-US" sz="2000" dirty="0">
              <a:latin typeface="#9Slide03 AmpleSoft Bold" pitchFamily="2" charset="0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4D250310-D8B9-43E6-A7F2-E39442EE8389}"/>
              </a:ext>
            </a:extLst>
          </p:cNvPr>
          <p:cNvGrpSpPr/>
          <p:nvPr/>
        </p:nvGrpSpPr>
        <p:grpSpPr>
          <a:xfrm>
            <a:off x="381000" y="1218998"/>
            <a:ext cx="2962852" cy="5501842"/>
            <a:chOff x="960328" y="1970845"/>
            <a:chExt cx="3208611" cy="3710593"/>
          </a:xfrm>
        </p:grpSpPr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5D9D1A00-10E9-4748-875E-B102F0901A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5833" b="91667" l="28125" r="69167">
                          <a14:foregroundMark x1="33750" y1="15278" x2="33594" y2="33519"/>
                          <a14:foregroundMark x1="31927" y1="26019" x2="31927" y2="39815"/>
                          <a14:foregroundMark x1="30365" y1="27963" x2="30469" y2="53333"/>
                          <a14:foregroundMark x1="31094" y1="81481" x2="31094" y2="84907"/>
                          <a14:foregroundMark x1="30000" y1="86296" x2="34010" y2="86204"/>
                          <a14:foregroundMark x1="34010" y1="86204" x2="34010" y2="86204"/>
                          <a14:foregroundMark x1="39219" y1="87778" x2="44063" y2="88796"/>
                          <a14:foregroundMark x1="62760" y1="79815" x2="64115" y2="86019"/>
                          <a14:foregroundMark x1="66146" y1="76296" x2="66146" y2="81296"/>
                          <a14:foregroundMark x1="61198" y1="90741" x2="63750" y2="90278"/>
                          <a14:foregroundMark x1="28333" y1="62963" x2="29063" y2="72037"/>
                          <a14:foregroundMark x1="30469" y1="75648" x2="30469" y2="83704"/>
                          <a14:foregroundMark x1="34948" y1="88426" x2="41615" y2="89259"/>
                          <a14:foregroundMark x1="35833" y1="90093" x2="38229" y2="90278"/>
                          <a14:foregroundMark x1="49948" y1="89444" x2="60990" y2="89444"/>
                          <a14:foregroundMark x1="60208" y1="91667" x2="61667" y2="91574"/>
                          <a14:foregroundMark x1="31354" y1="8796" x2="40156" y2="13981"/>
                          <a14:foregroundMark x1="47083" y1="15000" x2="50052" y2="16574"/>
                          <a14:foregroundMark x1="50313" y1="17037" x2="54583" y2="17037"/>
                          <a14:foregroundMark x1="61719" y1="13704" x2="62552" y2="24074"/>
                          <a14:foregroundMark x1="46667" y1="16759" x2="65104" y2="14444"/>
                          <a14:foregroundMark x1="65104" y1="14444" x2="65573" y2="14444"/>
                          <a14:foregroundMark x1="43698" y1="9722" x2="45938" y2="8796"/>
                          <a14:foregroundMark x1="40313" y1="12685" x2="48958" y2="12685"/>
                          <a14:foregroundMark x1="65417" y1="91204" x2="65417" y2="91204"/>
                          <a14:foregroundMark x1="66406" y1="88611" x2="67031" y2="89444"/>
                          <a14:foregroundMark x1="67500" y1="75741" x2="67969" y2="80833"/>
                          <a14:foregroundMark x1="67760" y1="39630" x2="67396" y2="45185"/>
                          <a14:foregroundMark x1="63385" y1="9722" x2="66302" y2="9259"/>
                          <a14:foregroundMark x1="56979" y1="6667" x2="57604" y2="7130"/>
                          <a14:foregroundMark x1="67604" y1="11389" x2="66875" y2="25370"/>
                          <a14:foregroundMark x1="66875" y1="23056" x2="67135" y2="32222"/>
                          <a14:foregroundMark x1="66563" y1="8148" x2="68073" y2="9630"/>
                          <a14:foregroundMark x1="67969" y1="7963" x2="68125" y2="19352"/>
                          <a14:foregroundMark x1="69167" y1="22593" x2="69167" y2="23056"/>
                          <a14:foregroundMark x1="68854" y1="10370" x2="68854" y2="14352"/>
                          <a14:foregroundMark x1="28802" y1="53796" x2="28802" y2="53796"/>
                          <a14:foregroundMark x1="28646" y1="58241" x2="28646" y2="58241"/>
                          <a14:foregroundMark x1="63646" y1="6296" x2="63646" y2="6296"/>
                          <a14:foregroundMark x1="60625" y1="6296" x2="63542" y2="5833"/>
                          <a14:foregroundMark x1="49740" y1="7315" x2="51771" y2="7315"/>
                          <a14:foregroundMark x1="41823" y1="14167" x2="45000" y2="18241"/>
                          <a14:backgroundMark x1="27344" y1="86204" x2="27344" y2="86204"/>
                          <a14:backgroundMark x1="27708" y1="71852" x2="27708" y2="71852"/>
                        </a14:backgroundRemoval>
                      </a14:imgEffect>
                    </a14:imgLayer>
                  </a14:imgProps>
                </a:ext>
              </a:extLst>
            </a:blip>
            <a:srcRect l="26800" t="4064" r="29939" b="6992"/>
            <a:stretch/>
          </p:blipFill>
          <p:spPr>
            <a:xfrm>
              <a:off x="960328" y="1970845"/>
              <a:ext cx="3208611" cy="3710593"/>
            </a:xfrm>
            <a:prstGeom prst="rect">
              <a:avLst/>
            </a:prstGeom>
          </p:spPr>
        </p:pic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249221CF-9EF5-4B63-9194-68501E5209F5}"/>
                </a:ext>
              </a:extLst>
            </p:cNvPr>
            <p:cNvSpPr/>
            <p:nvPr/>
          </p:nvSpPr>
          <p:spPr>
            <a:xfrm>
              <a:off x="1393581" y="3239965"/>
              <a:ext cx="2413487" cy="2004647"/>
            </a:xfrm>
            <a:prstGeom prst="rect">
              <a:avLst/>
            </a:prstGeom>
            <a:solidFill>
              <a:srgbClr val="EBD4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94DE5821-534B-4AD0-BE41-09F7FCC0D13A}"/>
                </a:ext>
              </a:extLst>
            </p:cNvPr>
            <p:cNvSpPr/>
            <p:nvPr/>
          </p:nvSpPr>
          <p:spPr>
            <a:xfrm>
              <a:off x="2730012" y="5016012"/>
              <a:ext cx="1008394" cy="340537"/>
            </a:xfrm>
            <a:prstGeom prst="rect">
              <a:avLst/>
            </a:prstGeom>
            <a:solidFill>
              <a:srgbClr val="EBD4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78" name="Rectangle 77"/>
          <p:cNvSpPr/>
          <p:nvPr/>
        </p:nvSpPr>
        <p:spPr>
          <a:xfrm>
            <a:off x="674389" y="2853045"/>
            <a:ext cx="245748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dirty="0">
                <a:latin typeface="#9Slide03 AmpleSoft Bold" pitchFamily="2" charset="0"/>
              </a:rPr>
              <a:t>- Biết không khí cần để duy trì sự cháy.</a:t>
            </a:r>
            <a:endParaRPr lang="en-US" sz="2000" dirty="0">
              <a:latin typeface="#9Slide03 AmpleSoft Bold" pitchFamily="2" charset="0"/>
            </a:endParaRPr>
          </a:p>
          <a:p>
            <a:r>
              <a:rPr lang="vi-VN" sz="2000" dirty="0">
                <a:latin typeface="#9Slide03 AmpleSoft Bold" pitchFamily="2" charset="0"/>
              </a:rPr>
              <a:t>-</a:t>
            </a:r>
            <a:r>
              <a:rPr lang="nl-NL" sz="2000" dirty="0">
                <a:latin typeface="#9Slide03 AmpleSoft Bold" pitchFamily="2" charset="0"/>
              </a:rPr>
              <a:t> Nêu được ứng dụng thực tế liên quan đến vai trò của không khí đối với sự cháy: thổi bếp lửa cho lửa cháy to hơn, dập tắt lửa khi có hoả hoạn, ...</a:t>
            </a:r>
            <a:r>
              <a:rPr lang="nl-NL" sz="2000" u="sng" dirty="0">
                <a:latin typeface="#9Slide03 AmpleSoft Bold" pitchFamily="2" charset="0"/>
              </a:rPr>
              <a:t> </a:t>
            </a:r>
            <a:endParaRPr lang="en-US" sz="2000" dirty="0">
              <a:latin typeface="#9Slide03 AmpleSoft Bold" pitchFamily="2" charset="0"/>
            </a:endParaRPr>
          </a:p>
        </p:txBody>
      </p:sp>
      <p:sp>
        <p:nvSpPr>
          <p:cNvPr id="79" name="Rounded Rectangle 78"/>
          <p:cNvSpPr/>
          <p:nvPr/>
        </p:nvSpPr>
        <p:spPr>
          <a:xfrm>
            <a:off x="1147911" y="2217672"/>
            <a:ext cx="1549569" cy="646986"/>
          </a:xfrm>
          <a:prstGeom prst="roundRect">
            <a:avLst/>
          </a:prstGeom>
          <a:solidFill>
            <a:srgbClr val="814E40"/>
          </a:solidFill>
        </p:spPr>
        <p:txBody>
          <a:bodyPr wrap="square">
            <a:spAutoFit/>
          </a:bodyPr>
          <a:lstStyle/>
          <a:p>
            <a:r>
              <a:rPr lang="nl-NL" sz="3200" b="1" dirty="0">
                <a:latin typeface="#9Slide06 DeathRattle BB" pitchFamily="2" charset="0"/>
              </a:rPr>
              <a:t>Kiến thức </a:t>
            </a:r>
            <a:endParaRPr lang="en-US" sz="3200" b="1" dirty="0">
              <a:latin typeface="#9Slide06 DeathRattle BB" pitchFamily="2" charset="0"/>
            </a:endParaRPr>
          </a:p>
        </p:txBody>
      </p:sp>
      <p:pic>
        <p:nvPicPr>
          <p:cNvPr id="81" name="Picture 80">
            <a:extLst>
              <a:ext uri="{FF2B5EF4-FFF2-40B4-BE49-F238E27FC236}">
                <a16:creationId xmlns:a16="http://schemas.microsoft.com/office/drawing/2014/main" id="{10B777B7-D12F-4F70-91E8-07D430A884B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0556" b="75741" l="29010" r="67917">
                        <a14:foregroundMark x1="67917" y1="69167" x2="67917" y2="69167"/>
                        <a14:foregroundMark x1="29010" y1="70741" x2="29010" y2="70741"/>
                      </a14:backgroundRemoval>
                    </a14:imgEffect>
                  </a14:imgLayer>
                </a14:imgProps>
              </a:ext>
            </a:extLst>
          </a:blip>
          <a:srcRect l="24684" t="58689" r="27961" b="22222"/>
          <a:stretch/>
        </p:blipFill>
        <p:spPr>
          <a:xfrm rot="10800000">
            <a:off x="2946295" y="-90219"/>
            <a:ext cx="5773523" cy="1309215"/>
          </a:xfrm>
          <a:prstGeom prst="rect">
            <a:avLst/>
          </a:prstGeom>
        </p:spPr>
      </p:pic>
      <p:sp>
        <p:nvSpPr>
          <p:cNvPr id="82" name="Rectangle 81">
            <a:extLst>
              <a:ext uri="{FF2B5EF4-FFF2-40B4-BE49-F238E27FC236}">
                <a16:creationId xmlns:a16="http://schemas.microsoft.com/office/drawing/2014/main" id="{75AD3DD3-9C2F-40EC-9462-50E69C1A01F8}"/>
              </a:ext>
            </a:extLst>
          </p:cNvPr>
          <p:cNvSpPr/>
          <p:nvPr/>
        </p:nvSpPr>
        <p:spPr>
          <a:xfrm>
            <a:off x="3830589" y="145870"/>
            <a:ext cx="3671041" cy="417556"/>
          </a:xfrm>
          <a:prstGeom prst="rect">
            <a:avLst/>
          </a:prstGeom>
          <a:solidFill>
            <a:srgbClr val="F573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#9Slide06 DeathRattle BB" pitchFamily="2" charset="0"/>
              </a:rPr>
              <a:t>Yêu</a:t>
            </a:r>
            <a:r>
              <a:rPr lang="en-US" sz="4000" b="1" dirty="0">
                <a:solidFill>
                  <a:schemeClr val="tx1"/>
                </a:solidFill>
                <a:latin typeface="#9Slide06 DeathRattle BB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6 DeathRattle BB" pitchFamily="2" charset="0"/>
              </a:rPr>
              <a:t>cầu</a:t>
            </a:r>
            <a:r>
              <a:rPr lang="en-US" sz="4000" b="1" dirty="0">
                <a:solidFill>
                  <a:schemeClr val="tx1"/>
                </a:solidFill>
                <a:latin typeface="#9Slide06 DeathRattle BB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6 DeathRattle BB" pitchFamily="2" charset="0"/>
              </a:rPr>
              <a:t>cần</a:t>
            </a:r>
            <a:r>
              <a:rPr lang="en-US" sz="4000" b="1" dirty="0">
                <a:solidFill>
                  <a:schemeClr val="tx1"/>
                </a:solidFill>
                <a:latin typeface="#9Slide06 DeathRattle BB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6 DeathRattle BB" pitchFamily="2" charset="0"/>
              </a:rPr>
              <a:t>đạt</a:t>
            </a:r>
            <a:endParaRPr lang="vi-VN" sz="4000" b="1" dirty="0">
              <a:solidFill>
                <a:schemeClr val="tx1"/>
              </a:solidFill>
              <a:latin typeface="#9Slide06 DeathRattle BB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5771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8" grpId="0"/>
      <p:bldP spid="61" grpId="0" animBg="1"/>
      <p:bldP spid="62" grpId="0" animBg="1"/>
      <p:bldP spid="72" grpId="0" animBg="1"/>
      <p:bldP spid="73" grpId="0"/>
      <p:bldP spid="78" grpId="0"/>
      <p:bldP spid="7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23822F6-F982-4F19-94E5-4231C46EEA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32" t="4922" r="6263" b="7131"/>
          <a:stretch/>
        </p:blipFill>
        <p:spPr>
          <a:xfrm>
            <a:off x="-3917257" y="-3981450"/>
            <a:ext cx="17074795" cy="10839450"/>
          </a:xfrm>
          <a:prstGeom prst="rect">
            <a:avLst/>
          </a:prstGeom>
        </p:spPr>
      </p:pic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CBA213B9-9199-48F0-AC89-9E6E25D4C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405" y="504494"/>
            <a:ext cx="2626502" cy="70390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B2F249D-745C-412D-AA0A-AA6E84B0CBE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0324" b="77367" l="69067" r="86991">
                        <a14:foregroundMark x1="80417" y1="37778" x2="80938" y2="39630"/>
                        <a14:foregroundMark x1="82083" y1="38241" x2="82083" y2="38241"/>
                      </a14:backgroundRemoval>
                    </a14:imgEffect>
                  </a14:imgLayer>
                </a14:imgProps>
              </a:ext>
            </a:extLst>
          </a:blip>
          <a:srcRect l="66827" t="24444" r="10769" b="16752"/>
          <a:stretch/>
        </p:blipFill>
        <p:spPr>
          <a:xfrm>
            <a:off x="0" y="78838"/>
            <a:ext cx="4924693" cy="727079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822C61DE-F16A-4C02-8848-1D6668EAC0A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3056" b="65463" l="32448" r="46042">
                        <a14:foregroundMark x1="38802" y1="33056" x2="40417" y2="33241"/>
                        <a14:foregroundMark x1="41719" y1="60278" x2="42292" y2="63333"/>
                        <a14:foregroundMark x1="43229" y1="65278" x2="43490" y2="65463"/>
                      </a14:backgroundRemoval>
                    </a14:imgEffect>
                  </a14:imgLayer>
                </a14:imgProps>
              </a:ext>
            </a:extLst>
          </a:blip>
          <a:srcRect l="30784" t="29972" r="52211" b="31318"/>
          <a:stretch/>
        </p:blipFill>
        <p:spPr>
          <a:xfrm>
            <a:off x="13240545" y="2137348"/>
            <a:ext cx="1525232" cy="1953079"/>
          </a:xfrm>
          <a:prstGeom prst="rect">
            <a:avLst/>
          </a:prstGeom>
        </p:spPr>
      </p:pic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4171950" y="1964310"/>
            <a:ext cx="7391400" cy="639763"/>
          </a:xfrm>
        </p:spPr>
        <p:txBody>
          <a:bodyPr>
            <a:noAutofit/>
          </a:bodyPr>
          <a:lstStyle/>
          <a:p>
            <a:pPr eaLnBrk="1" hangingPunct="1"/>
            <a:r>
              <a:rPr lang="en-US" sz="4800" b="1" i="1" dirty="0" err="1">
                <a:latin typeface="#9Slide03 AmpleSoft Bold" pitchFamily="2" charset="0"/>
              </a:rPr>
              <a:t>Hoạt</a:t>
            </a:r>
            <a:r>
              <a:rPr lang="en-US" sz="4800" b="1" i="1" dirty="0">
                <a:latin typeface="#9Slide03 AmpleSoft Bold" pitchFamily="2" charset="0"/>
              </a:rPr>
              <a:t> </a:t>
            </a:r>
            <a:r>
              <a:rPr lang="en-US" sz="4800" b="1" i="1" dirty="0" err="1">
                <a:latin typeface="#9Slide03 AmpleSoft Bold" pitchFamily="2" charset="0"/>
              </a:rPr>
              <a:t>động</a:t>
            </a:r>
            <a:r>
              <a:rPr lang="en-US" sz="4800" b="1" i="1" dirty="0">
                <a:latin typeface="#9Slide03 AmpleSoft Bold" pitchFamily="2" charset="0"/>
              </a:rPr>
              <a:t> 2</a:t>
            </a:r>
          </a:p>
        </p:txBody>
      </p:sp>
      <p:sp>
        <p:nvSpPr>
          <p:cNvPr id="2" name="Rectangle 1"/>
          <p:cNvSpPr/>
          <p:nvPr/>
        </p:nvSpPr>
        <p:spPr>
          <a:xfrm>
            <a:off x="4239140" y="2573124"/>
            <a:ext cx="594105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err="1">
                <a:solidFill>
                  <a:srgbClr val="FF0000"/>
                </a:solidFill>
                <a:latin typeface="#9Slide06 DeathRattle BB" pitchFamily="2" charset="0"/>
              </a:rPr>
              <a:t>Cách</a:t>
            </a:r>
            <a:r>
              <a:rPr lang="en-US" sz="6600" b="1" dirty="0">
                <a:solidFill>
                  <a:srgbClr val="FF0000"/>
                </a:solidFill>
                <a:latin typeface="#9Slide06 DeathRattle BB" pitchFamily="2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#9Slide06 DeathRattle BB" pitchFamily="2" charset="0"/>
              </a:rPr>
              <a:t>duy</a:t>
            </a:r>
            <a:r>
              <a:rPr lang="en-US" sz="6600" b="1" dirty="0">
                <a:solidFill>
                  <a:srgbClr val="FF0000"/>
                </a:solidFill>
                <a:latin typeface="#9Slide06 DeathRattle BB" pitchFamily="2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#9Slide06 DeathRattle BB" pitchFamily="2" charset="0"/>
              </a:rPr>
              <a:t>trì</a:t>
            </a:r>
            <a:r>
              <a:rPr lang="en-US" sz="6600" b="1" dirty="0">
                <a:solidFill>
                  <a:srgbClr val="FF0000"/>
                </a:solidFill>
                <a:latin typeface="#9Slide06 DeathRattle BB" pitchFamily="2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#9Slide06 DeathRattle BB" pitchFamily="2" charset="0"/>
              </a:rPr>
              <a:t>sự</a:t>
            </a:r>
            <a:r>
              <a:rPr lang="en-US" sz="6600" b="1" dirty="0">
                <a:solidFill>
                  <a:srgbClr val="FF0000"/>
                </a:solidFill>
                <a:latin typeface="#9Slide06 DeathRattle BB" pitchFamily="2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#9Slide06 DeathRattle BB" pitchFamily="2" charset="0"/>
              </a:rPr>
              <a:t>cháy</a:t>
            </a:r>
            <a:endParaRPr lang="en-US" sz="6600" b="1" dirty="0">
              <a:solidFill>
                <a:srgbClr val="FF0000"/>
              </a:solidFill>
              <a:latin typeface="#9Slide06 DeathRattle BB" pitchFamily="2" charset="0"/>
            </a:endParaRPr>
          </a:p>
        </p:txBody>
      </p:sp>
      <p:pic>
        <p:nvPicPr>
          <p:cNvPr id="4098" name="Picture 2" descr="C:\Users\HP\Desktop\tom_book_form__tom_and_jerry__tom_with_newspaper_by_jeffersonwarhawk_dct5fqz-fullview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977" b="100000" l="0" r="99145">
                        <a14:foregroundMark x1="86752" y1="84375" x2="86325" y2="997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49240" y="3505200"/>
            <a:ext cx="3704710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HP\Desktop\378831fd6c64524de6a4fc76ed9a127a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3132" y="4572447"/>
            <a:ext cx="1065905" cy="1065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27674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C:\Users\HP\Desktop\70e3114fa375a97f1b174f449bb96ab9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9100" y="-438150"/>
            <a:ext cx="12611100" cy="8833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HP\Desktop\378831fd6c64524de6a4fc76ed9a127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301" y="1771515"/>
            <a:ext cx="1695450" cy="169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381640" y="2146502"/>
            <a:ext cx="370806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dirty="0" err="1">
                <a:solidFill>
                  <a:schemeClr val="bg1"/>
                </a:solidFill>
                <a:latin typeface="#9Slide06 DeathRattle BB" pitchFamily="2" charset="0"/>
              </a:rPr>
              <a:t>Thí</a:t>
            </a:r>
            <a:r>
              <a:rPr lang="en-US" sz="6600" dirty="0">
                <a:solidFill>
                  <a:schemeClr val="bg1"/>
                </a:solidFill>
                <a:latin typeface="#9Slide06 DeathRattle BB" pitchFamily="2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#9Slide06 DeathRattle BB" pitchFamily="2" charset="0"/>
              </a:rPr>
              <a:t>nghiệm</a:t>
            </a:r>
            <a:r>
              <a:rPr lang="en-US" sz="6600" dirty="0">
                <a:solidFill>
                  <a:schemeClr val="bg1"/>
                </a:solidFill>
                <a:latin typeface="#9Slide06 DeathRattle BB" pitchFamily="2" charset="0"/>
              </a:rPr>
              <a:t> 2</a:t>
            </a:r>
            <a:endParaRPr lang="en-US" sz="6600" b="1" dirty="0">
              <a:solidFill>
                <a:schemeClr val="bg1"/>
              </a:solidFill>
              <a:latin typeface="#9Slide06 DeathRattle BB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57250" y="3295514"/>
            <a:ext cx="55435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Dùng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 1 </a:t>
            </a:r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lọ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thủy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tinh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không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có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đáy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úp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vào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ngọn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nến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đang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cháy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ngọn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nến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còn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cháy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được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bao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mpleSoft Bold" pitchFamily="2" charset="0"/>
              </a:rPr>
              <a:t>lâu</a:t>
            </a:r>
            <a:r>
              <a:rPr lang="en-US" sz="2800" dirty="0">
                <a:solidFill>
                  <a:schemeClr val="bg1"/>
                </a:solidFill>
                <a:latin typeface="#9Slide03 AmpleSoft Bold" pitchFamily="2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4043570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517123" y="3244334"/>
            <a:ext cx="11577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laboratory</a:t>
            </a:r>
          </a:p>
        </p:txBody>
      </p:sp>
      <p:pic>
        <p:nvPicPr>
          <p:cNvPr id="7170" name="Picture 2" descr="C:\Users\HP\Desktop\cartoon-laboratory-room_23-214890255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631754"/>
            <a:ext cx="12192000" cy="8121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HP\Desktop\kisspng-tom-cat-jerry-mouse-tom-and-jerry-cartoon-toodles-5afd1feb101740.0673146315265382190659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389" b="96389" l="0" r="451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2292" y="789908"/>
            <a:ext cx="8572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3061563" y="476083"/>
            <a:ext cx="4294502" cy="1225868"/>
          </a:xfrm>
          <a:prstGeom prst="roundRect">
            <a:avLst/>
          </a:prstGeom>
          <a:solidFill>
            <a:srgbClr val="1F4E79">
              <a:alpha val="69804"/>
            </a:srgbClr>
          </a:solidFill>
          <a:ln w="57150">
            <a:solidFill>
              <a:schemeClr val="accent5">
                <a:lumMod val="50000"/>
              </a:schemeClr>
            </a:solidFill>
            <a:prstDash val="dashDot"/>
          </a:ln>
        </p:spPr>
        <p:txBody>
          <a:bodyPr wrap="none">
            <a:spAutoFit/>
          </a:bodyPr>
          <a:lstStyle/>
          <a:p>
            <a:r>
              <a:rPr lang="en-US" sz="6600" dirty="0" err="1">
                <a:solidFill>
                  <a:schemeClr val="bg1"/>
                </a:solidFill>
                <a:latin typeface="#9Slide06 DeathRattle BB" pitchFamily="2" charset="0"/>
              </a:rPr>
              <a:t>Cách</a:t>
            </a:r>
            <a:r>
              <a:rPr lang="en-US" sz="6600" dirty="0">
                <a:solidFill>
                  <a:schemeClr val="bg1"/>
                </a:solidFill>
                <a:latin typeface="#9Slide06 DeathRattle BB" pitchFamily="2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#9Slide06 DeathRattle BB" pitchFamily="2" charset="0"/>
              </a:rPr>
              <a:t>Tiến</a:t>
            </a:r>
            <a:r>
              <a:rPr lang="en-US" sz="6600" dirty="0">
                <a:solidFill>
                  <a:schemeClr val="bg1"/>
                </a:solidFill>
                <a:latin typeface="#9Slide06 DeathRattle BB" pitchFamily="2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#9Slide06 DeathRattle BB" pitchFamily="2" charset="0"/>
              </a:rPr>
              <a:t>hành</a:t>
            </a:r>
            <a:endParaRPr lang="en-US" sz="6600" b="1" dirty="0">
              <a:solidFill>
                <a:schemeClr val="bg1"/>
              </a:solidFill>
              <a:latin typeface="#9Slide06 DeathRattle BB" pitchFamily="2" charset="0"/>
            </a:endParaRPr>
          </a:p>
        </p:txBody>
      </p:sp>
      <p:pic>
        <p:nvPicPr>
          <p:cNvPr id="9" name="Picture 3" descr="C:\Users\HP\Desktop\Tom-and-Jerry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470" b="100000" l="32500" r="100000">
                        <a14:foregroundMark x1="37625" y1="9142" x2="43375" y2="24191"/>
                        <a14:foregroundMark x1="56625" y1="26442" x2="66000" y2="37834"/>
                        <a14:foregroundMark x1="37125" y1="19691" x2="44125" y2="20534"/>
                        <a14:foregroundMark x1="53750" y1="28551" x2="53750" y2="28551"/>
                        <a14:foregroundMark x1="56625" y1="30802" x2="59625" y2="36709"/>
                        <a14:foregroundMark x1="73500" y1="60056" x2="75375" y2="66948"/>
                        <a14:foregroundMark x1="74500" y1="65541" x2="80875" y2="65541"/>
                        <a14:foregroundMark x1="88250" y1="70042" x2="92000" y2="64698"/>
                        <a14:foregroundMark x1="77125" y1="91702" x2="80375" y2="99719"/>
                        <a14:foregroundMark x1="55625" y1="88889" x2="48000" y2="974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123" y="646295"/>
            <a:ext cx="6677628" cy="593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:\Users\HP\Desktop\png-clipart-empty-clear-glass-jar-glass-bottle-glass-bottle-glass-food-removebg-preview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682760" y="3244333"/>
            <a:ext cx="5668726" cy="351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HP\Desktop\extinguished-wax-candle-single-object-isolated-white-background-18604731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778" b="100000" l="10571" r="91429">
                        <a14:foregroundMark x1="55429" y1="5111" x2="49714" y2="25333"/>
                        <a14:foregroundMark x1="42286" y1="25556" x2="52000" y2="41556"/>
                        <a14:foregroundMark x1="52571" y1="29111" x2="56857" y2="44222"/>
                        <a14:foregroundMark x1="53429" y1="43333" x2="53714" y2="47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4663" y="3613666"/>
            <a:ext cx="1264920" cy="2865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7" descr="C:\Users\HP\Desktop\istockphoto-901209190-170667a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932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973" y="4218908"/>
            <a:ext cx="3794299" cy="244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0077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517123" y="3244334"/>
            <a:ext cx="11577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laboratory</a:t>
            </a:r>
          </a:p>
        </p:txBody>
      </p:sp>
      <p:pic>
        <p:nvPicPr>
          <p:cNvPr id="7170" name="Picture 2" descr="C:\Users\HP\Desktop\cartoon-laboratory-room_23-214890255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631754"/>
            <a:ext cx="12192000" cy="8121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266825" y="2222778"/>
            <a:ext cx="7465695" cy="1021556"/>
          </a:xfrm>
          <a:prstGeom prst="roundRect">
            <a:avLst/>
          </a:prstGeom>
          <a:solidFill>
            <a:srgbClr val="1F4E79">
              <a:alpha val="69804"/>
            </a:srgbClr>
          </a:solidFill>
          <a:ln w="57150">
            <a:solidFill>
              <a:schemeClr val="accent5">
                <a:lumMod val="50000"/>
              </a:schemeClr>
            </a:solidFill>
            <a:prstDash val="dashDot"/>
          </a:ln>
        </p:spPr>
        <p:txBody>
          <a:bodyPr wrap="square">
            <a:spAutoFit/>
          </a:bodyPr>
          <a:lstStyle/>
          <a:p>
            <a:r>
              <a:rPr lang="en-US" sz="5400" dirty="0" err="1">
                <a:solidFill>
                  <a:schemeClr val="bg1"/>
                </a:solidFill>
                <a:latin typeface="#9Slide03 AmpleSoft Bold" pitchFamily="2" charset="0"/>
              </a:rPr>
              <a:t>Vì</a:t>
            </a:r>
            <a:r>
              <a:rPr lang="en-US" sz="54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#9Slide03 AmpleSoft Bold" pitchFamily="2" charset="0"/>
              </a:rPr>
              <a:t>sao</a:t>
            </a:r>
            <a:r>
              <a:rPr lang="en-US" sz="54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#9Slide03 AmpleSoft Bold" pitchFamily="2" charset="0"/>
              </a:rPr>
              <a:t>ngọn</a:t>
            </a:r>
            <a:r>
              <a:rPr lang="en-US" sz="54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#9Slide03 AmpleSoft Bold" pitchFamily="2" charset="0"/>
              </a:rPr>
              <a:t>nến</a:t>
            </a:r>
            <a:r>
              <a:rPr lang="en-US" sz="54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#9Slide03 AmpleSoft Bold" pitchFamily="2" charset="0"/>
              </a:rPr>
              <a:t>lại</a:t>
            </a:r>
            <a:r>
              <a:rPr lang="en-US" sz="54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#9Slide03 AmpleSoft Bold" pitchFamily="2" charset="0"/>
              </a:rPr>
              <a:t>tắt</a:t>
            </a:r>
            <a:r>
              <a:rPr lang="en-US" sz="5400" dirty="0">
                <a:solidFill>
                  <a:schemeClr val="bg1"/>
                </a:solidFill>
                <a:latin typeface="#9Slide03 AmpleSoft Bold" pitchFamily="2" charset="0"/>
              </a:rPr>
              <a:t> ?</a:t>
            </a:r>
            <a:endParaRPr lang="en-US" sz="5400" b="1" dirty="0">
              <a:solidFill>
                <a:schemeClr val="bg1"/>
              </a:solidFill>
              <a:latin typeface="#9Slide03 AmpleSoft Bold" pitchFamily="2" charset="0"/>
            </a:endParaRPr>
          </a:p>
        </p:txBody>
      </p:sp>
      <p:pic>
        <p:nvPicPr>
          <p:cNvPr id="16" name="Picture 4" descr="C:\Users\HP\Desktop\kisspng-tom-cat-jerry-mouse-tom-and-jerry-cartoon-toodles-5afd1feb101740.067314631526538219065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389" b="96389" l="0" r="451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4178"/>
          <a:stretch/>
        </p:blipFill>
        <p:spPr bwMode="auto">
          <a:xfrm>
            <a:off x="-1123950" y="789908"/>
            <a:ext cx="392811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2804160" y="4040386"/>
            <a:ext cx="6906770" cy="1736646"/>
          </a:xfrm>
          <a:prstGeom prst="roundRect">
            <a:avLst/>
          </a:prstGeom>
          <a:solidFill>
            <a:schemeClr val="accent2">
              <a:lumMod val="75000"/>
              <a:alpha val="69804"/>
            </a:schemeClr>
          </a:solidFill>
          <a:ln w="57150">
            <a:solidFill>
              <a:schemeClr val="accent5">
                <a:lumMod val="50000"/>
              </a:schemeClr>
            </a:solidFill>
            <a:prstDash val="dashDot"/>
          </a:ln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</a:rPr>
              <a:t>Vì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</a:rPr>
              <a:t>khi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</a:rPr>
              <a:t>vật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</a:rPr>
              <a:t>chất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</a:rPr>
              <a:t>cháy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</a:rPr>
              <a:t>thì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</a:rPr>
              <a:t>khí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</a:rPr>
              <a:t> ô xi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</a:rPr>
              <a:t>bị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</a:rPr>
              <a:t>mất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</a:rPr>
              <a:t>đi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</a:rPr>
              <a:t>.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</a:rPr>
              <a:t>Khí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</a:rPr>
              <a:t> ô xi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</a:rPr>
              <a:t>hết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</a:rPr>
              <a:t>thì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</a:rPr>
              <a:t>không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</a:rPr>
              <a:t>còn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</a:rPr>
              <a:t>duy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</a:rPr>
              <a:t>trì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</a:rPr>
              <a:t>sự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</a:rPr>
              <a:t>cháy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</a:rPr>
              <a:t>nên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</a:rPr>
              <a:t>ngọn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</a:rPr>
              <a:t>nến</a:t>
            </a:r>
            <a:r>
              <a:rPr lang="en-US" sz="32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itchFamily="2" charset="0"/>
              </a:rPr>
              <a:t>tắt</a:t>
            </a:r>
            <a:endParaRPr lang="en-US" sz="3200" b="1" dirty="0">
              <a:solidFill>
                <a:schemeClr val="bg1"/>
              </a:solidFill>
              <a:latin typeface="#9Slide03 AmpleSoft Bold" pitchFamily="2" charset="0"/>
            </a:endParaRPr>
          </a:p>
        </p:txBody>
      </p:sp>
      <p:pic>
        <p:nvPicPr>
          <p:cNvPr id="10" name="Picture 3" descr="C:\Users\HP\Desktop\Tom-and-Jerry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470" b="100000" l="32500" r="100000">
                        <a14:foregroundMark x1="37625" y1="9142" x2="43375" y2="24191"/>
                        <a14:foregroundMark x1="56625" y1="26442" x2="66000" y2="37834"/>
                        <a14:foregroundMark x1="37125" y1="19691" x2="44125" y2="20534"/>
                        <a14:foregroundMark x1="53750" y1="28551" x2="53750" y2="28551"/>
                        <a14:foregroundMark x1="56625" y1="30802" x2="59625" y2="36709"/>
                        <a14:foregroundMark x1="73500" y1="60056" x2="75375" y2="66948"/>
                        <a14:foregroundMark x1="74500" y1="65541" x2="80875" y2="65541"/>
                        <a14:foregroundMark x1="88250" y1="70042" x2="92000" y2="64698"/>
                        <a14:foregroundMark x1="77125" y1="91702" x2="80375" y2="99719"/>
                        <a14:foregroundMark x1="55625" y1="88889" x2="48000" y2="974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0278" y="638418"/>
            <a:ext cx="6677628" cy="593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2896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517123" y="3244334"/>
            <a:ext cx="11577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laboratory</a:t>
            </a:r>
          </a:p>
        </p:txBody>
      </p:sp>
      <p:pic>
        <p:nvPicPr>
          <p:cNvPr id="7170" name="Picture 2" descr="C:\Users\HP\Desktop\cartoon-laboratory-room_23-214890255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631754"/>
            <a:ext cx="12192000" cy="8121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HP\Desktop\kisspng-tom-cat-jerry-mouse-tom-and-jerry-cartoon-toodles-5afd1feb101740.067314631526538219065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389" b="96389" l="0" r="451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4178"/>
          <a:stretch/>
        </p:blipFill>
        <p:spPr bwMode="auto">
          <a:xfrm>
            <a:off x="-1123950" y="789908"/>
            <a:ext cx="392811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1454138" y="1028717"/>
            <a:ext cx="6906770" cy="1191816"/>
          </a:xfrm>
          <a:prstGeom prst="roundRect">
            <a:avLst/>
          </a:prstGeom>
          <a:solidFill>
            <a:schemeClr val="accent1">
              <a:lumMod val="75000"/>
              <a:alpha val="69804"/>
            </a:schemeClr>
          </a:solidFill>
          <a:ln w="57150">
            <a:solidFill>
              <a:schemeClr val="accent5">
                <a:lumMod val="50000"/>
              </a:schemeClr>
            </a:solidFill>
            <a:prstDash val="dashDot"/>
          </a:ln>
        </p:spPr>
        <p:txBody>
          <a:bodyPr wrap="square">
            <a:spAutoFit/>
          </a:bodyPr>
          <a:lstStyle/>
          <a:p>
            <a:pPr indent="-342900">
              <a:buClr>
                <a:schemeClr val="tx2"/>
              </a:buClr>
            </a:pPr>
            <a:r>
              <a:rPr lang="en-US" altLang="zh-CN" sz="3200" b="1" dirty="0" err="1">
                <a:solidFill>
                  <a:schemeClr val="bg1"/>
                </a:solidFill>
                <a:latin typeface="#9Slide03 AmpleSoft Bold" pitchFamily="2" charset="0"/>
                <a:ea typeface="SimSun" pitchFamily="2" charset="-122"/>
              </a:rPr>
              <a:t>Thay</a:t>
            </a:r>
            <a:r>
              <a:rPr lang="en-US" altLang="zh-CN" sz="3200" b="1" dirty="0">
                <a:solidFill>
                  <a:schemeClr val="bg1"/>
                </a:solidFill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#9Slide03 AmpleSoft Bold" pitchFamily="2" charset="0"/>
                <a:ea typeface="SimSun" pitchFamily="2" charset="-122"/>
              </a:rPr>
              <a:t>đế</a:t>
            </a:r>
            <a:r>
              <a:rPr lang="en-US" altLang="zh-CN" sz="3200" b="1" dirty="0">
                <a:solidFill>
                  <a:schemeClr val="bg1"/>
                </a:solidFill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#9Slide03 AmpleSoft Bold" pitchFamily="2" charset="0"/>
                <a:ea typeface="SimSun" pitchFamily="2" charset="-122"/>
              </a:rPr>
              <a:t>gắn</a:t>
            </a:r>
            <a:r>
              <a:rPr lang="en-US" altLang="zh-CN" sz="3200" b="1" dirty="0">
                <a:solidFill>
                  <a:schemeClr val="bg1"/>
                </a:solidFill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#9Slide03 AmpleSoft Bold" pitchFamily="2" charset="0"/>
                <a:ea typeface="SimSun" pitchFamily="2" charset="-122"/>
              </a:rPr>
              <a:t>cây</a:t>
            </a:r>
            <a:r>
              <a:rPr lang="en-US" altLang="zh-CN" sz="3200" b="1" dirty="0">
                <a:solidFill>
                  <a:schemeClr val="bg1"/>
                </a:solidFill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#9Slide03 AmpleSoft Bold" pitchFamily="2" charset="0"/>
                <a:ea typeface="SimSun" pitchFamily="2" charset="-122"/>
              </a:rPr>
              <a:t>nến</a:t>
            </a:r>
            <a:r>
              <a:rPr lang="en-US" altLang="zh-CN" sz="3200" b="1" dirty="0">
                <a:solidFill>
                  <a:schemeClr val="bg1"/>
                </a:solidFill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#9Slide03 AmpleSoft Bold" pitchFamily="2" charset="0"/>
                <a:ea typeface="SimSun" pitchFamily="2" charset="-122"/>
              </a:rPr>
              <a:t>như</a:t>
            </a:r>
            <a:r>
              <a:rPr lang="en-US" altLang="zh-CN" sz="3200" b="1" dirty="0">
                <a:solidFill>
                  <a:schemeClr val="bg1"/>
                </a:solidFill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#9Slide03 AmpleSoft Bold" pitchFamily="2" charset="0"/>
                <a:ea typeface="SimSun" pitchFamily="2" charset="-122"/>
              </a:rPr>
              <a:t>trong</a:t>
            </a:r>
            <a:r>
              <a:rPr lang="en-US" altLang="zh-CN" sz="3200" b="1" dirty="0">
                <a:solidFill>
                  <a:schemeClr val="bg1"/>
                </a:solidFill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#9Slide03 AmpleSoft Bold" pitchFamily="2" charset="0"/>
                <a:ea typeface="SimSun" pitchFamily="2" charset="-122"/>
              </a:rPr>
              <a:t>hình</a:t>
            </a:r>
            <a:r>
              <a:rPr lang="en-US" altLang="zh-CN" sz="3200" b="1" dirty="0">
                <a:solidFill>
                  <a:schemeClr val="bg1"/>
                </a:solidFill>
                <a:latin typeface="#9Slide03 AmpleSoft Bold" pitchFamily="2" charset="0"/>
                <a:ea typeface="SimSun" pitchFamily="2" charset="-122"/>
              </a:rPr>
              <a:t>. </a:t>
            </a:r>
            <a:r>
              <a:rPr lang="en-US" altLang="zh-CN" sz="3200" b="1" dirty="0" err="1">
                <a:solidFill>
                  <a:schemeClr val="bg1"/>
                </a:solidFill>
                <a:latin typeface="#9Slide03 AmpleSoft Bold" pitchFamily="2" charset="0"/>
                <a:ea typeface="SimSun" pitchFamily="2" charset="-122"/>
              </a:rPr>
              <a:t>Dự</a:t>
            </a:r>
            <a:r>
              <a:rPr lang="en-US" altLang="zh-CN" sz="3200" b="1" dirty="0">
                <a:solidFill>
                  <a:schemeClr val="bg1"/>
                </a:solidFill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#9Slide03 AmpleSoft Bold" pitchFamily="2" charset="0"/>
                <a:ea typeface="SimSun" pitchFamily="2" charset="-122"/>
              </a:rPr>
              <a:t>đoán</a:t>
            </a:r>
            <a:r>
              <a:rPr lang="en-US" altLang="zh-CN" sz="3200" b="1" dirty="0">
                <a:solidFill>
                  <a:schemeClr val="bg1"/>
                </a:solidFill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#9Slide03 AmpleSoft Bold" pitchFamily="2" charset="0"/>
                <a:ea typeface="SimSun" pitchFamily="2" charset="-122"/>
              </a:rPr>
              <a:t>nến</a:t>
            </a:r>
            <a:r>
              <a:rPr lang="en-US" altLang="zh-CN" sz="3200" b="1" dirty="0">
                <a:solidFill>
                  <a:schemeClr val="bg1"/>
                </a:solidFill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#9Slide03 AmpleSoft Bold" pitchFamily="2" charset="0"/>
                <a:ea typeface="SimSun" pitchFamily="2" charset="-122"/>
              </a:rPr>
              <a:t>có</a:t>
            </a:r>
            <a:r>
              <a:rPr lang="en-US" altLang="zh-CN" sz="3200" b="1" dirty="0">
                <a:solidFill>
                  <a:schemeClr val="bg1"/>
                </a:solidFill>
                <a:latin typeface="#9Slide03 AmpleSoft Bold" pitchFamily="2" charset="0"/>
                <a:ea typeface="SimSun" pitchFamily="2" charset="-122"/>
              </a:rPr>
              <a:t>  </a:t>
            </a:r>
            <a:r>
              <a:rPr lang="en-US" altLang="zh-CN" sz="3200" b="1" dirty="0" err="1">
                <a:solidFill>
                  <a:schemeClr val="bg1"/>
                </a:solidFill>
                <a:latin typeface="#9Slide03 AmpleSoft Bold" pitchFamily="2" charset="0"/>
                <a:ea typeface="SimSun" pitchFamily="2" charset="-122"/>
              </a:rPr>
              <a:t>tắt</a:t>
            </a:r>
            <a:r>
              <a:rPr lang="en-US" altLang="zh-CN" sz="3200" b="1" dirty="0">
                <a:solidFill>
                  <a:schemeClr val="bg1"/>
                </a:solidFill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#9Slide03 AmpleSoft Bold" pitchFamily="2" charset="0"/>
                <a:ea typeface="SimSun" pitchFamily="2" charset="-122"/>
              </a:rPr>
              <a:t>không</a:t>
            </a:r>
            <a:r>
              <a:rPr lang="en-US" altLang="zh-CN" sz="3200" b="1" dirty="0">
                <a:solidFill>
                  <a:schemeClr val="bg1"/>
                </a:solidFill>
                <a:latin typeface="#9Slide03 AmpleSoft Bold" pitchFamily="2" charset="0"/>
                <a:ea typeface="SimSun" pitchFamily="2" charset="-122"/>
              </a:rPr>
              <a:t>? </a:t>
            </a:r>
            <a:r>
              <a:rPr lang="en-US" altLang="zh-CN" sz="3200" b="1" dirty="0" err="1">
                <a:solidFill>
                  <a:schemeClr val="bg1"/>
                </a:solidFill>
                <a:latin typeface="#9Slide03 AmpleSoft Bold" pitchFamily="2" charset="0"/>
                <a:ea typeface="SimSun" pitchFamily="2" charset="-122"/>
              </a:rPr>
              <a:t>Tại</a:t>
            </a:r>
            <a:r>
              <a:rPr lang="en-US" altLang="zh-CN" sz="3200" b="1" dirty="0">
                <a:solidFill>
                  <a:schemeClr val="bg1"/>
                </a:solidFill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#9Slide03 AmpleSoft Bold" pitchFamily="2" charset="0"/>
                <a:ea typeface="SimSun" pitchFamily="2" charset="-122"/>
              </a:rPr>
              <a:t>sao</a:t>
            </a:r>
            <a:r>
              <a:rPr lang="en-US" altLang="zh-CN" sz="3200" b="1" dirty="0">
                <a:solidFill>
                  <a:schemeClr val="bg1"/>
                </a:solidFill>
                <a:latin typeface="#9Slide03 AmpleSoft Bold" pitchFamily="2" charset="0"/>
                <a:ea typeface="SimSun" pitchFamily="2" charset="-122"/>
              </a:rPr>
              <a:t> ?</a:t>
            </a:r>
          </a:p>
        </p:txBody>
      </p:sp>
      <p:pic>
        <p:nvPicPr>
          <p:cNvPr id="10" name="Picture 3" descr="C:\Users\HP\Desktop\Tom-and-Jerry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470" b="100000" l="32500" r="100000">
                        <a14:foregroundMark x1="37625" y1="9142" x2="43375" y2="24191"/>
                        <a14:foregroundMark x1="56625" y1="26442" x2="66000" y2="37834"/>
                        <a14:foregroundMark x1="37125" y1="19691" x2="44125" y2="20534"/>
                        <a14:foregroundMark x1="53750" y1="28551" x2="53750" y2="28551"/>
                        <a14:foregroundMark x1="56625" y1="30802" x2="59625" y2="36709"/>
                        <a14:foregroundMark x1="73500" y1="60056" x2="75375" y2="66948"/>
                        <a14:foregroundMark x1="74500" y1="65541" x2="80875" y2="65541"/>
                        <a14:foregroundMark x1="88250" y1="70042" x2="92000" y2="64698"/>
                        <a14:foregroundMark x1="77125" y1="91702" x2="80375" y2="99719"/>
                        <a14:foregroundMark x1="55625" y1="88889" x2="48000" y2="974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9336" y="515044"/>
            <a:ext cx="6677628" cy="593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Content Placeholder 5" descr="111111111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563" b="99332" l="350" r="100000">
                        <a14:foregroundMark x1="39510" y1="7127" x2="43706" y2="12695"/>
                        <a14:foregroundMark x1="63986" y1="7572" x2="60140" y2="13808"/>
                        <a14:foregroundMark x1="56993" y1="87305" x2="61888" y2="93096"/>
                        <a14:foregroundMark x1="62238" y1="86414" x2="67133" y2="89755"/>
                        <a14:foregroundMark x1="67483" y1="89532" x2="77273" y2="93318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74333" y="2785896"/>
            <a:ext cx="2833190" cy="4293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" name="AutoShape 12"/>
          <p:cNvSpPr>
            <a:spLocks noChangeArrowheads="1"/>
          </p:cNvSpPr>
          <p:nvPr/>
        </p:nvSpPr>
        <p:spPr bwMode="auto">
          <a:xfrm>
            <a:off x="5274292" y="2843074"/>
            <a:ext cx="3423394" cy="1500325"/>
          </a:xfrm>
          <a:prstGeom prst="wedgeRoundRectCallout">
            <a:avLst>
              <a:gd name="adj1" fmla="val -91560"/>
              <a:gd name="adj2" fmla="val -20210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chemeClr val="accent6">
                <a:lumMod val="50000"/>
              </a:schemeClr>
            </a:solidFill>
            <a:prstDash val="dashDot"/>
            <a:miter lim="800000"/>
            <a:headEnd/>
            <a:tailEnd/>
          </a:ln>
          <a:effectLst/>
        </p:spPr>
        <p:txBody>
          <a:bodyPr/>
          <a:lstStyle/>
          <a:p>
            <a:r>
              <a:rPr lang="en-US" altLang="en-US" sz="2800" b="1" i="1" dirty="0" err="1">
                <a:latin typeface="#9Slide03 AmpleSoft Bold" pitchFamily="2" charset="0"/>
              </a:rPr>
              <a:t>Khí</a:t>
            </a:r>
            <a:r>
              <a:rPr lang="en-US" altLang="en-US" sz="2800" b="1" i="1" dirty="0">
                <a:latin typeface="#9Slide03 AmpleSoft Bold" pitchFamily="2" charset="0"/>
              </a:rPr>
              <a:t> </a:t>
            </a:r>
            <a:r>
              <a:rPr lang="en-US" altLang="en-US" sz="2800" b="1" i="1" dirty="0" err="1">
                <a:latin typeface="#9Slide03 AmpleSoft Bold" pitchFamily="2" charset="0"/>
              </a:rPr>
              <a:t>ni</a:t>
            </a:r>
            <a:r>
              <a:rPr lang="en-US" altLang="en-US" sz="2800" b="1" i="1" dirty="0">
                <a:latin typeface="#9Slide03 AmpleSoft Bold" pitchFamily="2" charset="0"/>
              </a:rPr>
              <a:t> </a:t>
            </a:r>
            <a:r>
              <a:rPr lang="en-US" altLang="en-US" sz="2800" b="1" i="1" dirty="0" err="1">
                <a:latin typeface="#9Slide03 AmpleSoft Bold" pitchFamily="2" charset="0"/>
              </a:rPr>
              <a:t>tơ</a:t>
            </a:r>
            <a:r>
              <a:rPr lang="en-US" altLang="en-US" sz="2800" b="1" i="1" dirty="0">
                <a:latin typeface="#9Slide03 AmpleSoft Bold" pitchFamily="2" charset="0"/>
              </a:rPr>
              <a:t> </a:t>
            </a:r>
            <a:r>
              <a:rPr lang="en-US" altLang="en-US" sz="2800" b="1" i="1" dirty="0" err="1">
                <a:latin typeface="#9Slide03 AmpleSoft Bold" pitchFamily="2" charset="0"/>
              </a:rPr>
              <a:t>và</a:t>
            </a:r>
            <a:r>
              <a:rPr lang="en-US" altLang="en-US" sz="2800" b="1" i="1" dirty="0">
                <a:latin typeface="#9Slide03 AmpleSoft Bold" pitchFamily="2" charset="0"/>
              </a:rPr>
              <a:t> </a:t>
            </a:r>
            <a:r>
              <a:rPr lang="en-US" altLang="en-US" sz="2800" b="1" i="1" dirty="0" err="1">
                <a:latin typeface="#9Slide03 AmpleSoft Bold" pitchFamily="2" charset="0"/>
              </a:rPr>
              <a:t>khí</a:t>
            </a:r>
            <a:r>
              <a:rPr lang="en-US" altLang="en-US" sz="2800" b="1" i="1" dirty="0">
                <a:latin typeface="#9Slide03 AmpleSoft Bold" pitchFamily="2" charset="0"/>
              </a:rPr>
              <a:t> </a:t>
            </a:r>
            <a:r>
              <a:rPr lang="en-US" altLang="en-US" sz="2800" b="1" i="1" dirty="0" err="1">
                <a:latin typeface="#9Slide03 AmpleSoft Bold" pitchFamily="2" charset="0"/>
              </a:rPr>
              <a:t>Các</a:t>
            </a:r>
            <a:r>
              <a:rPr lang="en-US" altLang="en-US" sz="2800" b="1" i="1" dirty="0">
                <a:latin typeface="#9Slide03 AmpleSoft Bold" pitchFamily="2" charset="0"/>
              </a:rPr>
              <a:t> </a:t>
            </a:r>
            <a:r>
              <a:rPr lang="en-US" altLang="en-US" sz="2800" b="1" i="1" dirty="0" err="1">
                <a:latin typeface="#9Slide03 AmpleSoft Bold" pitchFamily="2" charset="0"/>
              </a:rPr>
              <a:t>bô</a:t>
            </a:r>
            <a:r>
              <a:rPr lang="en-US" altLang="en-US" sz="2800" b="1" i="1" dirty="0">
                <a:latin typeface="#9Slide03 AmpleSoft Bold" pitchFamily="2" charset="0"/>
              </a:rPr>
              <a:t> </a:t>
            </a:r>
            <a:r>
              <a:rPr lang="en-US" altLang="en-US" sz="2800" b="1" i="1" dirty="0" err="1">
                <a:latin typeface="#9Slide03 AmpleSoft Bold" pitchFamily="2" charset="0"/>
              </a:rPr>
              <a:t>nic</a:t>
            </a:r>
            <a:r>
              <a:rPr lang="en-US" altLang="en-US" sz="2800" b="1" i="1" dirty="0">
                <a:latin typeface="#9Slide03 AmpleSoft Bold" pitchFamily="2" charset="0"/>
              </a:rPr>
              <a:t> </a:t>
            </a:r>
            <a:r>
              <a:rPr lang="en-US" altLang="en-US" sz="2800" b="1" i="1" dirty="0" err="1">
                <a:latin typeface="#9Slide03 AmpleSoft Bold" pitchFamily="2" charset="0"/>
              </a:rPr>
              <a:t>nóng</a:t>
            </a:r>
            <a:r>
              <a:rPr lang="en-US" altLang="en-US" sz="2800" b="1" i="1" dirty="0">
                <a:latin typeface="#9Slide03 AmpleSoft Bold" pitchFamily="2" charset="0"/>
              </a:rPr>
              <a:t> bay </a:t>
            </a:r>
            <a:r>
              <a:rPr lang="en-US" altLang="en-US" sz="2800" b="1" i="1" dirty="0" err="1">
                <a:latin typeface="#9Slide03 AmpleSoft Bold" pitchFamily="2" charset="0"/>
              </a:rPr>
              <a:t>lên</a:t>
            </a:r>
            <a:r>
              <a:rPr lang="en-US" altLang="en-US" sz="2800" b="1" i="1" dirty="0">
                <a:latin typeface="#9Slide03 AmpleSoft Bold" pitchFamily="2" charset="0"/>
              </a:rPr>
              <a:t> </a:t>
            </a:r>
            <a:r>
              <a:rPr lang="en-US" altLang="en-US" sz="2800" b="1" i="1" dirty="0" err="1">
                <a:latin typeface="#9Slide03 AmpleSoft Bold" pitchFamily="2" charset="0"/>
              </a:rPr>
              <a:t>cao</a:t>
            </a:r>
            <a:endParaRPr lang="en-US" altLang="en-US" sz="2800" b="1" i="1" dirty="0">
              <a:latin typeface="#9Slide03 AmpleSoft Bold" pitchFamily="2" charset="0"/>
            </a:endParaRPr>
          </a:p>
        </p:txBody>
      </p:sp>
      <p:sp>
        <p:nvSpPr>
          <p:cNvPr id="13" name="AutoShape 9"/>
          <p:cNvSpPr>
            <a:spLocks noChangeArrowheads="1"/>
          </p:cNvSpPr>
          <p:nvPr/>
        </p:nvSpPr>
        <p:spPr bwMode="auto">
          <a:xfrm>
            <a:off x="5672590" y="4789716"/>
            <a:ext cx="3362553" cy="2013856"/>
          </a:xfrm>
          <a:prstGeom prst="wedgeRoundRectCallout">
            <a:avLst>
              <a:gd name="adj1" fmla="val -75198"/>
              <a:gd name="adj2" fmla="val 48248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chemeClr val="accent6">
                <a:lumMod val="50000"/>
              </a:schemeClr>
            </a:solidFill>
            <a:prstDash val="dashDot"/>
            <a:miter lim="800000"/>
            <a:headEnd/>
            <a:tailEnd/>
          </a:ln>
          <a:effectLst/>
        </p:spPr>
        <p:txBody>
          <a:bodyPr/>
          <a:lstStyle/>
          <a:p>
            <a:r>
              <a:rPr lang="en-US" altLang="en-US" sz="2800" i="1" dirty="0" err="1">
                <a:latin typeface="#9Slide03 AmpleSoft Bold" pitchFamily="2" charset="0"/>
              </a:rPr>
              <a:t>Không</a:t>
            </a:r>
            <a:r>
              <a:rPr lang="en-US" altLang="en-US" sz="2800" i="1" dirty="0">
                <a:latin typeface="#9Slide03 AmpleSoft Bold" pitchFamily="2" charset="0"/>
              </a:rPr>
              <a:t> </a:t>
            </a:r>
            <a:r>
              <a:rPr lang="en-US" altLang="en-US" sz="2800" i="1" dirty="0" err="1">
                <a:latin typeface="#9Slide03 AmpleSoft Bold" pitchFamily="2" charset="0"/>
              </a:rPr>
              <a:t>khí</a:t>
            </a:r>
            <a:r>
              <a:rPr lang="en-US" altLang="en-US" sz="2800" i="1" dirty="0">
                <a:latin typeface="#9Slide03 AmpleSoft Bold" pitchFamily="2" charset="0"/>
              </a:rPr>
              <a:t> ở </a:t>
            </a:r>
            <a:r>
              <a:rPr lang="en-US" altLang="en-US" sz="2800" i="1" dirty="0" err="1">
                <a:latin typeface="#9Slide03 AmpleSoft Bold" pitchFamily="2" charset="0"/>
              </a:rPr>
              <a:t>ngoài</a:t>
            </a:r>
            <a:r>
              <a:rPr lang="en-US" altLang="en-US" sz="2800" i="1" dirty="0">
                <a:latin typeface="#9Slide03 AmpleSoft Bold" pitchFamily="2" charset="0"/>
              </a:rPr>
              <a:t> </a:t>
            </a:r>
            <a:r>
              <a:rPr lang="en-US" altLang="en-US" sz="2800" i="1" dirty="0" err="1">
                <a:latin typeface="#9Slide03 AmpleSoft Bold" pitchFamily="2" charset="0"/>
              </a:rPr>
              <a:t>tràn</a:t>
            </a:r>
            <a:r>
              <a:rPr lang="en-US" altLang="en-US" sz="2800" i="1" dirty="0">
                <a:latin typeface="#9Slide03 AmpleSoft Bold" pitchFamily="2" charset="0"/>
              </a:rPr>
              <a:t> </a:t>
            </a:r>
            <a:r>
              <a:rPr lang="en-US" altLang="en-US" sz="2800" i="1" dirty="0" err="1">
                <a:latin typeface="#9Slide03 AmpleSoft Bold" pitchFamily="2" charset="0"/>
              </a:rPr>
              <a:t>vào</a:t>
            </a:r>
            <a:r>
              <a:rPr lang="en-US" altLang="en-US" sz="2800" i="1" dirty="0">
                <a:latin typeface="#9Slide03 AmpleSoft Bold" pitchFamily="2" charset="0"/>
              </a:rPr>
              <a:t> </a:t>
            </a:r>
            <a:r>
              <a:rPr lang="en-US" altLang="en-US" sz="2800" i="1" dirty="0" err="1">
                <a:latin typeface="#9Slide03 AmpleSoft Bold" pitchFamily="2" charset="0"/>
              </a:rPr>
              <a:t>tiếp</a:t>
            </a:r>
            <a:r>
              <a:rPr lang="en-US" altLang="en-US" sz="2800" i="1" dirty="0">
                <a:latin typeface="#9Slide03 AmpleSoft Bold" pitchFamily="2" charset="0"/>
              </a:rPr>
              <a:t> </a:t>
            </a:r>
            <a:r>
              <a:rPr lang="en-US" altLang="en-US" sz="2800" i="1" dirty="0" err="1">
                <a:latin typeface="#9Slide03 AmpleSoft Bold" pitchFamily="2" charset="0"/>
              </a:rPr>
              <a:t>tục</a:t>
            </a:r>
            <a:r>
              <a:rPr lang="en-US" altLang="en-US" sz="2800" i="1" dirty="0">
                <a:latin typeface="#9Slide03 AmpleSoft Bold" pitchFamily="2" charset="0"/>
              </a:rPr>
              <a:t> </a:t>
            </a:r>
            <a:r>
              <a:rPr lang="en-US" altLang="en-US" sz="2800" i="1" dirty="0" err="1">
                <a:latin typeface="#9Slide03 AmpleSoft Bold" pitchFamily="2" charset="0"/>
              </a:rPr>
              <a:t>cung</a:t>
            </a:r>
            <a:r>
              <a:rPr lang="en-US" altLang="en-US" sz="2800" i="1" dirty="0">
                <a:latin typeface="#9Slide03 AmpleSoft Bold" pitchFamily="2" charset="0"/>
              </a:rPr>
              <a:t> </a:t>
            </a:r>
            <a:r>
              <a:rPr lang="en-US" altLang="en-US" sz="2800" i="1" dirty="0" err="1">
                <a:latin typeface="#9Slide03 AmpleSoft Bold" pitchFamily="2" charset="0"/>
              </a:rPr>
              <a:t>cấp</a:t>
            </a:r>
            <a:r>
              <a:rPr lang="en-US" altLang="en-US" sz="2800" i="1" dirty="0">
                <a:latin typeface="#9Slide03 AmpleSoft Bold" pitchFamily="2" charset="0"/>
              </a:rPr>
              <a:t> </a:t>
            </a:r>
            <a:r>
              <a:rPr lang="en-US" altLang="en-US" sz="2800" i="1" dirty="0" err="1">
                <a:latin typeface="#9Slide03 AmpleSoft Bold" pitchFamily="2" charset="0"/>
              </a:rPr>
              <a:t>khí</a:t>
            </a:r>
            <a:r>
              <a:rPr lang="en-US" altLang="en-US" sz="2800" i="1" dirty="0">
                <a:latin typeface="#9Slide03 AmpleSoft Bold" pitchFamily="2" charset="0"/>
              </a:rPr>
              <a:t> ô xi </a:t>
            </a:r>
            <a:r>
              <a:rPr lang="en-US" altLang="en-US" sz="2800" i="1" dirty="0" err="1">
                <a:latin typeface="#9Slide03 AmpleSoft Bold" pitchFamily="2" charset="0"/>
              </a:rPr>
              <a:t>để</a:t>
            </a:r>
            <a:r>
              <a:rPr lang="en-US" altLang="en-US" sz="2800" i="1" dirty="0">
                <a:latin typeface="#9Slide03 AmpleSoft Bold" pitchFamily="2" charset="0"/>
              </a:rPr>
              <a:t> </a:t>
            </a:r>
            <a:r>
              <a:rPr lang="en-US" altLang="en-US" sz="2800" i="1" dirty="0" err="1">
                <a:latin typeface="#9Slide03 AmpleSoft Bold" pitchFamily="2" charset="0"/>
              </a:rPr>
              <a:t>duy</a:t>
            </a:r>
            <a:r>
              <a:rPr lang="en-US" altLang="en-US" sz="2800" i="1" dirty="0">
                <a:latin typeface="#9Slide03 AmpleSoft Bold" pitchFamily="2" charset="0"/>
              </a:rPr>
              <a:t> </a:t>
            </a:r>
            <a:r>
              <a:rPr lang="en-US" altLang="en-US" sz="2800" i="1" dirty="0" err="1">
                <a:latin typeface="#9Slide03 AmpleSoft Bold" pitchFamily="2" charset="0"/>
              </a:rPr>
              <a:t>trì</a:t>
            </a:r>
            <a:r>
              <a:rPr lang="en-US" altLang="en-US" sz="2800" i="1" dirty="0">
                <a:latin typeface="#9Slide03 AmpleSoft Bold" pitchFamily="2" charset="0"/>
              </a:rPr>
              <a:t> </a:t>
            </a:r>
            <a:r>
              <a:rPr lang="en-US" altLang="en-US" sz="2800" i="1" dirty="0" err="1">
                <a:latin typeface="#9Slide03 AmpleSoft Bold" pitchFamily="2" charset="0"/>
              </a:rPr>
              <a:t>sự</a:t>
            </a:r>
            <a:r>
              <a:rPr lang="en-US" altLang="en-US" sz="2800" i="1" dirty="0">
                <a:latin typeface="#9Slide03 AmpleSoft Bold" pitchFamily="2" charset="0"/>
              </a:rPr>
              <a:t> </a:t>
            </a:r>
            <a:r>
              <a:rPr lang="en-US" altLang="en-US" sz="2800" i="1" dirty="0" err="1">
                <a:latin typeface="#9Slide03 AmpleSoft Bold" pitchFamily="2" charset="0"/>
              </a:rPr>
              <a:t>cháy</a:t>
            </a:r>
            <a:endParaRPr lang="en-US" altLang="en-US" sz="2800" i="1" dirty="0">
              <a:latin typeface="#9Slide03 AmpleSoft Bold" pitchFamily="2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5581758" y="3158922"/>
            <a:ext cx="3453385" cy="646986"/>
          </a:xfrm>
          <a:prstGeom prst="roundRect">
            <a:avLst/>
          </a:prstGeom>
          <a:solidFill>
            <a:schemeClr val="accent2">
              <a:lumMod val="75000"/>
              <a:alpha val="69804"/>
            </a:schemeClr>
          </a:solidFill>
          <a:ln w="57150">
            <a:solidFill>
              <a:schemeClr val="accent5">
                <a:lumMod val="50000"/>
              </a:schemeClr>
            </a:solidFill>
            <a:prstDash val="dashDot"/>
          </a:ln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chemeClr val="bg1"/>
                </a:solidFill>
                <a:latin typeface="#9Slide03 AmpleSoft Bold" pitchFamily="2" charset="0"/>
              </a:rPr>
              <a:t>Nến</a:t>
            </a:r>
            <a:r>
              <a:rPr lang="en-US" sz="32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#9Slide03 AmpleSoft Bold" pitchFamily="2" charset="0"/>
              </a:rPr>
              <a:t>sẽ</a:t>
            </a:r>
            <a:r>
              <a:rPr lang="en-US" sz="32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#9Slide03 AmpleSoft Bold" pitchFamily="2" charset="0"/>
              </a:rPr>
              <a:t>không</a:t>
            </a:r>
            <a:r>
              <a:rPr lang="en-US" sz="32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#9Slide03 AmpleSoft Bold" pitchFamily="2" charset="0"/>
              </a:rPr>
              <a:t>tắt</a:t>
            </a:r>
            <a:endParaRPr lang="en-US" sz="3200" b="1" dirty="0">
              <a:solidFill>
                <a:schemeClr val="bg1"/>
              </a:solidFill>
              <a:latin typeface="#9Slide03 AmpleSoft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425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3" grpId="0" animBg="1"/>
      <p:bldP spid="14" grpId="0" animBg="1"/>
      <p:bldP spid="14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5" descr="C:\Users\HP\Desktop\e3c4feaeac074a84dac208a5a52f00c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9160" y="-565894"/>
            <a:ext cx="13091160" cy="7545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694507" y="1335031"/>
            <a:ext cx="594732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 err="1">
                <a:solidFill>
                  <a:srgbClr val="FF0066"/>
                </a:solidFill>
                <a:latin typeface="#9Slide06 DeathRattle BB" pitchFamily="2" charset="0"/>
              </a:rPr>
              <a:t>Làm</a:t>
            </a:r>
            <a:r>
              <a:rPr lang="en-US" sz="6600" b="1" dirty="0">
                <a:solidFill>
                  <a:srgbClr val="FF0066"/>
                </a:solidFill>
                <a:latin typeface="#9Slide06 DeathRattle BB" pitchFamily="2" charset="0"/>
              </a:rPr>
              <a:t> </a:t>
            </a:r>
            <a:r>
              <a:rPr lang="en-US" sz="6600" b="1" dirty="0" err="1">
                <a:solidFill>
                  <a:srgbClr val="FF0066"/>
                </a:solidFill>
                <a:latin typeface="#9Slide06 DeathRattle BB" pitchFamily="2" charset="0"/>
              </a:rPr>
              <a:t>thế</a:t>
            </a:r>
            <a:r>
              <a:rPr lang="en-US" sz="6600" b="1" dirty="0">
                <a:solidFill>
                  <a:srgbClr val="FF0066"/>
                </a:solidFill>
                <a:latin typeface="#9Slide06 DeathRattle BB" pitchFamily="2" charset="0"/>
              </a:rPr>
              <a:t> </a:t>
            </a:r>
            <a:r>
              <a:rPr lang="en-US" sz="6600" b="1" dirty="0" err="1">
                <a:solidFill>
                  <a:srgbClr val="FF0066"/>
                </a:solidFill>
                <a:latin typeface="#9Slide06 DeathRattle BB" pitchFamily="2" charset="0"/>
              </a:rPr>
              <a:t>nào</a:t>
            </a:r>
            <a:r>
              <a:rPr lang="en-US" sz="6600" b="1" dirty="0">
                <a:solidFill>
                  <a:srgbClr val="FF0066"/>
                </a:solidFill>
                <a:latin typeface="#9Slide06 DeathRattle BB" pitchFamily="2" charset="0"/>
              </a:rPr>
              <a:t> </a:t>
            </a:r>
            <a:r>
              <a:rPr lang="en-US" sz="6600" b="1" dirty="0" err="1">
                <a:solidFill>
                  <a:srgbClr val="FF0066"/>
                </a:solidFill>
                <a:latin typeface="#9Slide06 DeathRattle BB" pitchFamily="2" charset="0"/>
              </a:rPr>
              <a:t>để</a:t>
            </a:r>
            <a:r>
              <a:rPr lang="en-US" sz="6600" b="1" dirty="0">
                <a:solidFill>
                  <a:srgbClr val="FF0066"/>
                </a:solidFill>
                <a:latin typeface="#9Slide06 DeathRattle BB" pitchFamily="2" charset="0"/>
              </a:rPr>
              <a:t> </a:t>
            </a:r>
            <a:r>
              <a:rPr lang="en-US" sz="6600" b="1" dirty="0" err="1">
                <a:solidFill>
                  <a:srgbClr val="FF0066"/>
                </a:solidFill>
                <a:latin typeface="#9Slide06 DeathRattle BB" pitchFamily="2" charset="0"/>
              </a:rPr>
              <a:t>duy</a:t>
            </a:r>
            <a:r>
              <a:rPr lang="en-US" sz="6600" b="1" dirty="0">
                <a:solidFill>
                  <a:srgbClr val="FF0066"/>
                </a:solidFill>
                <a:latin typeface="#9Slide06 DeathRattle BB" pitchFamily="2" charset="0"/>
              </a:rPr>
              <a:t> </a:t>
            </a:r>
            <a:r>
              <a:rPr lang="en-US" sz="6600" b="1" dirty="0" err="1">
                <a:solidFill>
                  <a:srgbClr val="FF0066"/>
                </a:solidFill>
                <a:latin typeface="#9Slide06 DeathRattle BB" pitchFamily="2" charset="0"/>
              </a:rPr>
              <a:t>trì</a:t>
            </a:r>
            <a:r>
              <a:rPr lang="en-US" sz="6600" b="1" dirty="0">
                <a:solidFill>
                  <a:srgbClr val="FF0066"/>
                </a:solidFill>
                <a:latin typeface="#9Slide06 DeathRattle BB" pitchFamily="2" charset="0"/>
              </a:rPr>
              <a:t> </a:t>
            </a:r>
            <a:r>
              <a:rPr lang="en-US" sz="6600" b="1" dirty="0" err="1">
                <a:solidFill>
                  <a:srgbClr val="FF0066"/>
                </a:solidFill>
                <a:latin typeface="#9Slide06 DeathRattle BB" pitchFamily="2" charset="0"/>
              </a:rPr>
              <a:t>sự</a:t>
            </a:r>
            <a:r>
              <a:rPr lang="en-US" sz="6600" b="1" dirty="0">
                <a:solidFill>
                  <a:srgbClr val="FF0066"/>
                </a:solidFill>
                <a:latin typeface="#9Slide06 DeathRattle BB" pitchFamily="2" charset="0"/>
              </a:rPr>
              <a:t> </a:t>
            </a:r>
            <a:r>
              <a:rPr lang="en-US" sz="6600" b="1" dirty="0" err="1">
                <a:solidFill>
                  <a:srgbClr val="FF0066"/>
                </a:solidFill>
                <a:latin typeface="#9Slide06 DeathRattle BB" pitchFamily="2" charset="0"/>
              </a:rPr>
              <a:t>cháy</a:t>
            </a:r>
            <a:endParaRPr lang="en-US" sz="6600" dirty="0">
              <a:latin typeface="#9Slide06 DeathRattle BB" pitchFamily="2" charset="0"/>
            </a:endParaRPr>
          </a:p>
        </p:txBody>
      </p:sp>
      <p:sp>
        <p:nvSpPr>
          <p:cNvPr id="11" name="Text Box 145"/>
          <p:cNvSpPr txBox="1">
            <a:spLocks noChangeArrowheads="1"/>
          </p:cNvSpPr>
          <p:nvPr/>
        </p:nvSpPr>
        <p:spPr bwMode="auto">
          <a:xfrm rot="20965378">
            <a:off x="6006220" y="3336561"/>
            <a:ext cx="5516880" cy="282630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4000" b="1" dirty="0" err="1">
                <a:latin typeface="#9Slide03 AmpleSoft Bold" pitchFamily="2" charset="0"/>
                <a:ea typeface="SimSun" pitchFamily="2" charset="-122"/>
              </a:rPr>
              <a:t>Cần</a:t>
            </a:r>
            <a:r>
              <a:rPr lang="en-US" altLang="zh-CN" sz="4000" b="1" dirty="0"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4000" b="1" dirty="0" err="1">
                <a:latin typeface="#9Slide03 AmpleSoft Bold" pitchFamily="2" charset="0"/>
                <a:ea typeface="SimSun" pitchFamily="2" charset="-122"/>
              </a:rPr>
              <a:t>liên</a:t>
            </a:r>
            <a:r>
              <a:rPr lang="en-US" altLang="zh-CN" sz="4000" b="1" dirty="0"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4000" b="1" dirty="0" err="1">
                <a:latin typeface="#9Slide03 AmpleSoft Bold" pitchFamily="2" charset="0"/>
                <a:ea typeface="SimSun" pitchFamily="2" charset="-122"/>
              </a:rPr>
              <a:t>tục</a:t>
            </a:r>
            <a:r>
              <a:rPr lang="en-US" altLang="zh-CN" sz="4000" b="1" dirty="0"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4000" b="1" dirty="0" err="1">
                <a:latin typeface="#9Slide03 AmpleSoft Bold" pitchFamily="2" charset="0"/>
                <a:ea typeface="SimSun" pitchFamily="2" charset="-122"/>
              </a:rPr>
              <a:t>cung</a:t>
            </a:r>
            <a:r>
              <a:rPr lang="en-US" altLang="zh-CN" sz="4000" b="1" dirty="0"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4000" b="1" dirty="0" err="1">
                <a:latin typeface="#9Slide03 AmpleSoft Bold" pitchFamily="2" charset="0"/>
                <a:ea typeface="SimSun" pitchFamily="2" charset="-122"/>
              </a:rPr>
              <a:t>cấp</a:t>
            </a:r>
            <a:r>
              <a:rPr lang="en-US" altLang="zh-CN" sz="4000" b="1" dirty="0"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4000" b="1" dirty="0" err="1">
                <a:latin typeface="#9Slide03 AmpleSoft Bold" pitchFamily="2" charset="0"/>
                <a:ea typeface="SimSun" pitchFamily="2" charset="-122"/>
              </a:rPr>
              <a:t>không</a:t>
            </a:r>
            <a:r>
              <a:rPr lang="en-US" altLang="zh-CN" sz="4000" b="1" dirty="0"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4000" b="1" dirty="0" err="1">
                <a:latin typeface="#9Slide03 AmpleSoft Bold" pitchFamily="2" charset="0"/>
                <a:ea typeface="SimSun" pitchFamily="2" charset="-122"/>
              </a:rPr>
              <a:t>khí</a:t>
            </a:r>
            <a:r>
              <a:rPr lang="en-US" altLang="zh-CN" sz="4000" b="1" dirty="0"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4000" b="1" dirty="0" err="1">
                <a:latin typeface="#9Slide03 AmpleSoft Bold" pitchFamily="2" charset="0"/>
                <a:ea typeface="SimSun" pitchFamily="2" charset="-122"/>
              </a:rPr>
              <a:t>có</a:t>
            </a:r>
            <a:r>
              <a:rPr lang="en-US" altLang="zh-CN" sz="4000" b="1" dirty="0"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4000" b="1" dirty="0" err="1">
                <a:latin typeface="#9Slide03 AmpleSoft Bold" pitchFamily="2" charset="0"/>
                <a:ea typeface="SimSun" pitchFamily="2" charset="-122"/>
              </a:rPr>
              <a:t>chứa</a:t>
            </a:r>
            <a:r>
              <a:rPr lang="en-US" altLang="zh-CN" sz="4000" b="1" dirty="0">
                <a:latin typeface="#9Slide03 AmpleSoft Bold" pitchFamily="2" charset="0"/>
                <a:ea typeface="SimSun" pitchFamily="2" charset="-122"/>
              </a:rPr>
              <a:t> Ô xi </a:t>
            </a:r>
            <a:r>
              <a:rPr lang="en-US" altLang="zh-CN" sz="4000" b="1" dirty="0" err="1">
                <a:latin typeface="#9Slide03 AmpleSoft Bold" pitchFamily="2" charset="0"/>
                <a:ea typeface="SimSun" pitchFamily="2" charset="-122"/>
              </a:rPr>
              <a:t>để</a:t>
            </a:r>
            <a:r>
              <a:rPr lang="en-US" altLang="zh-CN" sz="4000" b="1" dirty="0"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4000" b="1" dirty="0" err="1">
                <a:latin typeface="#9Slide03 AmpleSoft Bold" pitchFamily="2" charset="0"/>
                <a:ea typeface="SimSun" pitchFamily="2" charset="-122"/>
              </a:rPr>
              <a:t>sự</a:t>
            </a:r>
            <a:r>
              <a:rPr lang="en-US" altLang="zh-CN" sz="4000" b="1" dirty="0"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4000" b="1" dirty="0" err="1">
                <a:latin typeface="#9Slide03 AmpleSoft Bold" pitchFamily="2" charset="0"/>
                <a:ea typeface="SimSun" pitchFamily="2" charset="-122"/>
              </a:rPr>
              <a:t>cháy</a:t>
            </a:r>
            <a:r>
              <a:rPr lang="en-US" altLang="zh-CN" sz="4000" b="1" dirty="0"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4000" b="1" dirty="0" err="1">
                <a:latin typeface="#9Slide03 AmpleSoft Bold" pitchFamily="2" charset="0"/>
                <a:ea typeface="SimSun" pitchFamily="2" charset="-122"/>
              </a:rPr>
              <a:t>được</a:t>
            </a:r>
            <a:r>
              <a:rPr lang="en-US" altLang="zh-CN" sz="4000" b="1" dirty="0"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4000" b="1" dirty="0" err="1">
                <a:latin typeface="#9Slide03 AmpleSoft Bold" pitchFamily="2" charset="0"/>
                <a:ea typeface="SimSun" pitchFamily="2" charset="-122"/>
              </a:rPr>
              <a:t>tiếp</a:t>
            </a:r>
            <a:r>
              <a:rPr lang="en-US" altLang="zh-CN" sz="4000" b="1" dirty="0">
                <a:latin typeface="#9Slide03 AmpleSoft Bold" pitchFamily="2" charset="0"/>
                <a:ea typeface="SimSun" pitchFamily="2" charset="-122"/>
              </a:rPr>
              <a:t> </a:t>
            </a:r>
            <a:r>
              <a:rPr lang="en-US" altLang="zh-CN" sz="4000" b="1" dirty="0" err="1">
                <a:latin typeface="#9Slide03 AmpleSoft Bold" pitchFamily="2" charset="0"/>
                <a:ea typeface="SimSun" pitchFamily="2" charset="-122"/>
              </a:rPr>
              <a:t>tục</a:t>
            </a:r>
            <a:endParaRPr lang="en-US" altLang="zh-CN" sz="4000" b="1" dirty="0">
              <a:latin typeface="#9Slide03 AmpleSoft Bold" pitchFamily="2" charset="0"/>
              <a:ea typeface="SimSun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31525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HP\Desktop\076255d98fa20241b03f4b2dcf9e05ea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493801" y="411480"/>
            <a:ext cx="252825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6600" b="1" dirty="0">
                <a:latin typeface="#9Slide06 DeathRattle BB" pitchFamily="2" charset="0"/>
              </a:rPr>
              <a:t> </a:t>
            </a:r>
            <a:r>
              <a:rPr lang="en-US" altLang="en-US" sz="6600" b="1" dirty="0" err="1">
                <a:latin typeface="#9Slide06 DeathRattle BB" pitchFamily="2" charset="0"/>
              </a:rPr>
              <a:t>bài</a:t>
            </a:r>
            <a:r>
              <a:rPr lang="en-US" altLang="en-US" sz="6600" b="1" dirty="0">
                <a:latin typeface="#9Slide06 DeathRattle BB" pitchFamily="2" charset="0"/>
              </a:rPr>
              <a:t> </a:t>
            </a:r>
            <a:r>
              <a:rPr lang="en-US" altLang="en-US" sz="6600" b="1" dirty="0" err="1">
                <a:latin typeface="#9Slide06 DeathRattle BB" pitchFamily="2" charset="0"/>
              </a:rPr>
              <a:t>học</a:t>
            </a:r>
            <a:endParaRPr lang="en-US" sz="6600" dirty="0">
              <a:latin typeface="#9Slide06 DeathRattle BB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89573" y="1529834"/>
            <a:ext cx="485872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400" dirty="0">
                <a:latin typeface="#9Slide03 AmpleSoft Bold" pitchFamily="2" charset="0"/>
              </a:rPr>
              <a:t>Ô xi </a:t>
            </a:r>
            <a:r>
              <a:rPr lang="en-US" sz="2400" dirty="0" err="1">
                <a:latin typeface="#9Slide03 AmpleSoft Bold" pitchFamily="2" charset="0"/>
              </a:rPr>
              <a:t>trong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không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khí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cần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cho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sự</a:t>
            </a:r>
            <a:r>
              <a:rPr lang="en-US" sz="2400" dirty="0">
                <a:latin typeface="#9Slide03 AmpleSoft Bold" pitchFamily="2" charset="0"/>
              </a:rPr>
              <a:t>  </a:t>
            </a:r>
            <a:r>
              <a:rPr lang="en-US" sz="2400" dirty="0" err="1">
                <a:latin typeface="#9Slide03 AmpleSoft Bold" pitchFamily="2" charset="0"/>
              </a:rPr>
              <a:t>cháy</a:t>
            </a:r>
            <a:r>
              <a:rPr lang="en-US" sz="2400" dirty="0">
                <a:latin typeface="#9Slide03 AmpleSoft Bold" pitchFamily="2" charset="0"/>
              </a:rPr>
              <a:t>. </a:t>
            </a:r>
            <a:r>
              <a:rPr lang="en-US" sz="2400" dirty="0" err="1">
                <a:latin typeface="#9Slide03 AmpleSoft Bold" pitchFamily="2" charset="0"/>
              </a:rPr>
              <a:t>Khi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một</a:t>
            </a:r>
            <a:r>
              <a:rPr lang="en-US" sz="2400" dirty="0">
                <a:latin typeface="#9Slide03 AmpleSoft Bold" pitchFamily="2" charset="0"/>
              </a:rPr>
              <a:t>  </a:t>
            </a:r>
            <a:r>
              <a:rPr lang="en-US" sz="2400" dirty="0" err="1">
                <a:latin typeface="#9Slide03 AmpleSoft Bold" pitchFamily="2" charset="0"/>
              </a:rPr>
              <a:t>vật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cháy</a:t>
            </a:r>
            <a:r>
              <a:rPr lang="en-US" sz="2400" dirty="0">
                <a:latin typeface="#9Slide03 AmpleSoft Bold" pitchFamily="2" charset="0"/>
              </a:rPr>
              <a:t>, </a:t>
            </a:r>
            <a:r>
              <a:rPr lang="en-US" sz="2400" dirty="0" err="1">
                <a:latin typeface="#9Slide03 AmpleSoft Bold" pitchFamily="2" charset="0"/>
              </a:rPr>
              <a:t>khí</a:t>
            </a:r>
            <a:r>
              <a:rPr lang="en-US" sz="2400" dirty="0">
                <a:latin typeface="#9Slide03 AmpleSoft Bold" pitchFamily="2" charset="0"/>
              </a:rPr>
              <a:t> ô xi </a:t>
            </a:r>
            <a:r>
              <a:rPr lang="en-US" sz="2400" dirty="0" err="1">
                <a:latin typeface="#9Slide03 AmpleSoft Bold" pitchFamily="2" charset="0"/>
              </a:rPr>
              <a:t>sẽ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bị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mất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đi</a:t>
            </a:r>
            <a:r>
              <a:rPr lang="en-US" sz="2400" dirty="0">
                <a:latin typeface="#9Slide03 AmpleSoft Bold" pitchFamily="2" charset="0"/>
              </a:rPr>
              <a:t>, </a:t>
            </a:r>
            <a:r>
              <a:rPr lang="en-US" sz="2400" dirty="0" err="1">
                <a:latin typeface="#9Slide03 AmpleSoft Bold" pitchFamily="2" charset="0"/>
              </a:rPr>
              <a:t>vì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vậy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cần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liên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tục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cung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cấp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không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khí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có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chứa</a:t>
            </a:r>
            <a:r>
              <a:rPr lang="en-US" sz="2400" dirty="0">
                <a:latin typeface="#9Slide03 AmpleSoft Bold" pitchFamily="2" charset="0"/>
              </a:rPr>
              <a:t> Ô xi </a:t>
            </a:r>
            <a:r>
              <a:rPr lang="en-US" sz="2400" dirty="0" err="1">
                <a:latin typeface="#9Slide03 AmpleSoft Bold" pitchFamily="2" charset="0"/>
              </a:rPr>
              <a:t>để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sự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cháy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được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tiếp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tục</a:t>
            </a:r>
            <a:r>
              <a:rPr lang="en-US" sz="2400" dirty="0">
                <a:latin typeface="#9Slide03 AmpleSoft Bold" pitchFamily="2" charset="0"/>
              </a:rPr>
              <a:t>. </a:t>
            </a:r>
            <a:r>
              <a:rPr lang="en-US" sz="2400" dirty="0" err="1">
                <a:latin typeface="#9Slide03 AmpleSoft Bold" pitchFamily="2" charset="0"/>
              </a:rPr>
              <a:t>Càng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có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nhiêu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không</a:t>
            </a:r>
            <a:r>
              <a:rPr lang="en-US" sz="2400" dirty="0">
                <a:latin typeface="#9Slide03 AmpleSoft Bold" pitchFamily="2" charset="0"/>
              </a:rPr>
              <a:t>  </a:t>
            </a:r>
            <a:r>
              <a:rPr lang="en-US" sz="2400" dirty="0" err="1">
                <a:latin typeface="#9Slide03 AmpleSoft Bold" pitchFamily="2" charset="0"/>
              </a:rPr>
              <a:t>khí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thì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càng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có</a:t>
            </a:r>
            <a:r>
              <a:rPr lang="en-US" sz="2400" dirty="0">
                <a:latin typeface="#9Slide03 AmpleSoft Bold" pitchFamily="2" charset="0"/>
              </a:rPr>
              <a:t> </a:t>
            </a:r>
          </a:p>
          <a:p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nhiều</a:t>
            </a:r>
            <a:r>
              <a:rPr lang="en-US" sz="2400" dirty="0">
                <a:latin typeface="#9Slide03 AmpleSoft Bold" pitchFamily="2" charset="0"/>
              </a:rPr>
              <a:t> Ô xi </a:t>
            </a:r>
            <a:r>
              <a:rPr lang="en-US" sz="2400" dirty="0" err="1">
                <a:latin typeface="#9Slide03 AmpleSoft Bold" pitchFamily="2" charset="0"/>
              </a:rPr>
              <a:t>và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sự</a:t>
            </a:r>
            <a:r>
              <a:rPr lang="en-US" sz="2400" dirty="0">
                <a:latin typeface="#9Slide03 AmpleSoft Bold" pitchFamily="2" charset="0"/>
              </a:rPr>
              <a:t>  </a:t>
            </a:r>
            <a:r>
              <a:rPr lang="en-US" sz="2400" dirty="0" err="1">
                <a:latin typeface="#9Slide03 AmpleSoft Bold" pitchFamily="2" charset="0"/>
              </a:rPr>
              <a:t>cháy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sẽ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tiếp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diễn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lâu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hơn</a:t>
            </a:r>
            <a:endParaRPr lang="en-US" sz="2400" dirty="0">
              <a:latin typeface="#9Slide03 AmpleSoft Bold" pitchFamily="2" charset="0"/>
            </a:endParaRPr>
          </a:p>
          <a:p>
            <a:r>
              <a:rPr lang="en-US" sz="2400" dirty="0">
                <a:latin typeface="#9Slide03 AmpleSoft Bold" pitchFamily="2" charset="0"/>
              </a:rPr>
              <a:t> - Ni </a:t>
            </a:r>
            <a:r>
              <a:rPr lang="en-US" sz="2400" dirty="0" err="1">
                <a:latin typeface="#9Slide03 AmpleSoft Bold" pitchFamily="2" charset="0"/>
              </a:rPr>
              <a:t>tơ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trong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không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khí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không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duy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trì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sự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cháy</a:t>
            </a:r>
            <a:r>
              <a:rPr lang="en-US" sz="2400" dirty="0">
                <a:latin typeface="#9Slide03 AmpleSoft Bold" pitchFamily="2" charset="0"/>
              </a:rPr>
              <a:t>  </a:t>
            </a:r>
            <a:r>
              <a:rPr lang="en-US" sz="2400" dirty="0" err="1">
                <a:latin typeface="#9Slide03 AmpleSoft Bold" pitchFamily="2" charset="0"/>
              </a:rPr>
              <a:t>nhưng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nó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giữ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cho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sự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cháy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không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diễn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ra</a:t>
            </a:r>
            <a:r>
              <a:rPr lang="en-US" sz="2400" dirty="0">
                <a:latin typeface="#9Slide03 AmpleSoft Bold" pitchFamily="2" charset="0"/>
              </a:rPr>
              <a:t>  </a:t>
            </a:r>
            <a:r>
              <a:rPr lang="en-US" sz="2400" dirty="0" err="1">
                <a:latin typeface="#9Slide03 AmpleSoft Bold" pitchFamily="2" charset="0"/>
              </a:rPr>
              <a:t>quá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mạnh</a:t>
            </a:r>
            <a:r>
              <a:rPr lang="en-US" sz="2400" dirty="0">
                <a:latin typeface="#9Slide03 AmpleSoft Bold" pitchFamily="2" charset="0"/>
              </a:rPr>
              <a:t>, </a:t>
            </a:r>
            <a:r>
              <a:rPr lang="en-US" sz="2400" dirty="0" err="1">
                <a:latin typeface="#9Slide03 AmpleSoft Bold" pitchFamily="2" charset="0"/>
              </a:rPr>
              <a:t>quá</a:t>
            </a:r>
            <a:r>
              <a:rPr lang="en-US" sz="2400" dirty="0">
                <a:latin typeface="#9Slide03 AmpleSoft Bold" pitchFamily="2" charset="0"/>
              </a:rPr>
              <a:t> </a:t>
            </a:r>
            <a:r>
              <a:rPr lang="en-US" sz="2400" dirty="0" err="1">
                <a:latin typeface="#9Slide03 AmpleSoft Bold" pitchFamily="2" charset="0"/>
              </a:rPr>
              <a:t>nhanh</a:t>
            </a:r>
            <a:r>
              <a:rPr lang="en-US" sz="2400" dirty="0">
                <a:latin typeface="#9Slide03 AmpleSoft Bold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31210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8800" b="1">
              <a:latin typeface="#9Slide06 DeathRattle BB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8800" b="1">
              <a:latin typeface="#9Slide06 DeathRattle BB" pitchFamily="2" charset="0"/>
            </a:endParaRPr>
          </a:p>
        </p:txBody>
      </p:sp>
      <p:pic>
        <p:nvPicPr>
          <p:cNvPr id="1026" name="Picture 2" descr="C:\Users\HP\Desktop\3357db74c274fb78708f09d702b61bd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680" y="0"/>
            <a:ext cx="122986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9174480" y="1813560"/>
            <a:ext cx="2301240" cy="1874520"/>
          </a:xfrm>
          <a:prstGeom prst="roundRect">
            <a:avLst/>
          </a:prstGeom>
          <a:solidFill>
            <a:srgbClr val="4472C4">
              <a:alpha val="60000"/>
            </a:srgbClr>
          </a:solidFill>
          <a:ln w="57150">
            <a:solidFill>
              <a:srgbClr val="4472C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>
                <a:solidFill>
                  <a:schemeClr val="tx1"/>
                </a:solidFill>
                <a:latin typeface="#9Slide06 DeathRattle BB" pitchFamily="2" charset="0"/>
              </a:rPr>
              <a:t>Củng</a:t>
            </a:r>
            <a:r>
              <a:rPr lang="en-US" sz="6600" b="1" dirty="0">
                <a:solidFill>
                  <a:schemeClr val="tx1"/>
                </a:solidFill>
                <a:latin typeface="#9Slide06 DeathRattle BB" pitchFamily="2" charset="0"/>
              </a:rPr>
              <a:t> </a:t>
            </a:r>
            <a:r>
              <a:rPr lang="en-US" sz="6600" b="1" dirty="0" err="1">
                <a:solidFill>
                  <a:schemeClr val="tx1"/>
                </a:solidFill>
                <a:latin typeface="#9Slide06 DeathRattle BB" pitchFamily="2" charset="0"/>
              </a:rPr>
              <a:t>cố</a:t>
            </a:r>
            <a:endParaRPr lang="en-US" sz="6600" b="1" dirty="0">
              <a:solidFill>
                <a:schemeClr val="tx1"/>
              </a:solidFill>
              <a:latin typeface="#9Slide06 DeathRattle BB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444240" y="1828800"/>
            <a:ext cx="2225040" cy="1874520"/>
          </a:xfrm>
          <a:prstGeom prst="roundRect">
            <a:avLst/>
          </a:prstGeom>
          <a:solidFill>
            <a:srgbClr val="F3E4A2">
              <a:alpha val="60000"/>
            </a:srgbClr>
          </a:solidFill>
          <a:ln w="57150">
            <a:solidFill>
              <a:srgbClr val="F3E4A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>
                <a:solidFill>
                  <a:schemeClr val="tx1"/>
                </a:solidFill>
                <a:latin typeface="#9Slide06 DeathRattle BB" pitchFamily="2" charset="0"/>
              </a:rPr>
              <a:t>Khám</a:t>
            </a:r>
            <a:r>
              <a:rPr lang="en-US" sz="6600" b="1" dirty="0">
                <a:solidFill>
                  <a:schemeClr val="tx1"/>
                </a:solidFill>
                <a:latin typeface="#9Slide06 DeathRattle BB" pitchFamily="2" charset="0"/>
              </a:rPr>
              <a:t> </a:t>
            </a:r>
            <a:r>
              <a:rPr lang="en-US" sz="6600" b="1" dirty="0" err="1">
                <a:solidFill>
                  <a:schemeClr val="tx1"/>
                </a:solidFill>
                <a:latin typeface="#9Slide06 DeathRattle BB" pitchFamily="2" charset="0"/>
              </a:rPr>
              <a:t>phá</a:t>
            </a:r>
            <a:endParaRPr lang="en-US" sz="6600" b="1" dirty="0">
              <a:solidFill>
                <a:schemeClr val="tx1"/>
              </a:solidFill>
              <a:latin typeface="#9Slide06 DeathRattle BB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79120" y="1828800"/>
            <a:ext cx="2209800" cy="1874520"/>
          </a:xfrm>
          <a:prstGeom prst="roundRect">
            <a:avLst/>
          </a:prstGeom>
          <a:solidFill>
            <a:srgbClr val="BC916F">
              <a:alpha val="60000"/>
            </a:srgbClr>
          </a:solidFill>
          <a:ln w="57150">
            <a:solidFill>
              <a:srgbClr val="BC916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>
                <a:solidFill>
                  <a:schemeClr val="tx1"/>
                </a:solidFill>
                <a:latin typeface="#9Slide06 DeathRattle BB" pitchFamily="2" charset="0"/>
              </a:rPr>
              <a:t>Khởi</a:t>
            </a:r>
            <a:r>
              <a:rPr lang="en-US" sz="6600" b="1" dirty="0">
                <a:solidFill>
                  <a:schemeClr val="tx1"/>
                </a:solidFill>
                <a:latin typeface="#9Slide06 DeathRattle BB" pitchFamily="2" charset="0"/>
              </a:rPr>
              <a:t> </a:t>
            </a:r>
            <a:r>
              <a:rPr lang="en-US" sz="6600" b="1" dirty="0" err="1">
                <a:solidFill>
                  <a:schemeClr val="tx1"/>
                </a:solidFill>
                <a:latin typeface="#9Slide06 DeathRattle BB" pitchFamily="2" charset="0"/>
              </a:rPr>
              <a:t>động</a:t>
            </a:r>
            <a:endParaRPr lang="en-US" sz="6600" b="1" dirty="0">
              <a:solidFill>
                <a:schemeClr val="tx1"/>
              </a:solidFill>
              <a:latin typeface="#9Slide06 DeathRattle BB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301740" y="1813560"/>
            <a:ext cx="2301240" cy="1874520"/>
          </a:xfrm>
          <a:prstGeom prst="roundRect">
            <a:avLst/>
          </a:prstGeom>
          <a:solidFill>
            <a:schemeClr val="accent6">
              <a:lumMod val="60000"/>
              <a:lumOff val="40000"/>
              <a:alpha val="60000"/>
            </a:schemeClr>
          </a:solidFill>
          <a:ln w="57150">
            <a:solidFill>
              <a:schemeClr val="accent6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>
                <a:solidFill>
                  <a:schemeClr val="tx1"/>
                </a:solidFill>
                <a:latin typeface="#9Slide06 DeathRattle BB" pitchFamily="2" charset="0"/>
              </a:rPr>
              <a:t>Vận</a:t>
            </a:r>
            <a:r>
              <a:rPr lang="en-US" sz="6600" b="1" dirty="0">
                <a:solidFill>
                  <a:schemeClr val="tx1"/>
                </a:solidFill>
                <a:latin typeface="#9Slide06 DeathRattle BB" pitchFamily="2" charset="0"/>
              </a:rPr>
              <a:t> </a:t>
            </a:r>
            <a:r>
              <a:rPr lang="en-US" sz="6600" b="1" dirty="0" err="1">
                <a:solidFill>
                  <a:schemeClr val="tx1"/>
                </a:solidFill>
                <a:latin typeface="#9Slide06 DeathRattle BB" pitchFamily="2" charset="0"/>
              </a:rPr>
              <a:t>dụng</a:t>
            </a:r>
            <a:endParaRPr lang="en-US" sz="6600" b="1" dirty="0">
              <a:solidFill>
                <a:schemeClr val="tx1"/>
              </a:solidFill>
              <a:latin typeface="#9Slide06 DeathRattle BB" pitchFamily="2" charset="0"/>
            </a:endParaRPr>
          </a:p>
        </p:txBody>
      </p:sp>
      <p:pic>
        <p:nvPicPr>
          <p:cNvPr id="1028" name="Picture 4" descr="C:\Users\HP\Desktop\tom-and-jerry-png-5a37806a503769.0305191615135867943286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6444">
                        <a14:foregroundMark x1="19111" y1="24643" x2="26000" y2="35714"/>
                        <a14:foregroundMark x1="45778" y1="54286" x2="42000" y2="73929"/>
                        <a14:foregroundMark x1="27111" y1="56786" x2="26222" y2="81071"/>
                        <a14:foregroundMark x1="32000" y1="90000" x2="50000" y2="92857"/>
                        <a14:foregroundMark x1="66889" y1="88214" x2="84000" y2="90714"/>
                        <a14:foregroundMark x1="74222" y1="43929" x2="81556" y2="3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5130" y="1405549"/>
            <a:ext cx="4838700" cy="3010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HP\Desktop\kisspng-jerry-mouse-tom-cat-tom-and-jerry-clip-art-tom-and-jerry-5abeaa57e7a1f7.499238421522444887948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696" l="111" r="100000">
                        <a14:foregroundMark x1="71556" y1="33913" x2="81556" y2="273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9094" flipH="1">
            <a:off x="5814909" y="3667098"/>
            <a:ext cx="2322057" cy="1376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4474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07407E-6 L -0.1625 0.0064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25" y="324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5" presetClass="path" presetSubtype="0" accel="50000" decel="50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Motion origin="layout" path="M -3.95833E-6 4.44444E-6 L -1.05742 0.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878" y="4000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35" presetClass="path" presetSubtype="0" accel="50000" decel="50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Motion origin="layout" path="M 4.58333E-6 -3.7037E-6 L -0.89115 0.64676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557" y="32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8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23822F6-F982-4F19-94E5-4231C46EEA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32" t="4922" r="6263" b="7131"/>
          <a:stretch/>
        </p:blipFill>
        <p:spPr>
          <a:xfrm>
            <a:off x="-3917257" y="-3981450"/>
            <a:ext cx="17074795" cy="10839450"/>
          </a:xfrm>
          <a:prstGeom prst="rect">
            <a:avLst/>
          </a:prstGeom>
        </p:spPr>
      </p:pic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CBA213B9-9199-48F0-AC89-9E6E25D4C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405" y="504494"/>
            <a:ext cx="2626502" cy="70390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B2F249D-745C-412D-AA0A-AA6E84B0CBE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0324" b="77367" l="69067" r="86991">
                        <a14:foregroundMark x1="80417" y1="37778" x2="80938" y2="39630"/>
                        <a14:foregroundMark x1="82083" y1="38241" x2="82083" y2="38241"/>
                      </a14:backgroundRemoval>
                    </a14:imgEffect>
                  </a14:imgLayer>
                </a14:imgProps>
              </a:ext>
            </a:extLst>
          </a:blip>
          <a:srcRect l="66827" t="24444" r="10769" b="16752"/>
          <a:stretch/>
        </p:blipFill>
        <p:spPr>
          <a:xfrm>
            <a:off x="0" y="78838"/>
            <a:ext cx="4924693" cy="727079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822C61DE-F16A-4C02-8848-1D6668EAC0A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3056" b="65463" l="32448" r="46042">
                        <a14:foregroundMark x1="38802" y1="33056" x2="40417" y2="33241"/>
                        <a14:foregroundMark x1="41719" y1="60278" x2="42292" y2="63333"/>
                        <a14:foregroundMark x1="43229" y1="65278" x2="43490" y2="65463"/>
                      </a14:backgroundRemoval>
                    </a14:imgEffect>
                  </a14:imgLayer>
                </a14:imgProps>
              </a:ext>
            </a:extLst>
          </a:blip>
          <a:srcRect l="30784" t="29972" r="52211" b="31318"/>
          <a:stretch/>
        </p:blipFill>
        <p:spPr>
          <a:xfrm>
            <a:off x="13240545" y="2137348"/>
            <a:ext cx="1525232" cy="1953079"/>
          </a:xfrm>
          <a:prstGeom prst="rect">
            <a:avLst/>
          </a:prstGeom>
        </p:spPr>
      </p:pic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4095750" y="2040510"/>
            <a:ext cx="7391400" cy="639763"/>
          </a:xfrm>
        </p:spPr>
        <p:txBody>
          <a:bodyPr>
            <a:noAutofit/>
          </a:bodyPr>
          <a:lstStyle/>
          <a:p>
            <a:pPr eaLnBrk="1" hangingPunct="1"/>
            <a:r>
              <a:rPr lang="en-US" sz="4800" b="1" i="1" dirty="0" err="1">
                <a:latin typeface="#9Slide03 AmpleSoft Bold" pitchFamily="2" charset="0"/>
              </a:rPr>
              <a:t>Hoạt</a:t>
            </a:r>
            <a:r>
              <a:rPr lang="en-US" sz="4800" b="1" i="1" dirty="0">
                <a:latin typeface="#9Slide03 AmpleSoft Bold" pitchFamily="2" charset="0"/>
              </a:rPr>
              <a:t> </a:t>
            </a:r>
            <a:r>
              <a:rPr lang="en-US" sz="4800" b="1" i="1" dirty="0" err="1">
                <a:latin typeface="#9Slide03 AmpleSoft Bold" pitchFamily="2" charset="0"/>
              </a:rPr>
              <a:t>động</a:t>
            </a:r>
            <a:r>
              <a:rPr lang="en-US" sz="4800" b="1" i="1" dirty="0">
                <a:latin typeface="#9Slide03 AmpleSoft Bold" pitchFamily="2" charset="0"/>
              </a:rPr>
              <a:t> 3</a:t>
            </a:r>
          </a:p>
        </p:txBody>
      </p:sp>
      <p:sp>
        <p:nvSpPr>
          <p:cNvPr id="2" name="Rectangle 1"/>
          <p:cNvSpPr/>
          <p:nvPr/>
        </p:nvSpPr>
        <p:spPr>
          <a:xfrm>
            <a:off x="4162940" y="2649324"/>
            <a:ext cx="427072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err="1">
                <a:solidFill>
                  <a:srgbClr val="FF0000"/>
                </a:solidFill>
                <a:latin typeface="#9Slide06 DeathRattle BB" pitchFamily="2" charset="0"/>
              </a:rPr>
              <a:t>Liên</a:t>
            </a:r>
            <a:r>
              <a:rPr lang="en-US" sz="6600" b="1" dirty="0">
                <a:solidFill>
                  <a:srgbClr val="FF0000"/>
                </a:solidFill>
                <a:latin typeface="#9Slide06 DeathRattle BB" pitchFamily="2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#9Slide06 DeathRattle BB" pitchFamily="2" charset="0"/>
              </a:rPr>
              <a:t>hệ</a:t>
            </a:r>
            <a:r>
              <a:rPr lang="en-US" sz="6600" b="1" dirty="0">
                <a:solidFill>
                  <a:srgbClr val="FF0000"/>
                </a:solidFill>
                <a:latin typeface="#9Slide06 DeathRattle BB" pitchFamily="2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#9Slide06 DeathRattle BB" pitchFamily="2" charset="0"/>
              </a:rPr>
              <a:t>thực</a:t>
            </a:r>
            <a:r>
              <a:rPr lang="en-US" sz="6600" b="1" dirty="0">
                <a:solidFill>
                  <a:srgbClr val="FF0000"/>
                </a:solidFill>
                <a:latin typeface="#9Slide06 DeathRattle BB" pitchFamily="2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#9Slide06 DeathRattle BB" pitchFamily="2" charset="0"/>
              </a:rPr>
              <a:t>tế</a:t>
            </a:r>
            <a:endParaRPr lang="en-US" sz="6600" b="1" dirty="0">
              <a:solidFill>
                <a:srgbClr val="FF0000"/>
              </a:solidFill>
              <a:latin typeface="#9Slide06 DeathRattle BB" pitchFamily="2" charset="0"/>
            </a:endParaRPr>
          </a:p>
        </p:txBody>
      </p:sp>
      <p:pic>
        <p:nvPicPr>
          <p:cNvPr id="4098" name="Picture 2" descr="C:\Users\HP\Desktop\tom_book_form__tom_and_jerry__tom_with_newspaper_by_jeffersonwarhawk_dct5fqz-fullview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977" b="100000" l="0" r="99145">
                        <a14:foregroundMark x1="86752" y1="84375" x2="86325" y2="997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49240" y="3505200"/>
            <a:ext cx="3704710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HP\Desktop\378831fd6c64524de6a4fc76ed9a127a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3132" y="4572447"/>
            <a:ext cx="1065905" cy="1065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27674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13" descr="C:\Users\HP\Desktop\b4b8dd5af88b5a8c1d6b79451e40f20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00300" y="-495301"/>
            <a:ext cx="14592300" cy="817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le 6"/>
          <p:cNvSpPr/>
          <p:nvPr/>
        </p:nvSpPr>
        <p:spPr>
          <a:xfrm>
            <a:off x="411480" y="423624"/>
            <a:ext cx="6324600" cy="3098721"/>
          </a:xfrm>
          <a:prstGeom prst="roundRect">
            <a:avLst/>
          </a:prstGeom>
          <a:solidFill>
            <a:srgbClr val="1F4E79">
              <a:alpha val="69804"/>
            </a:srgbClr>
          </a:solidFill>
          <a:ln w="57150">
            <a:solidFill>
              <a:schemeClr val="accent5">
                <a:lumMod val="50000"/>
              </a:schemeClr>
            </a:solidFill>
            <a:prstDash val="dashDot"/>
          </a:ln>
        </p:spPr>
        <p:txBody>
          <a:bodyPr wrap="square">
            <a:spAutoFit/>
          </a:bodyPr>
          <a:lstStyle/>
          <a:p>
            <a:r>
              <a:rPr lang="en-US" sz="4400" dirty="0" err="1">
                <a:solidFill>
                  <a:schemeClr val="bg1"/>
                </a:solidFill>
                <a:latin typeface="#9Slide03 AmpleSoft Bold" pitchFamily="2" charset="0"/>
              </a:rPr>
              <a:t>Khi</a:t>
            </a:r>
            <a:r>
              <a:rPr lang="en-US" sz="44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#9Slide03 AmpleSoft Bold" pitchFamily="2" charset="0"/>
              </a:rPr>
              <a:t>nhóm</a:t>
            </a:r>
            <a:r>
              <a:rPr lang="en-US" sz="44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#9Slide03 AmpleSoft Bold" pitchFamily="2" charset="0"/>
              </a:rPr>
              <a:t>bếp</a:t>
            </a:r>
            <a:r>
              <a:rPr lang="en-US" sz="4400" dirty="0">
                <a:solidFill>
                  <a:schemeClr val="bg1"/>
                </a:solidFill>
                <a:latin typeface="#9Slide03 AmpleSoft Bold" pitchFamily="2" charset="0"/>
              </a:rPr>
              <a:t> than hay </a:t>
            </a:r>
            <a:r>
              <a:rPr lang="en-US" sz="4400" dirty="0" err="1">
                <a:solidFill>
                  <a:schemeClr val="bg1"/>
                </a:solidFill>
                <a:latin typeface="#9Slide03 AmpleSoft Bold" pitchFamily="2" charset="0"/>
              </a:rPr>
              <a:t>bếp</a:t>
            </a:r>
            <a:r>
              <a:rPr lang="en-US" sz="44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#9Slide03 AmpleSoft Bold" pitchFamily="2" charset="0"/>
              </a:rPr>
              <a:t>củi</a:t>
            </a:r>
            <a:r>
              <a:rPr lang="en-US" sz="4400" dirty="0">
                <a:solidFill>
                  <a:schemeClr val="bg1"/>
                </a:solidFill>
                <a:latin typeface="#9Slide03 AmpleSoft Bold" pitchFamily="2" charset="0"/>
              </a:rPr>
              <a:t> , </a:t>
            </a:r>
            <a:r>
              <a:rPr lang="en-US" sz="4400" dirty="0" err="1">
                <a:solidFill>
                  <a:schemeClr val="bg1"/>
                </a:solidFill>
                <a:latin typeface="#9Slide03 AmpleSoft Bold" pitchFamily="2" charset="0"/>
              </a:rPr>
              <a:t>để</a:t>
            </a:r>
            <a:r>
              <a:rPr lang="en-US" sz="44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#9Slide03 AmpleSoft Bold" pitchFamily="2" charset="0"/>
              </a:rPr>
              <a:t>bếp</a:t>
            </a:r>
            <a:r>
              <a:rPr lang="en-US" sz="44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#9Slide03 AmpleSoft Bold" pitchFamily="2" charset="0"/>
              </a:rPr>
              <a:t>cháy</a:t>
            </a:r>
            <a:r>
              <a:rPr lang="en-US" sz="4400" dirty="0">
                <a:solidFill>
                  <a:schemeClr val="bg1"/>
                </a:solidFill>
                <a:latin typeface="#9Slide03 AmpleSoft Bold" pitchFamily="2" charset="0"/>
              </a:rPr>
              <a:t> to </a:t>
            </a:r>
            <a:r>
              <a:rPr lang="en-US" sz="4400" dirty="0" err="1">
                <a:solidFill>
                  <a:schemeClr val="bg1"/>
                </a:solidFill>
                <a:latin typeface="#9Slide03 AmpleSoft Bold" pitchFamily="2" charset="0"/>
              </a:rPr>
              <a:t>và</a:t>
            </a:r>
            <a:r>
              <a:rPr lang="en-US" sz="44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#9Slide03 AmpleSoft Bold" pitchFamily="2" charset="0"/>
              </a:rPr>
              <a:t>cháy</a:t>
            </a:r>
            <a:r>
              <a:rPr lang="en-US" sz="44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#9Slide03 AmpleSoft Bold" pitchFamily="2" charset="0"/>
              </a:rPr>
              <a:t>nhanh</a:t>
            </a:r>
            <a:r>
              <a:rPr lang="en-US" sz="44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#9Slide03 AmpleSoft Bold" pitchFamily="2" charset="0"/>
              </a:rPr>
              <a:t>hơn</a:t>
            </a:r>
            <a:r>
              <a:rPr lang="en-US" sz="4400" dirty="0">
                <a:solidFill>
                  <a:schemeClr val="bg1"/>
                </a:solidFill>
                <a:latin typeface="#9Slide03 AmpleSoft Bold" pitchFamily="2" charset="0"/>
              </a:rPr>
              <a:t> ta </a:t>
            </a:r>
            <a:r>
              <a:rPr lang="en-US" sz="4400" dirty="0" err="1">
                <a:solidFill>
                  <a:schemeClr val="bg1"/>
                </a:solidFill>
                <a:latin typeface="#9Slide03 AmpleSoft Bold" pitchFamily="2" charset="0"/>
              </a:rPr>
              <a:t>phải</a:t>
            </a:r>
            <a:r>
              <a:rPr lang="en-US" sz="44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#9Slide03 AmpleSoft Bold" pitchFamily="2" charset="0"/>
              </a:rPr>
              <a:t>làm</a:t>
            </a:r>
            <a:r>
              <a:rPr lang="en-US" sz="44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#9Slide03 AmpleSoft Bold" pitchFamily="2" charset="0"/>
              </a:rPr>
              <a:t>thế</a:t>
            </a:r>
            <a:r>
              <a:rPr lang="en-US" sz="44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#9Slide03 AmpleSoft Bold" pitchFamily="2" charset="0"/>
              </a:rPr>
              <a:t>nào</a:t>
            </a:r>
            <a:r>
              <a:rPr lang="en-US" sz="4400" dirty="0">
                <a:solidFill>
                  <a:schemeClr val="bg1"/>
                </a:solidFill>
                <a:latin typeface="#9Slide03 AmpleSoft Bold" pitchFamily="2" charset="0"/>
              </a:rPr>
              <a:t> ?</a:t>
            </a:r>
            <a:endParaRPr lang="en-US" sz="4400" b="1" dirty="0">
              <a:solidFill>
                <a:schemeClr val="bg1"/>
              </a:solidFill>
              <a:latin typeface="#9Slide03 AmpleSoft Bold" pitchFamily="2" charset="0"/>
            </a:endParaRPr>
          </a:p>
        </p:txBody>
      </p:sp>
      <p:pic>
        <p:nvPicPr>
          <p:cNvPr id="11268" name="Picture 4" descr="C:\Users\HP\Desktop\224-2245888_gril-barbecue-dessin-png-bbq-party-grillades-clipart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00" b="95600" l="0" r="9395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0" y="3657600"/>
            <a:ext cx="65532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ounded Rectangle 9"/>
          <p:cNvSpPr/>
          <p:nvPr/>
        </p:nvSpPr>
        <p:spPr>
          <a:xfrm>
            <a:off x="411480" y="798194"/>
            <a:ext cx="6324600" cy="2349579"/>
          </a:xfrm>
          <a:prstGeom prst="roundRect">
            <a:avLst/>
          </a:prstGeom>
          <a:solidFill>
            <a:srgbClr val="1F4E79">
              <a:alpha val="69804"/>
            </a:srgbClr>
          </a:solidFill>
          <a:ln w="57150">
            <a:solidFill>
              <a:schemeClr val="accent5">
                <a:lumMod val="50000"/>
              </a:schemeClr>
            </a:solidFill>
            <a:prstDash val="dashDot"/>
          </a:ln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Khơi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thông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bếp</a:t>
            </a:r>
            <a:endParaRPr lang="en-US" sz="4400" b="1" dirty="0">
              <a:solidFill>
                <a:schemeClr val="bg1"/>
              </a:solidFill>
              <a:latin typeface="#9Slide03 AmpleSoft Bold" pitchFamily="2" charset="0"/>
            </a:endParaRPr>
          </a:p>
          <a:p>
            <a:pPr marL="571500" indent="-571500">
              <a:buFontTx/>
              <a:buChar char="-"/>
            </a:pP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Thổi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</a:p>
          <a:p>
            <a:pPr marL="571500" indent="-571500">
              <a:buFontTx/>
              <a:buChar char="-"/>
            </a:pP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……</a:t>
            </a:r>
          </a:p>
        </p:txBody>
      </p:sp>
      <p:pic>
        <p:nvPicPr>
          <p:cNvPr id="11" name="Picture 2" descr="C:\Users\HP\Desktop\tom-mèo-và-jerry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080">
                        <a14:foregroundMark x1="43560" y1="41121" x2="44000" y2="66133"/>
                        <a14:foregroundMark x1="35560" y1="46923" x2="45760" y2="63032"/>
                        <a14:foregroundMark x1="45760" y1="40820" x2="53120" y2="54977"/>
                        <a14:foregroundMark x1="48240" y1="40270" x2="52680" y2="46923"/>
                        <a14:foregroundMark x1="71120" y1="33617" x2="71120" y2="47224"/>
                        <a14:foregroundMark x1="34880" y1="71936" x2="63560" y2="82241"/>
                        <a14:foregroundMark x1="62680" y1="83342" x2="72200" y2="83042"/>
                        <a14:backgroundMark x1="56000" y1="55828" x2="55120" y2="583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9205" flipH="1">
            <a:off x="5480647" y="1158306"/>
            <a:ext cx="5191390" cy="4811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996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0" grpId="0" animBg="1"/>
      <p:bldP spid="10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8800" b="1">
              <a:latin typeface="#9Slide06 DeathRattle BB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8800" b="1">
              <a:latin typeface="#9Slide06 DeathRattle BB" pitchFamily="2" charset="0"/>
            </a:endParaRPr>
          </a:p>
        </p:txBody>
      </p:sp>
      <p:pic>
        <p:nvPicPr>
          <p:cNvPr id="1026" name="Picture 2" descr="C:\Users\HP\Desktop\3357db74c274fb78708f09d702b61bd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680" y="0"/>
            <a:ext cx="122986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9174480" y="1813560"/>
            <a:ext cx="2301240" cy="1874520"/>
          </a:xfrm>
          <a:prstGeom prst="roundRect">
            <a:avLst/>
          </a:prstGeom>
          <a:solidFill>
            <a:srgbClr val="4472C4">
              <a:alpha val="60000"/>
            </a:srgbClr>
          </a:solidFill>
          <a:ln w="57150">
            <a:solidFill>
              <a:srgbClr val="4472C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>
                <a:solidFill>
                  <a:schemeClr val="tx1"/>
                </a:solidFill>
                <a:latin typeface="#9Slide06 DeathRattle BB" pitchFamily="2" charset="0"/>
              </a:rPr>
              <a:t>Củng</a:t>
            </a:r>
            <a:r>
              <a:rPr lang="en-US" sz="6600" b="1" dirty="0">
                <a:solidFill>
                  <a:schemeClr val="tx1"/>
                </a:solidFill>
                <a:latin typeface="#9Slide06 DeathRattle BB" pitchFamily="2" charset="0"/>
              </a:rPr>
              <a:t> </a:t>
            </a:r>
            <a:r>
              <a:rPr lang="en-US" sz="6600" b="1" dirty="0" err="1">
                <a:solidFill>
                  <a:schemeClr val="tx1"/>
                </a:solidFill>
                <a:latin typeface="#9Slide06 DeathRattle BB" pitchFamily="2" charset="0"/>
              </a:rPr>
              <a:t>cố</a:t>
            </a:r>
            <a:endParaRPr lang="en-US" sz="6600" b="1" dirty="0">
              <a:solidFill>
                <a:schemeClr val="tx1"/>
              </a:solidFill>
              <a:latin typeface="#9Slide06 DeathRattle BB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444240" y="1828800"/>
            <a:ext cx="2225040" cy="1874520"/>
          </a:xfrm>
          <a:prstGeom prst="roundRect">
            <a:avLst/>
          </a:prstGeom>
          <a:solidFill>
            <a:srgbClr val="F3E4A2">
              <a:alpha val="60000"/>
            </a:srgbClr>
          </a:solidFill>
          <a:ln w="57150">
            <a:solidFill>
              <a:srgbClr val="F3E4A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>
                <a:solidFill>
                  <a:schemeClr val="tx1"/>
                </a:solidFill>
                <a:latin typeface="#9Slide06 DeathRattle BB" pitchFamily="2" charset="0"/>
              </a:rPr>
              <a:t>Khám</a:t>
            </a:r>
            <a:r>
              <a:rPr lang="en-US" sz="6600" b="1" dirty="0">
                <a:solidFill>
                  <a:schemeClr val="tx1"/>
                </a:solidFill>
                <a:latin typeface="#9Slide06 DeathRattle BB" pitchFamily="2" charset="0"/>
              </a:rPr>
              <a:t> </a:t>
            </a:r>
            <a:r>
              <a:rPr lang="en-US" sz="6600" b="1" dirty="0" err="1">
                <a:solidFill>
                  <a:schemeClr val="tx1"/>
                </a:solidFill>
                <a:latin typeface="#9Slide06 DeathRattle BB" pitchFamily="2" charset="0"/>
              </a:rPr>
              <a:t>phá</a:t>
            </a:r>
            <a:endParaRPr lang="en-US" sz="6600" b="1" dirty="0">
              <a:solidFill>
                <a:schemeClr val="tx1"/>
              </a:solidFill>
              <a:latin typeface="#9Slide06 DeathRattle BB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79120" y="1828800"/>
            <a:ext cx="2209800" cy="1874520"/>
          </a:xfrm>
          <a:prstGeom prst="roundRect">
            <a:avLst/>
          </a:prstGeom>
          <a:solidFill>
            <a:srgbClr val="BC916F">
              <a:alpha val="60000"/>
            </a:srgbClr>
          </a:solidFill>
          <a:ln w="57150">
            <a:solidFill>
              <a:srgbClr val="BC916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>
                <a:solidFill>
                  <a:schemeClr val="tx1"/>
                </a:solidFill>
                <a:latin typeface="#9Slide06 DeathRattle BB" pitchFamily="2" charset="0"/>
              </a:rPr>
              <a:t>Khởi</a:t>
            </a:r>
            <a:r>
              <a:rPr lang="en-US" sz="6600" b="1" dirty="0">
                <a:solidFill>
                  <a:schemeClr val="tx1"/>
                </a:solidFill>
                <a:latin typeface="#9Slide06 DeathRattle BB" pitchFamily="2" charset="0"/>
              </a:rPr>
              <a:t> </a:t>
            </a:r>
            <a:r>
              <a:rPr lang="en-US" sz="6600" b="1" dirty="0" err="1">
                <a:solidFill>
                  <a:schemeClr val="tx1"/>
                </a:solidFill>
                <a:latin typeface="#9Slide06 DeathRattle BB" pitchFamily="2" charset="0"/>
              </a:rPr>
              <a:t>động</a:t>
            </a:r>
            <a:endParaRPr lang="en-US" sz="6600" b="1" dirty="0">
              <a:solidFill>
                <a:schemeClr val="tx1"/>
              </a:solidFill>
              <a:latin typeface="#9Slide06 DeathRattle BB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301740" y="1813560"/>
            <a:ext cx="2301240" cy="1874520"/>
          </a:xfrm>
          <a:prstGeom prst="roundRect">
            <a:avLst/>
          </a:prstGeom>
          <a:solidFill>
            <a:schemeClr val="accent6">
              <a:lumMod val="60000"/>
              <a:lumOff val="40000"/>
              <a:alpha val="60000"/>
            </a:schemeClr>
          </a:solidFill>
          <a:ln w="57150">
            <a:solidFill>
              <a:schemeClr val="accent6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>
                <a:solidFill>
                  <a:schemeClr val="tx1"/>
                </a:solidFill>
                <a:latin typeface="#9Slide06 DeathRattle BB" pitchFamily="2" charset="0"/>
              </a:rPr>
              <a:t>Vận</a:t>
            </a:r>
            <a:r>
              <a:rPr lang="en-US" sz="6600" b="1" dirty="0">
                <a:solidFill>
                  <a:schemeClr val="tx1"/>
                </a:solidFill>
                <a:latin typeface="#9Slide06 DeathRattle BB" pitchFamily="2" charset="0"/>
              </a:rPr>
              <a:t> </a:t>
            </a:r>
            <a:r>
              <a:rPr lang="en-US" sz="6600" b="1" dirty="0" err="1">
                <a:solidFill>
                  <a:schemeClr val="tx1"/>
                </a:solidFill>
                <a:latin typeface="#9Slide06 DeathRattle BB" pitchFamily="2" charset="0"/>
              </a:rPr>
              <a:t>dụng</a:t>
            </a:r>
            <a:endParaRPr lang="en-US" sz="6600" b="1" dirty="0">
              <a:solidFill>
                <a:schemeClr val="tx1"/>
              </a:solidFill>
              <a:latin typeface="#9Slide06 DeathRattle BB" pitchFamily="2" charset="0"/>
            </a:endParaRPr>
          </a:p>
        </p:txBody>
      </p:sp>
      <p:pic>
        <p:nvPicPr>
          <p:cNvPr id="1028" name="Picture 4" descr="C:\Users\HP\Desktop\tom-and-jerry-png-5a37806a503769.0305191615135867943286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6444">
                        <a14:foregroundMark x1="19111" y1="24643" x2="26000" y2="35714"/>
                        <a14:foregroundMark x1="45778" y1="54286" x2="42000" y2="73929"/>
                        <a14:foregroundMark x1="27111" y1="56786" x2="26222" y2="81071"/>
                        <a14:foregroundMark x1="32000" y1="90000" x2="50000" y2="92857"/>
                        <a14:foregroundMark x1="66889" y1="88214" x2="84000" y2="90714"/>
                        <a14:foregroundMark x1="74222" y1="43929" x2="81556" y2="3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5130" y="1405549"/>
            <a:ext cx="4838700" cy="3010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HP\Desktop\kisspng-jerry-mouse-tom-cat-tom-and-jerry-clip-art-tom-and-jerry-5abeaa57e7a1f7.499238421522444887948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696" l="111" r="100000">
                        <a14:foregroundMark x1="71556" y1="33913" x2="81556" y2="273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9094" flipH="1">
            <a:off x="5814909" y="3667098"/>
            <a:ext cx="2322057" cy="1376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9807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7.40741E-7 L 0.3112 -7.40741E-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60" y="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6" presetClass="emph" presetSubtype="0" fill="hold" grpId="1" nodeType="withEffect">
                                  <p:stCondLst>
                                    <p:cond delay="1800"/>
                                  </p:stCondLst>
                                  <p:childTnLst>
                                    <p:animScale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5" presetClass="path" presetSubtype="0" accel="50000" decel="50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Motion origin="layout" path="M -3.95833E-6 4.44444E-6 L -1.05742 0.8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878" y="4000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35" presetClass="path" presetSubtype="0" accel="50000" decel="50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Motion origin="layout" path="M 4.58333E-6 -3.7037E-6 L -0.89115 0.64676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557" y="32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7" grpId="1" animBg="1"/>
      <p:bldP spid="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5" descr="C:\Users\HP\Desktop\f8d3b19df0c2f09a485ad5b0f34552a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7039"/>
            <a:ext cx="12633960" cy="7770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4F3567A-A692-4959-BB7E-97A86FEDAD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352" b="66389" l="32865" r="45625">
                        <a14:foregroundMark x1="37813" y1="65926" x2="39792" y2="66111"/>
                        <a14:foregroundMark x1="40677" y1="65185" x2="42188" y2="66389"/>
                        <a14:foregroundMark x1="37656" y1="24352" x2="37656" y2="24352"/>
                        <a14:foregroundMark x1="33073" y1="28148" x2="33073" y2="28148"/>
                        <a14:foregroundMark x1="33177" y1="27870" x2="33177" y2="27870"/>
                        <a14:foregroundMark x1="32865" y1="27593" x2="32865" y2="27593"/>
                        <a14:backgroundMark x1="36563" y1="48519" x2="36510" y2="50370"/>
                      </a14:backgroundRemoval>
                    </a14:imgEffect>
                  </a14:imgLayer>
                </a14:imgProps>
              </a:ext>
            </a:extLst>
          </a:blip>
          <a:srcRect l="31889" t="20153" r="52794" b="30749"/>
          <a:stretch/>
        </p:blipFill>
        <p:spPr>
          <a:xfrm>
            <a:off x="199024" y="283302"/>
            <a:ext cx="4000501" cy="6951953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4199525" y="60960"/>
            <a:ext cx="6636116" cy="1600438"/>
          </a:xfrm>
          <a:prstGeom prst="roundRect">
            <a:avLst/>
          </a:prstGeom>
          <a:solidFill>
            <a:srgbClr val="1F4E79">
              <a:alpha val="69804"/>
            </a:srgbClr>
          </a:solidFill>
          <a:ln w="57150">
            <a:solidFill>
              <a:schemeClr val="accent5">
                <a:lumMod val="50000"/>
              </a:schemeClr>
            </a:solidFill>
            <a:prstDash val="dashDot"/>
          </a:ln>
        </p:spPr>
        <p:txBody>
          <a:bodyPr wrap="square">
            <a:spAutoFit/>
          </a:bodyPr>
          <a:lstStyle/>
          <a:p>
            <a:r>
              <a:rPr lang="en-US" sz="4400" dirty="0" err="1">
                <a:solidFill>
                  <a:schemeClr val="bg1"/>
                </a:solidFill>
                <a:latin typeface="#9Slide03 AmpleSoft Bold" pitchFamily="2" charset="0"/>
              </a:rPr>
              <a:t>Để</a:t>
            </a:r>
            <a:r>
              <a:rPr lang="en-US" sz="44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#9Slide03 AmpleSoft Bold" pitchFamily="2" charset="0"/>
              </a:rPr>
              <a:t>dập</a:t>
            </a:r>
            <a:r>
              <a:rPr lang="en-US" sz="44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#9Slide03 AmpleSoft Bold" pitchFamily="2" charset="0"/>
              </a:rPr>
              <a:t>tắt</a:t>
            </a:r>
            <a:r>
              <a:rPr lang="en-US" sz="44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#9Slide03 AmpleSoft Bold" pitchFamily="2" charset="0"/>
              </a:rPr>
              <a:t>những</a:t>
            </a:r>
            <a:r>
              <a:rPr lang="en-US" sz="44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#9Slide03 AmpleSoft Bold" pitchFamily="2" charset="0"/>
              </a:rPr>
              <a:t>đám</a:t>
            </a:r>
            <a:r>
              <a:rPr lang="en-US" sz="44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#9Slide03 AmpleSoft Bold" pitchFamily="2" charset="0"/>
              </a:rPr>
              <a:t>cháy</a:t>
            </a:r>
            <a:r>
              <a:rPr lang="en-US" sz="44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#9Slide03 AmpleSoft Bold" pitchFamily="2" charset="0"/>
              </a:rPr>
              <a:t>chúng</a:t>
            </a:r>
            <a:r>
              <a:rPr lang="en-US" sz="4400" dirty="0">
                <a:solidFill>
                  <a:schemeClr val="bg1"/>
                </a:solidFill>
                <a:latin typeface="#9Slide03 AmpleSoft Bold" pitchFamily="2" charset="0"/>
              </a:rPr>
              <a:t> ta </a:t>
            </a:r>
            <a:r>
              <a:rPr lang="en-US" sz="4400" dirty="0" err="1">
                <a:solidFill>
                  <a:schemeClr val="bg1"/>
                </a:solidFill>
                <a:latin typeface="#9Slide03 AmpleSoft Bold" pitchFamily="2" charset="0"/>
              </a:rPr>
              <a:t>cần</a:t>
            </a:r>
            <a:r>
              <a:rPr lang="en-US" sz="44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#9Slide03 AmpleSoft Bold" pitchFamily="2" charset="0"/>
              </a:rPr>
              <a:t>làm</a:t>
            </a:r>
            <a:r>
              <a:rPr lang="en-US" sz="44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#9Slide03 AmpleSoft Bold" pitchFamily="2" charset="0"/>
              </a:rPr>
              <a:t>gì</a:t>
            </a:r>
            <a:r>
              <a:rPr lang="en-US" sz="4400" dirty="0">
                <a:solidFill>
                  <a:schemeClr val="bg1"/>
                </a:solidFill>
                <a:latin typeface="#9Slide03 AmpleSoft Bold" pitchFamily="2" charset="0"/>
              </a:rPr>
              <a:t> ?</a:t>
            </a:r>
            <a:endParaRPr lang="en-US" sz="4400" b="1" dirty="0">
              <a:solidFill>
                <a:schemeClr val="bg1"/>
              </a:solidFill>
              <a:latin typeface="#9Slide03 AmpleSoft Bold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0D8D5A0-6D3A-4636-B57A-1EA73189831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8704" b="79167" l="23906" r="36563">
                        <a14:foregroundMark x1="25677" y1="78241" x2="26406" y2="79167"/>
                        <a14:foregroundMark x1="30990" y1="68148" x2="31042" y2="69907"/>
                        <a14:backgroundMark x1="33542" y1="68333" x2="34427" y2="69444"/>
                      </a14:backgroundRemoval>
                    </a14:imgEffect>
                  </a14:imgLayer>
                </a14:imgProps>
              </a:ext>
            </a:extLst>
          </a:blip>
          <a:srcRect l="22339" t="45089" r="61815" b="18562"/>
          <a:stretch/>
        </p:blipFill>
        <p:spPr>
          <a:xfrm>
            <a:off x="2505170" y="3488120"/>
            <a:ext cx="2611850" cy="3369880"/>
          </a:xfrm>
          <a:prstGeom prst="rect">
            <a:avLst/>
          </a:prstGeom>
        </p:spPr>
      </p:pic>
      <p:pic>
        <p:nvPicPr>
          <p:cNvPr id="12290" name="Picture 2" descr="C:\Users\HP\Desktop\khoi-dam-chay-va-nhung-nguy-hiem-tiem-an-tu-khoi-doc-hai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70320">
            <a:off x="4668586" y="2235278"/>
            <a:ext cx="3962400" cy="304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291" name="Picture 3" descr="C:\Users\HP\Desktop\huong-dan-cach-phong-chay-chua-chay-cho-khu-nau-an-nha-bep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42307">
            <a:off x="7898583" y="3137601"/>
            <a:ext cx="3810000" cy="304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1" name="Rounded Rectangle 10"/>
          <p:cNvSpPr/>
          <p:nvPr/>
        </p:nvSpPr>
        <p:spPr>
          <a:xfrm>
            <a:off x="3970925" y="-130907"/>
            <a:ext cx="6636116" cy="3098721"/>
          </a:xfrm>
          <a:prstGeom prst="roundRect">
            <a:avLst/>
          </a:prstGeom>
          <a:solidFill>
            <a:srgbClr val="1F4E79">
              <a:alpha val="69804"/>
            </a:srgbClr>
          </a:solidFill>
          <a:ln w="57150">
            <a:solidFill>
              <a:schemeClr val="accent5">
                <a:lumMod val="50000"/>
              </a:schemeClr>
            </a:solidFill>
            <a:prstDash val="dashDot"/>
          </a:ln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4400" dirty="0" err="1">
                <a:solidFill>
                  <a:schemeClr val="bg1"/>
                </a:solidFill>
                <a:latin typeface="#9Slide03 AmpleSoft Bold" pitchFamily="2" charset="0"/>
              </a:rPr>
              <a:t>Gọi</a:t>
            </a:r>
            <a:r>
              <a:rPr lang="en-US" sz="44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#9Slide03 AmpleSoft Bold" pitchFamily="2" charset="0"/>
              </a:rPr>
              <a:t>cứu</a:t>
            </a:r>
            <a:r>
              <a:rPr lang="en-US" sz="44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#9Slide03 AmpleSoft Bold" pitchFamily="2" charset="0"/>
              </a:rPr>
              <a:t>hỏa</a:t>
            </a:r>
            <a:endParaRPr lang="en-US" sz="4400" dirty="0">
              <a:solidFill>
                <a:schemeClr val="bg1"/>
              </a:solidFill>
              <a:latin typeface="#9Slide03 AmpleSoft Bold" pitchFamily="2" charset="0"/>
            </a:endParaRPr>
          </a:p>
          <a:p>
            <a:pPr marL="571500" indent="-571500">
              <a:buFontTx/>
              <a:buChar char="-"/>
            </a:pPr>
            <a:r>
              <a:rPr lang="en-US" sz="4400" dirty="0" err="1">
                <a:solidFill>
                  <a:schemeClr val="bg1"/>
                </a:solidFill>
                <a:latin typeface="#9Slide03 AmpleSoft Bold" pitchFamily="2" charset="0"/>
              </a:rPr>
              <a:t>Dùng</a:t>
            </a:r>
            <a:r>
              <a:rPr lang="en-US" sz="44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#9Slide03 AmpleSoft Bold" pitchFamily="2" charset="0"/>
              </a:rPr>
              <a:t>nước</a:t>
            </a:r>
            <a:endParaRPr lang="en-US" sz="4400" dirty="0">
              <a:solidFill>
                <a:schemeClr val="bg1"/>
              </a:solidFill>
              <a:latin typeface="#9Slide03 AmpleSoft Bold" pitchFamily="2" charset="0"/>
            </a:endParaRPr>
          </a:p>
          <a:p>
            <a:pPr marL="571500" indent="-571500">
              <a:buFontTx/>
              <a:buChar char="-"/>
            </a:pP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Dùng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cát</a:t>
            </a:r>
            <a:endParaRPr lang="en-US" sz="4400" b="1" dirty="0">
              <a:solidFill>
                <a:schemeClr val="bg1"/>
              </a:solidFill>
              <a:latin typeface="#9Slide03 AmpleSoft Bold" pitchFamily="2" charset="0"/>
            </a:endParaRPr>
          </a:p>
          <a:p>
            <a:pPr marL="571500" indent="-571500">
              <a:buFontTx/>
              <a:buChar char="-"/>
            </a:pP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Dùng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bình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chữa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cháy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....</a:t>
            </a:r>
          </a:p>
        </p:txBody>
      </p:sp>
      <p:pic>
        <p:nvPicPr>
          <p:cNvPr id="12292" name="Picture 4" descr="C:\Users\HP\Desktop\pngtree-fireman-sprinkler-png-image_1008485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00" b="6851"/>
          <a:stretch/>
        </p:blipFill>
        <p:spPr bwMode="auto">
          <a:xfrm rot="428082">
            <a:off x="5059314" y="3176029"/>
            <a:ext cx="3860187" cy="31479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294" name="Picture 6" descr="C:\Users\HP\Desktop\500_F_173483565_yr2qFx7kkHVtqp57B0PDVLXM39RiL989.jp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7"/>
          <a:stretch/>
        </p:blipFill>
        <p:spPr bwMode="auto">
          <a:xfrm rot="246194">
            <a:off x="9138640" y="4961155"/>
            <a:ext cx="2379447" cy="20794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5" name="Picture 5" descr="C:\Users\HP\Desktop\pngtree-red-fire-extinguisher-black-nozzle-black-pipe-steel-pipe-fire-extinguisher-png-image_401513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188" b="99688" l="0" r="97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27296">
            <a:off x="8381418" y="2366489"/>
            <a:ext cx="3365880" cy="3365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278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5" descr="C:\Users\HP\Desktop\f8d3b19df0c2f09a485ad5b0f34552a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7039"/>
            <a:ext cx="12633960" cy="7770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4F3567A-A692-4959-BB7E-97A86FEDAD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352" b="66389" l="32865" r="45625">
                        <a14:foregroundMark x1="37813" y1="65926" x2="39792" y2="66111"/>
                        <a14:foregroundMark x1="40677" y1="65185" x2="42188" y2="66389"/>
                        <a14:foregroundMark x1="37656" y1="24352" x2="37656" y2="24352"/>
                        <a14:foregroundMark x1="33073" y1="28148" x2="33073" y2="28148"/>
                        <a14:foregroundMark x1="33177" y1="27870" x2="33177" y2="27870"/>
                        <a14:foregroundMark x1="32865" y1="27593" x2="32865" y2="27593"/>
                        <a14:backgroundMark x1="36563" y1="48519" x2="36510" y2="50370"/>
                      </a14:backgroundRemoval>
                    </a14:imgEffect>
                  </a14:imgLayer>
                </a14:imgProps>
              </a:ext>
            </a:extLst>
          </a:blip>
          <a:srcRect l="31889" t="20153" r="52794" b="30749"/>
          <a:stretch/>
        </p:blipFill>
        <p:spPr>
          <a:xfrm>
            <a:off x="199024" y="283302"/>
            <a:ext cx="4000501" cy="69519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0D8D5A0-6D3A-4636-B57A-1EA73189831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8704" b="79167" l="23906" r="36563">
                        <a14:foregroundMark x1="25677" y1="78241" x2="26406" y2="79167"/>
                        <a14:foregroundMark x1="30990" y1="68148" x2="31042" y2="69907"/>
                        <a14:backgroundMark x1="33542" y1="68333" x2="34427" y2="69444"/>
                      </a14:backgroundRemoval>
                    </a14:imgEffect>
                  </a14:imgLayer>
                </a14:imgProps>
              </a:ext>
            </a:extLst>
          </a:blip>
          <a:srcRect l="22339" t="45089" r="61815" b="18562"/>
          <a:stretch/>
        </p:blipFill>
        <p:spPr>
          <a:xfrm>
            <a:off x="2505170" y="3488120"/>
            <a:ext cx="2611850" cy="336988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7394757" y="-69949"/>
            <a:ext cx="2033635" cy="1328023"/>
          </a:xfrm>
          <a:prstGeom prst="roundRect">
            <a:avLst/>
          </a:prstGeom>
          <a:solidFill>
            <a:schemeClr val="bg1">
              <a:alpha val="69804"/>
            </a:schemeClr>
          </a:solidFill>
          <a:ln w="57150">
            <a:solidFill>
              <a:schemeClr val="accent5">
                <a:lumMod val="50000"/>
              </a:schemeClr>
            </a:solidFill>
            <a:prstDash val="dashDot"/>
          </a:ln>
        </p:spPr>
        <p:txBody>
          <a:bodyPr wrap="square">
            <a:spAutoFit/>
          </a:bodyPr>
          <a:lstStyle/>
          <a:p>
            <a:r>
              <a:rPr lang="en-US" sz="7200" b="1" dirty="0" err="1">
                <a:latin typeface="#9Slide06 DeathRattle BB" pitchFamily="2" charset="0"/>
              </a:rPr>
              <a:t>Lưu</a:t>
            </a:r>
            <a:r>
              <a:rPr lang="en-US" sz="7200" b="1" dirty="0">
                <a:latin typeface="#9Slide06 DeathRattle BB" pitchFamily="2" charset="0"/>
              </a:rPr>
              <a:t> ý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655820" y="1441909"/>
            <a:ext cx="7353300" cy="4597003"/>
          </a:xfrm>
          <a:prstGeom prst="roundRect">
            <a:avLst/>
          </a:prstGeom>
          <a:solidFill>
            <a:srgbClr val="1F4E79">
              <a:alpha val="69804"/>
            </a:srgbClr>
          </a:solidFill>
          <a:ln w="57150">
            <a:solidFill>
              <a:schemeClr val="accent5">
                <a:lumMod val="50000"/>
              </a:schemeClr>
            </a:solidFill>
            <a:prstDash val="dashDot"/>
          </a:ln>
        </p:spPr>
        <p:txBody>
          <a:bodyPr wrap="square">
            <a:spAutoFit/>
          </a:bodyPr>
          <a:lstStyle/>
          <a:p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Những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đám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cháy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do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xăng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dầu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gây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ra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không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nên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dùng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nước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dập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vì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xăng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dầu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nhẹ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hơn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nước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,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xăng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sẽ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nổi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trên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nước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và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làm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cho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đám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cháy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càng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lan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rộng</a:t>
            </a:r>
            <a:endParaRPr lang="en-US" sz="4400" b="1" dirty="0">
              <a:solidFill>
                <a:schemeClr val="bg1"/>
              </a:solidFill>
              <a:latin typeface="#9Slide03 AmpleSoft Bold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655820" y="1460776"/>
            <a:ext cx="7353300" cy="5346144"/>
          </a:xfrm>
          <a:prstGeom prst="roundRect">
            <a:avLst/>
          </a:prstGeom>
          <a:solidFill>
            <a:srgbClr val="1F4E79">
              <a:alpha val="69804"/>
            </a:srgbClr>
          </a:solidFill>
          <a:ln w="57150">
            <a:solidFill>
              <a:schemeClr val="accent5">
                <a:lumMod val="50000"/>
              </a:schemeClr>
            </a:solidFill>
            <a:prstDash val="dashDot"/>
          </a:ln>
        </p:spPr>
        <p:txBody>
          <a:bodyPr wrap="square">
            <a:spAutoFit/>
          </a:bodyPr>
          <a:lstStyle/>
          <a:p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Tương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tự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những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đám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cháy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cho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chập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đường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dây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điện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gây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ra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chúng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ta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cũng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không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nên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dùng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nước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để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dập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,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vì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nước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sẽ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lan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tới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chỗ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nguồn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điện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bị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hở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gây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nguy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hại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cho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cả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gia</a:t>
            </a:r>
            <a:r>
              <a:rPr lang="en-US" sz="4400" b="1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#9Slide03 AmpleSoft Bold" pitchFamily="2" charset="0"/>
              </a:rPr>
              <a:t>đình</a:t>
            </a:r>
            <a:endParaRPr lang="en-US" sz="4400" b="1" dirty="0">
              <a:solidFill>
                <a:schemeClr val="bg1"/>
              </a:solidFill>
              <a:latin typeface="#9Slide03 AmpleSoft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2863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8" grpId="1" animBg="1"/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8800" b="1">
              <a:latin typeface="#9Slide06 DeathRattle BB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8800" b="1">
              <a:latin typeface="#9Slide06 DeathRattle BB" pitchFamily="2" charset="0"/>
            </a:endParaRPr>
          </a:p>
        </p:txBody>
      </p:sp>
      <p:pic>
        <p:nvPicPr>
          <p:cNvPr id="1026" name="Picture 2" descr="C:\Users\HP\Desktop\3357db74c274fb78708f09d702b61bd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680" y="0"/>
            <a:ext cx="122986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9174480" y="1813560"/>
            <a:ext cx="2301240" cy="1874520"/>
          </a:xfrm>
          <a:prstGeom prst="roundRect">
            <a:avLst/>
          </a:prstGeom>
          <a:solidFill>
            <a:srgbClr val="4472C4">
              <a:alpha val="60000"/>
            </a:srgbClr>
          </a:solidFill>
          <a:ln w="57150">
            <a:solidFill>
              <a:srgbClr val="4472C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>
                <a:solidFill>
                  <a:schemeClr val="tx1"/>
                </a:solidFill>
                <a:latin typeface="#9Slide06 DeathRattle BB" pitchFamily="2" charset="0"/>
              </a:rPr>
              <a:t>Củng</a:t>
            </a:r>
            <a:r>
              <a:rPr lang="en-US" sz="6600" b="1" dirty="0">
                <a:solidFill>
                  <a:schemeClr val="tx1"/>
                </a:solidFill>
                <a:latin typeface="#9Slide06 DeathRattle BB" pitchFamily="2" charset="0"/>
              </a:rPr>
              <a:t> </a:t>
            </a:r>
            <a:r>
              <a:rPr lang="en-US" sz="6600" b="1" dirty="0" err="1">
                <a:solidFill>
                  <a:schemeClr val="tx1"/>
                </a:solidFill>
                <a:latin typeface="#9Slide06 DeathRattle BB" pitchFamily="2" charset="0"/>
              </a:rPr>
              <a:t>cố</a:t>
            </a:r>
            <a:endParaRPr lang="en-US" sz="6600" b="1" dirty="0">
              <a:solidFill>
                <a:schemeClr val="tx1"/>
              </a:solidFill>
              <a:latin typeface="#9Slide06 DeathRattle BB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444240" y="1828800"/>
            <a:ext cx="2225040" cy="1874520"/>
          </a:xfrm>
          <a:prstGeom prst="roundRect">
            <a:avLst/>
          </a:prstGeom>
          <a:solidFill>
            <a:srgbClr val="F3E4A2">
              <a:alpha val="60000"/>
            </a:srgbClr>
          </a:solidFill>
          <a:ln w="57150">
            <a:solidFill>
              <a:srgbClr val="F3E4A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>
                <a:solidFill>
                  <a:schemeClr val="tx1"/>
                </a:solidFill>
                <a:latin typeface="#9Slide06 DeathRattle BB" pitchFamily="2" charset="0"/>
              </a:rPr>
              <a:t>Khám</a:t>
            </a:r>
            <a:r>
              <a:rPr lang="en-US" sz="6600" b="1" dirty="0">
                <a:solidFill>
                  <a:schemeClr val="tx1"/>
                </a:solidFill>
                <a:latin typeface="#9Slide06 DeathRattle BB" pitchFamily="2" charset="0"/>
              </a:rPr>
              <a:t> </a:t>
            </a:r>
            <a:r>
              <a:rPr lang="en-US" sz="6600" b="1" dirty="0" err="1">
                <a:solidFill>
                  <a:schemeClr val="tx1"/>
                </a:solidFill>
                <a:latin typeface="#9Slide06 DeathRattle BB" pitchFamily="2" charset="0"/>
              </a:rPr>
              <a:t>phá</a:t>
            </a:r>
            <a:endParaRPr lang="en-US" sz="6600" b="1" dirty="0">
              <a:solidFill>
                <a:schemeClr val="tx1"/>
              </a:solidFill>
              <a:latin typeface="#9Slide06 DeathRattle BB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79120" y="1828800"/>
            <a:ext cx="2209800" cy="1874520"/>
          </a:xfrm>
          <a:prstGeom prst="roundRect">
            <a:avLst/>
          </a:prstGeom>
          <a:solidFill>
            <a:srgbClr val="BC916F">
              <a:alpha val="60000"/>
            </a:srgbClr>
          </a:solidFill>
          <a:ln w="57150">
            <a:solidFill>
              <a:srgbClr val="BC916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>
                <a:solidFill>
                  <a:schemeClr val="tx1"/>
                </a:solidFill>
                <a:latin typeface="#9Slide06 DeathRattle BB" pitchFamily="2" charset="0"/>
              </a:rPr>
              <a:t>Khởi</a:t>
            </a:r>
            <a:r>
              <a:rPr lang="en-US" sz="6600" b="1" dirty="0">
                <a:solidFill>
                  <a:schemeClr val="tx1"/>
                </a:solidFill>
                <a:latin typeface="#9Slide06 DeathRattle BB" pitchFamily="2" charset="0"/>
              </a:rPr>
              <a:t> </a:t>
            </a:r>
            <a:r>
              <a:rPr lang="en-US" sz="6600" b="1" dirty="0" err="1">
                <a:solidFill>
                  <a:schemeClr val="tx1"/>
                </a:solidFill>
                <a:latin typeface="#9Slide06 DeathRattle BB" pitchFamily="2" charset="0"/>
              </a:rPr>
              <a:t>động</a:t>
            </a:r>
            <a:endParaRPr lang="en-US" sz="6600" b="1" dirty="0">
              <a:solidFill>
                <a:schemeClr val="tx1"/>
              </a:solidFill>
              <a:latin typeface="#9Slide06 DeathRattle BB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301740" y="1813560"/>
            <a:ext cx="2301240" cy="1874520"/>
          </a:xfrm>
          <a:prstGeom prst="roundRect">
            <a:avLst/>
          </a:prstGeom>
          <a:solidFill>
            <a:schemeClr val="accent6">
              <a:lumMod val="60000"/>
              <a:lumOff val="40000"/>
              <a:alpha val="60000"/>
            </a:schemeClr>
          </a:solidFill>
          <a:ln w="57150">
            <a:solidFill>
              <a:schemeClr val="accent6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>
                <a:solidFill>
                  <a:schemeClr val="tx1"/>
                </a:solidFill>
                <a:latin typeface="#9Slide06 DeathRattle BB" pitchFamily="2" charset="0"/>
              </a:rPr>
              <a:t>Vận</a:t>
            </a:r>
            <a:r>
              <a:rPr lang="en-US" sz="6600" b="1" dirty="0">
                <a:solidFill>
                  <a:schemeClr val="tx1"/>
                </a:solidFill>
                <a:latin typeface="#9Slide06 DeathRattle BB" pitchFamily="2" charset="0"/>
              </a:rPr>
              <a:t> </a:t>
            </a:r>
            <a:r>
              <a:rPr lang="en-US" sz="6600" b="1" dirty="0" err="1">
                <a:solidFill>
                  <a:schemeClr val="tx1"/>
                </a:solidFill>
                <a:latin typeface="#9Slide06 DeathRattle BB" pitchFamily="2" charset="0"/>
              </a:rPr>
              <a:t>dụng</a:t>
            </a:r>
            <a:endParaRPr lang="en-US" sz="6600" b="1" dirty="0">
              <a:solidFill>
                <a:schemeClr val="tx1"/>
              </a:solidFill>
              <a:latin typeface="#9Slide06 DeathRattle BB" pitchFamily="2" charset="0"/>
            </a:endParaRPr>
          </a:p>
        </p:txBody>
      </p:sp>
      <p:pic>
        <p:nvPicPr>
          <p:cNvPr id="1028" name="Picture 4" descr="C:\Users\HP\Desktop\tom-and-jerry-png-5a37806a503769.0305191615135867943286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6444">
                        <a14:foregroundMark x1="19111" y1="24643" x2="26000" y2="35714"/>
                        <a14:foregroundMark x1="45778" y1="54286" x2="42000" y2="73929"/>
                        <a14:foregroundMark x1="27111" y1="56786" x2="26222" y2="81071"/>
                        <a14:foregroundMark x1="32000" y1="90000" x2="50000" y2="92857"/>
                        <a14:foregroundMark x1="66889" y1="88214" x2="84000" y2="90714"/>
                        <a14:foregroundMark x1="74222" y1="43929" x2="81556" y2="3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5937" y="1005840"/>
            <a:ext cx="4838700" cy="3010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HP\Desktop\kisspng-jerry-mouse-tom-cat-tom-and-jerry-clip-art-tom-and-jerry-5abeaa57e7a1f7.499238421522444887948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696" l="111" r="100000">
                        <a14:foregroundMark x1="71556" y1="33913" x2="81556" y2="273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9094" flipH="1">
            <a:off x="5814909" y="3667098"/>
            <a:ext cx="2322057" cy="1376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4474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07407E-6 L -0.34245 0.00902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22" y="44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5" presetClass="path" presetSubtype="0" accel="50000" decel="50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Motion origin="layout" path="M -3.95833E-6 4.44444E-6 L -1.05742 0.8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878" y="4000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35" presetClass="path" presetSubtype="0" accel="50000" decel="50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Motion origin="layout" path="M 4.58333E-6 -3.7037E-6 L -0.89115 0.6467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557" y="32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6" grpId="0" animBg="1"/>
      <p:bldP spid="7" grpId="0" animBg="1"/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23822F6-F982-4F19-94E5-4231C46EEA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32" t="4922" r="6263" b="7131"/>
          <a:stretch/>
        </p:blipFill>
        <p:spPr>
          <a:xfrm>
            <a:off x="-3917257" y="-3981450"/>
            <a:ext cx="17074795" cy="10839450"/>
          </a:xfrm>
          <a:prstGeom prst="rect">
            <a:avLst/>
          </a:prstGeom>
        </p:spPr>
      </p:pic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CBA213B9-9199-48F0-AC89-9E6E25D4C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405" y="504494"/>
            <a:ext cx="2626502" cy="70390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B2F249D-745C-412D-AA0A-AA6E84B0CBE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0324" b="77367" l="69067" r="86991">
                        <a14:foregroundMark x1="80417" y1="37778" x2="80938" y2="39630"/>
                        <a14:foregroundMark x1="82083" y1="38241" x2="82083" y2="38241"/>
                      </a14:backgroundRemoval>
                    </a14:imgEffect>
                  </a14:imgLayer>
                </a14:imgProps>
              </a:ext>
            </a:extLst>
          </a:blip>
          <a:srcRect l="66827" t="24444" r="10769" b="16752"/>
          <a:stretch/>
        </p:blipFill>
        <p:spPr>
          <a:xfrm>
            <a:off x="0" y="78838"/>
            <a:ext cx="4924693" cy="727079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822C61DE-F16A-4C02-8848-1D6668EAC0A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3056" b="65463" l="32448" r="46042">
                        <a14:foregroundMark x1="38802" y1="33056" x2="40417" y2="33241"/>
                        <a14:foregroundMark x1="41719" y1="60278" x2="42292" y2="63333"/>
                        <a14:foregroundMark x1="43229" y1="65278" x2="43490" y2="65463"/>
                      </a14:backgroundRemoval>
                    </a14:imgEffect>
                  </a14:imgLayer>
                </a14:imgProps>
              </a:ext>
            </a:extLst>
          </a:blip>
          <a:srcRect l="30784" t="29972" r="52211" b="31318"/>
          <a:stretch/>
        </p:blipFill>
        <p:spPr>
          <a:xfrm>
            <a:off x="13240545" y="2137348"/>
            <a:ext cx="1525232" cy="1953079"/>
          </a:xfrm>
          <a:prstGeom prst="rect">
            <a:avLst/>
          </a:prstGeom>
        </p:spPr>
      </p:pic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4095750" y="1526160"/>
            <a:ext cx="7391400" cy="639763"/>
          </a:xfrm>
        </p:spPr>
        <p:txBody>
          <a:bodyPr>
            <a:noAutofit/>
          </a:bodyPr>
          <a:lstStyle/>
          <a:p>
            <a:pPr eaLnBrk="1" hangingPunct="1"/>
            <a:r>
              <a:rPr lang="en-US" sz="4800" b="1" i="1" dirty="0" err="1">
                <a:latin typeface="#9Slide03 AmpleSoft Bold" pitchFamily="2" charset="0"/>
              </a:rPr>
              <a:t>Hoạt</a:t>
            </a:r>
            <a:r>
              <a:rPr lang="en-US" sz="4800" b="1" i="1" dirty="0">
                <a:latin typeface="#9Slide03 AmpleSoft Bold" pitchFamily="2" charset="0"/>
              </a:rPr>
              <a:t> </a:t>
            </a:r>
            <a:r>
              <a:rPr lang="en-US" sz="4800" b="1" i="1" dirty="0" err="1">
                <a:latin typeface="#9Slide03 AmpleSoft Bold" pitchFamily="2" charset="0"/>
              </a:rPr>
              <a:t>động</a:t>
            </a:r>
            <a:r>
              <a:rPr lang="en-US" sz="4800" b="1" i="1" dirty="0">
                <a:latin typeface="#9Slide03 AmpleSoft Bold" pitchFamily="2" charset="0"/>
              </a:rPr>
              <a:t> 4</a:t>
            </a:r>
          </a:p>
        </p:txBody>
      </p:sp>
      <p:sp>
        <p:nvSpPr>
          <p:cNvPr id="2" name="Rectangle 1"/>
          <p:cNvSpPr/>
          <p:nvPr/>
        </p:nvSpPr>
        <p:spPr>
          <a:xfrm>
            <a:off x="4162940" y="2134974"/>
            <a:ext cx="414363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err="1">
                <a:solidFill>
                  <a:srgbClr val="FF0000"/>
                </a:solidFill>
                <a:latin typeface="#9Slide06 DeathRattle BB" pitchFamily="2" charset="0"/>
              </a:rPr>
              <a:t>Học</a:t>
            </a:r>
            <a:r>
              <a:rPr lang="en-US" sz="6000" b="1" dirty="0">
                <a:solidFill>
                  <a:srgbClr val="FF0000"/>
                </a:solidFill>
                <a:latin typeface="#9Slide06 DeathRattle BB" pitchFamily="2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#9Slide06 DeathRattle BB" pitchFamily="2" charset="0"/>
              </a:rPr>
              <a:t>cùng</a:t>
            </a:r>
            <a:r>
              <a:rPr lang="en-US" sz="6000" b="1" dirty="0">
                <a:solidFill>
                  <a:srgbClr val="FF0000"/>
                </a:solidFill>
                <a:latin typeface="#9Slide06 DeathRattle BB" pitchFamily="2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#9Slide06 DeathRattle BB" pitchFamily="2" charset="0"/>
              </a:rPr>
              <a:t>Topsy</a:t>
            </a:r>
            <a:endParaRPr lang="en-US" sz="6000" b="1" dirty="0">
              <a:solidFill>
                <a:srgbClr val="FF0000"/>
              </a:solidFill>
              <a:latin typeface="#9Slide06 DeathRattle BB" pitchFamily="2" charset="0"/>
            </a:endParaRPr>
          </a:p>
        </p:txBody>
      </p:sp>
      <p:pic>
        <p:nvPicPr>
          <p:cNvPr id="4098" name="Picture 2" descr="C:\Users\HP\Desktop\tom_book_form__tom_and_jerry__tom_with_newspaper_by_jeffersonwarhawk_dct5fqz-fullview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977" b="100000" l="0" r="99145">
                        <a14:foregroundMark x1="86752" y1="84375" x2="86325" y2="997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49240" y="3505200"/>
            <a:ext cx="3704710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HP\Desktop\378831fd6c64524de6a4fc76ed9a127a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3132" y="4572447"/>
            <a:ext cx="1065905" cy="1065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77664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Users\HP\Desktop\cartoon-living-room-interior-background-template-cozy-house-apartment-concept_33099-1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71368"/>
            <a:ext cx="12192000" cy="7829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2926080" y="1051560"/>
            <a:ext cx="8671560" cy="2943223"/>
          </a:xfrm>
          <a:prstGeom prst="roundRect">
            <a:avLst/>
          </a:prstGeom>
          <a:solidFill>
            <a:schemeClr val="accent4">
              <a:lumMod val="60000"/>
              <a:lumOff val="40000"/>
              <a:alpha val="60000"/>
            </a:schemeClr>
          </a:solidFill>
          <a:ln w="57150">
            <a:solidFill>
              <a:srgbClr val="F3E4A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Chào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các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bạn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mình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là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Topsy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đây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,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hôm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nay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bác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Tom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và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bạn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của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bác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ấy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,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bác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Jerry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tới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kèm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mình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học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,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hãy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giúp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mình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trả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lời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các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câu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hỏi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sau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nhé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!</a:t>
            </a:r>
          </a:p>
        </p:txBody>
      </p:sp>
      <p:pic>
        <p:nvPicPr>
          <p:cNvPr id="9" name="Picture 3" descr="C:\Users\HP\Desktop\Topsy_(Tom_and_Jerry_Chase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4890" y="1871432"/>
            <a:ext cx="4006110" cy="4986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8351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C:\Users\HP\Desktop\70e3114fa375a97f1b174f449bb96ab9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9100" y="-438150"/>
            <a:ext cx="12611100" cy="8833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HP\Desktop\378831fd6c64524de6a4fc76ed9a127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301" y="1771515"/>
            <a:ext cx="1695450" cy="169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69170" y="2378525"/>
            <a:ext cx="57240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chemeClr val="bg1"/>
                </a:solidFill>
                <a:latin typeface="#9Slide03 AmpleSoft Bold" pitchFamily="2" charset="0"/>
              </a:rPr>
              <a:t>Khí</a:t>
            </a:r>
            <a:r>
              <a:rPr lang="en-US" sz="4000" dirty="0">
                <a:solidFill>
                  <a:schemeClr val="bg1"/>
                </a:solidFill>
                <a:latin typeface="#9Slide03 AmpleSoft Bold" pitchFamily="2" charset="0"/>
              </a:rPr>
              <a:t> Ô xi </a:t>
            </a:r>
            <a:r>
              <a:rPr lang="en-US" sz="4000" dirty="0" err="1">
                <a:solidFill>
                  <a:schemeClr val="bg1"/>
                </a:solidFill>
                <a:latin typeface="#9Slide03 AmpleSoft Bold" pitchFamily="2" charset="0"/>
              </a:rPr>
              <a:t>duy</a:t>
            </a:r>
            <a:r>
              <a:rPr lang="en-US" sz="40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#9Slide03 AmpleSoft Bold" pitchFamily="2" charset="0"/>
              </a:rPr>
              <a:t>trì</a:t>
            </a:r>
            <a:r>
              <a:rPr lang="en-US" sz="40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#9Slide03 AmpleSoft Bold" pitchFamily="2" charset="0"/>
              </a:rPr>
              <a:t>sự</a:t>
            </a:r>
            <a:r>
              <a:rPr lang="en-US" sz="40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#9Slide03 AmpleSoft Bold" pitchFamily="2" charset="0"/>
              </a:rPr>
              <a:t>cháy</a:t>
            </a:r>
            <a:endParaRPr lang="en-US" sz="4000" dirty="0">
              <a:solidFill>
                <a:schemeClr val="bg1"/>
              </a:solidFill>
              <a:latin typeface="#9Slide03 AmpleSoft Bold" pitchFamily="2" charset="0"/>
            </a:endParaRPr>
          </a:p>
        </p:txBody>
      </p:sp>
      <p:pic>
        <p:nvPicPr>
          <p:cNvPr id="15362" name="Picture 2" descr="C:\Users\HP\Desktop\furious-topsy-512x51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1" y="4157391"/>
            <a:ext cx="2795782" cy="2795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1097280" y="3642360"/>
            <a:ext cx="2103120" cy="7467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tx1"/>
                </a:solidFill>
                <a:latin typeface="#9Slide03 AmpleSoft Bold" pitchFamily="2" charset="0"/>
              </a:rPr>
              <a:t>Đúng</a:t>
            </a:r>
            <a:endParaRPr lang="en-US" sz="4400" b="1" dirty="0">
              <a:solidFill>
                <a:schemeClr val="tx1"/>
              </a:solidFill>
              <a:latin typeface="#9Slide03 AmpleSoft Bold" pitchFamily="2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783330" y="3642360"/>
            <a:ext cx="2103120" cy="74676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tx1"/>
                </a:solidFill>
                <a:latin typeface="#9Slide03 AmpleSoft Bold" pitchFamily="2" charset="0"/>
              </a:rPr>
              <a:t>Sai</a:t>
            </a:r>
            <a:endParaRPr lang="en-US" sz="4400" b="1" dirty="0">
              <a:solidFill>
                <a:schemeClr val="tx1"/>
              </a:solidFill>
              <a:latin typeface="#9Slide03 AmpleSoft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83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6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3.33333E-6 L 0.15117 0.00439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52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 animBg="1"/>
      <p:bldP spid="4" grpId="1" animBg="1"/>
      <p:bldP spid="4" grpId="2" animBg="1"/>
      <p:bldP spid="10" grpId="0" animBg="1"/>
      <p:bldP spid="10" grpId="1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C:\Users\HP\Desktop\70e3114fa375a97f1b174f449bb96ab9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9100" y="-438150"/>
            <a:ext cx="12611100" cy="8833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HP\Desktop\378831fd6c64524de6a4fc76ed9a127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301" y="1771515"/>
            <a:ext cx="1695450" cy="169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69170" y="2378525"/>
            <a:ext cx="57240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chemeClr val="bg1"/>
                </a:solidFill>
                <a:latin typeface="#9Slide03 AmpleSoft Bold" pitchFamily="2" charset="0"/>
              </a:rPr>
              <a:t>Khí</a:t>
            </a:r>
            <a:r>
              <a:rPr lang="en-US" sz="4000" dirty="0">
                <a:solidFill>
                  <a:schemeClr val="bg1"/>
                </a:solidFill>
                <a:latin typeface="#9Slide03 AmpleSoft Bold" pitchFamily="2" charset="0"/>
              </a:rPr>
              <a:t> Ni </a:t>
            </a:r>
            <a:r>
              <a:rPr lang="en-US" sz="4000" dirty="0" err="1">
                <a:solidFill>
                  <a:schemeClr val="bg1"/>
                </a:solidFill>
                <a:latin typeface="#9Slide03 AmpleSoft Bold" pitchFamily="2" charset="0"/>
              </a:rPr>
              <a:t>tơ</a:t>
            </a:r>
            <a:r>
              <a:rPr lang="en-US" sz="40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#9Slide03 AmpleSoft Bold" pitchFamily="2" charset="0"/>
              </a:rPr>
              <a:t>không</a:t>
            </a:r>
            <a:r>
              <a:rPr lang="en-US" sz="40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#9Slide03 AmpleSoft Bold" pitchFamily="2" charset="0"/>
              </a:rPr>
              <a:t>duy</a:t>
            </a:r>
            <a:r>
              <a:rPr lang="en-US" sz="40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#9Slide03 AmpleSoft Bold" pitchFamily="2" charset="0"/>
              </a:rPr>
              <a:t>trì</a:t>
            </a:r>
            <a:r>
              <a:rPr lang="en-US" sz="40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#9Slide03 AmpleSoft Bold" pitchFamily="2" charset="0"/>
              </a:rPr>
              <a:t>sự</a:t>
            </a:r>
            <a:r>
              <a:rPr lang="en-US" sz="40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#9Slide03 AmpleSoft Bold" pitchFamily="2" charset="0"/>
              </a:rPr>
              <a:t>cháy</a:t>
            </a:r>
            <a:endParaRPr lang="en-US" sz="4000" dirty="0">
              <a:solidFill>
                <a:schemeClr val="bg1"/>
              </a:solidFill>
              <a:latin typeface="#9Slide03 AmpleSoft Bold" pitchFamily="2" charset="0"/>
            </a:endParaRPr>
          </a:p>
        </p:txBody>
      </p:sp>
      <p:pic>
        <p:nvPicPr>
          <p:cNvPr id="15362" name="Picture 2" descr="C:\Users\HP\Desktop\furious-topsy-512x51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1" y="4157391"/>
            <a:ext cx="2795782" cy="2795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1097280" y="4015740"/>
            <a:ext cx="2103120" cy="7467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tx1"/>
                </a:solidFill>
                <a:latin typeface="#9Slide03 AmpleSoft Bold" pitchFamily="2" charset="0"/>
              </a:rPr>
              <a:t>Đúng</a:t>
            </a:r>
            <a:endParaRPr lang="en-US" sz="4400" b="1" dirty="0">
              <a:solidFill>
                <a:schemeClr val="tx1"/>
              </a:solidFill>
              <a:latin typeface="#9Slide03 AmpleSoft Bold" pitchFamily="2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916681" y="3978766"/>
            <a:ext cx="2103120" cy="74676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tx1"/>
                </a:solidFill>
                <a:latin typeface="#9Slide03 AmpleSoft Bold" pitchFamily="2" charset="0"/>
              </a:rPr>
              <a:t>Sai</a:t>
            </a:r>
            <a:endParaRPr lang="en-US" sz="4400" b="1" dirty="0">
              <a:solidFill>
                <a:schemeClr val="tx1"/>
              </a:solidFill>
              <a:latin typeface="#9Slide03 AmpleSoft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8649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6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3.7037E-6 L 0.1513 0.00879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65" y="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 animBg="1"/>
      <p:bldP spid="4" grpId="1" animBg="1"/>
      <p:bldP spid="4" grpId="2" animBg="1"/>
      <p:bldP spid="10" grpId="0" animBg="1"/>
      <p:bldP spid="10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C:\Users\HP\Desktop\70e3114fa375a97f1b174f449bb96ab9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9100" y="-438150"/>
            <a:ext cx="12611100" cy="8833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HP\Desktop\378831fd6c64524de6a4fc76ed9a127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301" y="1771515"/>
            <a:ext cx="1695450" cy="169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16770" y="2332805"/>
            <a:ext cx="57240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chemeClr val="bg1"/>
                </a:solidFill>
                <a:latin typeface="#9Slide03 AmpleSoft Bold" pitchFamily="2" charset="0"/>
              </a:rPr>
              <a:t>Càng</a:t>
            </a:r>
            <a:r>
              <a:rPr lang="en-US" sz="40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#9Slide03 AmpleSoft Bold" pitchFamily="2" charset="0"/>
              </a:rPr>
              <a:t>có</a:t>
            </a:r>
            <a:r>
              <a:rPr lang="en-US" sz="40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#9Slide03 AmpleSoft Bold" pitchFamily="2" charset="0"/>
              </a:rPr>
              <a:t>nhiều</a:t>
            </a:r>
            <a:r>
              <a:rPr lang="en-US" sz="40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#9Slide03 AmpleSoft Bold" pitchFamily="2" charset="0"/>
              </a:rPr>
              <a:t>không</a:t>
            </a:r>
            <a:r>
              <a:rPr lang="en-US" sz="40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#9Slide03 AmpleSoft Bold" pitchFamily="2" charset="0"/>
              </a:rPr>
              <a:t>khí</a:t>
            </a:r>
            <a:r>
              <a:rPr lang="en-US" sz="40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#9Slide03 AmpleSoft Bold" pitchFamily="2" charset="0"/>
              </a:rPr>
              <a:t>càng</a:t>
            </a:r>
            <a:r>
              <a:rPr lang="en-US" sz="40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#9Slide03 AmpleSoft Bold" pitchFamily="2" charset="0"/>
              </a:rPr>
              <a:t>có</a:t>
            </a:r>
            <a:r>
              <a:rPr lang="en-US" sz="40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#9Slide03 AmpleSoft Bold" pitchFamily="2" charset="0"/>
              </a:rPr>
              <a:t>ít</a:t>
            </a:r>
            <a:r>
              <a:rPr lang="en-US" sz="4000" dirty="0">
                <a:solidFill>
                  <a:schemeClr val="bg1"/>
                </a:solidFill>
                <a:latin typeface="#9Slide03 AmpleSoft Bold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#9Slide03 AmpleSoft Bold" pitchFamily="2" charset="0"/>
              </a:rPr>
              <a:t>khí</a:t>
            </a:r>
            <a:r>
              <a:rPr lang="en-US" sz="4000" dirty="0">
                <a:solidFill>
                  <a:schemeClr val="bg1"/>
                </a:solidFill>
                <a:latin typeface="#9Slide03 AmpleSoft Bold" pitchFamily="2" charset="0"/>
              </a:rPr>
              <a:t> Ô xi</a:t>
            </a:r>
          </a:p>
        </p:txBody>
      </p:sp>
      <p:pic>
        <p:nvPicPr>
          <p:cNvPr id="15362" name="Picture 2" descr="C:\Users\HP\Desktop\furious-topsy-512x51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1" y="4157391"/>
            <a:ext cx="2795782" cy="2795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1097280" y="4158517"/>
            <a:ext cx="2103120" cy="7467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tx1"/>
                </a:solidFill>
                <a:latin typeface="#9Slide03 AmpleSoft Bold" pitchFamily="2" charset="0"/>
              </a:rPr>
              <a:t>Đúng</a:t>
            </a:r>
            <a:endParaRPr lang="en-US" sz="4400" b="1" dirty="0">
              <a:solidFill>
                <a:schemeClr val="tx1"/>
              </a:solidFill>
              <a:latin typeface="#9Slide03 AmpleSoft Bold" pitchFamily="2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916681" y="4157391"/>
            <a:ext cx="2103120" cy="74676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tx1"/>
                </a:solidFill>
                <a:latin typeface="#9Slide03 AmpleSoft Bold" pitchFamily="2" charset="0"/>
              </a:rPr>
              <a:t>Sai</a:t>
            </a:r>
            <a:endParaRPr lang="en-US" sz="4400" b="1" dirty="0">
              <a:solidFill>
                <a:schemeClr val="tx1"/>
              </a:solidFill>
              <a:latin typeface="#9Slide03 AmpleSoft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8649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35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1.85185E-6 L -0.1375 0.0044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75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 animBg="1"/>
      <p:bldP spid="4" grpId="1" animBg="1"/>
      <p:bldP spid="10" grpId="0" animBg="1"/>
      <p:bldP spid="10" grpId="1" animBg="1"/>
      <p:bldP spid="10" grpId="2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C9EAE41-C056-488F-ABA7-2B666094472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F55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EE22432-B139-49F2-8F2D-0F3B299C58E8}"/>
              </a:ext>
            </a:extLst>
          </p:cNvPr>
          <p:cNvGrpSpPr/>
          <p:nvPr/>
        </p:nvGrpSpPr>
        <p:grpSpPr>
          <a:xfrm>
            <a:off x="4100719" y="1050297"/>
            <a:ext cx="3990561" cy="3860606"/>
            <a:chOff x="4068420" y="1003852"/>
            <a:chExt cx="4784034" cy="4850295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C322532-D5E0-4ACB-B199-58C8F0A84704}"/>
                </a:ext>
              </a:extLst>
            </p:cNvPr>
            <p:cNvSpPr/>
            <p:nvPr/>
          </p:nvSpPr>
          <p:spPr>
            <a:xfrm>
              <a:off x="4068420" y="1003852"/>
              <a:ext cx="4784034" cy="4850295"/>
            </a:xfrm>
            <a:prstGeom prst="ellipse">
              <a:avLst/>
            </a:prstGeom>
            <a:gradFill>
              <a:gsLst>
                <a:gs pos="0">
                  <a:srgbClr val="FFB535"/>
                </a:gs>
                <a:gs pos="74000">
                  <a:srgbClr val="FFD559"/>
                </a:gs>
                <a:gs pos="83000">
                  <a:srgbClr val="FFD559"/>
                </a:gs>
                <a:gs pos="100000">
                  <a:srgbClr val="E9A22E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88BCBD0D-A2CA-410D-9A66-33F692B5852B}"/>
                </a:ext>
              </a:extLst>
            </p:cNvPr>
            <p:cNvSpPr/>
            <p:nvPr/>
          </p:nvSpPr>
          <p:spPr>
            <a:xfrm>
              <a:off x="5367130" y="1510747"/>
              <a:ext cx="424070" cy="424070"/>
            </a:xfrm>
            <a:prstGeom prst="ellipse">
              <a:avLst/>
            </a:prstGeom>
            <a:solidFill>
              <a:srgbClr val="C875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C4CC8868-BA24-49B6-941F-6FC7922F4C7A}"/>
                </a:ext>
              </a:extLst>
            </p:cNvPr>
            <p:cNvSpPr/>
            <p:nvPr/>
          </p:nvSpPr>
          <p:spPr>
            <a:xfrm rot="20490045">
              <a:off x="6461745" y="1085242"/>
              <a:ext cx="245163" cy="424070"/>
            </a:xfrm>
            <a:prstGeom prst="ellipse">
              <a:avLst/>
            </a:prstGeom>
            <a:solidFill>
              <a:srgbClr val="C875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24903D81-2606-4EE1-92A1-9D57F949833F}"/>
                </a:ext>
              </a:extLst>
            </p:cNvPr>
            <p:cNvSpPr/>
            <p:nvPr/>
          </p:nvSpPr>
          <p:spPr>
            <a:xfrm rot="1727936">
              <a:off x="6765572" y="1412789"/>
              <a:ext cx="206906" cy="248921"/>
            </a:xfrm>
            <a:prstGeom prst="ellipse">
              <a:avLst/>
            </a:prstGeom>
            <a:solidFill>
              <a:srgbClr val="C875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6C5BFEA0-0F81-4846-91C4-337D8A77D367}"/>
                </a:ext>
              </a:extLst>
            </p:cNvPr>
            <p:cNvSpPr/>
            <p:nvPr/>
          </p:nvSpPr>
          <p:spPr>
            <a:xfrm rot="1727936">
              <a:off x="8114386" y="2447481"/>
              <a:ext cx="388575" cy="353173"/>
            </a:xfrm>
            <a:prstGeom prst="ellipse">
              <a:avLst/>
            </a:prstGeom>
            <a:solidFill>
              <a:srgbClr val="C875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A8A12F8-49A0-481F-A8F1-42F83EF18E34}"/>
                </a:ext>
              </a:extLst>
            </p:cNvPr>
            <p:cNvSpPr/>
            <p:nvPr/>
          </p:nvSpPr>
          <p:spPr>
            <a:xfrm rot="1727936">
              <a:off x="5262301" y="4364802"/>
              <a:ext cx="633729" cy="667841"/>
            </a:xfrm>
            <a:prstGeom prst="ellipse">
              <a:avLst/>
            </a:prstGeom>
            <a:solidFill>
              <a:srgbClr val="C875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BDCC3982-132C-438D-898C-C4C9A4950804}"/>
                </a:ext>
              </a:extLst>
            </p:cNvPr>
            <p:cNvSpPr/>
            <p:nvPr/>
          </p:nvSpPr>
          <p:spPr>
            <a:xfrm rot="1727936">
              <a:off x="7101104" y="3608981"/>
              <a:ext cx="585406" cy="584402"/>
            </a:xfrm>
            <a:prstGeom prst="ellipse">
              <a:avLst/>
            </a:prstGeom>
            <a:solidFill>
              <a:srgbClr val="C875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94D3578B-9376-47EC-87B9-A437B5AB079F}"/>
                </a:ext>
              </a:extLst>
            </p:cNvPr>
            <p:cNvSpPr/>
            <p:nvPr/>
          </p:nvSpPr>
          <p:spPr>
            <a:xfrm rot="1727936">
              <a:off x="4445250" y="3233875"/>
              <a:ext cx="585406" cy="584402"/>
            </a:xfrm>
            <a:prstGeom prst="ellipse">
              <a:avLst/>
            </a:prstGeom>
            <a:solidFill>
              <a:srgbClr val="C875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6F97730-C47A-4AC5-84D8-00D5DC8E8F78}"/>
                </a:ext>
              </a:extLst>
            </p:cNvPr>
            <p:cNvSpPr/>
            <p:nvPr/>
          </p:nvSpPr>
          <p:spPr>
            <a:xfrm rot="1727936">
              <a:off x="6679002" y="5196601"/>
              <a:ext cx="354283" cy="326052"/>
            </a:xfrm>
            <a:prstGeom prst="ellipse">
              <a:avLst/>
            </a:prstGeom>
            <a:solidFill>
              <a:srgbClr val="C875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5CB687B-FCB5-4325-BFA0-163ED6FFEEF5}"/>
                </a:ext>
              </a:extLst>
            </p:cNvPr>
            <p:cNvSpPr/>
            <p:nvPr/>
          </p:nvSpPr>
          <p:spPr>
            <a:xfrm rot="1727936">
              <a:off x="6135362" y="2810748"/>
              <a:ext cx="354283" cy="326052"/>
            </a:xfrm>
            <a:prstGeom prst="ellipse">
              <a:avLst/>
            </a:prstGeom>
            <a:solidFill>
              <a:srgbClr val="C875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87873ECD-5689-42C9-8010-6238C1E0E1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8426" b="62778" l="51458" r="65521">
                        <a14:foregroundMark x1="52344" y1="62778" x2="52344" y2="62778"/>
                        <a14:foregroundMark x1="59948" y1="62778" x2="59948" y2="62778"/>
                        <a14:foregroundMark x1="59010" y1="38704" x2="59010" y2="38704"/>
                        <a14:foregroundMark x1="59115" y1="38426" x2="59115" y2="38426"/>
                        <a14:backgroundMark x1="53750" y1="56481" x2="53750" y2="56481"/>
                      </a14:backgroundRemoval>
                    </a14:imgEffect>
                  </a14:imgLayer>
                </a14:imgProps>
              </a:ext>
            </a:extLst>
          </a:blip>
          <a:srcRect l="49784" t="35652" r="32722" b="34419"/>
          <a:stretch/>
        </p:blipFill>
        <p:spPr>
          <a:xfrm>
            <a:off x="6916804" y="2215248"/>
            <a:ext cx="2077973" cy="199957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5118090-D238-4A14-BBE2-79158C0D817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426" b="61019" l="19010" r="48542">
                        <a14:foregroundMark x1="27760" y1="20741" x2="27448" y2="30833"/>
                        <a14:foregroundMark x1="25469" y1="21111" x2="24740" y2="29074"/>
                        <a14:foregroundMark x1="24896" y1="23981" x2="24896" y2="26204"/>
                        <a14:foregroundMark x1="24219" y1="22222" x2="23646" y2="27963"/>
                        <a14:foregroundMark x1="23281" y1="24630" x2="22969" y2="31667"/>
                        <a14:foregroundMark x1="22969" y1="31667" x2="22969" y2="31667"/>
                        <a14:foregroundMark x1="22604" y1="27407" x2="22552" y2="33796"/>
                        <a14:foregroundMark x1="22552" y1="26759" x2="22760" y2="34815"/>
                        <a14:foregroundMark x1="22760" y1="34815" x2="22760" y2="34815"/>
                        <a14:foregroundMark x1="22760" y1="27037" x2="25260" y2="40093"/>
                        <a14:foregroundMark x1="25260" y1="40093" x2="25260" y2="40093"/>
                        <a14:foregroundMark x1="23490" y1="8426" x2="23490" y2="8426"/>
                        <a14:foregroundMark x1="19219" y1="29352" x2="19219" y2="29352"/>
                        <a14:foregroundMark x1="34583" y1="54352" x2="36771" y2="58981"/>
                        <a14:foregroundMark x1="39479" y1="49259" x2="40104" y2="55463"/>
                        <a14:foregroundMark x1="38646" y1="40000" x2="39479" y2="49444"/>
                        <a14:foregroundMark x1="39479" y1="49444" x2="39479" y2="49444"/>
                        <a14:foregroundMark x1="39635" y1="29630" x2="40885" y2="43889"/>
                        <a14:foregroundMark x1="40885" y1="43889" x2="40885" y2="43889"/>
                        <a14:foregroundMark x1="42917" y1="35000" x2="43281" y2="42037"/>
                        <a14:foregroundMark x1="43281" y1="42037" x2="43438" y2="41759"/>
                        <a14:foregroundMark x1="44792" y1="31852" x2="44792" y2="36574"/>
                        <a14:foregroundMark x1="43490" y1="40648" x2="43906" y2="43981"/>
                        <a14:foregroundMark x1="44635" y1="37963" x2="44583" y2="42778"/>
                        <a14:foregroundMark x1="44635" y1="48981" x2="45260" y2="51296"/>
                        <a14:foregroundMark x1="34740" y1="61019" x2="34740" y2="61019"/>
                        <a14:foregroundMark x1="33594" y1="53889" x2="33958" y2="58704"/>
                        <a14:foregroundMark x1="45625" y1="35000" x2="45625" y2="35000"/>
                        <a14:foregroundMark x1="45938" y1="51296" x2="45938" y2="51296"/>
                        <a14:foregroundMark x1="20990" y1="18519" x2="20990" y2="18519"/>
                        <a14:foregroundMark x1="22917" y1="11389" x2="22917" y2="11389"/>
                        <a14:foregroundMark x1="19271" y1="34722" x2="19271" y2="34722"/>
                        <a14:foregroundMark x1="40729" y1="42130" x2="39635" y2="53889"/>
                        <a14:foregroundMark x1="33073" y1="60833" x2="33073" y2="60833"/>
                        <a14:foregroundMark x1="31927" y1="58056" x2="33906" y2="59074"/>
                        <a14:foregroundMark x1="47292" y1="51296" x2="47292" y2="51296"/>
                        <a14:foregroundMark x1="47865" y1="51574" x2="47865" y2="51574"/>
                        <a14:foregroundMark x1="48542" y1="51852" x2="48542" y2="51852"/>
                        <a14:foregroundMark x1="48073" y1="51759" x2="48073" y2="51759"/>
                        <a14:foregroundMark x1="21875" y1="15370" x2="21875" y2="15370"/>
                        <a14:foregroundMark x1="22500" y1="12870" x2="22500" y2="12870"/>
                        <a14:foregroundMark x1="20000" y1="22037" x2="20000" y2="22037"/>
                        <a14:foregroundMark x1="21094" y1="18148" x2="21094" y2="18148"/>
                        <a14:foregroundMark x1="21458" y1="16852" x2="21458" y2="16852"/>
                        <a14:foregroundMark x1="20781" y1="19352" x2="20781" y2="19444"/>
                        <a14:foregroundMark x1="20521" y1="20000" x2="20365" y2="20463"/>
                        <a14:foregroundMark x1="19635" y1="23333" x2="19635" y2="23333"/>
                        <a14:foregroundMark x1="19010" y1="27315" x2="19010" y2="27315"/>
                      </a14:backgroundRemoval>
                    </a14:imgEffect>
                  </a14:imgLayer>
                </a14:imgProps>
              </a:ext>
            </a:extLst>
          </a:blip>
          <a:srcRect l="16615" t="4867" r="50514" b="36767"/>
          <a:stretch/>
        </p:blipFill>
        <p:spPr>
          <a:xfrm rot="21026916">
            <a:off x="3146825" y="1250014"/>
            <a:ext cx="2626353" cy="262310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BA1F2E1-B723-4080-9BAA-9E6636D36272}"/>
              </a:ext>
            </a:extLst>
          </p:cNvPr>
          <p:cNvSpPr txBox="1"/>
          <p:nvPr/>
        </p:nvSpPr>
        <p:spPr>
          <a:xfrm>
            <a:off x="1953553" y="3774762"/>
            <a:ext cx="83236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 err="1">
                <a:ln>
                  <a:solidFill>
                    <a:srgbClr val="F3AF78"/>
                  </a:solidFill>
                </a:ln>
                <a:solidFill>
                  <a:srgbClr val="FF0000"/>
                </a:solidFill>
                <a:latin typeface="#9Slide06 DeathRattle BB" pitchFamily="2" charset="0"/>
              </a:rPr>
              <a:t>Chào</a:t>
            </a:r>
            <a:r>
              <a:rPr lang="en-US" sz="11500" b="1" dirty="0">
                <a:ln>
                  <a:solidFill>
                    <a:srgbClr val="F3AF78"/>
                  </a:solidFill>
                </a:ln>
                <a:solidFill>
                  <a:srgbClr val="FF0000"/>
                </a:solidFill>
                <a:latin typeface="#9Slide06 DeathRattle BB" pitchFamily="2" charset="0"/>
              </a:rPr>
              <a:t> </a:t>
            </a:r>
            <a:r>
              <a:rPr lang="en-US" sz="11500" b="1" dirty="0" err="1">
                <a:ln>
                  <a:solidFill>
                    <a:srgbClr val="F3AF78"/>
                  </a:solidFill>
                </a:ln>
                <a:solidFill>
                  <a:srgbClr val="FF0000"/>
                </a:solidFill>
                <a:latin typeface="#9Slide06 DeathRattle BB" pitchFamily="2" charset="0"/>
              </a:rPr>
              <a:t>tạm</a:t>
            </a:r>
            <a:r>
              <a:rPr lang="en-US" sz="11500" b="1" dirty="0">
                <a:ln>
                  <a:solidFill>
                    <a:srgbClr val="F3AF78"/>
                  </a:solidFill>
                </a:ln>
                <a:solidFill>
                  <a:srgbClr val="FF0000"/>
                </a:solidFill>
                <a:latin typeface="#9Slide06 DeathRattle BB" pitchFamily="2" charset="0"/>
              </a:rPr>
              <a:t> </a:t>
            </a:r>
            <a:r>
              <a:rPr lang="en-US" sz="11500" b="1" dirty="0" err="1">
                <a:ln>
                  <a:solidFill>
                    <a:srgbClr val="F3AF78"/>
                  </a:solidFill>
                </a:ln>
                <a:solidFill>
                  <a:srgbClr val="FF0000"/>
                </a:solidFill>
                <a:latin typeface="#9Slide06 DeathRattle BB" pitchFamily="2" charset="0"/>
              </a:rPr>
              <a:t>biệt</a:t>
            </a:r>
            <a:endParaRPr lang="vi-VN" sz="11500" b="1" dirty="0">
              <a:ln>
                <a:solidFill>
                  <a:srgbClr val="F3AF78"/>
                </a:solidFill>
              </a:ln>
              <a:solidFill>
                <a:srgbClr val="FF0000"/>
              </a:solidFill>
              <a:latin typeface="#9Slide06 DeathRattle BB" pitchFamily="2" charset="0"/>
            </a:endParaRPr>
          </a:p>
        </p:txBody>
      </p:sp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id="{44402C1C-67DE-41F4-B40C-93191CF0548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116" y="545193"/>
            <a:ext cx="3868972" cy="103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67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6" presetClass="emph" presetSubtype="0" fill="hold" nodeType="withEffect" p14:presetBounceEnd="98000">
                                      <p:stCondLst>
                                        <p:cond delay="250"/>
                                      </p:stCondLst>
                                      <p:childTnLst>
                                        <p:animScale p14:bounceEnd="98000">
                                          <p:cBhvr>
                                            <p:cTn id="10" dur="2000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" presetID="42" presetClass="path" presetSubtype="0" repeatCount="indefinite" autoRev="1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animMotion origin="layout" path="M 2.08333E-6 4.07407E-6 L 2.08333E-6 -0.04005 " pathEditMode="relative" rAng="0" ptsTypes="AA">
                                          <p:cBhvr>
                                            <p:cTn id="12" dur="2350" spd="-100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01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3" presetID="23" presetClass="entr" presetSubtype="16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" dur="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6" presetClass="emph" presetSubtype="0" fill="hold" nodeType="withEffect" p14:presetBounceEnd="98000">
                                      <p:stCondLst>
                                        <p:cond delay="500"/>
                                      </p:stCondLst>
                                      <p:childTnLst>
                                        <p:animScale p14:bounceEnd="98000">
                                          <p:cBhvr>
                                            <p:cTn id="18" dur="200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9" presetID="42" presetClass="path" presetSubtype="0" repeatCount="indefinite" autoRev="1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animMotion origin="layout" path="M 2.08333E-6 4.07407E-6 L 2.08333E-6 -0.04005 " pathEditMode="relative" rAng="0" ptsTypes="AA">
                                          <p:cBhvr>
                                            <p:cTn id="20" dur="2350" spd="-100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01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1" presetID="2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6" presetClass="emph" presetSubtype="0" fill="hold" nodeType="withEffect" p14:presetBounceEnd="98000">
                                      <p:stCondLst>
                                        <p:cond delay="0"/>
                                      </p:stCondLst>
                                      <p:childTnLst>
                                        <p:animScale p14:bounceEnd="98000">
                                          <p:cBhvr>
                                            <p:cTn id="26" dur="2000" fill="hold"/>
                                            <p:tgtEl>
                                              <p:spTgt spid="5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Abs val="80"/>
                                      </p:iterate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3" presetClass="entr" presetSubtype="1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6" presetClass="emph" presetSubtype="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Scale>
                                          <p:cBhvr>
                                            <p:cTn id="10" dur="2000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" presetID="42" presetClass="path" presetSubtype="0" repeatCount="indefinite" autoRev="1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animMotion origin="layout" path="M 2.08333E-6 4.07407E-6 L 2.08333E-6 -0.04005 " pathEditMode="relative" rAng="0" ptsTypes="AA">
                                          <p:cBhvr>
                                            <p:cTn id="12" dur="2350" spd="-100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01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3" presetID="23" presetClass="entr" presetSubtype="16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" dur="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6" presetClass="emph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18" dur="200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9" presetID="42" presetClass="path" presetSubtype="0" repeatCount="indefinite" autoRev="1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animMotion origin="layout" path="M 2.08333E-6 4.07407E-6 L 2.08333E-6 -0.04005 " pathEditMode="relative" rAng="0" ptsTypes="AA">
                                          <p:cBhvr>
                                            <p:cTn id="20" dur="2350" spd="-100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201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1" presetID="2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26" dur="2000" fill="hold"/>
                                            <p:tgtEl>
                                              <p:spTgt spid="5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Abs val="80"/>
                                      </p:iterate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3822F6-F982-4F19-94E5-4231C46EEA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32" t="4922" r="6263" b="7131"/>
          <a:stretch/>
        </p:blipFill>
        <p:spPr>
          <a:xfrm>
            <a:off x="-6674033" y="-3638550"/>
            <a:ext cx="19475335" cy="10923270"/>
          </a:xfrm>
          <a:prstGeom prst="rect">
            <a:avLst/>
          </a:prstGeom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CBA213B9-9199-48F0-AC89-9E6E25D4C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576" y="283099"/>
            <a:ext cx="6540874" cy="175295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701953" y="2672834"/>
            <a:ext cx="7329892" cy="2349579"/>
          </a:xfrm>
          <a:prstGeom prst="roundRect">
            <a:avLst/>
          </a:prstGeom>
          <a:noFill/>
          <a:ln w="57150">
            <a:solidFill>
              <a:schemeClr val="accent2">
                <a:lumMod val="5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#9Slide03 AmpleSoft Bold" pitchFamily="2" charset="0"/>
              </a:rPr>
              <a:t>TUFFY ĐANG RẤT ĐÓI BỤNG, HÃY GIÚP JERRY TÌM PHÔ MAI CHO EM ẤY NHÉ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14B6E0F-4D2F-4C7A-8C36-B32D7C2D91C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143" b="77738" l="22951" r="40843">
                        <a14:foregroundMark x1="31875" y1="60926" x2="32083" y2="62500"/>
                        <a14:backgroundMark x1="27813" y1="52870" x2="27708" y2="58426"/>
                        <a14:backgroundMark x1="30729" y1="49444" x2="33698" y2="49444"/>
                      </a14:backgroundRemoval>
                    </a14:imgEffect>
                  </a14:imgLayer>
                </a14:imgProps>
              </a:ext>
            </a:extLst>
          </a:blip>
          <a:srcRect l="20714" t="44444" r="56920" b="18562"/>
          <a:stretch/>
        </p:blipFill>
        <p:spPr>
          <a:xfrm>
            <a:off x="9033786" y="3596640"/>
            <a:ext cx="3767516" cy="350520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22C61DE-F16A-4C02-8848-1D6668EAC0A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3056" b="65463" l="32448" r="46042">
                        <a14:foregroundMark x1="38802" y1="33056" x2="40417" y2="33241"/>
                        <a14:foregroundMark x1="41719" y1="60278" x2="42292" y2="63333"/>
                        <a14:foregroundMark x1="43229" y1="65278" x2="43490" y2="65463"/>
                      </a14:backgroundRemoval>
                    </a14:imgEffect>
                  </a14:imgLayer>
                </a14:imgProps>
              </a:ext>
            </a:extLst>
          </a:blip>
          <a:srcRect l="30784" t="29972" r="52211" b="31318"/>
          <a:stretch/>
        </p:blipFill>
        <p:spPr>
          <a:xfrm flipH="1">
            <a:off x="-701597" y="2279894"/>
            <a:ext cx="5089349" cy="4821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951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C:\Users\HP\Desktop\bondok-max-living-room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1572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HP\Desktop\kisspng-american-cheese-vector-yellow-cheese-5a8bd1116f6a02.474885441519112465456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748" y="4066235"/>
            <a:ext cx="1147836" cy="1045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túi 1" descr="C:\Users\HP\Desktop\13856503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2593" l="0" r="100000">
                        <a14:foregroundMark x1="10571" y1="24444" x2="30286" y2="22037"/>
                        <a14:foregroundMark x1="6571" y1="31667" x2="6286" y2="67963"/>
                        <a14:foregroundMark x1="6286" y1="68333" x2="8571" y2="86481"/>
                        <a14:foregroundMark x1="95714" y1="27037" x2="89714" y2="46667"/>
                        <a14:foregroundMark x1="74857" y1="39074" x2="79429" y2="83519"/>
                        <a14:foregroundMark x1="75143" y1="20556" x2="76857" y2="5926"/>
                        <a14:backgroundMark x1="11143" y1="13704" x2="28857" y2="5556"/>
                        <a14:backgroundMark x1="41714" y1="19444" x2="42857" y2="7778"/>
                        <a14:backgroundMark x1="18000" y1="12593" x2="29429" y2="4259"/>
                        <a14:backgroundMark x1="71143" y1="17593" x2="68000" y2="7593"/>
                        <a14:backgroundMark x1="54857" y1="18704" x2="58000" y2="10000"/>
                        <a14:backgroundMark x1="83143" y1="20185" x2="86571" y2="741"/>
                        <a14:backgroundMark x1="94000" y1="69444" x2="94286" y2="41296"/>
                        <a14:backgroundMark x1="5143" y1="83704" x2="857" y2="5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2796" y="3454666"/>
            <a:ext cx="1327150" cy="2047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C:\Users\HP\Desktop\kisspng-american-cheese-vector-yellow-cheese-5a8bd1116f6a02.474885441519112465456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2082" y="3805484"/>
            <a:ext cx="1147836" cy="1045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C:\Users\HP\Desktop\kisspng-american-cheese-vector-yellow-cheese-5a8bd1116f6a02.474885441519112465456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4354" y="3781898"/>
            <a:ext cx="1147836" cy="1045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túi 2" descr="C:\Users\HP\Desktop\images (1).jp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186" b="100000" l="0" r="984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810" y="3184181"/>
            <a:ext cx="1516380" cy="1927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túi 3" descr="C:\Users\HP\Desktop\images (2).jp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61749" y1="21377" x2="69399" y2="8696"/>
                        <a14:foregroundMark x1="15301" y1="22101" x2="24590" y2="50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1042" y="3096551"/>
            <a:ext cx="1394460" cy="210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HP\Desktop\lf-removebg-preview.png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35175" y="4066116"/>
            <a:ext cx="2773814" cy="2411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ounded Rectangle 17"/>
          <p:cNvSpPr/>
          <p:nvPr/>
        </p:nvSpPr>
        <p:spPr>
          <a:xfrm>
            <a:off x="4028440" y="2052611"/>
            <a:ext cx="7249160" cy="2070100"/>
          </a:xfrm>
          <a:prstGeom prst="roundRect">
            <a:avLst/>
          </a:prstGeom>
          <a:solidFill>
            <a:srgbClr val="F3E4A2">
              <a:alpha val="60000"/>
            </a:srgbClr>
          </a:solidFill>
          <a:ln w="57150">
            <a:solidFill>
              <a:srgbClr val="F3E4A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Cám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ơn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mọi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người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đã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giúp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chú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Jerry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tìm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phô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mai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cho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em</a:t>
            </a:r>
            <a:r>
              <a:rPr lang="en-US" sz="4000" b="1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#9Slide03 AmpleSoft Bold" pitchFamily="2" charset="0"/>
              </a:rPr>
              <a:t>nhé</a:t>
            </a:r>
            <a:endParaRPr lang="en-US" sz="4000" b="1" dirty="0">
              <a:solidFill>
                <a:schemeClr val="tx1"/>
              </a:solidFill>
              <a:latin typeface="#9Slide03 AmpleSoft Bold" pitchFamily="2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095E3F2-E3D1-4292-AA53-ACD1B1D2F245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28333" b="67315" l="33125" r="46875">
                        <a14:foregroundMark x1="35990" y1="64630" x2="36510" y2="65185"/>
                        <a14:foregroundMark x1="42031" y1="66852" x2="43802" y2="67407"/>
                        <a14:foregroundMark x1="38698" y1="55926" x2="40885" y2="59352"/>
                        <a14:foregroundMark x1="40052" y1="59630" x2="40885" y2="60833"/>
                        <a14:foregroundMark x1="41615" y1="61389" x2="42188" y2="64074"/>
                        <a14:foregroundMark x1="42083" y1="28889" x2="42083" y2="28889"/>
                        <a14:foregroundMark x1="38333" y1="28796" x2="38333" y2="28796"/>
                        <a14:foregroundMark x1="41927" y1="28333" x2="41927" y2="28333"/>
                      </a14:backgroundRemoval>
                    </a14:imgEffect>
                  </a14:imgLayer>
                </a14:imgProps>
              </a:ext>
            </a:extLst>
          </a:blip>
          <a:srcRect l="31544" t="24837" r="51250" b="28414"/>
          <a:stretch/>
        </p:blipFill>
        <p:spPr>
          <a:xfrm>
            <a:off x="9792282" y="3256688"/>
            <a:ext cx="2107618" cy="322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91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7B73C9-083E-424B-B83C-999823CC80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hlinkClick r:id="rId3" action="ppaction://hlinksldjump"/>
            <a:extLst>
              <a:ext uri="{FF2B5EF4-FFF2-40B4-BE49-F238E27FC236}">
                <a16:creationId xmlns:a16="http://schemas.microsoft.com/office/drawing/2014/main" id="{F3CDE7FE-8A6E-4A5B-99FC-69EAF20E7A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407" b="66667" l="35052" r="48802">
                        <a14:foregroundMark x1="37188" y1="64444" x2="37865" y2="64630"/>
                        <a14:foregroundMark x1="37396" y1="64074" x2="39219" y2="64907"/>
                        <a14:foregroundMark x1="40781" y1="66481" x2="41094" y2="66759"/>
                        <a14:foregroundMark x1="43073" y1="32407" x2="43073" y2="32407"/>
                      </a14:backgroundRemoval>
                    </a14:imgEffect>
                  </a14:imgLayer>
                </a14:imgProps>
              </a:ext>
            </a:extLst>
          </a:blip>
          <a:srcRect l="33537" t="28699" r="49309" b="32488"/>
          <a:stretch/>
        </p:blipFill>
        <p:spPr>
          <a:xfrm flipH="1">
            <a:off x="1959895" y="3295038"/>
            <a:ext cx="2161627" cy="2713759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92536AF2-4C43-4C2C-8300-6081EE095E1A}"/>
              </a:ext>
            </a:extLst>
          </p:cNvPr>
          <p:cNvGrpSpPr/>
          <p:nvPr/>
        </p:nvGrpSpPr>
        <p:grpSpPr>
          <a:xfrm>
            <a:off x="2726449" y="1515394"/>
            <a:ext cx="8313092" cy="2055927"/>
            <a:chOff x="5894974" y="317231"/>
            <a:chExt cx="5773523" cy="130921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0F507BC-01BE-4E97-A438-BB29B7D1CA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60556" b="75741" l="29010" r="67917">
                          <a14:foregroundMark x1="67917" y1="69167" x2="67917" y2="69167"/>
                          <a14:foregroundMark x1="29010" y1="70741" x2="29010" y2="70741"/>
                        </a14:backgroundRemoval>
                      </a14:imgEffect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rcRect l="24684" t="58689" r="27961" b="22222"/>
            <a:stretch/>
          </p:blipFill>
          <p:spPr>
            <a:xfrm rot="10800000">
              <a:off x="5894974" y="317231"/>
              <a:ext cx="5773523" cy="1309215"/>
            </a:xfrm>
            <a:prstGeom prst="rect">
              <a:avLst/>
            </a:prstGeom>
          </p:spPr>
        </p:pic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FAECA7AF-AA03-452E-B132-27A7D972DEF4}"/>
                </a:ext>
              </a:extLst>
            </p:cNvPr>
            <p:cNvSpPr/>
            <p:nvPr/>
          </p:nvSpPr>
          <p:spPr>
            <a:xfrm>
              <a:off x="6382902" y="623202"/>
              <a:ext cx="4524799" cy="417556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err="1">
                  <a:solidFill>
                    <a:schemeClr val="tx1"/>
                  </a:solidFill>
                  <a:latin typeface="#9Slide06 DeathRattle BB" pitchFamily="2" charset="0"/>
                </a:rPr>
                <a:t>Không</a:t>
              </a:r>
              <a:r>
                <a:rPr lang="en-US" sz="3600" b="1" dirty="0">
                  <a:solidFill>
                    <a:schemeClr val="tx1"/>
                  </a:solidFill>
                  <a:latin typeface="#9Slide06 DeathRattle BB" pitchFamily="2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#9Slide06 DeathRattle BB" pitchFamily="2" charset="0"/>
                </a:rPr>
                <a:t>khí</a:t>
              </a:r>
              <a:r>
                <a:rPr lang="en-US" sz="3600" b="1" dirty="0">
                  <a:solidFill>
                    <a:schemeClr val="tx1"/>
                  </a:solidFill>
                  <a:latin typeface="#9Slide06 DeathRattle BB" pitchFamily="2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#9Slide06 DeathRattle BB" pitchFamily="2" charset="0"/>
                </a:rPr>
                <a:t>gồm</a:t>
              </a:r>
              <a:r>
                <a:rPr lang="en-US" sz="3600" b="1" dirty="0">
                  <a:solidFill>
                    <a:schemeClr val="tx1"/>
                  </a:solidFill>
                  <a:latin typeface="#9Slide06 DeathRattle BB" pitchFamily="2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#9Slide06 DeathRattle BB" pitchFamily="2" charset="0"/>
                </a:rPr>
                <a:t>những</a:t>
              </a:r>
              <a:r>
                <a:rPr lang="en-US" sz="3600" b="1" dirty="0">
                  <a:solidFill>
                    <a:schemeClr val="tx1"/>
                  </a:solidFill>
                  <a:latin typeface="#9Slide06 DeathRattle BB" pitchFamily="2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#9Slide06 DeathRattle BB" pitchFamily="2" charset="0"/>
                </a:rPr>
                <a:t>thành</a:t>
              </a:r>
              <a:r>
                <a:rPr lang="en-US" sz="3600" b="1" dirty="0">
                  <a:solidFill>
                    <a:schemeClr val="tx1"/>
                  </a:solidFill>
                  <a:latin typeface="#9Slide06 DeathRattle BB" pitchFamily="2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#9Slide06 DeathRattle BB" pitchFamily="2" charset="0"/>
                </a:rPr>
                <a:t>phần</a:t>
              </a:r>
              <a:r>
                <a:rPr lang="en-US" sz="3600" b="1" dirty="0">
                  <a:solidFill>
                    <a:schemeClr val="tx1"/>
                  </a:solidFill>
                  <a:latin typeface="#9Slide06 DeathRattle BB" pitchFamily="2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#9Slide06 DeathRattle BB" pitchFamily="2" charset="0"/>
                </a:rPr>
                <a:t>nào</a:t>
              </a:r>
              <a:r>
                <a:rPr lang="en-US" sz="3600" b="1" dirty="0">
                  <a:solidFill>
                    <a:schemeClr val="tx1"/>
                  </a:solidFill>
                  <a:latin typeface="#9Slide06 DeathRattle BB" pitchFamily="2" charset="0"/>
                </a:rPr>
                <a:t> ?</a:t>
              </a:r>
              <a:endParaRPr lang="vi-VN" sz="3600" b="1" dirty="0">
                <a:solidFill>
                  <a:schemeClr val="tx1"/>
                </a:solidFill>
                <a:latin typeface="#9Slide06 DeathRattle BB" pitchFamily="2" charset="0"/>
              </a:endParaRPr>
            </a:p>
          </p:txBody>
        </p:sp>
      </p:grpSp>
      <p:sp>
        <p:nvSpPr>
          <p:cNvPr id="9" name="Rectangle: Rounded Corners 15">
            <a:extLst>
              <a:ext uri="{FF2B5EF4-FFF2-40B4-BE49-F238E27FC236}">
                <a16:creationId xmlns:a16="http://schemas.microsoft.com/office/drawing/2014/main" id="{5FA0D139-7617-458C-95D0-CB38A0BAF09B}"/>
              </a:ext>
            </a:extLst>
          </p:cNvPr>
          <p:cNvSpPr/>
          <p:nvPr/>
        </p:nvSpPr>
        <p:spPr>
          <a:xfrm>
            <a:off x="4701617" y="3140704"/>
            <a:ext cx="4362757" cy="861237"/>
          </a:xfrm>
          <a:prstGeom prst="roundRect">
            <a:avLst/>
          </a:prstGeom>
          <a:solidFill>
            <a:srgbClr val="F3E4A2"/>
          </a:solidFill>
          <a:ln w="28575">
            <a:solidFill>
              <a:srgbClr val="5D3A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7F552B"/>
                </a:solidFill>
                <a:latin typeface="#9Slide03 AmpleSoft Bold" pitchFamily="2" charset="0"/>
              </a:rPr>
              <a:t>Ô - xi</a:t>
            </a:r>
            <a:endParaRPr lang="vi-VN" sz="3200" b="1" dirty="0">
              <a:solidFill>
                <a:srgbClr val="7F552B"/>
              </a:solidFill>
              <a:latin typeface="#9Slide03 AmpleSoft Bold" pitchFamily="2" charset="0"/>
            </a:endParaRPr>
          </a:p>
        </p:txBody>
      </p:sp>
      <p:sp>
        <p:nvSpPr>
          <p:cNvPr id="10" name="Rectangle: Rounded Corners 15">
            <a:extLst>
              <a:ext uri="{FF2B5EF4-FFF2-40B4-BE49-F238E27FC236}">
                <a16:creationId xmlns:a16="http://schemas.microsoft.com/office/drawing/2014/main" id="{5FA0D139-7617-458C-95D0-CB38A0BAF09B}"/>
              </a:ext>
            </a:extLst>
          </p:cNvPr>
          <p:cNvSpPr/>
          <p:nvPr/>
        </p:nvSpPr>
        <p:spPr>
          <a:xfrm>
            <a:off x="4701617" y="4099862"/>
            <a:ext cx="4362757" cy="861237"/>
          </a:xfrm>
          <a:prstGeom prst="roundRect">
            <a:avLst/>
          </a:prstGeom>
          <a:solidFill>
            <a:srgbClr val="F3E4A2"/>
          </a:solidFill>
          <a:ln w="28575">
            <a:solidFill>
              <a:srgbClr val="5D3A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7F552B"/>
                </a:solidFill>
                <a:latin typeface="#9Slide03 AmpleSoft Bold" pitchFamily="2" charset="0"/>
              </a:rPr>
              <a:t>Ni </a:t>
            </a:r>
            <a:r>
              <a:rPr lang="en-US" sz="3200" b="1" dirty="0" err="1">
                <a:solidFill>
                  <a:srgbClr val="7F552B"/>
                </a:solidFill>
                <a:latin typeface="#9Slide03 AmpleSoft Bold" pitchFamily="2" charset="0"/>
              </a:rPr>
              <a:t>tơ</a:t>
            </a:r>
            <a:endParaRPr lang="vi-VN" sz="3200" b="1" dirty="0">
              <a:solidFill>
                <a:srgbClr val="7F552B"/>
              </a:solidFill>
              <a:latin typeface="#9Slide03 AmpleSoft Bold" pitchFamily="2" charset="0"/>
            </a:endParaRPr>
          </a:p>
        </p:txBody>
      </p:sp>
      <p:sp>
        <p:nvSpPr>
          <p:cNvPr id="11" name="Rectangle: Rounded Corners 15">
            <a:extLst>
              <a:ext uri="{FF2B5EF4-FFF2-40B4-BE49-F238E27FC236}">
                <a16:creationId xmlns:a16="http://schemas.microsoft.com/office/drawing/2014/main" id="{5FA0D139-7617-458C-95D0-CB38A0BAF09B}"/>
              </a:ext>
            </a:extLst>
          </p:cNvPr>
          <p:cNvSpPr/>
          <p:nvPr/>
        </p:nvSpPr>
        <p:spPr>
          <a:xfrm>
            <a:off x="4701617" y="5057454"/>
            <a:ext cx="4362757" cy="861237"/>
          </a:xfrm>
          <a:prstGeom prst="roundRect">
            <a:avLst/>
          </a:prstGeom>
          <a:solidFill>
            <a:srgbClr val="F3E4A2"/>
          </a:solidFill>
          <a:ln w="28575">
            <a:solidFill>
              <a:srgbClr val="5D3A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7F552B"/>
                </a:solidFill>
                <a:latin typeface="#9Slide03 AmpleSoft Bold" pitchFamily="2" charset="0"/>
              </a:rPr>
              <a:t>Ô – xi, Ni </a:t>
            </a:r>
            <a:r>
              <a:rPr lang="en-US" sz="3200" b="1" dirty="0" err="1">
                <a:solidFill>
                  <a:srgbClr val="7F552B"/>
                </a:solidFill>
                <a:latin typeface="#9Slide03 AmpleSoft Bold" pitchFamily="2" charset="0"/>
              </a:rPr>
              <a:t>tơ</a:t>
            </a:r>
            <a:r>
              <a:rPr lang="en-US" sz="3200" b="1" dirty="0">
                <a:solidFill>
                  <a:srgbClr val="7F552B"/>
                </a:solidFill>
                <a:latin typeface="#9Slide03 AmpleSoft Bold" pitchFamily="2" charset="0"/>
              </a:rPr>
              <a:t>, </a:t>
            </a:r>
            <a:r>
              <a:rPr lang="en-US" sz="3200" b="1" dirty="0" err="1">
                <a:solidFill>
                  <a:srgbClr val="7F552B"/>
                </a:solidFill>
                <a:latin typeface="#9Slide03 AmpleSoft Bold" pitchFamily="2" charset="0"/>
              </a:rPr>
              <a:t>và</a:t>
            </a:r>
            <a:r>
              <a:rPr lang="en-US" sz="3200" b="1" dirty="0">
                <a:solidFill>
                  <a:srgbClr val="7F552B"/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rgbClr val="7F552B"/>
                </a:solidFill>
                <a:latin typeface="#9Slide03 AmpleSoft Bold" pitchFamily="2" charset="0"/>
              </a:rPr>
              <a:t>các</a:t>
            </a:r>
            <a:r>
              <a:rPr lang="en-US" sz="3200" b="1" dirty="0">
                <a:solidFill>
                  <a:srgbClr val="7F552B"/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rgbClr val="7F552B"/>
                </a:solidFill>
                <a:latin typeface="#9Slide03 AmpleSoft Bold" pitchFamily="2" charset="0"/>
              </a:rPr>
              <a:t>khí</a:t>
            </a:r>
            <a:r>
              <a:rPr lang="en-US" sz="3200" b="1" dirty="0">
                <a:solidFill>
                  <a:srgbClr val="7F552B"/>
                </a:solidFill>
                <a:latin typeface="#9Slide03 AmpleSoft Bold" pitchFamily="2" charset="0"/>
              </a:rPr>
              <a:t> </a:t>
            </a:r>
            <a:r>
              <a:rPr lang="en-US" sz="3200" b="1" dirty="0" err="1">
                <a:solidFill>
                  <a:srgbClr val="7F552B"/>
                </a:solidFill>
                <a:latin typeface="#9Slide03 AmpleSoft Bold" pitchFamily="2" charset="0"/>
              </a:rPr>
              <a:t>khác</a:t>
            </a:r>
            <a:endParaRPr lang="vi-VN" sz="3200" b="1" dirty="0">
              <a:solidFill>
                <a:srgbClr val="7F552B"/>
              </a:solidFill>
              <a:latin typeface="#9Slide03 AmpleSoft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33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7B73C9-083E-424B-B83C-999823CC80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hlinkClick r:id="rId3" action="ppaction://hlinksldjump"/>
            <a:extLst>
              <a:ext uri="{FF2B5EF4-FFF2-40B4-BE49-F238E27FC236}">
                <a16:creationId xmlns:a16="http://schemas.microsoft.com/office/drawing/2014/main" id="{F3CDE7FE-8A6E-4A5B-99FC-69EAF20E7A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407" b="66667" l="35052" r="48802">
                        <a14:foregroundMark x1="37188" y1="64444" x2="37865" y2="64630"/>
                        <a14:foregroundMark x1="37396" y1="64074" x2="39219" y2="64907"/>
                        <a14:foregroundMark x1="40781" y1="66481" x2="41094" y2="66759"/>
                        <a14:foregroundMark x1="43073" y1="32407" x2="43073" y2="32407"/>
                      </a14:backgroundRemoval>
                    </a14:imgEffect>
                  </a14:imgLayer>
                </a14:imgProps>
              </a:ext>
            </a:extLst>
          </a:blip>
          <a:srcRect l="33537" t="28699" r="49309" b="32488"/>
          <a:stretch/>
        </p:blipFill>
        <p:spPr>
          <a:xfrm flipH="1">
            <a:off x="1959895" y="3295038"/>
            <a:ext cx="2161627" cy="2713759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92536AF2-4C43-4C2C-8300-6081EE095E1A}"/>
              </a:ext>
            </a:extLst>
          </p:cNvPr>
          <p:cNvGrpSpPr/>
          <p:nvPr/>
        </p:nvGrpSpPr>
        <p:grpSpPr>
          <a:xfrm>
            <a:off x="2726449" y="1515394"/>
            <a:ext cx="8313092" cy="2055927"/>
            <a:chOff x="5894974" y="317231"/>
            <a:chExt cx="5773523" cy="130921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0F507BC-01BE-4E97-A438-BB29B7D1CA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60556" b="75741" l="29010" r="67917">
                          <a14:foregroundMark x1="67917" y1="69167" x2="67917" y2="69167"/>
                          <a14:foregroundMark x1="29010" y1="70741" x2="29010" y2="70741"/>
                        </a14:backgroundRemoval>
                      </a14:imgEffect>
                    </a14:imgLayer>
                  </a14:imgProps>
                </a:ext>
              </a:extLst>
            </a:blip>
            <a:srcRect l="24684" t="58689" r="27961" b="22222"/>
            <a:stretch/>
          </p:blipFill>
          <p:spPr>
            <a:xfrm rot="10800000">
              <a:off x="5894974" y="317231"/>
              <a:ext cx="5773523" cy="1309215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AECA7AF-AA03-452E-B132-27A7D972DEF4}"/>
                </a:ext>
              </a:extLst>
            </p:cNvPr>
            <p:cNvSpPr/>
            <p:nvPr/>
          </p:nvSpPr>
          <p:spPr>
            <a:xfrm>
              <a:off x="7485001" y="611071"/>
              <a:ext cx="2593468" cy="417556"/>
            </a:xfrm>
            <a:prstGeom prst="rect">
              <a:avLst/>
            </a:prstGeom>
            <a:solidFill>
              <a:srgbClr val="F573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400" b="1" dirty="0">
                <a:solidFill>
                  <a:srgbClr val="F1E2C4"/>
                </a:solidFill>
              </a:endParaRPr>
            </a:p>
          </p:txBody>
        </p:sp>
      </p:grpSp>
      <p:sp>
        <p:nvSpPr>
          <p:cNvPr id="9" name="Rectangle: Rounded Corners 15">
            <a:extLst>
              <a:ext uri="{FF2B5EF4-FFF2-40B4-BE49-F238E27FC236}">
                <a16:creationId xmlns:a16="http://schemas.microsoft.com/office/drawing/2014/main" id="{5FA0D139-7617-458C-95D0-CB38A0BAF09B}"/>
              </a:ext>
            </a:extLst>
          </p:cNvPr>
          <p:cNvSpPr/>
          <p:nvPr/>
        </p:nvSpPr>
        <p:spPr>
          <a:xfrm>
            <a:off x="4701617" y="3140704"/>
            <a:ext cx="4362757" cy="861237"/>
          </a:xfrm>
          <a:prstGeom prst="roundRect">
            <a:avLst/>
          </a:prstGeom>
          <a:solidFill>
            <a:srgbClr val="F3E4A2"/>
          </a:solidFill>
          <a:ln w="28575">
            <a:solidFill>
              <a:srgbClr val="5D3A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7F552B"/>
                </a:solidFill>
                <a:latin typeface="#9Slide03 AmpleSoft Bold" pitchFamily="2" charset="0"/>
              </a:rPr>
              <a:t>Ô - xi</a:t>
            </a:r>
            <a:endParaRPr lang="vi-VN" sz="3600" b="1" dirty="0">
              <a:solidFill>
                <a:srgbClr val="7F552B"/>
              </a:solidFill>
              <a:latin typeface="#9Slide03 AmpleSoft Bold" pitchFamily="2" charset="0"/>
            </a:endParaRPr>
          </a:p>
        </p:txBody>
      </p:sp>
      <p:sp>
        <p:nvSpPr>
          <p:cNvPr id="10" name="Rectangle: Rounded Corners 15">
            <a:extLst>
              <a:ext uri="{FF2B5EF4-FFF2-40B4-BE49-F238E27FC236}">
                <a16:creationId xmlns:a16="http://schemas.microsoft.com/office/drawing/2014/main" id="{5FA0D139-7617-458C-95D0-CB38A0BAF09B}"/>
              </a:ext>
            </a:extLst>
          </p:cNvPr>
          <p:cNvSpPr/>
          <p:nvPr/>
        </p:nvSpPr>
        <p:spPr>
          <a:xfrm>
            <a:off x="4701617" y="4099862"/>
            <a:ext cx="4362757" cy="861237"/>
          </a:xfrm>
          <a:prstGeom prst="roundRect">
            <a:avLst/>
          </a:prstGeom>
          <a:solidFill>
            <a:srgbClr val="F3E4A2"/>
          </a:solidFill>
          <a:ln w="28575">
            <a:solidFill>
              <a:srgbClr val="5D3A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7F552B"/>
                </a:solidFill>
                <a:latin typeface="#9Slide03 AmpleSoft Bold" pitchFamily="2" charset="0"/>
              </a:rPr>
              <a:t>Ni </a:t>
            </a:r>
            <a:r>
              <a:rPr lang="en-US" sz="3600" b="1" dirty="0" err="1">
                <a:solidFill>
                  <a:srgbClr val="7F552B"/>
                </a:solidFill>
                <a:latin typeface="#9Slide03 AmpleSoft Bold" pitchFamily="2" charset="0"/>
              </a:rPr>
              <a:t>tơ</a:t>
            </a:r>
            <a:endParaRPr lang="vi-VN" sz="3600" b="1" dirty="0">
              <a:solidFill>
                <a:srgbClr val="7F552B"/>
              </a:solidFill>
              <a:latin typeface="#9Slide03 AmpleSoft Bold" pitchFamily="2" charset="0"/>
            </a:endParaRPr>
          </a:p>
        </p:txBody>
      </p:sp>
      <p:sp>
        <p:nvSpPr>
          <p:cNvPr id="11" name="Rectangle: Rounded Corners 15">
            <a:extLst>
              <a:ext uri="{FF2B5EF4-FFF2-40B4-BE49-F238E27FC236}">
                <a16:creationId xmlns:a16="http://schemas.microsoft.com/office/drawing/2014/main" id="{5FA0D139-7617-458C-95D0-CB38A0BAF09B}"/>
              </a:ext>
            </a:extLst>
          </p:cNvPr>
          <p:cNvSpPr/>
          <p:nvPr/>
        </p:nvSpPr>
        <p:spPr>
          <a:xfrm>
            <a:off x="4701617" y="5057454"/>
            <a:ext cx="4362757" cy="861237"/>
          </a:xfrm>
          <a:prstGeom prst="roundRect">
            <a:avLst/>
          </a:prstGeom>
          <a:solidFill>
            <a:srgbClr val="F3E4A2"/>
          </a:solidFill>
          <a:ln w="28575">
            <a:solidFill>
              <a:srgbClr val="5D3A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7F552B"/>
                </a:solidFill>
                <a:latin typeface="#9Slide03 AmpleSoft Bold" pitchFamily="2" charset="0"/>
              </a:rPr>
              <a:t>Bằng</a:t>
            </a:r>
            <a:r>
              <a:rPr lang="en-US" sz="3600" b="1" dirty="0">
                <a:solidFill>
                  <a:srgbClr val="7F552B"/>
                </a:solidFill>
                <a:latin typeface="#9Slide03 AmpleSoft Bold" pitchFamily="2" charset="0"/>
              </a:rPr>
              <a:t> </a:t>
            </a:r>
            <a:r>
              <a:rPr lang="en-US" sz="3600" b="1" dirty="0" err="1">
                <a:solidFill>
                  <a:srgbClr val="7F552B"/>
                </a:solidFill>
                <a:latin typeface="#9Slide03 AmpleSoft Bold" pitchFamily="2" charset="0"/>
              </a:rPr>
              <a:t>nhau</a:t>
            </a:r>
            <a:endParaRPr lang="vi-VN" sz="3600" b="1" dirty="0">
              <a:solidFill>
                <a:srgbClr val="7F552B"/>
              </a:solidFill>
              <a:latin typeface="#9Slide03 AmpleSoft Bold" pitchFamily="2" charset="0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FAECA7AF-AA03-452E-B132-27A7D972DEF4}"/>
              </a:ext>
            </a:extLst>
          </p:cNvPr>
          <p:cNvSpPr/>
          <p:nvPr/>
        </p:nvSpPr>
        <p:spPr>
          <a:xfrm>
            <a:off x="3428999" y="1995876"/>
            <a:ext cx="6515098" cy="65570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#9Slide06 DeathRattle BB" pitchFamily="2" charset="0"/>
              </a:rPr>
              <a:t>Thành</a:t>
            </a:r>
            <a:r>
              <a:rPr lang="en-US" sz="3600" b="1" dirty="0">
                <a:solidFill>
                  <a:schemeClr val="tx1"/>
                </a:solidFill>
                <a:latin typeface="#9Slide06 DeathRattle BB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#9Slide06 DeathRattle BB" pitchFamily="2" charset="0"/>
              </a:rPr>
              <a:t>phần</a:t>
            </a:r>
            <a:r>
              <a:rPr lang="en-US" sz="3600" b="1" dirty="0">
                <a:solidFill>
                  <a:schemeClr val="tx1"/>
                </a:solidFill>
                <a:latin typeface="#9Slide06 DeathRattle BB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#9Slide06 DeathRattle BB" pitchFamily="2" charset="0"/>
              </a:rPr>
              <a:t>nào</a:t>
            </a:r>
            <a:r>
              <a:rPr lang="en-US" sz="3600" b="1" dirty="0">
                <a:solidFill>
                  <a:schemeClr val="tx1"/>
                </a:solidFill>
                <a:latin typeface="#9Slide06 DeathRattle BB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#9Slide06 DeathRattle BB" pitchFamily="2" charset="0"/>
              </a:rPr>
              <a:t>chiếm</a:t>
            </a:r>
            <a:r>
              <a:rPr lang="en-US" sz="3600" b="1" dirty="0">
                <a:solidFill>
                  <a:schemeClr val="tx1"/>
                </a:solidFill>
                <a:latin typeface="#9Slide06 DeathRattle BB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#9Slide06 DeathRattle BB" pitchFamily="2" charset="0"/>
              </a:rPr>
              <a:t>nhiều</a:t>
            </a:r>
            <a:r>
              <a:rPr lang="en-US" sz="3600" b="1" dirty="0">
                <a:solidFill>
                  <a:schemeClr val="tx1"/>
                </a:solidFill>
                <a:latin typeface="#9Slide06 DeathRattle BB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#9Slide06 DeathRattle BB" pitchFamily="2" charset="0"/>
              </a:rPr>
              <a:t>nhất</a:t>
            </a:r>
            <a:r>
              <a:rPr lang="en-US" sz="3600" b="1" dirty="0">
                <a:solidFill>
                  <a:schemeClr val="tx1"/>
                </a:solidFill>
                <a:latin typeface="#9Slide06 DeathRattle BB" pitchFamily="2" charset="0"/>
              </a:rPr>
              <a:t> ?</a:t>
            </a:r>
            <a:endParaRPr lang="vi-VN" sz="3600" b="1" dirty="0">
              <a:solidFill>
                <a:schemeClr val="tx1"/>
              </a:solidFill>
              <a:latin typeface="#9Slide06 DeathRattle BB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200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1" grpId="0" animBg="1"/>
      <p:bldP spid="11" grpId="1" animBg="1"/>
      <p:bldP spid="11" grpId="2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7B73C9-083E-424B-B83C-999823CC80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hlinkClick r:id="rId3" action="ppaction://hlinksldjump"/>
            <a:extLst>
              <a:ext uri="{FF2B5EF4-FFF2-40B4-BE49-F238E27FC236}">
                <a16:creationId xmlns:a16="http://schemas.microsoft.com/office/drawing/2014/main" id="{F3CDE7FE-8A6E-4A5B-99FC-69EAF20E7A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407" b="66667" l="35052" r="48802">
                        <a14:foregroundMark x1="37188" y1="64444" x2="37865" y2="64630"/>
                        <a14:foregroundMark x1="37396" y1="64074" x2="39219" y2="64907"/>
                        <a14:foregroundMark x1="40781" y1="66481" x2="41094" y2="66759"/>
                        <a14:foregroundMark x1="43073" y1="32407" x2="43073" y2="32407"/>
                      </a14:backgroundRemoval>
                    </a14:imgEffect>
                  </a14:imgLayer>
                </a14:imgProps>
              </a:ext>
            </a:extLst>
          </a:blip>
          <a:srcRect l="33537" t="28699" r="49309" b="32488"/>
          <a:stretch/>
        </p:blipFill>
        <p:spPr>
          <a:xfrm flipH="1">
            <a:off x="1959895" y="3295038"/>
            <a:ext cx="2161627" cy="2713759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92536AF2-4C43-4C2C-8300-6081EE095E1A}"/>
              </a:ext>
            </a:extLst>
          </p:cNvPr>
          <p:cNvGrpSpPr/>
          <p:nvPr/>
        </p:nvGrpSpPr>
        <p:grpSpPr>
          <a:xfrm>
            <a:off x="2726449" y="1515394"/>
            <a:ext cx="8313092" cy="2055927"/>
            <a:chOff x="5894974" y="317231"/>
            <a:chExt cx="5773523" cy="130921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0F507BC-01BE-4E97-A438-BB29B7D1CA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60556" b="75741" l="29010" r="67917">
                          <a14:foregroundMark x1="67917" y1="69167" x2="67917" y2="69167"/>
                          <a14:foregroundMark x1="29010" y1="70741" x2="29010" y2="70741"/>
                        </a14:backgroundRemoval>
                      </a14:imgEffect>
                    </a14:imgLayer>
                  </a14:imgProps>
                </a:ext>
              </a:extLst>
            </a:blip>
            <a:srcRect l="24684" t="58689" r="27961" b="22222"/>
            <a:stretch/>
          </p:blipFill>
          <p:spPr>
            <a:xfrm rot="10800000">
              <a:off x="5894974" y="317231"/>
              <a:ext cx="5773523" cy="1309215"/>
            </a:xfrm>
            <a:prstGeom prst="rect">
              <a:avLst/>
            </a:prstGeom>
          </p:spPr>
        </p:pic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FAECA7AF-AA03-452E-B132-27A7D972DEF4}"/>
                </a:ext>
              </a:extLst>
            </p:cNvPr>
            <p:cNvSpPr/>
            <p:nvPr/>
          </p:nvSpPr>
          <p:spPr>
            <a:xfrm>
              <a:off x="6224137" y="611071"/>
              <a:ext cx="4710024" cy="417556"/>
            </a:xfrm>
            <a:prstGeom prst="roundRect">
              <a:avLst/>
            </a:prstGeom>
            <a:solidFill>
              <a:srgbClr val="F573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b="1" dirty="0" err="1">
                  <a:solidFill>
                    <a:schemeClr val="tx1"/>
                  </a:solidFill>
                  <a:latin typeface="#9Slide06 DeathRattle BB" pitchFamily="2" charset="0"/>
                </a:rPr>
                <a:t>Thành</a:t>
              </a:r>
              <a:r>
                <a:rPr lang="en-US" sz="4400" b="1" dirty="0">
                  <a:solidFill>
                    <a:schemeClr val="tx1"/>
                  </a:solidFill>
                  <a:latin typeface="#9Slide06 DeathRattle BB" pitchFamily="2" charset="0"/>
                </a:rPr>
                <a:t> </a:t>
              </a:r>
              <a:r>
                <a:rPr lang="en-US" sz="4400" b="1" dirty="0" err="1">
                  <a:solidFill>
                    <a:schemeClr val="tx1"/>
                  </a:solidFill>
                  <a:latin typeface="#9Slide06 DeathRattle BB" pitchFamily="2" charset="0"/>
                </a:rPr>
                <a:t>phần</a:t>
              </a:r>
              <a:r>
                <a:rPr lang="en-US" sz="4400" b="1" dirty="0">
                  <a:solidFill>
                    <a:schemeClr val="tx1"/>
                  </a:solidFill>
                  <a:latin typeface="#9Slide06 DeathRattle BB" pitchFamily="2" charset="0"/>
                </a:rPr>
                <a:t> </a:t>
              </a:r>
              <a:r>
                <a:rPr lang="en-US" sz="4400" b="1" dirty="0" err="1">
                  <a:solidFill>
                    <a:schemeClr val="tx1"/>
                  </a:solidFill>
                  <a:latin typeface="#9Slide06 DeathRattle BB" pitchFamily="2" charset="0"/>
                </a:rPr>
                <a:t>nào</a:t>
              </a:r>
              <a:r>
                <a:rPr lang="en-US" sz="4400" b="1" dirty="0">
                  <a:solidFill>
                    <a:schemeClr val="tx1"/>
                  </a:solidFill>
                  <a:latin typeface="#9Slide06 DeathRattle BB" pitchFamily="2" charset="0"/>
                </a:rPr>
                <a:t> </a:t>
              </a:r>
              <a:r>
                <a:rPr lang="en-US" sz="4400" b="1" dirty="0" err="1">
                  <a:solidFill>
                    <a:schemeClr val="tx1"/>
                  </a:solidFill>
                  <a:latin typeface="#9Slide06 DeathRattle BB" pitchFamily="2" charset="0"/>
                </a:rPr>
                <a:t>duy</a:t>
              </a:r>
              <a:r>
                <a:rPr lang="en-US" sz="4400" b="1" dirty="0">
                  <a:solidFill>
                    <a:schemeClr val="tx1"/>
                  </a:solidFill>
                  <a:latin typeface="#9Slide06 DeathRattle BB" pitchFamily="2" charset="0"/>
                </a:rPr>
                <a:t> </a:t>
              </a:r>
              <a:r>
                <a:rPr lang="en-US" sz="4400" b="1" dirty="0" err="1">
                  <a:solidFill>
                    <a:schemeClr val="tx1"/>
                  </a:solidFill>
                  <a:latin typeface="#9Slide06 DeathRattle BB" pitchFamily="2" charset="0"/>
                </a:rPr>
                <a:t>trì</a:t>
              </a:r>
              <a:r>
                <a:rPr lang="en-US" sz="4400" b="1" dirty="0">
                  <a:solidFill>
                    <a:schemeClr val="tx1"/>
                  </a:solidFill>
                  <a:latin typeface="#9Slide06 DeathRattle BB" pitchFamily="2" charset="0"/>
                </a:rPr>
                <a:t> </a:t>
              </a:r>
              <a:r>
                <a:rPr lang="en-US" sz="4400" b="1" dirty="0" err="1">
                  <a:solidFill>
                    <a:schemeClr val="tx1"/>
                  </a:solidFill>
                  <a:latin typeface="#9Slide06 DeathRattle BB" pitchFamily="2" charset="0"/>
                </a:rPr>
                <a:t>sự</a:t>
              </a:r>
              <a:r>
                <a:rPr lang="en-US" sz="4400" b="1" dirty="0">
                  <a:solidFill>
                    <a:schemeClr val="tx1"/>
                  </a:solidFill>
                  <a:latin typeface="#9Slide06 DeathRattle BB" pitchFamily="2" charset="0"/>
                </a:rPr>
                <a:t> </a:t>
              </a:r>
              <a:r>
                <a:rPr lang="en-US" sz="4400" b="1" dirty="0" err="1">
                  <a:solidFill>
                    <a:schemeClr val="tx1"/>
                  </a:solidFill>
                  <a:latin typeface="#9Slide06 DeathRattle BB" pitchFamily="2" charset="0"/>
                </a:rPr>
                <a:t>cháy</a:t>
              </a:r>
              <a:r>
                <a:rPr lang="en-US" sz="4400" b="1" dirty="0">
                  <a:solidFill>
                    <a:schemeClr val="tx1"/>
                  </a:solidFill>
                  <a:latin typeface="#9Slide06 DeathRattle BB" pitchFamily="2" charset="0"/>
                </a:rPr>
                <a:t> ?</a:t>
              </a:r>
              <a:endParaRPr lang="vi-VN" sz="4400" b="1" dirty="0">
                <a:solidFill>
                  <a:schemeClr val="tx1"/>
                </a:solidFill>
                <a:latin typeface="#9Slide06 DeathRattle BB" pitchFamily="2" charset="0"/>
              </a:endParaRPr>
            </a:p>
          </p:txBody>
        </p:sp>
      </p:grpSp>
      <p:sp>
        <p:nvSpPr>
          <p:cNvPr id="9" name="Rectangle: Rounded Corners 15">
            <a:extLst>
              <a:ext uri="{FF2B5EF4-FFF2-40B4-BE49-F238E27FC236}">
                <a16:creationId xmlns:a16="http://schemas.microsoft.com/office/drawing/2014/main" id="{5FA0D139-7617-458C-95D0-CB38A0BAF09B}"/>
              </a:ext>
            </a:extLst>
          </p:cNvPr>
          <p:cNvSpPr/>
          <p:nvPr/>
        </p:nvSpPr>
        <p:spPr>
          <a:xfrm>
            <a:off x="4701617" y="3140704"/>
            <a:ext cx="4362757" cy="861237"/>
          </a:xfrm>
          <a:prstGeom prst="roundRect">
            <a:avLst/>
          </a:prstGeom>
          <a:solidFill>
            <a:srgbClr val="F3E4A2"/>
          </a:solidFill>
          <a:ln w="28575">
            <a:solidFill>
              <a:srgbClr val="5D3A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7F552B"/>
                </a:solidFill>
                <a:latin typeface="#9Slide03 AmpleSoft Bold" pitchFamily="2" charset="0"/>
              </a:rPr>
              <a:t>Ô - xi</a:t>
            </a:r>
            <a:endParaRPr lang="vi-VN" sz="3200" b="1" dirty="0">
              <a:solidFill>
                <a:srgbClr val="7F552B"/>
              </a:solidFill>
              <a:latin typeface="#9Slide03 AmpleSoft Bold" pitchFamily="2" charset="0"/>
            </a:endParaRPr>
          </a:p>
        </p:txBody>
      </p:sp>
      <p:sp>
        <p:nvSpPr>
          <p:cNvPr id="10" name="Rectangle: Rounded Corners 15">
            <a:extLst>
              <a:ext uri="{FF2B5EF4-FFF2-40B4-BE49-F238E27FC236}">
                <a16:creationId xmlns:a16="http://schemas.microsoft.com/office/drawing/2014/main" id="{5FA0D139-7617-458C-95D0-CB38A0BAF09B}"/>
              </a:ext>
            </a:extLst>
          </p:cNvPr>
          <p:cNvSpPr/>
          <p:nvPr/>
        </p:nvSpPr>
        <p:spPr>
          <a:xfrm>
            <a:off x="4701617" y="4099862"/>
            <a:ext cx="4362757" cy="861237"/>
          </a:xfrm>
          <a:prstGeom prst="roundRect">
            <a:avLst/>
          </a:prstGeom>
          <a:solidFill>
            <a:srgbClr val="F3E4A2"/>
          </a:solidFill>
          <a:ln w="28575">
            <a:solidFill>
              <a:srgbClr val="5D3A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7F552B"/>
                </a:solidFill>
                <a:latin typeface="#9Slide03 AmpleSoft Bold" pitchFamily="2" charset="0"/>
              </a:rPr>
              <a:t>Ni </a:t>
            </a:r>
            <a:r>
              <a:rPr lang="en-US" sz="3200" b="1" dirty="0" err="1">
                <a:solidFill>
                  <a:srgbClr val="7F552B"/>
                </a:solidFill>
                <a:latin typeface="#9Slide03 AmpleSoft Bold" pitchFamily="2" charset="0"/>
              </a:rPr>
              <a:t>tơ</a:t>
            </a:r>
            <a:endParaRPr lang="vi-VN" sz="3200" b="1" dirty="0">
              <a:solidFill>
                <a:srgbClr val="7F552B"/>
              </a:solidFill>
              <a:latin typeface="#9Slide03 AmpleSoft Bold" pitchFamily="2" charset="0"/>
            </a:endParaRPr>
          </a:p>
        </p:txBody>
      </p:sp>
      <p:sp>
        <p:nvSpPr>
          <p:cNvPr id="11" name="Rectangle: Rounded Corners 15">
            <a:extLst>
              <a:ext uri="{FF2B5EF4-FFF2-40B4-BE49-F238E27FC236}">
                <a16:creationId xmlns:a16="http://schemas.microsoft.com/office/drawing/2014/main" id="{5FA0D139-7617-458C-95D0-CB38A0BAF09B}"/>
              </a:ext>
            </a:extLst>
          </p:cNvPr>
          <p:cNvSpPr/>
          <p:nvPr/>
        </p:nvSpPr>
        <p:spPr>
          <a:xfrm>
            <a:off x="4701617" y="5057454"/>
            <a:ext cx="4362757" cy="861237"/>
          </a:xfrm>
          <a:prstGeom prst="roundRect">
            <a:avLst/>
          </a:prstGeom>
          <a:solidFill>
            <a:srgbClr val="F3E4A2"/>
          </a:solidFill>
          <a:ln w="28575">
            <a:solidFill>
              <a:srgbClr val="5D3A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7F552B"/>
                </a:solidFill>
                <a:latin typeface="#9Slide03 AmpleSoft Bold" pitchFamily="2" charset="0"/>
              </a:rPr>
              <a:t>Các</a:t>
            </a:r>
            <a:r>
              <a:rPr lang="en-US" sz="3200" b="1" dirty="0">
                <a:solidFill>
                  <a:srgbClr val="7F552B"/>
                </a:solidFill>
                <a:latin typeface="#9Slide03 AmpleSoft Bold" pitchFamily="2" charset="0"/>
              </a:rPr>
              <a:t> – </a:t>
            </a:r>
            <a:r>
              <a:rPr lang="en-US" sz="3200" b="1" dirty="0" err="1">
                <a:solidFill>
                  <a:srgbClr val="7F552B"/>
                </a:solidFill>
                <a:latin typeface="#9Slide03 AmpleSoft Bold" pitchFamily="2" charset="0"/>
              </a:rPr>
              <a:t>bô</a:t>
            </a:r>
            <a:r>
              <a:rPr lang="en-US" sz="3200" b="1" dirty="0">
                <a:solidFill>
                  <a:srgbClr val="7F552B"/>
                </a:solidFill>
                <a:latin typeface="#9Slide03 AmpleSoft Bold" pitchFamily="2" charset="0"/>
              </a:rPr>
              <a:t> - </a:t>
            </a:r>
            <a:r>
              <a:rPr lang="en-US" sz="3200" b="1" dirty="0" err="1">
                <a:solidFill>
                  <a:srgbClr val="7F552B"/>
                </a:solidFill>
                <a:latin typeface="#9Slide03 AmpleSoft Bold" pitchFamily="2" charset="0"/>
              </a:rPr>
              <a:t>nic</a:t>
            </a:r>
            <a:endParaRPr lang="vi-VN" sz="3200" b="1" dirty="0">
              <a:solidFill>
                <a:srgbClr val="7F552B"/>
              </a:solidFill>
              <a:latin typeface="#9Slide03 AmpleSoft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200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0" grpId="2" animBg="1"/>
      <p:bldP spid="11" grpId="0" animBg="1"/>
      <p:bldP spid="11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8800" b="1">
              <a:latin typeface="#9Slide06 DeathRattle BB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8800" b="1">
              <a:latin typeface="#9Slide06 DeathRattle BB" pitchFamily="2" charset="0"/>
            </a:endParaRPr>
          </a:p>
        </p:txBody>
      </p:sp>
      <p:pic>
        <p:nvPicPr>
          <p:cNvPr id="1026" name="Picture 2" descr="C:\Users\HP\Desktop\3357db74c274fb78708f09d702b61bd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680" y="0"/>
            <a:ext cx="122986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9174480" y="1813560"/>
            <a:ext cx="2301240" cy="1874520"/>
          </a:xfrm>
          <a:prstGeom prst="roundRect">
            <a:avLst/>
          </a:prstGeom>
          <a:solidFill>
            <a:srgbClr val="4472C4">
              <a:alpha val="60000"/>
            </a:srgbClr>
          </a:solidFill>
          <a:ln w="57150">
            <a:solidFill>
              <a:srgbClr val="4472C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>
                <a:solidFill>
                  <a:schemeClr val="tx1"/>
                </a:solidFill>
                <a:latin typeface="#9Slide06 DeathRattle BB" pitchFamily="2" charset="0"/>
              </a:rPr>
              <a:t>Củng</a:t>
            </a:r>
            <a:r>
              <a:rPr lang="en-US" sz="6600" b="1" dirty="0">
                <a:solidFill>
                  <a:schemeClr val="tx1"/>
                </a:solidFill>
                <a:latin typeface="#9Slide06 DeathRattle BB" pitchFamily="2" charset="0"/>
              </a:rPr>
              <a:t> </a:t>
            </a:r>
            <a:r>
              <a:rPr lang="en-US" sz="6600" b="1" dirty="0" err="1">
                <a:solidFill>
                  <a:schemeClr val="tx1"/>
                </a:solidFill>
                <a:latin typeface="#9Slide06 DeathRattle BB" pitchFamily="2" charset="0"/>
              </a:rPr>
              <a:t>cố</a:t>
            </a:r>
            <a:endParaRPr lang="en-US" sz="6600" b="1" dirty="0">
              <a:solidFill>
                <a:schemeClr val="tx1"/>
              </a:solidFill>
              <a:latin typeface="#9Slide06 DeathRattle BB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444240" y="1828800"/>
            <a:ext cx="2225040" cy="1874520"/>
          </a:xfrm>
          <a:prstGeom prst="roundRect">
            <a:avLst/>
          </a:prstGeom>
          <a:solidFill>
            <a:srgbClr val="F3E4A2">
              <a:alpha val="60000"/>
            </a:srgbClr>
          </a:solidFill>
          <a:ln w="57150">
            <a:solidFill>
              <a:srgbClr val="F3E4A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>
                <a:solidFill>
                  <a:schemeClr val="tx1"/>
                </a:solidFill>
                <a:latin typeface="#9Slide06 DeathRattle BB" pitchFamily="2" charset="0"/>
              </a:rPr>
              <a:t>Khám</a:t>
            </a:r>
            <a:r>
              <a:rPr lang="en-US" sz="6600" b="1" dirty="0">
                <a:solidFill>
                  <a:schemeClr val="tx1"/>
                </a:solidFill>
                <a:latin typeface="#9Slide06 DeathRattle BB" pitchFamily="2" charset="0"/>
              </a:rPr>
              <a:t> </a:t>
            </a:r>
            <a:r>
              <a:rPr lang="en-US" sz="6600" b="1" dirty="0" err="1">
                <a:solidFill>
                  <a:schemeClr val="tx1"/>
                </a:solidFill>
                <a:latin typeface="#9Slide06 DeathRattle BB" pitchFamily="2" charset="0"/>
              </a:rPr>
              <a:t>phá</a:t>
            </a:r>
            <a:endParaRPr lang="en-US" sz="6600" b="1" dirty="0">
              <a:solidFill>
                <a:schemeClr val="tx1"/>
              </a:solidFill>
              <a:latin typeface="#9Slide06 DeathRattle BB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79120" y="1828800"/>
            <a:ext cx="2209800" cy="1874520"/>
          </a:xfrm>
          <a:prstGeom prst="roundRect">
            <a:avLst/>
          </a:prstGeom>
          <a:solidFill>
            <a:srgbClr val="BC916F">
              <a:alpha val="60000"/>
            </a:srgbClr>
          </a:solidFill>
          <a:ln w="57150">
            <a:solidFill>
              <a:srgbClr val="BC916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>
                <a:solidFill>
                  <a:schemeClr val="tx1"/>
                </a:solidFill>
                <a:latin typeface="#9Slide06 DeathRattle BB" pitchFamily="2" charset="0"/>
              </a:rPr>
              <a:t>Khởi</a:t>
            </a:r>
            <a:r>
              <a:rPr lang="en-US" sz="6600" b="1" dirty="0">
                <a:solidFill>
                  <a:schemeClr val="tx1"/>
                </a:solidFill>
                <a:latin typeface="#9Slide06 DeathRattle BB" pitchFamily="2" charset="0"/>
              </a:rPr>
              <a:t> </a:t>
            </a:r>
            <a:r>
              <a:rPr lang="en-US" sz="6600" b="1" dirty="0" err="1">
                <a:solidFill>
                  <a:schemeClr val="tx1"/>
                </a:solidFill>
                <a:latin typeface="#9Slide06 DeathRattle BB" pitchFamily="2" charset="0"/>
              </a:rPr>
              <a:t>động</a:t>
            </a:r>
            <a:endParaRPr lang="en-US" sz="6600" b="1" dirty="0">
              <a:solidFill>
                <a:schemeClr val="tx1"/>
              </a:solidFill>
              <a:latin typeface="#9Slide06 DeathRattle BB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301740" y="1813560"/>
            <a:ext cx="2301240" cy="1874520"/>
          </a:xfrm>
          <a:prstGeom prst="roundRect">
            <a:avLst/>
          </a:prstGeom>
          <a:solidFill>
            <a:schemeClr val="accent6">
              <a:lumMod val="60000"/>
              <a:lumOff val="40000"/>
              <a:alpha val="60000"/>
            </a:schemeClr>
          </a:solidFill>
          <a:ln w="57150">
            <a:solidFill>
              <a:schemeClr val="accent6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>
                <a:solidFill>
                  <a:schemeClr val="tx1"/>
                </a:solidFill>
                <a:latin typeface="#9Slide06 DeathRattle BB" pitchFamily="2" charset="0"/>
              </a:rPr>
              <a:t>Vận</a:t>
            </a:r>
            <a:r>
              <a:rPr lang="en-US" sz="6600" b="1" dirty="0">
                <a:solidFill>
                  <a:schemeClr val="tx1"/>
                </a:solidFill>
                <a:latin typeface="#9Slide06 DeathRattle BB" pitchFamily="2" charset="0"/>
              </a:rPr>
              <a:t> </a:t>
            </a:r>
            <a:r>
              <a:rPr lang="en-US" sz="6600" b="1" dirty="0" err="1">
                <a:solidFill>
                  <a:schemeClr val="tx1"/>
                </a:solidFill>
                <a:latin typeface="#9Slide06 DeathRattle BB" pitchFamily="2" charset="0"/>
              </a:rPr>
              <a:t>dụng</a:t>
            </a:r>
            <a:endParaRPr lang="en-US" sz="6600" b="1" dirty="0">
              <a:solidFill>
                <a:schemeClr val="tx1"/>
              </a:solidFill>
              <a:latin typeface="#9Slide06 DeathRattle BB" pitchFamily="2" charset="0"/>
            </a:endParaRPr>
          </a:p>
        </p:txBody>
      </p:sp>
      <p:pic>
        <p:nvPicPr>
          <p:cNvPr id="1028" name="Picture 4" descr="C:\Users\HP\Desktop\tom-and-jerry-png-5a37806a503769.0305191615135867943286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6444">
                        <a14:foregroundMark x1="19111" y1="24643" x2="26000" y2="35714"/>
                        <a14:foregroundMark x1="45778" y1="54286" x2="42000" y2="73929"/>
                        <a14:foregroundMark x1="27111" y1="56786" x2="26222" y2="81071"/>
                        <a14:foregroundMark x1="32000" y1="90000" x2="50000" y2="92857"/>
                        <a14:foregroundMark x1="66889" y1="88214" x2="84000" y2="90714"/>
                        <a14:foregroundMark x1="74222" y1="43929" x2="81556" y2="3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5130" y="1405549"/>
            <a:ext cx="4838700" cy="3010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HP\Desktop\kisspng-jerry-mouse-tom-cat-tom-and-jerry-clip-art-tom-and-jerry-5abeaa57e7a1f7.499238421522444887948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696" l="111" r="100000">
                        <a14:foregroundMark x1="71556" y1="33913" x2="81556" y2="273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9094" flipH="1">
            <a:off x="5814909" y="3667098"/>
            <a:ext cx="2322057" cy="1376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4474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7.40741E-7 L 0.13112 0.00232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49" y="116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5" presetClass="path" presetSubtype="0" accel="50000" decel="50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Motion origin="layout" path="M -3.95833E-6 4.44444E-6 L -1.05742 0.8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878" y="4000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35" presetClass="path" presetSubtype="0" accel="50000" decel="50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Motion origin="layout" path="M 4.58333E-6 -3.7037E-6 L -0.89115 0.64676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557" y="32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6" grpId="1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847</TotalTime>
  <Words>993</Words>
  <Application>Microsoft Office PowerPoint</Application>
  <PresentationFormat>Widescreen</PresentationFormat>
  <Paragraphs>123</Paragraphs>
  <Slides>38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5" baseType="lpstr">
      <vt:lpstr>Calibri</vt:lpstr>
      <vt:lpstr>Arial</vt:lpstr>
      <vt:lpstr>#9Slide06 DeathRattle BB</vt:lpstr>
      <vt:lpstr>Calibri Light</vt:lpstr>
      <vt:lpstr>#9Slide03 AmpleSoft Bold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Hoạt động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Hoạt động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Hoạt động 3</vt:lpstr>
      <vt:lpstr>PowerPoint Presentation</vt:lpstr>
      <vt:lpstr>PowerPoint Presentation</vt:lpstr>
      <vt:lpstr>PowerPoint Presentation</vt:lpstr>
      <vt:lpstr>PowerPoint Presentation</vt:lpstr>
      <vt:lpstr>Hoạt động 4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HẢOHO</dc:creator>
  <cp:keywords>MĂNGNONHAO</cp:keywords>
  <cp:lastModifiedBy>Lan Anh Dương</cp:lastModifiedBy>
  <cp:revision>88</cp:revision>
  <dcterms:created xsi:type="dcterms:W3CDTF">2021-07-15T03:07:07Z</dcterms:created>
  <dcterms:modified xsi:type="dcterms:W3CDTF">2023-07-23T09:34:30Z</dcterms:modified>
</cp:coreProperties>
</file>