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83" r:id="rId3"/>
    <p:sldId id="284" r:id="rId4"/>
    <p:sldId id="310" r:id="rId5"/>
    <p:sldId id="285" r:id="rId6"/>
    <p:sldId id="258" r:id="rId7"/>
    <p:sldId id="260" r:id="rId8"/>
    <p:sldId id="287" r:id="rId9"/>
    <p:sldId id="269" r:id="rId10"/>
    <p:sldId id="288" r:id="rId11"/>
    <p:sldId id="289" r:id="rId12"/>
    <p:sldId id="312" r:id="rId13"/>
    <p:sldId id="290" r:id="rId14"/>
    <p:sldId id="292" r:id="rId15"/>
    <p:sldId id="293" r:id="rId16"/>
    <p:sldId id="294" r:id="rId17"/>
    <p:sldId id="264" r:id="rId18"/>
    <p:sldId id="297" r:id="rId19"/>
    <p:sldId id="296" r:id="rId20"/>
    <p:sldId id="301" r:id="rId21"/>
    <p:sldId id="298" r:id="rId22"/>
    <p:sldId id="299" r:id="rId23"/>
    <p:sldId id="300" r:id="rId24"/>
    <p:sldId id="302" r:id="rId25"/>
    <p:sldId id="286" r:id="rId26"/>
    <p:sldId id="303" r:id="rId27"/>
    <p:sldId id="304" r:id="rId28"/>
    <p:sldId id="305" r:id="rId29"/>
    <p:sldId id="281" r:id="rId30"/>
    <p:sldId id="311" r:id="rId31"/>
    <p:sldId id="306" r:id="rId32"/>
    <p:sldId id="282" r:id="rId33"/>
    <p:sldId id="307" r:id="rId34"/>
    <p:sldId id="308" r:id="rId35"/>
    <p:sldId id="309" r:id="rId36"/>
  </p:sldIdLst>
  <p:sldSz cx="12192000" cy="6858000"/>
  <p:notesSz cx="6858000" cy="9144000"/>
  <p:embeddedFontLst>
    <p:embeddedFont>
      <p:font typeface="等线" panose="02010600030101010101" pitchFamily="2" charset="-122"/>
      <p:regular r:id="rId38"/>
      <p:bold r:id="rId39"/>
    </p:embeddedFont>
    <p:embeddedFont>
      <p:font typeface="等线 Light" panose="02010600030101010101" pitchFamily="2" charset="-122"/>
      <p:regular r:id="rId40"/>
    </p:embeddedFont>
    <p:embeddedFont>
      <p:font typeface="Arial Black" panose="020B0A04020102020204" pitchFamily="34" charset="0"/>
      <p:bold r:id="rId41"/>
    </p:embeddedFont>
    <p:embeddedFont>
      <p:font typeface="UTM Arruba KT" panose="02040603050506020204" pitchFamily="18" charset="0"/>
      <p:regular r:id="rId42"/>
    </p:embeddedFont>
    <p:embeddedFont>
      <p:font typeface="UTM Fleur" panose="02040403050506020204" pitchFamily="18" charset="0"/>
      <p:regular r:id="rId43"/>
    </p:embeddedFont>
    <p:embeddedFont>
      <p:font typeface="UTM French Vanilla" panose="02040603050506020204" pitchFamily="18" charset="0"/>
      <p:regular r:id="rId44"/>
    </p:embeddedFont>
  </p:embeddedFontLst>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789B"/>
    <a:srgbClr val="016A2D"/>
    <a:srgbClr val="331B3D"/>
    <a:srgbClr val="D9317E"/>
    <a:srgbClr val="F95D07"/>
    <a:srgbClr val="6B2400"/>
    <a:srgbClr val="76A540"/>
    <a:srgbClr val="F6B2CD"/>
    <a:srgbClr val="C278A4"/>
    <a:srgbClr val="D4E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p:scale>
          <a:sx n="75" d="100"/>
          <a:sy n="75" d="100"/>
        </p:scale>
        <p:origin x="1914" y="58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A21C8-6FFB-4366-9532-A40E58B762F4}" type="datetimeFigureOut">
              <a:rPr lang="zh-CN" altLang="en-US" smtClean="0"/>
              <a:t>2022/1/9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B207B-5037-4523-94F5-994A45A60A57}" type="slidenum">
              <a:rPr lang="zh-CN" altLang="en-US" smtClean="0"/>
              <a:t>‹#›</a:t>
            </a:fld>
            <a:endParaRPr lang="zh-CN" altLang="en-US"/>
          </a:p>
        </p:txBody>
      </p:sp>
    </p:spTree>
    <p:extLst>
      <p:ext uri="{BB962C8B-B14F-4D97-AF65-F5344CB8AC3E}">
        <p14:creationId xmlns:p14="http://schemas.microsoft.com/office/powerpoint/2010/main" val="1963553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a:t>
            </a:fld>
            <a:endParaRPr lang="zh-CN" altLang="en-US"/>
          </a:p>
        </p:txBody>
      </p:sp>
    </p:spTree>
    <p:extLst>
      <p:ext uri="{BB962C8B-B14F-4D97-AF65-F5344CB8AC3E}">
        <p14:creationId xmlns:p14="http://schemas.microsoft.com/office/powerpoint/2010/main" val="164085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10</a:t>
            </a:fld>
            <a:endParaRPr lang="zh-CN" altLang="en-US"/>
          </a:p>
        </p:txBody>
      </p:sp>
    </p:spTree>
    <p:extLst>
      <p:ext uri="{BB962C8B-B14F-4D97-AF65-F5344CB8AC3E}">
        <p14:creationId xmlns:p14="http://schemas.microsoft.com/office/powerpoint/2010/main" val="332669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11</a:t>
            </a:fld>
            <a:endParaRPr lang="zh-CN" altLang="en-US"/>
          </a:p>
        </p:txBody>
      </p:sp>
    </p:spTree>
    <p:extLst>
      <p:ext uri="{BB962C8B-B14F-4D97-AF65-F5344CB8AC3E}">
        <p14:creationId xmlns:p14="http://schemas.microsoft.com/office/powerpoint/2010/main" val="58362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13</a:t>
            </a:fld>
            <a:endParaRPr lang="zh-CN" altLang="en-US"/>
          </a:p>
        </p:txBody>
      </p:sp>
    </p:spTree>
    <p:extLst>
      <p:ext uri="{BB962C8B-B14F-4D97-AF65-F5344CB8AC3E}">
        <p14:creationId xmlns:p14="http://schemas.microsoft.com/office/powerpoint/2010/main" val="1997046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14</a:t>
            </a:fld>
            <a:endParaRPr lang="zh-CN" altLang="en-US"/>
          </a:p>
        </p:txBody>
      </p:sp>
    </p:spTree>
    <p:extLst>
      <p:ext uri="{BB962C8B-B14F-4D97-AF65-F5344CB8AC3E}">
        <p14:creationId xmlns:p14="http://schemas.microsoft.com/office/powerpoint/2010/main" val="1194109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15</a:t>
            </a:fld>
            <a:endParaRPr lang="zh-CN" altLang="en-US"/>
          </a:p>
        </p:txBody>
      </p:sp>
    </p:spTree>
    <p:extLst>
      <p:ext uri="{BB962C8B-B14F-4D97-AF65-F5344CB8AC3E}">
        <p14:creationId xmlns:p14="http://schemas.microsoft.com/office/powerpoint/2010/main" val="939927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16</a:t>
            </a:fld>
            <a:endParaRPr lang="zh-CN" altLang="en-US"/>
          </a:p>
        </p:txBody>
      </p:sp>
    </p:spTree>
    <p:extLst>
      <p:ext uri="{BB962C8B-B14F-4D97-AF65-F5344CB8AC3E}">
        <p14:creationId xmlns:p14="http://schemas.microsoft.com/office/powerpoint/2010/main" val="1395558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17</a:t>
            </a:fld>
            <a:endParaRPr lang="zh-CN" altLang="en-US"/>
          </a:p>
        </p:txBody>
      </p:sp>
    </p:spTree>
    <p:extLst>
      <p:ext uri="{BB962C8B-B14F-4D97-AF65-F5344CB8AC3E}">
        <p14:creationId xmlns:p14="http://schemas.microsoft.com/office/powerpoint/2010/main" val="3677868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18</a:t>
            </a:fld>
            <a:endParaRPr lang="zh-CN" altLang="en-US"/>
          </a:p>
        </p:txBody>
      </p:sp>
    </p:spTree>
    <p:extLst>
      <p:ext uri="{BB962C8B-B14F-4D97-AF65-F5344CB8AC3E}">
        <p14:creationId xmlns:p14="http://schemas.microsoft.com/office/powerpoint/2010/main" val="2160033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19</a:t>
            </a:fld>
            <a:endParaRPr lang="zh-CN" altLang="en-US"/>
          </a:p>
        </p:txBody>
      </p:sp>
    </p:spTree>
    <p:extLst>
      <p:ext uri="{BB962C8B-B14F-4D97-AF65-F5344CB8AC3E}">
        <p14:creationId xmlns:p14="http://schemas.microsoft.com/office/powerpoint/2010/main" val="257455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20</a:t>
            </a:fld>
            <a:endParaRPr lang="zh-CN" altLang="en-US"/>
          </a:p>
        </p:txBody>
      </p:sp>
    </p:spTree>
    <p:extLst>
      <p:ext uri="{BB962C8B-B14F-4D97-AF65-F5344CB8AC3E}">
        <p14:creationId xmlns:p14="http://schemas.microsoft.com/office/powerpoint/2010/main" val="398028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a:t>
            </a:fld>
            <a:endParaRPr lang="zh-CN" altLang="en-US"/>
          </a:p>
        </p:txBody>
      </p:sp>
    </p:spTree>
    <p:extLst>
      <p:ext uri="{BB962C8B-B14F-4D97-AF65-F5344CB8AC3E}">
        <p14:creationId xmlns:p14="http://schemas.microsoft.com/office/powerpoint/2010/main" val="1541217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21</a:t>
            </a:fld>
            <a:endParaRPr lang="zh-CN" altLang="en-US"/>
          </a:p>
        </p:txBody>
      </p:sp>
    </p:spTree>
    <p:extLst>
      <p:ext uri="{BB962C8B-B14F-4D97-AF65-F5344CB8AC3E}">
        <p14:creationId xmlns:p14="http://schemas.microsoft.com/office/powerpoint/2010/main" val="2209494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22</a:t>
            </a:fld>
            <a:endParaRPr lang="zh-CN" altLang="en-US"/>
          </a:p>
        </p:txBody>
      </p:sp>
    </p:spTree>
    <p:extLst>
      <p:ext uri="{BB962C8B-B14F-4D97-AF65-F5344CB8AC3E}">
        <p14:creationId xmlns:p14="http://schemas.microsoft.com/office/powerpoint/2010/main" val="2856198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23</a:t>
            </a:fld>
            <a:endParaRPr lang="zh-CN" altLang="en-US"/>
          </a:p>
        </p:txBody>
      </p:sp>
    </p:spTree>
    <p:extLst>
      <p:ext uri="{BB962C8B-B14F-4D97-AF65-F5344CB8AC3E}">
        <p14:creationId xmlns:p14="http://schemas.microsoft.com/office/powerpoint/2010/main" val="2945542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24</a:t>
            </a:fld>
            <a:endParaRPr lang="zh-CN" altLang="en-US"/>
          </a:p>
        </p:txBody>
      </p:sp>
    </p:spTree>
    <p:extLst>
      <p:ext uri="{BB962C8B-B14F-4D97-AF65-F5344CB8AC3E}">
        <p14:creationId xmlns:p14="http://schemas.microsoft.com/office/powerpoint/2010/main" val="168197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25</a:t>
            </a:fld>
            <a:endParaRPr lang="zh-CN" altLang="en-US"/>
          </a:p>
        </p:txBody>
      </p:sp>
    </p:spTree>
    <p:extLst>
      <p:ext uri="{BB962C8B-B14F-4D97-AF65-F5344CB8AC3E}">
        <p14:creationId xmlns:p14="http://schemas.microsoft.com/office/powerpoint/2010/main" val="1294640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26</a:t>
            </a:fld>
            <a:endParaRPr lang="zh-CN" altLang="en-US"/>
          </a:p>
        </p:txBody>
      </p:sp>
    </p:spTree>
    <p:extLst>
      <p:ext uri="{BB962C8B-B14F-4D97-AF65-F5344CB8AC3E}">
        <p14:creationId xmlns:p14="http://schemas.microsoft.com/office/powerpoint/2010/main" val="15078526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27</a:t>
            </a:fld>
            <a:endParaRPr lang="zh-CN" altLang="en-US"/>
          </a:p>
        </p:txBody>
      </p:sp>
    </p:spTree>
    <p:extLst>
      <p:ext uri="{BB962C8B-B14F-4D97-AF65-F5344CB8AC3E}">
        <p14:creationId xmlns:p14="http://schemas.microsoft.com/office/powerpoint/2010/main" val="1536586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28</a:t>
            </a:fld>
            <a:endParaRPr lang="zh-CN" altLang="en-US"/>
          </a:p>
        </p:txBody>
      </p:sp>
    </p:spTree>
    <p:extLst>
      <p:ext uri="{BB962C8B-B14F-4D97-AF65-F5344CB8AC3E}">
        <p14:creationId xmlns:p14="http://schemas.microsoft.com/office/powerpoint/2010/main" val="12203211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34</a:t>
            </a:fld>
            <a:endParaRPr lang="zh-CN" altLang="en-US"/>
          </a:p>
        </p:txBody>
      </p:sp>
    </p:spTree>
    <p:extLst>
      <p:ext uri="{BB962C8B-B14F-4D97-AF65-F5344CB8AC3E}">
        <p14:creationId xmlns:p14="http://schemas.microsoft.com/office/powerpoint/2010/main" val="3575009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35</a:t>
            </a:fld>
            <a:endParaRPr lang="zh-CN" altLang="en-US"/>
          </a:p>
        </p:txBody>
      </p:sp>
    </p:spTree>
    <p:extLst>
      <p:ext uri="{BB962C8B-B14F-4D97-AF65-F5344CB8AC3E}">
        <p14:creationId xmlns:p14="http://schemas.microsoft.com/office/powerpoint/2010/main" val="2824011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3</a:t>
            </a:fld>
            <a:endParaRPr lang="zh-CN" altLang="en-US"/>
          </a:p>
        </p:txBody>
      </p:sp>
    </p:spTree>
    <p:extLst>
      <p:ext uri="{BB962C8B-B14F-4D97-AF65-F5344CB8AC3E}">
        <p14:creationId xmlns:p14="http://schemas.microsoft.com/office/powerpoint/2010/main" val="4214544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4</a:t>
            </a:fld>
            <a:endParaRPr lang="zh-CN" altLang="en-US"/>
          </a:p>
        </p:txBody>
      </p:sp>
    </p:spTree>
    <p:extLst>
      <p:ext uri="{BB962C8B-B14F-4D97-AF65-F5344CB8AC3E}">
        <p14:creationId xmlns:p14="http://schemas.microsoft.com/office/powerpoint/2010/main" val="4288109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5</a:t>
            </a:fld>
            <a:endParaRPr lang="zh-CN" altLang="en-US"/>
          </a:p>
        </p:txBody>
      </p:sp>
    </p:spTree>
    <p:extLst>
      <p:ext uri="{BB962C8B-B14F-4D97-AF65-F5344CB8AC3E}">
        <p14:creationId xmlns:p14="http://schemas.microsoft.com/office/powerpoint/2010/main" val="3490199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6</a:t>
            </a:fld>
            <a:endParaRPr lang="zh-CN" altLang="en-US"/>
          </a:p>
        </p:txBody>
      </p:sp>
    </p:spTree>
    <p:extLst>
      <p:ext uri="{BB962C8B-B14F-4D97-AF65-F5344CB8AC3E}">
        <p14:creationId xmlns:p14="http://schemas.microsoft.com/office/powerpoint/2010/main" val="747737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7</a:t>
            </a:fld>
            <a:endParaRPr lang="zh-CN" altLang="en-US"/>
          </a:p>
        </p:txBody>
      </p:sp>
    </p:spTree>
    <p:extLst>
      <p:ext uri="{BB962C8B-B14F-4D97-AF65-F5344CB8AC3E}">
        <p14:creationId xmlns:p14="http://schemas.microsoft.com/office/powerpoint/2010/main" val="2627820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8</a:t>
            </a:fld>
            <a:endParaRPr lang="zh-CN" altLang="en-US"/>
          </a:p>
        </p:txBody>
      </p:sp>
    </p:spTree>
    <p:extLst>
      <p:ext uri="{BB962C8B-B14F-4D97-AF65-F5344CB8AC3E}">
        <p14:creationId xmlns:p14="http://schemas.microsoft.com/office/powerpoint/2010/main" val="2816321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6BB207B-5037-4523-94F5-994A45A60A57}" type="slidenum">
              <a:rPr lang="zh-CN" altLang="en-US" smtClean="0"/>
              <a:t>9</a:t>
            </a:fld>
            <a:endParaRPr lang="zh-CN" altLang="en-US"/>
          </a:p>
        </p:txBody>
      </p:sp>
    </p:spTree>
    <p:extLst>
      <p:ext uri="{BB962C8B-B14F-4D97-AF65-F5344CB8AC3E}">
        <p14:creationId xmlns:p14="http://schemas.microsoft.com/office/powerpoint/2010/main" val="1227683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92CCE8-4D22-4258-A60A-FCA8F263D4B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A21F63E-7377-4921-A90A-6F1D16F0C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2678A7C-780F-4C3A-87E5-5671EAFC1FCC}"/>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5" name="页脚占位符 4">
            <a:extLst>
              <a:ext uri="{FF2B5EF4-FFF2-40B4-BE49-F238E27FC236}">
                <a16:creationId xmlns:a16="http://schemas.microsoft.com/office/drawing/2014/main" id="{44DBBC76-A2E0-4352-84C1-7C78E9F9D48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2725FFB-AFDE-49FB-BD99-140D2F8C5D71}"/>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03823478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848353-C1DA-4150-8C41-D4E788C4D0B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9ED8B29-4CEC-44AA-AF35-B39BDFFBD71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3B9120C-5265-4373-B6FD-19E19840A560}"/>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5" name="页脚占位符 4">
            <a:extLst>
              <a:ext uri="{FF2B5EF4-FFF2-40B4-BE49-F238E27FC236}">
                <a16:creationId xmlns:a16="http://schemas.microsoft.com/office/drawing/2014/main" id="{3A3D2033-EA33-4B4B-8591-3F6825E4B94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BCEE62A-6338-47A8-A363-C7CB455DCA9E}"/>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179491940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669512" y="566664"/>
            <a:ext cx="10852977" cy="5724673"/>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635" t="10561" b="66790"/>
          <a:stretch/>
        </p:blipFill>
        <p:spPr>
          <a:xfrm>
            <a:off x="10362184" y="290013"/>
            <a:ext cx="1160304" cy="2270220"/>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1" y="-193685"/>
            <a:ext cx="1331495" cy="2605167"/>
          </a:xfrm>
          <a:prstGeom prst="rect">
            <a:avLst/>
          </a:prstGeom>
        </p:spPr>
      </p:pic>
    </p:spTree>
    <p:extLst>
      <p:ext uri="{BB962C8B-B14F-4D97-AF65-F5344CB8AC3E}">
        <p14:creationId xmlns:p14="http://schemas.microsoft.com/office/powerpoint/2010/main" val="396363611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45029" y="167641"/>
            <a:ext cx="11901942" cy="652272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635" t="10561" b="66790"/>
          <a:stretch/>
        </p:blipFill>
        <p:spPr>
          <a:xfrm>
            <a:off x="11107398" y="-58035"/>
            <a:ext cx="939573" cy="1838344"/>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38349" y="-333102"/>
            <a:ext cx="1331495" cy="2605167"/>
          </a:xfrm>
          <a:prstGeom prst="rect">
            <a:avLst/>
          </a:prstGeom>
        </p:spPr>
      </p:pic>
    </p:spTree>
    <p:extLst>
      <p:ext uri="{BB962C8B-B14F-4D97-AF65-F5344CB8AC3E}">
        <p14:creationId xmlns:p14="http://schemas.microsoft.com/office/powerpoint/2010/main" val="378764627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45029" y="167641"/>
            <a:ext cx="11901942" cy="652272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a:extLst>
              <a:ext uri="{FF2B5EF4-FFF2-40B4-BE49-F238E27FC236}">
                <a16:creationId xmlns:a16="http://schemas.microsoft.com/office/drawing/2014/main" id="{2116C99A-D246-4017-9AB5-91D864F9516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82635" t="10561" b="66790"/>
          <a:stretch/>
        </p:blipFill>
        <p:spPr>
          <a:xfrm>
            <a:off x="11107398" y="-58035"/>
            <a:ext cx="939573" cy="1838344"/>
          </a:xfrm>
          <a:prstGeom prst="rect">
            <a:avLst/>
          </a:prstGeom>
        </p:spPr>
      </p:pic>
      <p:pic>
        <p:nvPicPr>
          <p:cNvPr id="13" name="图片 12">
            <a:extLst>
              <a:ext uri="{FF2B5EF4-FFF2-40B4-BE49-F238E27FC236}">
                <a16:creationId xmlns:a16="http://schemas.microsoft.com/office/drawing/2014/main" id="{E407D10C-75DA-4DD5-9FE4-420AFFC4EFB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2635" t="10561" b="66790"/>
          <a:stretch/>
        </p:blipFill>
        <p:spPr>
          <a:xfrm flipH="1">
            <a:off x="38349" y="-333102"/>
            <a:ext cx="1331495" cy="2605167"/>
          </a:xfrm>
          <a:prstGeom prst="rect">
            <a:avLst/>
          </a:prstGeom>
        </p:spPr>
      </p:pic>
    </p:spTree>
    <p:extLst>
      <p:ext uri="{BB962C8B-B14F-4D97-AF65-F5344CB8AC3E}">
        <p14:creationId xmlns:p14="http://schemas.microsoft.com/office/powerpoint/2010/main" val="62996859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669512" y="566664"/>
            <a:ext cx="10852977" cy="5724673"/>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spTree>
    <p:extLst>
      <p:ext uri="{BB962C8B-B14F-4D97-AF65-F5344CB8AC3E}">
        <p14:creationId xmlns:p14="http://schemas.microsoft.com/office/powerpoint/2010/main" val="171293416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竖排标题与文本">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2B978FD-F0B9-4581-B7B8-838D064F56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39D94EC1-DC50-44C3-9F94-46D84CCEA1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6567"/>
          <a:stretch/>
        </p:blipFill>
        <p:spPr>
          <a:xfrm>
            <a:off x="-555617" y="3126896"/>
            <a:ext cx="13183737" cy="3759958"/>
          </a:xfrm>
          <a:prstGeom prst="rect">
            <a:avLst/>
          </a:prstGeom>
        </p:spPr>
      </p:pic>
      <p:sp>
        <p:nvSpPr>
          <p:cNvPr id="9" name="矩形 8">
            <a:extLst>
              <a:ext uri="{FF2B5EF4-FFF2-40B4-BE49-F238E27FC236}">
                <a16:creationId xmlns:a16="http://schemas.microsoft.com/office/drawing/2014/main" id="{DB58F3EC-A81D-4B5A-9454-B2F90E640594}"/>
              </a:ext>
            </a:extLst>
          </p:cNvPr>
          <p:cNvSpPr/>
          <p:nvPr userDrawn="1"/>
        </p:nvSpPr>
        <p:spPr>
          <a:xfrm>
            <a:off x="171452" y="303951"/>
            <a:ext cx="11849098" cy="6250100"/>
          </a:xfrm>
          <a:prstGeom prst="rect">
            <a:avLst/>
          </a:prstGeom>
          <a:gradFill>
            <a:gsLst>
              <a:gs pos="0">
                <a:srgbClr val="DFEED3"/>
              </a:gs>
              <a:gs pos="100000">
                <a:srgbClr val="EFF6EC"/>
              </a:gs>
            </a:gsLst>
            <a:lin ang="5400000" scaled="1"/>
          </a:gradFill>
          <a:ln w="25400">
            <a:solidFill>
              <a:srgbClr val="A5B057">
                <a:alpha val="23000"/>
              </a:srgbClr>
            </a:solid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16B589BE-8522-451B-8989-2D774E49C60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spTree>
    <p:extLst>
      <p:ext uri="{BB962C8B-B14F-4D97-AF65-F5344CB8AC3E}">
        <p14:creationId xmlns:p14="http://schemas.microsoft.com/office/powerpoint/2010/main" val="181113554"/>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871FBF-8387-43B8-BD24-268E77F625E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E4D2497-36E1-4527-A1E7-F39F953FD01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30A5AF-3838-42E9-9BA5-C7F00974E36F}"/>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5" name="页脚占位符 4">
            <a:extLst>
              <a:ext uri="{FF2B5EF4-FFF2-40B4-BE49-F238E27FC236}">
                <a16:creationId xmlns:a16="http://schemas.microsoft.com/office/drawing/2014/main" id="{AB996624-8D9D-478A-A07C-7127A02DA9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458475D-7293-476C-99D3-F2BE46C9AC2E}"/>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66337611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0247E3-EC80-4972-AE43-D18C86EAFB2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8B3CAC2-F34E-417F-9484-28FF91ACD8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415D26A-1268-4389-AB9E-B99B055D97C5}"/>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5" name="页脚占位符 4">
            <a:extLst>
              <a:ext uri="{FF2B5EF4-FFF2-40B4-BE49-F238E27FC236}">
                <a16:creationId xmlns:a16="http://schemas.microsoft.com/office/drawing/2014/main" id="{6CE2F11C-AA39-4F88-A7FA-2DED22CE647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515FBD2-71B0-4EA6-AAEC-83139609DD57}"/>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387593012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2977C0-068E-4BA5-9E3F-2D81482EE01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AE80A24-F26B-45ED-BE7A-7E1B54B878C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2F21220-1B8A-4402-8F27-F345A7B4229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CEFCE6-6E36-40FB-A523-0A23278B922E}"/>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6" name="页脚占位符 5">
            <a:extLst>
              <a:ext uri="{FF2B5EF4-FFF2-40B4-BE49-F238E27FC236}">
                <a16:creationId xmlns:a16="http://schemas.microsoft.com/office/drawing/2014/main" id="{1E0A735D-AC25-4362-AA32-884CC49C8A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452182F-4530-4B3D-8785-797147943D88}"/>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315732917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3C1B79-C369-43F0-9993-D72F0C00708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3FAC15E-D76A-4188-B81B-58730F781F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8399402-71F9-46B3-8C0E-04D493E896B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0B3AC2-ECAA-4D7B-A727-B116D73B7F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84FCF26-B811-44DE-A02F-C7615CAC963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8402A1F-5D24-481E-BB0F-C1C3C09F27E4}"/>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8" name="页脚占位符 7">
            <a:extLst>
              <a:ext uri="{FF2B5EF4-FFF2-40B4-BE49-F238E27FC236}">
                <a16:creationId xmlns:a16="http://schemas.microsoft.com/office/drawing/2014/main" id="{EBF12C6D-CF29-40A9-A988-ED460A6C979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D371CEC-7099-4CFC-8AF4-942260D65BB7}"/>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52655974"/>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13AE88-4247-45C1-A988-79FB258FE36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6AB6ABE-27A0-4CC6-A799-A04FE4C20E82}"/>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4" name="页脚占位符 3">
            <a:extLst>
              <a:ext uri="{FF2B5EF4-FFF2-40B4-BE49-F238E27FC236}">
                <a16:creationId xmlns:a16="http://schemas.microsoft.com/office/drawing/2014/main" id="{30A7CDFC-B15A-4E1A-AA7E-79E2EE7AA16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49566A9-173C-43B8-A9E9-3BB6286A2D2B}"/>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42849871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288F6AF-150D-40C9-8463-E950D96779C1}"/>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3" name="页脚占位符 2">
            <a:extLst>
              <a:ext uri="{FF2B5EF4-FFF2-40B4-BE49-F238E27FC236}">
                <a16:creationId xmlns:a16="http://schemas.microsoft.com/office/drawing/2014/main" id="{0F53D3C8-0E36-4A13-B7DC-5829143EB37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DCD16A5-E857-4011-8F96-D2959493BF59}"/>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178824136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13F05C-34AB-4781-BB36-556B22B4859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D53B172-5563-4491-A8CA-95867FA0A8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0F28215-0CE4-4124-814C-17940F15D9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093FC93-2004-4258-8DBD-CB00166B0421}"/>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6" name="页脚占位符 5">
            <a:extLst>
              <a:ext uri="{FF2B5EF4-FFF2-40B4-BE49-F238E27FC236}">
                <a16:creationId xmlns:a16="http://schemas.microsoft.com/office/drawing/2014/main" id="{F3247A3C-B72F-40FA-94D8-EA680E91C21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3E46970-51BB-405D-8D8B-7C7506283EEF}"/>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211813425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6A9031-5302-47D8-9E12-9F7825D2D5C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920AAD0-C20A-42CB-99F9-CCC0AB7F11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727EF6A-F10C-4791-BF67-F76F293F8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BB19951-52C5-4543-BA6B-59DA0A818AF4}"/>
              </a:ext>
            </a:extLst>
          </p:cNvPr>
          <p:cNvSpPr>
            <a:spLocks noGrp="1"/>
          </p:cNvSpPr>
          <p:nvPr>
            <p:ph type="dt" sz="half" idx="10"/>
          </p:nvPr>
        </p:nvSpPr>
        <p:spPr/>
        <p:txBody>
          <a:bodyPr/>
          <a:lstStyle/>
          <a:p>
            <a:fld id="{79BA3EFA-99A2-4592-B651-C3E5C3BCC447}" type="datetimeFigureOut">
              <a:rPr lang="zh-CN" altLang="en-US" smtClean="0"/>
              <a:t>2022/1/9</a:t>
            </a:fld>
            <a:endParaRPr lang="zh-CN" altLang="en-US"/>
          </a:p>
        </p:txBody>
      </p:sp>
      <p:sp>
        <p:nvSpPr>
          <p:cNvPr id="6" name="页脚占位符 5">
            <a:extLst>
              <a:ext uri="{FF2B5EF4-FFF2-40B4-BE49-F238E27FC236}">
                <a16:creationId xmlns:a16="http://schemas.microsoft.com/office/drawing/2014/main" id="{307DFA1D-5711-42AC-A000-A6204E0320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7DA30A3-924E-4C42-834D-1ADA94C084FB}"/>
              </a:ext>
            </a:extLst>
          </p:cNvPr>
          <p:cNvSpPr>
            <a:spLocks noGrp="1"/>
          </p:cNvSpPr>
          <p:nvPr>
            <p:ph type="sldNum" sz="quarter" idx="12"/>
          </p:nvPr>
        </p:nvSpPr>
        <p:spPr/>
        <p:txBody>
          <a:bodyPr/>
          <a:lstStyle/>
          <a:p>
            <a:fld id="{3F1E3693-CCA8-4A6B-BC97-A4E4CDF5AC35}" type="slidenum">
              <a:rPr lang="zh-CN" altLang="en-US" smtClean="0"/>
              <a:t>‹#›</a:t>
            </a:fld>
            <a:endParaRPr lang="zh-CN" altLang="en-US"/>
          </a:p>
        </p:txBody>
      </p:sp>
    </p:spTree>
    <p:extLst>
      <p:ext uri="{BB962C8B-B14F-4D97-AF65-F5344CB8AC3E}">
        <p14:creationId xmlns:p14="http://schemas.microsoft.com/office/powerpoint/2010/main" val="111385769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C258741C-C376-4073-85CC-C05A477950A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BAFC74-D1D5-48F7-9B61-A210E378D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534300C-A171-4EC7-9144-74AC4CC58E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49AAC3-DE2B-4F90-8A84-3AAEA341BC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A3EFA-99A2-4592-B651-C3E5C3BCC447}" type="datetimeFigureOut">
              <a:rPr lang="zh-CN" altLang="en-US" smtClean="0"/>
              <a:t>2022/1/9</a:t>
            </a:fld>
            <a:endParaRPr lang="zh-CN" altLang="en-US"/>
          </a:p>
        </p:txBody>
      </p:sp>
      <p:sp>
        <p:nvSpPr>
          <p:cNvPr id="5" name="页脚占位符 4">
            <a:extLst>
              <a:ext uri="{FF2B5EF4-FFF2-40B4-BE49-F238E27FC236}">
                <a16:creationId xmlns:a16="http://schemas.microsoft.com/office/drawing/2014/main" id="{6C2BE5B0-20BB-4EE1-8075-3B44A372D7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6DA65FFB-E861-4EF2-80BA-C57E194D4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E3693-CCA8-4A6B-BC97-A4E4CDF5AC35}" type="slidenum">
              <a:rPr lang="zh-CN" altLang="en-US" smtClean="0"/>
              <a:t>‹#›</a:t>
            </a:fld>
            <a:endParaRPr lang="zh-CN" altLang="en-US"/>
          </a:p>
        </p:txBody>
      </p:sp>
      <p:sp>
        <p:nvSpPr>
          <p:cNvPr id="18" name="Oval 17">
            <a:extLst>
              <a:ext uri="{FF2B5EF4-FFF2-40B4-BE49-F238E27FC236}">
                <a16:creationId xmlns:a16="http://schemas.microsoft.com/office/drawing/2014/main" id="{AEE4C28C-807C-4646-852E-48244D8406A6}"/>
              </a:ext>
            </a:extLst>
          </p:cNvPr>
          <p:cNvSpPr>
            <a:spLocks noChangeAspect="1"/>
          </p:cNvSpPr>
          <p:nvPr userDrawn="1">
            <p:custDataLst>
              <p:tags r:id="rId17"/>
            </p:custDataLst>
          </p:nvPr>
        </p:nvSpPr>
        <p:spPr>
          <a:xfrm>
            <a:off x="-10441858" y="-6341806"/>
            <a:ext cx="1592825" cy="1592825"/>
          </a:xfrm>
          <a:prstGeom prst="ellipse">
            <a:avLst/>
          </a:prstGeom>
          <a:blipFill dpi="0" rotWithShape="0">
            <a:blip r:embed="rId19">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4ECFD9F-D714-44D0-819A-386D207AAA34}"/>
              </a:ext>
            </a:extLst>
          </p:cNvPr>
          <p:cNvSpPr>
            <a:spLocks noChangeAspect="1"/>
          </p:cNvSpPr>
          <p:nvPr userDrawn="1">
            <p:custDataLst>
              <p:tags r:id="rId18"/>
            </p:custDataLst>
          </p:nvPr>
        </p:nvSpPr>
        <p:spPr>
          <a:xfrm>
            <a:off x="18941845" y="11538155"/>
            <a:ext cx="1592825" cy="1592825"/>
          </a:xfrm>
          <a:prstGeom prst="ellipse">
            <a:avLst/>
          </a:prstGeom>
          <a:blipFill dpi="0" rotWithShape="0">
            <a:blip r:embed="rId19">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254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 id="2147483660" r:id="rId14"/>
    <p:sldLayoutId id="2147483662" r:id="rId15"/>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slideLayout" Target="../slideLayouts/slideLayout7.xml"/><Relationship Id="rId21" Type="http://schemas.microsoft.com/office/2007/relationships/hdphoto" Target="../media/hdphoto2.wdp"/><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audio" Target="../media/media1.wav"/><Relationship Id="rId16" Type="http://schemas.openxmlformats.org/officeDocument/2006/relationships/image" Target="../media/image15.png"/><Relationship Id="rId20" Type="http://schemas.openxmlformats.org/officeDocument/2006/relationships/image" Target="../media/image18.png"/><Relationship Id="rId1" Type="http://schemas.microsoft.com/office/2007/relationships/media" Target="../media/media1.wav"/><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10.png"/><Relationship Id="rId19" Type="http://schemas.microsoft.com/office/2007/relationships/hdphoto" Target="../media/hdphoto1.wdp"/><Relationship Id="rId4" Type="http://schemas.openxmlformats.org/officeDocument/2006/relationships/notesSlide" Target="../notesSlides/notesSlide1.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hyperlink" Target="https://vi.wikipedia.org/wiki/Ch%E1%BA%A5t_n%E1%BB%95" TargetMode="External"/><Relationship Id="rId3" Type="http://schemas.openxmlformats.org/officeDocument/2006/relationships/hyperlink" Target="https://vi.wikipedia.org/wiki/Thu%E1%BB%91c_ph%C3%B3ng" TargetMode="External"/><Relationship Id="rId7" Type="http://schemas.openxmlformats.org/officeDocument/2006/relationships/hyperlink" Target="https://vi.wikipedia.org/wiki/Thu%E1%BB%91c_s%C3%BAng" TargetMode="External"/><Relationship Id="rId2" Type="http://schemas.openxmlformats.org/officeDocument/2006/relationships/hyperlink" Target="https://vi.wikipedia.org/wiki/S%C3%BAng_tr%C6%B0%E1%BB%9Dng" TargetMode="External"/><Relationship Id="rId1" Type="http://schemas.openxmlformats.org/officeDocument/2006/relationships/slideLayout" Target="../slideLayouts/slideLayout12.xml"/><Relationship Id="rId6" Type="http://schemas.openxmlformats.org/officeDocument/2006/relationships/hyperlink" Target="https://vi.wikipedia.org/wiki/Ph%C3%A1o" TargetMode="External"/><Relationship Id="rId11" Type="http://schemas.microsoft.com/office/2007/relationships/hdphoto" Target="../media/hdphoto3.wdp"/><Relationship Id="rId5" Type="http://schemas.openxmlformats.org/officeDocument/2006/relationships/hyperlink" Target="https://vi.wikipedia.org/wiki/Ti%E1%BA%BFng_Anh" TargetMode="External"/><Relationship Id="rId10" Type="http://schemas.openxmlformats.org/officeDocument/2006/relationships/image" Target="../media/image33.png"/><Relationship Id="rId4" Type="http://schemas.openxmlformats.org/officeDocument/2006/relationships/hyperlink" Target="https://vi.wikipedia.org/wiki/%C4%90%E1%BA%A1n" TargetMode="External"/><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4.sv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25.png"/><Relationship Id="rId15" Type="http://schemas.openxmlformats.org/officeDocument/2006/relationships/image" Target="../media/image20.svg"/><Relationship Id="rId10"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image" Target="../media/image31.png"/><Relationship Id="rId1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5.png"/><Relationship Id="rId12"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7.png"/><Relationship Id="rId1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4.sv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svg"/><Relationship Id="rId10" Type="http://schemas.openxmlformats.org/officeDocument/2006/relationships/image" Target="../media/image21.png"/><Relationship Id="rId4" Type="http://schemas.openxmlformats.org/officeDocument/2006/relationships/image" Target="../media/image25.png"/><Relationship Id="rId9" Type="http://schemas.openxmlformats.org/officeDocument/2006/relationships/image" Target="../media/image31.png"/><Relationship Id="rId1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microsoft.com/office/2007/relationships/hdphoto" Target="../media/hdphoto4.wdp"/><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microsoft.com/office/2007/relationships/hdphoto" Target="../media/hdphoto4.wdp"/><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slideLayout" Target="../slideLayouts/slideLayout7.xml"/><Relationship Id="rId21"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22.png"/><Relationship Id="rId17" Type="http://schemas.openxmlformats.org/officeDocument/2006/relationships/image" Target="../media/image14.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24.svg"/><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12.png"/><Relationship Id="rId5" Type="http://schemas.openxmlformats.org/officeDocument/2006/relationships/image" Target="../media/image2.jpeg"/><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image" Target="../media/image10.png"/><Relationship Id="rId19" Type="http://schemas.openxmlformats.org/officeDocument/2006/relationships/image" Target="../media/image23.png"/><Relationship Id="rId4" Type="http://schemas.openxmlformats.org/officeDocument/2006/relationships/notesSlide" Target="../notesSlides/notesSlide2.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20.svg"/></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microsoft.com/office/2007/relationships/hdphoto" Target="../media/hdphoto4.wdp"/><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microsoft.com/office/2007/relationships/hdphoto" Target="../media/hdphoto4.wdp"/><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microsoft.com/office/2007/relationships/hdphoto" Target="../media/hdphoto4.wdp"/><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7.png"/><Relationship Id="rId11" Type="http://schemas.microsoft.com/office/2007/relationships/hdphoto" Target="../media/hdphoto5.wdp"/><Relationship Id="rId5" Type="http://schemas.openxmlformats.org/officeDocument/2006/relationships/image" Target="../media/image13.png"/><Relationship Id="rId10" Type="http://schemas.openxmlformats.org/officeDocument/2006/relationships/image" Target="../media/image43.png"/><Relationship Id="rId4" Type="http://schemas.openxmlformats.org/officeDocument/2006/relationships/image" Target="../media/image15.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slideLayout" Target="../slideLayouts/slideLayout7.xml"/><Relationship Id="rId21"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22.png"/><Relationship Id="rId17" Type="http://schemas.openxmlformats.org/officeDocument/2006/relationships/image" Target="../media/image14.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24.svg"/><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12.png"/><Relationship Id="rId5" Type="http://schemas.openxmlformats.org/officeDocument/2006/relationships/image" Target="../media/image2.jpeg"/><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image" Target="../media/image10.png"/><Relationship Id="rId19" Type="http://schemas.openxmlformats.org/officeDocument/2006/relationships/image" Target="../media/image23.png"/><Relationship Id="rId4" Type="http://schemas.openxmlformats.org/officeDocument/2006/relationships/notesSlide" Target="../notesSlides/notesSlide3.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20.sv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7.png"/><Relationship Id="rId11" Type="http://schemas.microsoft.com/office/2007/relationships/hdphoto" Target="../media/hdphoto5.wdp"/><Relationship Id="rId5" Type="http://schemas.openxmlformats.org/officeDocument/2006/relationships/image" Target="../media/image13.png"/><Relationship Id="rId10" Type="http://schemas.openxmlformats.org/officeDocument/2006/relationships/image" Target="../media/image43.png"/><Relationship Id="rId4" Type="http://schemas.openxmlformats.org/officeDocument/2006/relationships/image" Target="../media/image15.png"/><Relationship Id="rId9" Type="http://schemas.openxmlformats.org/officeDocument/2006/relationships/image" Target="../media/image42.png"/></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png"/><Relationship Id="rId18" Type="http://schemas.openxmlformats.org/officeDocument/2006/relationships/image" Target="../media/image12.png"/><Relationship Id="rId3" Type="http://schemas.microsoft.com/office/2007/relationships/media" Target="../media/media2.mp3"/><Relationship Id="rId21" Type="http://schemas.openxmlformats.org/officeDocument/2006/relationships/image" Target="../media/image46.jpeg"/><Relationship Id="rId7" Type="http://schemas.openxmlformats.org/officeDocument/2006/relationships/audio" Target="../media/audio3.wav"/><Relationship Id="rId12" Type="http://schemas.openxmlformats.org/officeDocument/2006/relationships/image" Target="../media/image8.png"/><Relationship Id="rId17" Type="http://schemas.openxmlformats.org/officeDocument/2006/relationships/image" Target="../media/image21.png"/><Relationship Id="rId2" Type="http://schemas.openxmlformats.org/officeDocument/2006/relationships/audio" Target="../media/media3.wav"/><Relationship Id="rId16" Type="http://schemas.microsoft.com/office/2007/relationships/hdphoto" Target="../media/hdphoto5.wdp"/><Relationship Id="rId20" Type="http://schemas.openxmlformats.org/officeDocument/2006/relationships/image" Target="../media/image45.svg"/><Relationship Id="rId1" Type="http://schemas.microsoft.com/office/2007/relationships/media" Target="../media/media3.wav"/><Relationship Id="rId6" Type="http://schemas.openxmlformats.org/officeDocument/2006/relationships/audio" Target="../media/audio2.wav"/><Relationship Id="rId11" Type="http://schemas.openxmlformats.org/officeDocument/2006/relationships/image" Target="../media/image7.png"/><Relationship Id="rId5" Type="http://schemas.openxmlformats.org/officeDocument/2006/relationships/slideLayout" Target="../slideLayouts/slideLayout14.xml"/><Relationship Id="rId15" Type="http://schemas.openxmlformats.org/officeDocument/2006/relationships/image" Target="../media/image43.png"/><Relationship Id="rId10" Type="http://schemas.openxmlformats.org/officeDocument/2006/relationships/image" Target="../media/image13.png"/><Relationship Id="rId19" Type="http://schemas.openxmlformats.org/officeDocument/2006/relationships/image" Target="../media/image44.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15.png"/><Relationship Id="rId22" Type="http://schemas.openxmlformats.org/officeDocument/2006/relationships/image" Target="../media/image47.jpe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png"/><Relationship Id="rId18" Type="http://schemas.openxmlformats.org/officeDocument/2006/relationships/image" Target="../media/image12.png"/><Relationship Id="rId3" Type="http://schemas.microsoft.com/office/2007/relationships/media" Target="../media/media2.mp3"/><Relationship Id="rId21" Type="http://schemas.openxmlformats.org/officeDocument/2006/relationships/image" Target="../media/image46.jpeg"/><Relationship Id="rId7" Type="http://schemas.openxmlformats.org/officeDocument/2006/relationships/audio" Target="../media/audio2.wav"/><Relationship Id="rId12" Type="http://schemas.openxmlformats.org/officeDocument/2006/relationships/image" Target="../media/image8.png"/><Relationship Id="rId17" Type="http://schemas.openxmlformats.org/officeDocument/2006/relationships/image" Target="../media/image21.png"/><Relationship Id="rId2" Type="http://schemas.openxmlformats.org/officeDocument/2006/relationships/audio" Target="../media/media3.wav"/><Relationship Id="rId16" Type="http://schemas.microsoft.com/office/2007/relationships/hdphoto" Target="../media/hdphoto5.wdp"/><Relationship Id="rId20" Type="http://schemas.openxmlformats.org/officeDocument/2006/relationships/image" Target="../media/image45.svg"/><Relationship Id="rId1" Type="http://schemas.microsoft.com/office/2007/relationships/media" Target="../media/media3.wav"/><Relationship Id="rId6" Type="http://schemas.openxmlformats.org/officeDocument/2006/relationships/audio" Target="../media/audio3.wav"/><Relationship Id="rId11" Type="http://schemas.openxmlformats.org/officeDocument/2006/relationships/image" Target="../media/image7.png"/><Relationship Id="rId5" Type="http://schemas.openxmlformats.org/officeDocument/2006/relationships/slideLayout" Target="../slideLayouts/slideLayout14.xml"/><Relationship Id="rId15" Type="http://schemas.openxmlformats.org/officeDocument/2006/relationships/image" Target="../media/image43.png"/><Relationship Id="rId10" Type="http://schemas.openxmlformats.org/officeDocument/2006/relationships/image" Target="../media/image13.png"/><Relationship Id="rId19" Type="http://schemas.openxmlformats.org/officeDocument/2006/relationships/image" Target="../media/image44.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15.png"/><Relationship Id="rId22" Type="http://schemas.openxmlformats.org/officeDocument/2006/relationships/image" Target="../media/image47.jpeg"/></Relationships>
</file>

<file path=ppt/slides/_rels/slide3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png"/><Relationship Id="rId18" Type="http://schemas.openxmlformats.org/officeDocument/2006/relationships/image" Target="../media/image12.png"/><Relationship Id="rId3" Type="http://schemas.microsoft.com/office/2007/relationships/media" Target="../media/media2.mp3"/><Relationship Id="rId21" Type="http://schemas.openxmlformats.org/officeDocument/2006/relationships/image" Target="../media/image46.jpeg"/><Relationship Id="rId7" Type="http://schemas.openxmlformats.org/officeDocument/2006/relationships/audio" Target="../media/audio2.wav"/><Relationship Id="rId12" Type="http://schemas.openxmlformats.org/officeDocument/2006/relationships/image" Target="../media/image8.png"/><Relationship Id="rId17" Type="http://schemas.openxmlformats.org/officeDocument/2006/relationships/image" Target="../media/image21.png"/><Relationship Id="rId2" Type="http://schemas.openxmlformats.org/officeDocument/2006/relationships/audio" Target="../media/media3.wav"/><Relationship Id="rId16" Type="http://schemas.microsoft.com/office/2007/relationships/hdphoto" Target="../media/hdphoto5.wdp"/><Relationship Id="rId20" Type="http://schemas.openxmlformats.org/officeDocument/2006/relationships/image" Target="../media/image45.svg"/><Relationship Id="rId1" Type="http://schemas.microsoft.com/office/2007/relationships/media" Target="../media/media3.wav"/><Relationship Id="rId6" Type="http://schemas.openxmlformats.org/officeDocument/2006/relationships/audio" Target="../media/audio3.wav"/><Relationship Id="rId11" Type="http://schemas.openxmlformats.org/officeDocument/2006/relationships/image" Target="../media/image7.png"/><Relationship Id="rId5" Type="http://schemas.openxmlformats.org/officeDocument/2006/relationships/slideLayout" Target="../slideLayouts/slideLayout14.xml"/><Relationship Id="rId15" Type="http://schemas.openxmlformats.org/officeDocument/2006/relationships/image" Target="../media/image43.png"/><Relationship Id="rId10" Type="http://schemas.openxmlformats.org/officeDocument/2006/relationships/image" Target="../media/image13.png"/><Relationship Id="rId19" Type="http://schemas.openxmlformats.org/officeDocument/2006/relationships/image" Target="../media/image44.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15.png"/><Relationship Id="rId22" Type="http://schemas.openxmlformats.org/officeDocument/2006/relationships/image" Target="../media/image47.jpeg"/></Relationships>
</file>

<file path=ppt/slides/_rels/slide3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0.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8.png"/><Relationship Id="rId5" Type="http://schemas.openxmlformats.org/officeDocument/2006/relationships/image" Target="../media/image7.png"/><Relationship Id="rId15" Type="http://schemas.openxmlformats.org/officeDocument/2006/relationships/image" Target="../media/image21.png"/><Relationship Id="rId10" Type="http://schemas.openxmlformats.org/officeDocument/2006/relationships/image" Target="../media/image20.svg"/><Relationship Id="rId4" Type="http://schemas.openxmlformats.org/officeDocument/2006/relationships/image" Target="../media/image3.png"/><Relationship Id="rId9" Type="http://schemas.openxmlformats.org/officeDocument/2006/relationships/image" Target="../media/image19.png"/><Relationship Id="rId14"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slideLayout" Target="../slideLayouts/slideLayout7.xml"/><Relationship Id="rId21" Type="http://schemas.microsoft.com/office/2007/relationships/hdphoto" Target="../media/hdphoto2.wdp"/><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audio" Target="../media/media1.wav"/><Relationship Id="rId16" Type="http://schemas.openxmlformats.org/officeDocument/2006/relationships/image" Target="../media/image15.png"/><Relationship Id="rId20" Type="http://schemas.openxmlformats.org/officeDocument/2006/relationships/image" Target="../media/image18.png"/><Relationship Id="rId1" Type="http://schemas.microsoft.com/office/2007/relationships/media" Target="../media/media1.wav"/><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10.png"/><Relationship Id="rId19" Type="http://schemas.microsoft.com/office/2007/relationships/hdphoto" Target="../media/hdphoto1.wdp"/><Relationship Id="rId4" Type="http://schemas.openxmlformats.org/officeDocument/2006/relationships/notesSlide" Target="../notesSlides/notesSlide29.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slideLayout" Target="../slideLayouts/slideLayout7.xml"/><Relationship Id="rId21"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22.png"/><Relationship Id="rId17" Type="http://schemas.openxmlformats.org/officeDocument/2006/relationships/image" Target="../media/image14.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24.svg"/><Relationship Id="rId1" Type="http://schemas.microsoft.com/office/2007/relationships/media" Target="../media/media2.mp3"/><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12.png"/><Relationship Id="rId5" Type="http://schemas.openxmlformats.org/officeDocument/2006/relationships/image" Target="../media/image2.jpeg"/><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image" Target="../media/image10.png"/><Relationship Id="rId19" Type="http://schemas.openxmlformats.org/officeDocument/2006/relationships/image" Target="../media/image23.png"/><Relationship Id="rId4" Type="http://schemas.openxmlformats.org/officeDocument/2006/relationships/notesSlide" Target="../notesSlides/notesSlide4.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20.sv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slideLayout" Target="../slideLayouts/slideLayout7.xml"/><Relationship Id="rId21" Type="http://schemas.microsoft.com/office/2007/relationships/hdphoto" Target="../media/hdphoto2.wdp"/><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audio" Target="../media/media1.wav"/><Relationship Id="rId16" Type="http://schemas.openxmlformats.org/officeDocument/2006/relationships/image" Target="../media/image15.png"/><Relationship Id="rId20" Type="http://schemas.openxmlformats.org/officeDocument/2006/relationships/image" Target="../media/image18.png"/><Relationship Id="rId1" Type="http://schemas.microsoft.com/office/2007/relationships/media" Target="../media/media1.wav"/><Relationship Id="rId6" Type="http://schemas.openxmlformats.org/officeDocument/2006/relationships/image" Target="../media/image3.png"/><Relationship Id="rId11" Type="http://schemas.openxmlformats.org/officeDocument/2006/relationships/image" Target="../media/image5.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10.png"/><Relationship Id="rId19" Type="http://schemas.microsoft.com/office/2007/relationships/hdphoto" Target="../media/hdphoto1.wdp"/><Relationship Id="rId4" Type="http://schemas.openxmlformats.org/officeDocument/2006/relationships/notesSlide" Target="../notesSlides/notesSlide5.xml"/><Relationship Id="rId9" Type="http://schemas.openxmlformats.org/officeDocument/2006/relationships/image" Target="../media/image9.png"/><Relationship Id="rId14" Type="http://schemas.openxmlformats.org/officeDocument/2006/relationships/image" Target="../media/image13.png"/><Relationship Id="rId22"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7.svg"/><Relationship Id="rId3" Type="http://schemas.openxmlformats.org/officeDocument/2006/relationships/image" Target="../media/image2.jpeg"/><Relationship Id="rId7" Type="http://schemas.openxmlformats.org/officeDocument/2006/relationships/image" Target="../media/image9.png"/><Relationship Id="rId12" Type="http://schemas.openxmlformats.org/officeDocument/2006/relationships/image" Target="../media/image26.png"/><Relationship Id="rId2" Type="http://schemas.openxmlformats.org/officeDocument/2006/relationships/notesSlide" Target="../notesSlides/notesSlide6.xml"/><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0.svg"/><Relationship Id="rId5" Type="http://schemas.openxmlformats.org/officeDocument/2006/relationships/image" Target="../media/image25.png"/><Relationship Id="rId15" Type="http://schemas.openxmlformats.org/officeDocument/2006/relationships/image" Target="../media/image29.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22.png"/><Relationship Id="rId1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5.png"/><Relationship Id="rId12"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7.png"/><Relationship Id="rId1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25.png"/><Relationship Id="rId12"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0.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7.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10059" y="326171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sp>
        <p:nvSpPr>
          <p:cNvPr id="39" name="文本框 38">
            <a:extLst>
              <a:ext uri="{FF2B5EF4-FFF2-40B4-BE49-F238E27FC236}">
                <a16:creationId xmlns:a16="http://schemas.microsoft.com/office/drawing/2014/main" id="{D6EAC653-09F0-41C4-B1E3-4B256ED33EBF}"/>
              </a:ext>
            </a:extLst>
          </p:cNvPr>
          <p:cNvSpPr txBox="1"/>
          <p:nvPr/>
        </p:nvSpPr>
        <p:spPr>
          <a:xfrm>
            <a:off x="5192547" y="3433176"/>
            <a:ext cx="1806906" cy="523220"/>
          </a:xfrm>
          <a:prstGeom prst="rect">
            <a:avLst/>
          </a:prstGeom>
          <a:noFill/>
        </p:spPr>
        <p:txBody>
          <a:bodyPr wrap="none" rtlCol="0">
            <a:spAutoFit/>
          </a:bodyPr>
          <a:lstStyle/>
          <a:p>
            <a:pPr algn="ctr"/>
            <a:r>
              <a:rPr lang="en-US" altLang="zh-CN" sz="28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Trang: 12-14</a:t>
            </a:r>
            <a:endParaRPr lang="zh-CN" altLang="en-US" sz="28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2">
            <a:extLst>
              <a:ext uri="{28A0092B-C50C-407E-A947-70E740481C1C}">
                <a14:useLocalDpi xmlns:a14="http://schemas.microsoft.com/office/drawing/2010/main" val="0"/>
              </a:ext>
            </a:extLst>
          </a:blip>
          <a:srcRect t="3067" r="42746" b="56812"/>
          <a:stretch/>
        </p:blipFill>
        <p:spPr>
          <a:xfrm rot="332820">
            <a:off x="1430786" y="5024253"/>
            <a:ext cx="6980396" cy="2414330"/>
          </a:xfrm>
          <a:prstGeom prst="rect">
            <a:avLst/>
          </a:prstGeom>
        </p:spPr>
      </p:pic>
      <p:pic>
        <p:nvPicPr>
          <p:cNvPr id="2" name="5b706791dd625">
            <a:hlinkClick r:id="" action="ppaction://media"/>
            <a:extLst>
              <a:ext uri="{FF2B5EF4-FFF2-40B4-BE49-F238E27FC236}">
                <a16:creationId xmlns:a16="http://schemas.microsoft.com/office/drawing/2014/main" id="{2A73118D-326E-4E56-91D2-F3FA434E336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9162" y="-949977"/>
            <a:ext cx="609600" cy="609601"/>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2847176" y="-69850"/>
            <a:ext cx="3035300" cy="6997700"/>
          </a:xfrm>
          <a:prstGeom prst="rect">
            <a:avLst/>
          </a:prstGeom>
        </p:spPr>
      </p:pic>
      <p:sp>
        <p:nvSpPr>
          <p:cNvPr id="26" name="文本框 38">
            <a:extLst>
              <a:ext uri="{FF2B5EF4-FFF2-40B4-BE49-F238E27FC236}">
                <a16:creationId xmlns:a16="http://schemas.microsoft.com/office/drawing/2014/main" id="{704584D9-BA27-4661-B8F2-BA8B54A9F59D}"/>
              </a:ext>
            </a:extLst>
          </p:cNvPr>
          <p:cNvSpPr txBox="1"/>
          <p:nvPr/>
        </p:nvSpPr>
        <p:spPr>
          <a:xfrm>
            <a:off x="4894870" y="3900789"/>
            <a:ext cx="2402261" cy="523220"/>
          </a:xfrm>
          <a:prstGeom prst="rect">
            <a:avLst/>
          </a:prstGeom>
          <a:noFill/>
        </p:spPr>
        <p:txBody>
          <a:bodyPr wrap="none" rtlCol="0">
            <a:spAutoFit/>
          </a:bodyPr>
          <a:lstStyle/>
          <a:p>
            <a:pPr algn="ctr"/>
            <a:r>
              <a:rPr lang="en-US" altLang="zh-CN" sz="28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Thực hiện: EduFive</a:t>
            </a:r>
            <a:endParaRPr lang="zh-CN" altLang="en-US" sz="28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02858" y="2901021"/>
            <a:ext cx="3520183" cy="3927680"/>
          </a:xfrm>
          <a:prstGeom prst="rect">
            <a:avLst/>
          </a:prstGeom>
        </p:spPr>
      </p:pic>
      <p:pic>
        <p:nvPicPr>
          <p:cNvPr id="30" name="图片 37">
            <a:extLst>
              <a:ext uri="{FF2B5EF4-FFF2-40B4-BE49-F238E27FC236}">
                <a16:creationId xmlns:a16="http://schemas.microsoft.com/office/drawing/2014/main" id="{D67165E8-903B-4C04-AF03-0D8395EDC1A8}"/>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8882" t="12504" r="9756" b="4773"/>
          <a:stretch/>
        </p:blipFill>
        <p:spPr>
          <a:xfrm flipH="1">
            <a:off x="-123537" y="-215484"/>
            <a:ext cx="3739491" cy="707348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38" name="文本框 37">
            <a:extLst>
              <a:ext uri="{FF2B5EF4-FFF2-40B4-BE49-F238E27FC236}">
                <a16:creationId xmlns:a16="http://schemas.microsoft.com/office/drawing/2014/main" id="{1517C8F1-C7E2-4A49-A6F8-0E82751C4F9D}"/>
              </a:ext>
            </a:extLst>
          </p:cNvPr>
          <p:cNvSpPr txBox="1"/>
          <p:nvPr/>
        </p:nvSpPr>
        <p:spPr>
          <a:xfrm>
            <a:off x="2563185" y="1510902"/>
            <a:ext cx="7382149" cy="2123658"/>
          </a:xfrm>
          <a:prstGeom prst="rect">
            <a:avLst/>
          </a:prstGeom>
          <a:noFill/>
        </p:spPr>
        <p:txBody>
          <a:bodyPr wrap="non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CÁCH NỐI </a:t>
            </a:r>
          </a:p>
          <a:p>
            <a:pPr algn="ct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CÁC</a:t>
            </a:r>
            <a:r>
              <a:rPr lang="en-US" altLang="zh-CN" sz="6600" b="1">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rPr>
              <a:t> VẾ CÂU GHÉP</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110196" y="5422440"/>
            <a:ext cx="2506193" cy="1745767"/>
          </a:xfrm>
          <a:prstGeom prst="rect">
            <a:avLst/>
          </a:prstGeom>
        </p:spPr>
      </p:pic>
      <p:pic>
        <p:nvPicPr>
          <p:cNvPr id="33" name="Picture 2">
            <a:extLst>
              <a:ext uri="{FF2B5EF4-FFF2-40B4-BE49-F238E27FC236}">
                <a16:creationId xmlns:a16="http://schemas.microsoft.com/office/drawing/2014/main" id="{1C822036-08AF-4AC1-A94D-C59BE66F05F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rcRect/>
          <a:stretch>
            <a:fillRect/>
          </a:stretch>
        </p:blipFill>
        <p:spPr>
          <a:xfrm>
            <a:off x="8523600" y="5121355"/>
            <a:ext cx="954788" cy="1049218"/>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7605646" y="4883539"/>
            <a:ext cx="1010755" cy="1025479"/>
          </a:xfrm>
          <a:prstGeom prst="rect">
            <a:avLst/>
          </a:prstGeom>
        </p:spPr>
      </p:pic>
      <p:sp>
        <p:nvSpPr>
          <p:cNvPr id="36" name="文本框 38">
            <a:extLst>
              <a:ext uri="{FF2B5EF4-FFF2-40B4-BE49-F238E27FC236}">
                <a16:creationId xmlns:a16="http://schemas.microsoft.com/office/drawing/2014/main" id="{D1ED8EFF-CD08-49B3-9B91-F483B14DAAB0}"/>
              </a:ext>
            </a:extLst>
          </p:cNvPr>
          <p:cNvSpPr txBox="1"/>
          <p:nvPr/>
        </p:nvSpPr>
        <p:spPr>
          <a:xfrm>
            <a:off x="4624404" y="627760"/>
            <a:ext cx="3248004" cy="830997"/>
          </a:xfrm>
          <a:prstGeom prst="rect">
            <a:avLst/>
          </a:prstGeom>
          <a:noFill/>
        </p:spPr>
        <p:txBody>
          <a:bodyPr wrap="none" rtlCol="0">
            <a:spAutoFit/>
          </a:bodyPr>
          <a:lstStyle/>
          <a:p>
            <a:pPr algn="ctr"/>
            <a:r>
              <a:rPr lang="en-US" altLang="zh-CN" sz="4800" b="1">
                <a:gradFill flip="none" rotWithShape="1">
                  <a:gsLst>
                    <a:gs pos="0">
                      <a:srgbClr val="FA9C19"/>
                    </a:gs>
                    <a:gs pos="57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Luyện từ và câu</a:t>
            </a:r>
            <a:endParaRPr lang="zh-CN" altLang="en-US" sz="4800" b="1" dirty="0">
              <a:gradFill flip="none" rotWithShape="1">
                <a:gsLst>
                  <a:gs pos="0">
                    <a:srgbClr val="FA9C19"/>
                  </a:gs>
                  <a:gs pos="57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grpSp>
        <p:nvGrpSpPr>
          <p:cNvPr id="3" name="Group 2">
            <a:extLst>
              <a:ext uri="{FF2B5EF4-FFF2-40B4-BE49-F238E27FC236}">
                <a16:creationId xmlns:a16="http://schemas.microsoft.com/office/drawing/2014/main" id="{87B731DE-841C-4DB8-92F2-00431DDC2694}"/>
              </a:ext>
            </a:extLst>
          </p:cNvPr>
          <p:cNvGrpSpPr/>
          <p:nvPr/>
        </p:nvGrpSpPr>
        <p:grpSpPr>
          <a:xfrm>
            <a:off x="-17860" y="5998699"/>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4"/>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0637136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14:presetBounceEnd="20000">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14:bounceEnd="20000">
                                          <p:cBhvr additive="base">
                                            <p:cTn id="29"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14:presetBounceEnd="40000">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14:bounceEnd="40000">
                                          <p:cBhvr additive="base">
                                            <p:cTn id="43"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14:presetBounceEnd="40000">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14:bounceEnd="40000">
                                          <p:cBhvr additive="base">
                                            <p:cTn id="48"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lt">
                                        <p:tmPct val="2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600"/>
                                </p:stCondLst>
                                <p:childTnLst>
                                  <p:par>
                                    <p:cTn id="60" presetID="23" presetClass="entr" presetSubtype="32" fill="hold" grpId="0" nodeType="afterEffect">
                                      <p:stCondLst>
                                        <p:cond delay="0"/>
                                      </p:stCondLst>
                                      <p:iterate type="lt">
                                        <p:tmPct val="15000"/>
                                      </p:iterate>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strVal val="4*#ppt_w"/>
                                              </p:val>
                                            </p:tav>
                                            <p:tav tm="100000">
                                              <p:val>
                                                <p:strVal val="#ppt_w"/>
                                              </p:val>
                                            </p:tav>
                                          </p:tavLst>
                                        </p:anim>
                                        <p:anim calcmode="lin" valueType="num">
                                          <p:cBhvr>
                                            <p:cTn id="63" dur="500" fill="hold"/>
                                            <p:tgtEl>
                                              <p:spTgt spid="38"/>
                                            </p:tgtEl>
                                            <p:attrNameLst>
                                              <p:attrName>ppt_h</p:attrName>
                                            </p:attrNameLst>
                                          </p:cBhvr>
                                          <p:tavLst>
                                            <p:tav tm="0">
                                              <p:val>
                                                <p:strVal val="4*#ppt_h"/>
                                              </p:val>
                                            </p:tav>
                                            <p:tav tm="100000">
                                              <p:val>
                                                <p:strVal val="#ppt_h"/>
                                              </p:val>
                                            </p:tav>
                                          </p:tavLst>
                                        </p:anim>
                                      </p:childTnLst>
                                    </p:cTn>
                                  </p:par>
                                  <p:par>
                                    <p:cTn id="64" presetID="34" presetClass="emph" presetSubtype="0" fill="hold" grpId="1" nodeType="withEffect">
                                      <p:stCondLst>
                                        <p:cond delay="750"/>
                                      </p:stCondLst>
                                      <p:iterate type="lt">
                                        <p:tmPct val="10000"/>
                                      </p:iterate>
                                      <p:childTnLst>
                                        <p:animMotion origin="layout" path="M 0.0 0.0 L 0.0 -0.07213" pathEditMode="relative" ptsTypes="">
                                          <p:cBhvr>
                                            <p:cTn id="65" dur="250" accel="50000" decel="50000" autoRev="1" fill="hold">
                                              <p:stCondLst>
                                                <p:cond delay="0"/>
                                              </p:stCondLst>
                                            </p:cTn>
                                            <p:tgtEl>
                                              <p:spTgt spid="38"/>
                                            </p:tgtEl>
                                            <p:attrNameLst>
                                              <p:attrName>ppt_x</p:attrName>
                                              <p:attrName>ppt_y</p:attrName>
                                            </p:attrNameLst>
                                          </p:cBhvr>
                                        </p:animMotion>
                                        <p:animRot by="1500000">
                                          <p:cBhvr>
                                            <p:cTn id="66" dur="125" fill="hold">
                                              <p:stCondLst>
                                                <p:cond delay="0"/>
                                              </p:stCondLst>
                                            </p:cTn>
                                            <p:tgtEl>
                                              <p:spTgt spid="38"/>
                                            </p:tgtEl>
                                            <p:attrNameLst>
                                              <p:attrName>r</p:attrName>
                                            </p:attrNameLst>
                                          </p:cBhvr>
                                        </p:animRot>
                                        <p:animRot by="-1500000">
                                          <p:cBhvr>
                                            <p:cTn id="67" dur="125" fill="hold">
                                              <p:stCondLst>
                                                <p:cond delay="125"/>
                                              </p:stCondLst>
                                            </p:cTn>
                                            <p:tgtEl>
                                              <p:spTgt spid="38"/>
                                            </p:tgtEl>
                                            <p:attrNameLst>
                                              <p:attrName>r</p:attrName>
                                            </p:attrNameLst>
                                          </p:cBhvr>
                                        </p:animRot>
                                        <p:animRot by="-1500000">
                                          <p:cBhvr>
                                            <p:cTn id="68" dur="125" fill="hold">
                                              <p:stCondLst>
                                                <p:cond delay="250"/>
                                              </p:stCondLst>
                                            </p:cTn>
                                            <p:tgtEl>
                                              <p:spTgt spid="38"/>
                                            </p:tgtEl>
                                            <p:attrNameLst>
                                              <p:attrName>r</p:attrName>
                                            </p:attrNameLst>
                                          </p:cBhvr>
                                        </p:animRot>
                                        <p:animRot by="1500000">
                                          <p:cBhvr>
                                            <p:cTn id="69" dur="125" fill="hold">
                                              <p:stCondLst>
                                                <p:cond delay="375"/>
                                              </p:stCondLst>
                                            </p:cTn>
                                            <p:tgtEl>
                                              <p:spTgt spid="38"/>
                                            </p:tgtEl>
                                            <p:attrNameLst>
                                              <p:attrName>r</p:attrName>
                                            </p:attrNameLst>
                                          </p:cBhvr>
                                        </p:animRot>
                                      </p:childTnLst>
                                    </p:cTn>
                                  </p:par>
                                </p:childTnLst>
                              </p:cTn>
                            </p:par>
                            <p:par>
                              <p:cTn id="70" fill="hold">
                                <p:stCondLst>
                                  <p:cond delay="3750"/>
                                </p:stCondLst>
                                <p:childTnLst>
                                  <p:par>
                                    <p:cTn id="71" presetID="42" presetClass="entr" presetSubtype="0"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par>
                                    <p:cTn id="76" presetID="53" presetClass="entr" presetSubtype="528"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1000" fill="hold"/>
                                            <p:tgtEl>
                                              <p:spTgt spid="26"/>
                                            </p:tgtEl>
                                            <p:attrNameLst>
                                              <p:attrName>ppt_w</p:attrName>
                                            </p:attrNameLst>
                                          </p:cBhvr>
                                          <p:tavLst>
                                            <p:tav tm="0">
                                              <p:val>
                                                <p:fltVal val="0"/>
                                              </p:val>
                                            </p:tav>
                                            <p:tav tm="100000">
                                              <p:val>
                                                <p:strVal val="#ppt_w"/>
                                              </p:val>
                                            </p:tav>
                                          </p:tavLst>
                                        </p:anim>
                                        <p:anim calcmode="lin" valueType="num">
                                          <p:cBhvr>
                                            <p:cTn id="79" dur="1000" fill="hold"/>
                                            <p:tgtEl>
                                              <p:spTgt spid="26"/>
                                            </p:tgtEl>
                                            <p:attrNameLst>
                                              <p:attrName>ppt_h</p:attrName>
                                            </p:attrNameLst>
                                          </p:cBhvr>
                                          <p:tavLst>
                                            <p:tav tm="0">
                                              <p:val>
                                                <p:fltVal val="0"/>
                                              </p:val>
                                            </p:tav>
                                            <p:tav tm="100000">
                                              <p:val>
                                                <p:strVal val="#ppt_h"/>
                                              </p:val>
                                            </p:tav>
                                          </p:tavLst>
                                        </p:anim>
                                        <p:animEffect transition="in" filter="fade">
                                          <p:cBhvr>
                                            <p:cTn id="80" dur="1000"/>
                                            <p:tgtEl>
                                              <p:spTgt spid="26"/>
                                            </p:tgtEl>
                                          </p:cBhvr>
                                        </p:animEffect>
                                        <p:anim calcmode="lin" valueType="num">
                                          <p:cBhvr>
                                            <p:cTn id="81" dur="1000" fill="hold"/>
                                            <p:tgtEl>
                                              <p:spTgt spid="26"/>
                                            </p:tgtEl>
                                            <p:attrNameLst>
                                              <p:attrName>ppt_x</p:attrName>
                                            </p:attrNameLst>
                                          </p:cBhvr>
                                          <p:tavLst>
                                            <p:tav tm="0">
                                              <p:val>
                                                <p:fltVal val="0.5"/>
                                              </p:val>
                                            </p:tav>
                                            <p:tav tm="100000">
                                              <p:val>
                                                <p:strVal val="#ppt_x"/>
                                              </p:val>
                                            </p:tav>
                                          </p:tavLst>
                                        </p:anim>
                                        <p:anim calcmode="lin" valueType="num">
                                          <p:cBhvr>
                                            <p:cTn id="82"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3"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P spid="3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cBhvr additive="base">
                                            <p:cTn id="29" dur="4000" fill="hold"/>
                                            <p:tgtEl>
                                              <p:spTgt spid="55"/>
                                            </p:tgtEl>
                                            <p:attrNameLst>
                                              <p:attrName>ppt_x</p:attrName>
                                            </p:attrNameLst>
                                          </p:cBhvr>
                                          <p:tavLst>
                                            <p:tav tm="0">
                                              <p:val>
                                                <p:strVal val="1+#ppt_w/2"/>
                                              </p:val>
                                            </p:tav>
                                            <p:tav tm="100000">
                                              <p:val>
                                                <p:strVal val="#ppt_x"/>
                                              </p:val>
                                            </p:tav>
                                          </p:tavLst>
                                        </p:anim>
                                        <p:anim calcmode="lin" valueType="num">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750" fill="hold"/>
                                            <p:tgtEl>
                                              <p:spTgt spid="33"/>
                                            </p:tgtEl>
                                            <p:attrNameLst>
                                              <p:attrName>ppt_x</p:attrName>
                                            </p:attrNameLst>
                                          </p:cBhvr>
                                          <p:tavLst>
                                            <p:tav tm="0">
                                              <p:val>
                                                <p:strVal val="#ppt_x"/>
                                              </p:val>
                                            </p:tav>
                                            <p:tav tm="100000">
                                              <p:val>
                                                <p:strVal val="#ppt_x"/>
                                              </p:val>
                                            </p:tav>
                                          </p:tavLst>
                                        </p:anim>
                                        <p:anim calcmode="lin" valueType="num">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750" fill="hold"/>
                                            <p:tgtEl>
                                              <p:spTgt spid="35"/>
                                            </p:tgtEl>
                                            <p:attrNameLst>
                                              <p:attrName>ppt_x</p:attrName>
                                            </p:attrNameLst>
                                          </p:cBhvr>
                                          <p:tavLst>
                                            <p:tav tm="0">
                                              <p:val>
                                                <p:strVal val="#ppt_x"/>
                                              </p:val>
                                            </p:tav>
                                            <p:tav tm="100000">
                                              <p:val>
                                                <p:strVal val="#ppt_x"/>
                                              </p:val>
                                            </p:tav>
                                          </p:tavLst>
                                        </p:anim>
                                        <p:anim calcmode="lin" valueType="num">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lt">
                                        <p:tmPct val="2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600"/>
                                </p:stCondLst>
                                <p:childTnLst>
                                  <p:par>
                                    <p:cTn id="60" presetID="23" presetClass="entr" presetSubtype="32" fill="hold" grpId="0" nodeType="afterEffect">
                                      <p:stCondLst>
                                        <p:cond delay="0"/>
                                      </p:stCondLst>
                                      <p:iterate type="lt">
                                        <p:tmPct val="15000"/>
                                      </p:iterate>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strVal val="4*#ppt_w"/>
                                              </p:val>
                                            </p:tav>
                                            <p:tav tm="100000">
                                              <p:val>
                                                <p:strVal val="#ppt_w"/>
                                              </p:val>
                                            </p:tav>
                                          </p:tavLst>
                                        </p:anim>
                                        <p:anim calcmode="lin" valueType="num">
                                          <p:cBhvr>
                                            <p:cTn id="63" dur="500" fill="hold"/>
                                            <p:tgtEl>
                                              <p:spTgt spid="38"/>
                                            </p:tgtEl>
                                            <p:attrNameLst>
                                              <p:attrName>ppt_h</p:attrName>
                                            </p:attrNameLst>
                                          </p:cBhvr>
                                          <p:tavLst>
                                            <p:tav tm="0">
                                              <p:val>
                                                <p:strVal val="4*#ppt_h"/>
                                              </p:val>
                                            </p:tav>
                                            <p:tav tm="100000">
                                              <p:val>
                                                <p:strVal val="#ppt_h"/>
                                              </p:val>
                                            </p:tav>
                                          </p:tavLst>
                                        </p:anim>
                                      </p:childTnLst>
                                    </p:cTn>
                                  </p:par>
                                  <p:par>
                                    <p:cTn id="64" presetID="34" presetClass="emph" presetSubtype="0" fill="hold" grpId="1" nodeType="withEffect">
                                      <p:stCondLst>
                                        <p:cond delay="750"/>
                                      </p:stCondLst>
                                      <p:iterate type="lt">
                                        <p:tmPct val="10000"/>
                                      </p:iterate>
                                      <p:childTnLst>
                                        <p:animMotion origin="layout" path="M 0.0 0.0 L 0.0 -0.07213" pathEditMode="relative" ptsTypes="">
                                          <p:cBhvr>
                                            <p:cTn id="65" dur="250" accel="50000" decel="50000" autoRev="1" fill="hold">
                                              <p:stCondLst>
                                                <p:cond delay="0"/>
                                              </p:stCondLst>
                                            </p:cTn>
                                            <p:tgtEl>
                                              <p:spTgt spid="38"/>
                                            </p:tgtEl>
                                            <p:attrNameLst>
                                              <p:attrName>ppt_x</p:attrName>
                                              <p:attrName>ppt_y</p:attrName>
                                            </p:attrNameLst>
                                          </p:cBhvr>
                                        </p:animMotion>
                                        <p:animRot by="1500000">
                                          <p:cBhvr>
                                            <p:cTn id="66" dur="125" fill="hold">
                                              <p:stCondLst>
                                                <p:cond delay="0"/>
                                              </p:stCondLst>
                                            </p:cTn>
                                            <p:tgtEl>
                                              <p:spTgt spid="38"/>
                                            </p:tgtEl>
                                            <p:attrNameLst>
                                              <p:attrName>r</p:attrName>
                                            </p:attrNameLst>
                                          </p:cBhvr>
                                        </p:animRot>
                                        <p:animRot by="-1500000">
                                          <p:cBhvr>
                                            <p:cTn id="67" dur="125" fill="hold">
                                              <p:stCondLst>
                                                <p:cond delay="125"/>
                                              </p:stCondLst>
                                            </p:cTn>
                                            <p:tgtEl>
                                              <p:spTgt spid="38"/>
                                            </p:tgtEl>
                                            <p:attrNameLst>
                                              <p:attrName>r</p:attrName>
                                            </p:attrNameLst>
                                          </p:cBhvr>
                                        </p:animRot>
                                        <p:animRot by="-1500000">
                                          <p:cBhvr>
                                            <p:cTn id="68" dur="125" fill="hold">
                                              <p:stCondLst>
                                                <p:cond delay="250"/>
                                              </p:stCondLst>
                                            </p:cTn>
                                            <p:tgtEl>
                                              <p:spTgt spid="38"/>
                                            </p:tgtEl>
                                            <p:attrNameLst>
                                              <p:attrName>r</p:attrName>
                                            </p:attrNameLst>
                                          </p:cBhvr>
                                        </p:animRot>
                                        <p:animRot by="1500000">
                                          <p:cBhvr>
                                            <p:cTn id="69" dur="125" fill="hold">
                                              <p:stCondLst>
                                                <p:cond delay="375"/>
                                              </p:stCondLst>
                                            </p:cTn>
                                            <p:tgtEl>
                                              <p:spTgt spid="38"/>
                                            </p:tgtEl>
                                            <p:attrNameLst>
                                              <p:attrName>r</p:attrName>
                                            </p:attrNameLst>
                                          </p:cBhvr>
                                        </p:animRot>
                                      </p:childTnLst>
                                    </p:cTn>
                                  </p:par>
                                </p:childTnLst>
                              </p:cTn>
                            </p:par>
                            <p:par>
                              <p:cTn id="70" fill="hold">
                                <p:stCondLst>
                                  <p:cond delay="3750"/>
                                </p:stCondLst>
                                <p:childTnLst>
                                  <p:par>
                                    <p:cTn id="71" presetID="42" presetClass="entr" presetSubtype="0"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par>
                                    <p:cTn id="76" presetID="53" presetClass="entr" presetSubtype="528"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1000" fill="hold"/>
                                            <p:tgtEl>
                                              <p:spTgt spid="26"/>
                                            </p:tgtEl>
                                            <p:attrNameLst>
                                              <p:attrName>ppt_w</p:attrName>
                                            </p:attrNameLst>
                                          </p:cBhvr>
                                          <p:tavLst>
                                            <p:tav tm="0">
                                              <p:val>
                                                <p:fltVal val="0"/>
                                              </p:val>
                                            </p:tav>
                                            <p:tav tm="100000">
                                              <p:val>
                                                <p:strVal val="#ppt_w"/>
                                              </p:val>
                                            </p:tav>
                                          </p:tavLst>
                                        </p:anim>
                                        <p:anim calcmode="lin" valueType="num">
                                          <p:cBhvr>
                                            <p:cTn id="79" dur="1000" fill="hold"/>
                                            <p:tgtEl>
                                              <p:spTgt spid="26"/>
                                            </p:tgtEl>
                                            <p:attrNameLst>
                                              <p:attrName>ppt_h</p:attrName>
                                            </p:attrNameLst>
                                          </p:cBhvr>
                                          <p:tavLst>
                                            <p:tav tm="0">
                                              <p:val>
                                                <p:fltVal val="0"/>
                                              </p:val>
                                            </p:tav>
                                            <p:tav tm="100000">
                                              <p:val>
                                                <p:strVal val="#ppt_h"/>
                                              </p:val>
                                            </p:tav>
                                          </p:tavLst>
                                        </p:anim>
                                        <p:animEffect transition="in" filter="fade">
                                          <p:cBhvr>
                                            <p:cTn id="80" dur="1000"/>
                                            <p:tgtEl>
                                              <p:spTgt spid="26"/>
                                            </p:tgtEl>
                                          </p:cBhvr>
                                        </p:animEffect>
                                        <p:anim calcmode="lin" valueType="num">
                                          <p:cBhvr>
                                            <p:cTn id="81" dur="1000" fill="hold"/>
                                            <p:tgtEl>
                                              <p:spTgt spid="26"/>
                                            </p:tgtEl>
                                            <p:attrNameLst>
                                              <p:attrName>ppt_x</p:attrName>
                                            </p:attrNameLst>
                                          </p:cBhvr>
                                          <p:tavLst>
                                            <p:tav tm="0">
                                              <p:val>
                                                <p:fltVal val="0.5"/>
                                              </p:val>
                                            </p:tav>
                                            <p:tav tm="100000">
                                              <p:val>
                                                <p:strVal val="#ppt_x"/>
                                              </p:val>
                                            </p:tav>
                                          </p:tavLst>
                                        </p:anim>
                                        <p:anim calcmode="lin" valueType="num">
                                          <p:cBhvr>
                                            <p:cTn id="82"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3"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P spid="36"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4">
            <a:extLst>
              <a:ext uri="{28A0092B-C50C-407E-A947-70E740481C1C}">
                <a14:useLocalDpi xmlns:a14="http://schemas.microsoft.com/office/drawing/2010/main" val="0"/>
              </a:ext>
            </a:extLst>
          </a:blip>
          <a:srcRect r="69651" b="79228"/>
          <a:stretch/>
        </p:blipFill>
        <p:spPr>
          <a:xfrm>
            <a:off x="10119790" y="134469"/>
            <a:ext cx="1387427" cy="1424511"/>
          </a:xfrm>
          <a:prstGeom prst="rect">
            <a:avLst/>
          </a:prstGeom>
        </p:spPr>
      </p:pic>
      <p:pic>
        <p:nvPicPr>
          <p:cNvPr id="11" name="图片 10">
            <a:extLst>
              <a:ext uri="{FF2B5EF4-FFF2-40B4-BE49-F238E27FC236}">
                <a16:creationId xmlns:a16="http://schemas.microsoft.com/office/drawing/2014/main" id="{59991D31-A079-468D-97A8-51F755AD699B}"/>
              </a:ext>
            </a:extLst>
          </p:cNvPr>
          <p:cNvPicPr>
            <a:picLocks noChangeAspect="1"/>
          </p:cNvPicPr>
          <p:nvPr/>
        </p:nvPicPr>
        <p:blipFill rotWithShape="1">
          <a:blip r:embed="rId5">
            <a:extLst>
              <a:ext uri="{28A0092B-C50C-407E-A947-70E740481C1C}">
                <a14:useLocalDpi xmlns:a14="http://schemas.microsoft.com/office/drawing/2010/main" val="0"/>
              </a:ext>
            </a:extLst>
          </a:blip>
          <a:srcRect l="9287" b="7695"/>
          <a:stretch/>
        </p:blipFill>
        <p:spPr>
          <a:xfrm flipH="1">
            <a:off x="-2249241" y="-1994087"/>
            <a:ext cx="4393090" cy="8369673"/>
          </a:xfrm>
          <a:prstGeom prst="rect">
            <a:avLst/>
          </a:prstGeom>
        </p:spPr>
      </p:pic>
      <p:sp>
        <p:nvSpPr>
          <p:cNvPr id="22" name="文本框 37">
            <a:extLst>
              <a:ext uri="{FF2B5EF4-FFF2-40B4-BE49-F238E27FC236}">
                <a16:creationId xmlns:a16="http://schemas.microsoft.com/office/drawing/2014/main" id="{8CB261C3-C1CF-4826-900D-604B4913B644}"/>
              </a:ext>
            </a:extLst>
          </p:cNvPr>
          <p:cNvSpPr txBox="1"/>
          <p:nvPr/>
        </p:nvSpPr>
        <p:spPr>
          <a:xfrm>
            <a:off x="3425791" y="257985"/>
            <a:ext cx="5340418" cy="1323439"/>
          </a:xfrm>
          <a:prstGeom prst="rect">
            <a:avLst/>
          </a:prstGeom>
          <a:noFill/>
        </p:spPr>
        <p:txBody>
          <a:bodyPr wrap="square" rtlCol="0">
            <a:spAutoFit/>
          </a:bodyPr>
          <a:lstStyle/>
          <a:p>
            <a:pPr algn="ctr"/>
            <a:r>
              <a:rPr lang="en-US" altLang="zh-CN" sz="80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Hướng dẫn</a:t>
            </a:r>
            <a:endParaRPr lang="zh-CN" altLang="en-US" sz="80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10645218" y="5405881"/>
            <a:ext cx="2971800" cy="2070100"/>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8"/>
          <a:srcRect/>
          <a:stretch>
            <a:fillRect/>
          </a:stretch>
        </p:blipFill>
        <p:spPr>
          <a:xfrm>
            <a:off x="9909854" y="3696273"/>
            <a:ext cx="2282146" cy="3131589"/>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9"/>
          <a:srcRect/>
          <a:stretch>
            <a:fillRect/>
          </a:stretch>
        </p:blipFill>
        <p:spPr>
          <a:xfrm flipH="1">
            <a:off x="0" y="3499535"/>
            <a:ext cx="2521566" cy="3358465"/>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445431"/>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0"/>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62">
            <a:extLst>
              <a:ext uri="{FF2B5EF4-FFF2-40B4-BE49-F238E27FC236}">
                <a16:creationId xmlns:a16="http://schemas.microsoft.com/office/drawing/2014/main" id="{A635A3E4-3161-45BC-A2C1-C9EDB6571A7E}"/>
              </a:ext>
            </a:extLst>
          </p:cNvPr>
          <p:cNvSpPr txBox="1"/>
          <p:nvPr/>
        </p:nvSpPr>
        <p:spPr>
          <a:xfrm>
            <a:off x="1260783" y="1476816"/>
            <a:ext cx="9981478" cy="1446550"/>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r>
              <a:rPr lang="en-US" altLang="zh-CN">
                <a:solidFill>
                  <a:srgbClr val="F95D07"/>
                </a:solidFill>
              </a:rPr>
              <a:t>1. Dùng dấu gạch chéo (/) xác định ranh giới từng vế câu.</a:t>
            </a:r>
            <a:endParaRPr lang="zh-CN" altLang="en-US" dirty="0">
              <a:solidFill>
                <a:srgbClr val="F95D07"/>
              </a:solidFill>
            </a:endParaRPr>
          </a:p>
        </p:txBody>
      </p:sp>
      <p:sp>
        <p:nvSpPr>
          <p:cNvPr id="23" name="文本框 62">
            <a:extLst>
              <a:ext uri="{FF2B5EF4-FFF2-40B4-BE49-F238E27FC236}">
                <a16:creationId xmlns:a16="http://schemas.microsoft.com/office/drawing/2014/main" id="{73773ECA-2179-40AA-AA3E-9481EE602461}"/>
              </a:ext>
            </a:extLst>
          </p:cNvPr>
          <p:cNvSpPr txBox="1"/>
          <p:nvPr/>
        </p:nvSpPr>
        <p:spPr>
          <a:xfrm>
            <a:off x="1525739" y="2865358"/>
            <a:ext cx="9981478" cy="1518557"/>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10000"/>
              </a:lnSpc>
              <a:defRPr/>
            </a:pPr>
            <a:r>
              <a:rPr lang="en-US">
                <a:solidFill>
                  <a:srgbClr val="F95D07"/>
                </a:solidFill>
              </a:rPr>
              <a:t>2. Khoanh tròn vào từ ngữ hoặc dấu câu là ranh giới giữa các vế câu.</a:t>
            </a:r>
            <a:endParaRPr lang="en-US" dirty="0">
              <a:solidFill>
                <a:srgbClr val="F95D07"/>
              </a:solidFill>
            </a:endParaRPr>
          </a:p>
        </p:txBody>
      </p:sp>
      <p:pic>
        <p:nvPicPr>
          <p:cNvPr id="25" name="图片 29">
            <a:extLst>
              <a:ext uri="{FF2B5EF4-FFF2-40B4-BE49-F238E27FC236}">
                <a16:creationId xmlns:a16="http://schemas.microsoft.com/office/drawing/2014/main" id="{31886657-35F0-4EEC-AD1F-5586744F407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spTree>
    <p:extLst>
      <p:ext uri="{BB962C8B-B14F-4D97-AF65-F5344CB8AC3E}">
        <p14:creationId xmlns:p14="http://schemas.microsoft.com/office/powerpoint/2010/main" val="23534823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1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3">
            <a:extLst>
              <a:ext uri="{FF2B5EF4-FFF2-40B4-BE49-F238E27FC236}">
                <a16:creationId xmlns:a16="http://schemas.microsoft.com/office/drawing/2014/main" id="{0D8BB5DD-E4C8-422F-A87D-09FEA03F53C7}"/>
              </a:ext>
            </a:extLst>
          </p:cNvPr>
          <p:cNvSpPr>
            <a:spLocks noChangeArrowheads="1"/>
          </p:cNvSpPr>
          <p:nvPr/>
        </p:nvSpPr>
        <p:spPr bwMode="auto">
          <a:xfrm>
            <a:off x="155500" y="1821507"/>
            <a:ext cx="697603" cy="584775"/>
          </a:xfrm>
          <a:prstGeom prst="rect">
            <a:avLst/>
          </a:prstGeom>
          <a:noFill/>
          <a:ln>
            <a:noFill/>
          </a:ln>
        </p:spPr>
        <p:txBody>
          <a:bodyPr wrap="square">
            <a:spAutoFit/>
          </a:bodyPr>
          <a:lstStyle/>
          <a:p>
            <a:pPr algn="just" eaLnBrk="1" hangingPunct="1">
              <a:defRPr/>
            </a:pPr>
            <a:r>
              <a:rPr lang="en-US" altLang="vi-VN" sz="3200" b="1">
                <a:solidFill>
                  <a:srgbClr val="331B3D"/>
                </a:solidFill>
                <a:latin typeface="Times New Roman" pitchFamily="18" charset="0"/>
                <a:cs typeface="+mn-cs"/>
              </a:rPr>
              <a:t>a)</a:t>
            </a:r>
          </a:p>
        </p:txBody>
      </p:sp>
      <p:sp>
        <p:nvSpPr>
          <p:cNvPr id="6" name="Rectangle 13">
            <a:extLst>
              <a:ext uri="{FF2B5EF4-FFF2-40B4-BE49-F238E27FC236}">
                <a16:creationId xmlns:a16="http://schemas.microsoft.com/office/drawing/2014/main" id="{7764CBF2-7B8D-4893-A373-38DF49E5DAB3}"/>
              </a:ext>
            </a:extLst>
          </p:cNvPr>
          <p:cNvSpPr>
            <a:spLocks noChangeArrowheads="1"/>
          </p:cNvSpPr>
          <p:nvPr/>
        </p:nvSpPr>
        <p:spPr bwMode="auto">
          <a:xfrm>
            <a:off x="519541" y="3868733"/>
            <a:ext cx="11116434" cy="1515671"/>
          </a:xfrm>
          <a:prstGeom prst="rect">
            <a:avLst/>
          </a:prstGeom>
          <a:noFill/>
          <a:ln>
            <a:noFill/>
          </a:ln>
        </p:spPr>
        <p:txBody>
          <a:bodyPr wrap="square">
            <a:spAutoFit/>
          </a:bodyPr>
          <a:lstStyle/>
          <a:p>
            <a:pPr algn="just" eaLnBrk="1" hangingPunct="1">
              <a:lnSpc>
                <a:spcPct val="154000"/>
              </a:lnSpc>
              <a:defRPr/>
            </a:pPr>
            <a:r>
              <a:rPr lang="en-US" altLang="vi-VN" sz="3200" b="1">
                <a:solidFill>
                  <a:srgbClr val="331B3D"/>
                </a:solidFill>
                <a:latin typeface="Times New Roman" pitchFamily="18" charset="0"/>
                <a:cs typeface="+mn-cs"/>
              </a:rPr>
              <a:t>Câu 2: Quan ta lạy súng thần công bốn lạy rồi mới bắn , trong khi ấy đại bác của họ đã bắn được hai mươi viên.                                  </a:t>
            </a:r>
          </a:p>
        </p:txBody>
      </p:sp>
      <p:sp>
        <p:nvSpPr>
          <p:cNvPr id="7" name="Rectangle 13">
            <a:extLst>
              <a:ext uri="{FF2B5EF4-FFF2-40B4-BE49-F238E27FC236}">
                <a16:creationId xmlns:a16="http://schemas.microsoft.com/office/drawing/2014/main" id="{FFF5E94E-7E5C-4B19-AC83-3E93E20E4B6D}"/>
              </a:ext>
            </a:extLst>
          </p:cNvPr>
          <p:cNvSpPr>
            <a:spLocks noChangeArrowheads="1"/>
          </p:cNvSpPr>
          <p:nvPr/>
        </p:nvSpPr>
        <p:spPr bwMode="auto">
          <a:xfrm>
            <a:off x="537783" y="1699587"/>
            <a:ext cx="11116434" cy="1481175"/>
          </a:xfrm>
          <a:prstGeom prst="rect">
            <a:avLst/>
          </a:prstGeom>
          <a:noFill/>
          <a:ln>
            <a:noFill/>
          </a:ln>
        </p:spPr>
        <p:txBody>
          <a:bodyPr wrap="square">
            <a:spAutoFit/>
          </a:bodyPr>
          <a:lstStyle/>
          <a:p>
            <a:pPr algn="just" eaLnBrk="1" hangingPunct="1">
              <a:lnSpc>
                <a:spcPct val="150000"/>
              </a:lnSpc>
              <a:defRPr/>
            </a:pPr>
            <a:r>
              <a:rPr lang="en-US" altLang="vi-VN" sz="3200" b="1">
                <a:solidFill>
                  <a:srgbClr val="331B3D"/>
                </a:solidFill>
                <a:latin typeface="Times New Roman" pitchFamily="18" charset="0"/>
                <a:cs typeface="+mn-cs"/>
              </a:rPr>
              <a:t>Câu 1: Súng kíp của ta mới bắn một phát thì súng của họ đã bắn được năm, sáu mươi phát. </a:t>
            </a:r>
          </a:p>
        </p:txBody>
      </p:sp>
      <p:sp>
        <p:nvSpPr>
          <p:cNvPr id="8" name="文本框 62">
            <a:extLst>
              <a:ext uri="{FF2B5EF4-FFF2-40B4-BE49-F238E27FC236}">
                <a16:creationId xmlns:a16="http://schemas.microsoft.com/office/drawing/2014/main" id="{FA171188-4F72-4AED-A820-DE2110A01FAC}"/>
              </a:ext>
            </a:extLst>
          </p:cNvPr>
          <p:cNvSpPr txBox="1"/>
          <p:nvPr/>
        </p:nvSpPr>
        <p:spPr>
          <a:xfrm>
            <a:off x="537783" y="97748"/>
            <a:ext cx="10789535" cy="646331"/>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r>
              <a:rPr lang="en-US" altLang="zh-CN" sz="3600">
                <a:solidFill>
                  <a:srgbClr val="F95D07"/>
                </a:solidFill>
              </a:rPr>
              <a:t>1. Tìm các vế câu trong mỗi câu ghép dưới đây.</a:t>
            </a:r>
            <a:endParaRPr lang="zh-CN" altLang="en-US" sz="3600" dirty="0">
              <a:solidFill>
                <a:srgbClr val="F95D07"/>
              </a:solidFill>
            </a:endParaRPr>
          </a:p>
        </p:txBody>
      </p:sp>
      <p:sp>
        <p:nvSpPr>
          <p:cNvPr id="9" name="文本框 62">
            <a:extLst>
              <a:ext uri="{FF2B5EF4-FFF2-40B4-BE49-F238E27FC236}">
                <a16:creationId xmlns:a16="http://schemas.microsoft.com/office/drawing/2014/main" id="{BFCFEDC5-9D61-4EEA-91AC-32615A09A5B2}"/>
              </a:ext>
            </a:extLst>
          </p:cNvPr>
          <p:cNvSpPr txBox="1"/>
          <p:nvPr/>
        </p:nvSpPr>
        <p:spPr>
          <a:xfrm>
            <a:off x="537783" y="668797"/>
            <a:ext cx="10789535" cy="1200329"/>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defRPr/>
            </a:pPr>
            <a:r>
              <a:rPr lang="en-US" sz="3600">
                <a:solidFill>
                  <a:srgbClr val="F95D07"/>
                </a:solidFill>
              </a:rPr>
              <a:t>2. Ranh giới giữa các vế câu được đánh dấu bằng những từ hoặc những dấu câu nào?</a:t>
            </a:r>
            <a:endParaRPr lang="en-US" sz="3600" dirty="0">
              <a:solidFill>
                <a:srgbClr val="F95D07"/>
              </a:solidFill>
            </a:endParaRPr>
          </a:p>
        </p:txBody>
      </p:sp>
      <p:sp>
        <p:nvSpPr>
          <p:cNvPr id="10" name="TextBox 9">
            <a:extLst>
              <a:ext uri="{FF2B5EF4-FFF2-40B4-BE49-F238E27FC236}">
                <a16:creationId xmlns:a16="http://schemas.microsoft.com/office/drawing/2014/main" id="{9AF18EDF-95EE-4434-B731-F525B4AF28A0}"/>
              </a:ext>
            </a:extLst>
          </p:cNvPr>
          <p:cNvSpPr txBox="1"/>
          <p:nvPr/>
        </p:nvSpPr>
        <p:spPr>
          <a:xfrm>
            <a:off x="7976359" y="1675531"/>
            <a:ext cx="613228"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2" name="Oval 1">
            <a:extLst>
              <a:ext uri="{FF2B5EF4-FFF2-40B4-BE49-F238E27FC236}">
                <a16:creationId xmlns:a16="http://schemas.microsoft.com/office/drawing/2014/main" id="{287D9810-7331-4476-B008-42B73B30014C}"/>
              </a:ext>
            </a:extLst>
          </p:cNvPr>
          <p:cNvSpPr/>
          <p:nvPr/>
        </p:nvSpPr>
        <p:spPr>
          <a:xfrm>
            <a:off x="8214298" y="1853326"/>
            <a:ext cx="613228" cy="6132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5AFE25E2-440A-4108-B3B9-A42B0D68D6E6}"/>
              </a:ext>
            </a:extLst>
          </p:cNvPr>
          <p:cNvCxnSpPr>
            <a:cxnSpLocks/>
          </p:cNvCxnSpPr>
          <p:nvPr/>
        </p:nvCxnSpPr>
        <p:spPr>
          <a:xfrm>
            <a:off x="2030515" y="2404192"/>
            <a:ext cx="59458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E7B0861-5903-4C86-A3CB-5A6EDB0ECFD4}"/>
              </a:ext>
            </a:extLst>
          </p:cNvPr>
          <p:cNvSpPr txBox="1"/>
          <p:nvPr/>
        </p:nvSpPr>
        <p:spPr>
          <a:xfrm>
            <a:off x="4108994" y="2389307"/>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1</a:t>
            </a:r>
            <a:endParaRPr lang="en-US" sz="1400" b="1">
              <a:solidFill>
                <a:srgbClr val="FF0000"/>
              </a:solidFill>
            </a:endParaRPr>
          </a:p>
        </p:txBody>
      </p:sp>
      <p:cxnSp>
        <p:nvCxnSpPr>
          <p:cNvPr id="17" name="Straight Connector 16">
            <a:extLst>
              <a:ext uri="{FF2B5EF4-FFF2-40B4-BE49-F238E27FC236}">
                <a16:creationId xmlns:a16="http://schemas.microsoft.com/office/drawing/2014/main" id="{BB95C5D1-BB2A-42D5-9DA3-0763B10B6058}"/>
              </a:ext>
            </a:extLst>
          </p:cNvPr>
          <p:cNvCxnSpPr>
            <a:cxnSpLocks/>
          </p:cNvCxnSpPr>
          <p:nvPr/>
        </p:nvCxnSpPr>
        <p:spPr>
          <a:xfrm>
            <a:off x="592150" y="3164065"/>
            <a:ext cx="52752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A7CA3EF-FE1D-47C5-9059-11D4B30DF67B}"/>
              </a:ext>
            </a:extLst>
          </p:cNvPr>
          <p:cNvSpPr txBox="1"/>
          <p:nvPr/>
        </p:nvSpPr>
        <p:spPr>
          <a:xfrm>
            <a:off x="2670629" y="3149180"/>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2</a:t>
            </a:r>
            <a:endParaRPr lang="en-US" sz="1400" b="1">
              <a:solidFill>
                <a:srgbClr val="FF0000"/>
              </a:solidFill>
            </a:endParaRPr>
          </a:p>
        </p:txBody>
      </p:sp>
      <p:cxnSp>
        <p:nvCxnSpPr>
          <p:cNvPr id="19" name="Straight Connector 18">
            <a:extLst>
              <a:ext uri="{FF2B5EF4-FFF2-40B4-BE49-F238E27FC236}">
                <a16:creationId xmlns:a16="http://schemas.microsoft.com/office/drawing/2014/main" id="{09486E93-1ED8-43A7-AA7A-F8E5E37426A2}"/>
              </a:ext>
            </a:extLst>
          </p:cNvPr>
          <p:cNvCxnSpPr>
            <a:cxnSpLocks/>
          </p:cNvCxnSpPr>
          <p:nvPr/>
        </p:nvCxnSpPr>
        <p:spPr>
          <a:xfrm flipV="1">
            <a:off x="8214298" y="2470655"/>
            <a:ext cx="3439919" cy="263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本框 62">
            <a:extLst>
              <a:ext uri="{FF2B5EF4-FFF2-40B4-BE49-F238E27FC236}">
                <a16:creationId xmlns:a16="http://schemas.microsoft.com/office/drawing/2014/main" id="{7B10D3F3-08EA-446F-AFEA-2FA2A3CC0B48}"/>
              </a:ext>
            </a:extLst>
          </p:cNvPr>
          <p:cNvSpPr txBox="1"/>
          <p:nvPr/>
        </p:nvSpPr>
        <p:spPr>
          <a:xfrm>
            <a:off x="519541" y="3452909"/>
            <a:ext cx="10789535" cy="587918"/>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nSpc>
                <a:spcPct val="110000"/>
              </a:lnSpc>
              <a:defRPr/>
            </a:pPr>
            <a:r>
              <a:rPr lang="en-US" sz="3200">
                <a:solidFill>
                  <a:srgbClr val="F95D07"/>
                </a:solidFill>
              </a:rPr>
              <a:t>Ranh giới giữa các vế câu được đánh dấu bằng: từ  </a:t>
            </a:r>
            <a:r>
              <a:rPr lang="en-US" sz="3200" u="sng">
                <a:solidFill>
                  <a:srgbClr val="F95D07"/>
                </a:solidFill>
              </a:rPr>
              <a:t>thì</a:t>
            </a:r>
            <a:endParaRPr lang="en-US" sz="3200" u="sng" dirty="0">
              <a:solidFill>
                <a:srgbClr val="F95D07"/>
              </a:solidFill>
            </a:endParaRPr>
          </a:p>
        </p:txBody>
      </p:sp>
      <p:sp>
        <p:nvSpPr>
          <p:cNvPr id="22" name="TextBox 21">
            <a:extLst>
              <a:ext uri="{FF2B5EF4-FFF2-40B4-BE49-F238E27FC236}">
                <a16:creationId xmlns:a16="http://schemas.microsoft.com/office/drawing/2014/main" id="{CCD1B4C8-12C6-410C-BCE0-5808A59379FA}"/>
              </a:ext>
            </a:extLst>
          </p:cNvPr>
          <p:cNvSpPr txBox="1"/>
          <p:nvPr/>
        </p:nvSpPr>
        <p:spPr>
          <a:xfrm>
            <a:off x="10147208" y="3850862"/>
            <a:ext cx="613228"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cxnSp>
        <p:nvCxnSpPr>
          <p:cNvPr id="23" name="Straight Connector 22">
            <a:extLst>
              <a:ext uri="{FF2B5EF4-FFF2-40B4-BE49-F238E27FC236}">
                <a16:creationId xmlns:a16="http://schemas.microsoft.com/office/drawing/2014/main" id="{91934616-5F93-4D13-A4D7-76754CEEC09B}"/>
              </a:ext>
            </a:extLst>
          </p:cNvPr>
          <p:cNvCxnSpPr>
            <a:cxnSpLocks/>
          </p:cNvCxnSpPr>
          <p:nvPr/>
        </p:nvCxnSpPr>
        <p:spPr>
          <a:xfrm>
            <a:off x="2001317" y="4592675"/>
            <a:ext cx="81458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8609BF0-6E3C-42A7-B41B-B6F34E210596}"/>
              </a:ext>
            </a:extLst>
          </p:cNvPr>
          <p:cNvSpPr txBox="1"/>
          <p:nvPr/>
        </p:nvSpPr>
        <p:spPr>
          <a:xfrm>
            <a:off x="5003437" y="4592675"/>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1</a:t>
            </a:r>
            <a:endParaRPr lang="en-US" sz="1400" b="1">
              <a:solidFill>
                <a:srgbClr val="FF0000"/>
              </a:solidFill>
            </a:endParaRPr>
          </a:p>
        </p:txBody>
      </p:sp>
      <p:cxnSp>
        <p:nvCxnSpPr>
          <p:cNvPr id="26" name="Straight Connector 25">
            <a:extLst>
              <a:ext uri="{FF2B5EF4-FFF2-40B4-BE49-F238E27FC236}">
                <a16:creationId xmlns:a16="http://schemas.microsoft.com/office/drawing/2014/main" id="{1E2C09D8-5BD4-4D80-9576-66B00D9C8697}"/>
              </a:ext>
            </a:extLst>
          </p:cNvPr>
          <p:cNvCxnSpPr>
            <a:cxnSpLocks/>
          </p:cNvCxnSpPr>
          <p:nvPr/>
        </p:nvCxnSpPr>
        <p:spPr>
          <a:xfrm>
            <a:off x="607490" y="5343309"/>
            <a:ext cx="84603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F955AFC-27C4-475B-9452-4B327950D0AF}"/>
              </a:ext>
            </a:extLst>
          </p:cNvPr>
          <p:cNvSpPr txBox="1"/>
          <p:nvPr/>
        </p:nvSpPr>
        <p:spPr>
          <a:xfrm>
            <a:off x="2685969" y="5328424"/>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2</a:t>
            </a:r>
            <a:endParaRPr lang="en-US" sz="1400" b="1">
              <a:solidFill>
                <a:srgbClr val="FF0000"/>
              </a:solidFill>
            </a:endParaRPr>
          </a:p>
        </p:txBody>
      </p:sp>
      <p:cxnSp>
        <p:nvCxnSpPr>
          <p:cNvPr id="28" name="Straight Connector 27">
            <a:extLst>
              <a:ext uri="{FF2B5EF4-FFF2-40B4-BE49-F238E27FC236}">
                <a16:creationId xmlns:a16="http://schemas.microsoft.com/office/drawing/2014/main" id="{EE84DA51-D8FD-46F2-8460-7BA4E03BD5CC}"/>
              </a:ext>
            </a:extLst>
          </p:cNvPr>
          <p:cNvCxnSpPr>
            <a:cxnSpLocks/>
          </p:cNvCxnSpPr>
          <p:nvPr/>
        </p:nvCxnSpPr>
        <p:spPr>
          <a:xfrm flipV="1">
            <a:off x="10637520" y="4649899"/>
            <a:ext cx="1032037" cy="79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C2E7C9B0-0223-47B2-AB49-FB2C341EF8AC}"/>
              </a:ext>
            </a:extLst>
          </p:cNvPr>
          <p:cNvSpPr/>
          <p:nvPr/>
        </p:nvSpPr>
        <p:spPr>
          <a:xfrm>
            <a:off x="10312470" y="4264133"/>
            <a:ext cx="325050" cy="3857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文本框 62">
            <a:extLst>
              <a:ext uri="{FF2B5EF4-FFF2-40B4-BE49-F238E27FC236}">
                <a16:creationId xmlns:a16="http://schemas.microsoft.com/office/drawing/2014/main" id="{78C4D96B-ADC7-46B8-895D-7CCB8FCF9DED}"/>
              </a:ext>
            </a:extLst>
          </p:cNvPr>
          <p:cNvSpPr txBox="1"/>
          <p:nvPr/>
        </p:nvSpPr>
        <p:spPr>
          <a:xfrm>
            <a:off x="1326265" y="5499984"/>
            <a:ext cx="10789535" cy="835678"/>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nSpc>
                <a:spcPct val="110000"/>
              </a:lnSpc>
              <a:defRPr/>
            </a:pPr>
            <a:r>
              <a:rPr lang="en-US" sz="3200">
                <a:solidFill>
                  <a:srgbClr val="F95D07"/>
                </a:solidFill>
              </a:rPr>
              <a:t>Ranh giới giữa các vế câu được đánh dấu bằng: dấu phẩy ( </a:t>
            </a:r>
            <a:r>
              <a:rPr lang="en-US" sz="4800">
                <a:solidFill>
                  <a:srgbClr val="F95D07"/>
                </a:solidFill>
              </a:rPr>
              <a:t>, </a:t>
            </a:r>
            <a:r>
              <a:rPr lang="en-US" sz="3200">
                <a:solidFill>
                  <a:srgbClr val="F95D07"/>
                </a:solidFill>
              </a:rPr>
              <a:t>)</a:t>
            </a:r>
            <a:endParaRPr lang="en-US" sz="3200" u="sng" dirty="0">
              <a:solidFill>
                <a:srgbClr val="F95D07"/>
              </a:solidFill>
            </a:endParaRPr>
          </a:p>
        </p:txBody>
      </p:sp>
    </p:spTree>
    <p:extLst>
      <p:ext uri="{BB962C8B-B14F-4D97-AF65-F5344CB8AC3E}">
        <p14:creationId xmlns:p14="http://schemas.microsoft.com/office/powerpoint/2010/main" val="31868652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par>
                          <p:cTn id="52" fill="hold">
                            <p:stCondLst>
                              <p:cond delay="1000"/>
                            </p:stCondLst>
                            <p:childTnLst>
                              <p:par>
                                <p:cTn id="53" presetID="22" presetClass="entr" presetSubtype="1"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up)">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heel(1)">
                                      <p:cBhvr>
                                        <p:cTn id="60" dur="20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left)">
                                      <p:cBhvr>
                                        <p:cTn id="65" dur="10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up)">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left)">
                                      <p:cBhvr>
                                        <p:cTn id="75" dur="500"/>
                                        <p:tgtEl>
                                          <p:spTgt spid="23"/>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up)">
                                      <p:cBhvr>
                                        <p:cTn id="80" dur="5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left)">
                                      <p:cBhvr>
                                        <p:cTn id="85" dur="500"/>
                                        <p:tgtEl>
                                          <p:spTgt spid="28"/>
                                        </p:tgtEl>
                                      </p:cBhvr>
                                    </p:animEffect>
                                  </p:childTnLst>
                                </p:cTn>
                              </p:par>
                            </p:childTnLst>
                          </p:cTn>
                        </p:par>
                        <p:par>
                          <p:cTn id="86" fill="hold">
                            <p:stCondLst>
                              <p:cond delay="500"/>
                            </p:stCondLst>
                            <p:childTnLst>
                              <p:par>
                                <p:cTn id="87" presetID="22" presetClass="entr" presetSubtype="8" fill="hold"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left)">
                                      <p:cBhvr>
                                        <p:cTn id="89" dur="500"/>
                                        <p:tgtEl>
                                          <p:spTgt spid="26"/>
                                        </p:tgtEl>
                                      </p:cBhvr>
                                    </p:animEffect>
                                  </p:childTnLst>
                                </p:cTn>
                              </p:par>
                            </p:childTnLst>
                          </p:cTn>
                        </p:par>
                        <p:par>
                          <p:cTn id="90" fill="hold">
                            <p:stCondLst>
                              <p:cond delay="1000"/>
                            </p:stCondLst>
                            <p:childTnLst>
                              <p:par>
                                <p:cTn id="91" presetID="22" presetClass="entr" presetSubtype="1" fill="hold" grpId="0" nodeType="after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wipe(up)">
                                      <p:cBhvr>
                                        <p:cTn id="93" dur="500"/>
                                        <p:tgtEl>
                                          <p:spTgt spid="27"/>
                                        </p:tgtEl>
                                      </p:cBhvr>
                                    </p:animEffect>
                                  </p:childTnLst>
                                </p:cTn>
                              </p:par>
                            </p:childTnLst>
                          </p:cTn>
                        </p:par>
                      </p:childTnLst>
                    </p:cTn>
                  </p:par>
                  <p:par>
                    <p:cTn id="94" fill="hold">
                      <p:stCondLst>
                        <p:cond delay="indefinite"/>
                      </p:stCondLst>
                      <p:childTnLst>
                        <p:par>
                          <p:cTn id="95" fill="hold">
                            <p:stCondLst>
                              <p:cond delay="0"/>
                            </p:stCondLst>
                            <p:childTnLst>
                              <p:par>
                                <p:cTn id="96" presetID="21" presetClass="entr" presetSubtype="1"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wheel(1)">
                                      <p:cBhvr>
                                        <p:cTn id="98" dur="2000"/>
                                        <p:tgtEl>
                                          <p:spTgt spid="3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wipe(left)">
                                      <p:cBhvr>
                                        <p:cTn id="10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7" grpId="0"/>
      <p:bldP spid="8" grpId="0"/>
      <p:bldP spid="9" grpId="0"/>
      <p:bldP spid="10" grpId="0"/>
      <p:bldP spid="2" grpId="0" animBg="1"/>
      <p:bldP spid="16" grpId="0"/>
      <p:bldP spid="18" grpId="0"/>
      <p:bldP spid="21" grpId="0"/>
      <p:bldP spid="22" grpId="0"/>
      <p:bldP spid="24" grpId="0"/>
      <p:bldP spid="27" grpId="0"/>
      <p:bldP spid="31" grpId="0" animBg="1"/>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E95C01-0EE3-48A2-9A3D-60F1A9CD407A}"/>
              </a:ext>
            </a:extLst>
          </p:cNvPr>
          <p:cNvSpPr txBox="1"/>
          <p:nvPr/>
        </p:nvSpPr>
        <p:spPr>
          <a:xfrm>
            <a:off x="617301" y="3187902"/>
            <a:ext cx="5254171" cy="2677656"/>
          </a:xfrm>
          <a:prstGeom prst="rect">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r>
              <a:rPr lang="vi-VN" sz="2800" b="1" i="1">
                <a:latin typeface="+mj-lt"/>
              </a:rPr>
              <a:t>Súng kíp</a:t>
            </a:r>
            <a:r>
              <a:rPr lang="vi-VN" sz="2800">
                <a:latin typeface="+mj-lt"/>
              </a:rPr>
              <a:t> là lo</a:t>
            </a:r>
            <a:r>
              <a:rPr lang="vi-VN" sz="2800">
                <a:solidFill>
                  <a:sysClr val="windowText" lastClr="000000"/>
                </a:solidFill>
                <a:latin typeface="+mj-lt"/>
              </a:rPr>
              <a:t>ại </a:t>
            </a:r>
            <a:r>
              <a:rPr lang="vi-VN" sz="2800">
                <a:solidFill>
                  <a:sysClr val="windowText" lastClr="000000"/>
                </a:solidFill>
                <a:latin typeface="+mj-lt"/>
                <a:hlinkClick r:id="rId2" tooltip="Súng trường">
                  <a:extLst>
                    <a:ext uri="{A12FA001-AC4F-418D-AE19-62706E023703}">
                      <ahyp:hlinkClr xmlns:ahyp="http://schemas.microsoft.com/office/drawing/2018/hyperlinkcolor" val="tx"/>
                    </a:ext>
                  </a:extLst>
                </a:hlinkClick>
              </a:rPr>
              <a:t>súng trường</a:t>
            </a:r>
            <a:r>
              <a:rPr lang="vi-VN" sz="2800">
                <a:solidFill>
                  <a:sysClr val="windowText" lastClr="000000"/>
                </a:solidFill>
                <a:latin typeface="+mj-lt"/>
              </a:rPr>
              <a:t> kiểu cũ, nguyên tắc hoạt động đơn giản. </a:t>
            </a:r>
            <a:r>
              <a:rPr lang="vi-VN" sz="2800">
                <a:solidFill>
                  <a:sysClr val="windowText" lastClr="000000"/>
                </a:solidFill>
                <a:latin typeface="+mj-lt"/>
                <a:hlinkClick r:id="rId3" tooltip="Thuốc phóng">
                  <a:extLst>
                    <a:ext uri="{A12FA001-AC4F-418D-AE19-62706E023703}">
                      <ahyp:hlinkClr xmlns:ahyp="http://schemas.microsoft.com/office/drawing/2018/hyperlinkcolor" val="tx"/>
                    </a:ext>
                  </a:extLst>
                </a:hlinkClick>
              </a:rPr>
              <a:t>Thuốc phóng</a:t>
            </a:r>
            <a:r>
              <a:rPr lang="vi-VN" sz="2800">
                <a:solidFill>
                  <a:sysClr val="windowText" lastClr="000000"/>
                </a:solidFill>
                <a:latin typeface="+mj-lt"/>
              </a:rPr>
              <a:t> và </a:t>
            </a:r>
            <a:r>
              <a:rPr lang="vi-VN" sz="2800">
                <a:solidFill>
                  <a:sysClr val="windowText" lastClr="000000"/>
                </a:solidFill>
                <a:latin typeface="+mj-lt"/>
                <a:hlinkClick r:id="rId4" tooltip="Đạn">
                  <a:extLst>
                    <a:ext uri="{A12FA001-AC4F-418D-AE19-62706E023703}">
                      <ahyp:hlinkClr xmlns:ahyp="http://schemas.microsoft.com/office/drawing/2018/hyperlinkcolor" val="tx"/>
                    </a:ext>
                  </a:extLst>
                </a:hlinkClick>
              </a:rPr>
              <a:t>đạn</a:t>
            </a:r>
            <a:r>
              <a:rPr lang="vi-VN" sz="2800">
                <a:latin typeface="+mj-lt"/>
              </a:rPr>
              <a:t> được nạp từ miệng nòng, gây hỏa bằng một kíp kiểu va đập đặt ở đuôi nòng.</a:t>
            </a:r>
            <a:endParaRPr lang="en-US" sz="2800">
              <a:latin typeface="+mj-lt"/>
            </a:endParaRPr>
          </a:p>
        </p:txBody>
      </p:sp>
      <p:sp>
        <p:nvSpPr>
          <p:cNvPr id="6" name="TextBox 5">
            <a:extLst>
              <a:ext uri="{FF2B5EF4-FFF2-40B4-BE49-F238E27FC236}">
                <a16:creationId xmlns:a16="http://schemas.microsoft.com/office/drawing/2014/main" id="{1BB71607-7B28-4A7B-8AF0-5FDD3C79F9DD}"/>
              </a:ext>
            </a:extLst>
          </p:cNvPr>
          <p:cNvSpPr txBox="1"/>
          <p:nvPr/>
        </p:nvSpPr>
        <p:spPr>
          <a:xfrm>
            <a:off x="6367733" y="4049676"/>
            <a:ext cx="5591595" cy="2246769"/>
          </a:xfrm>
          <a:prstGeom prst="rect">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r>
              <a:rPr lang="vi-VN" sz="2800" b="1" i="1">
                <a:latin typeface="+mj-lt"/>
              </a:rPr>
              <a:t>Súng thần công</a:t>
            </a:r>
            <a:r>
              <a:rPr lang="vi-VN" sz="2800">
                <a:solidFill>
                  <a:sysClr val="windowText" lastClr="000000"/>
                </a:solidFill>
                <a:latin typeface="+mj-lt"/>
              </a:rPr>
              <a:t> (</a:t>
            </a:r>
            <a:r>
              <a:rPr lang="vi-VN" sz="2800">
                <a:solidFill>
                  <a:sysClr val="windowText" lastClr="000000"/>
                </a:solidFill>
                <a:latin typeface="+mj-lt"/>
                <a:hlinkClick r:id="rId5" tooltip="Tiếng Anh">
                  <a:extLst>
                    <a:ext uri="{A12FA001-AC4F-418D-AE19-62706E023703}">
                      <ahyp:hlinkClr xmlns:ahyp="http://schemas.microsoft.com/office/drawing/2018/hyperlinkcolor" val="tx"/>
                    </a:ext>
                  </a:extLst>
                </a:hlinkClick>
              </a:rPr>
              <a:t>tiếng Anh</a:t>
            </a:r>
            <a:r>
              <a:rPr lang="vi-VN" sz="2800">
                <a:solidFill>
                  <a:sysClr val="windowText" lastClr="000000"/>
                </a:solidFill>
                <a:latin typeface="+mj-lt"/>
              </a:rPr>
              <a:t>: Cannon) là một loại </a:t>
            </a:r>
            <a:r>
              <a:rPr lang="vi-VN" sz="2800">
                <a:solidFill>
                  <a:sysClr val="windowText" lastClr="000000"/>
                </a:solidFill>
                <a:latin typeface="+mj-lt"/>
                <a:hlinkClick r:id="rId6" tooltip="Pháo">
                  <a:extLst>
                    <a:ext uri="{A12FA001-AC4F-418D-AE19-62706E023703}">
                      <ahyp:hlinkClr xmlns:ahyp="http://schemas.microsoft.com/office/drawing/2018/hyperlinkcolor" val="tx"/>
                    </a:ext>
                  </a:extLst>
                </a:hlinkClick>
              </a:rPr>
              <a:t>pháo</a:t>
            </a:r>
            <a:r>
              <a:rPr lang="vi-VN" sz="2800">
                <a:solidFill>
                  <a:sysClr val="windowText" lastClr="000000"/>
                </a:solidFill>
                <a:latin typeface="+mj-lt"/>
              </a:rPr>
              <a:t> sử dụng </a:t>
            </a:r>
            <a:r>
              <a:rPr lang="vi-VN" sz="2800">
                <a:solidFill>
                  <a:sysClr val="windowText" lastClr="000000"/>
                </a:solidFill>
                <a:latin typeface="+mj-lt"/>
                <a:hlinkClick r:id="rId7" tooltip="Thuốc súng">
                  <a:extLst>
                    <a:ext uri="{A12FA001-AC4F-418D-AE19-62706E023703}">
                      <ahyp:hlinkClr xmlns:ahyp="http://schemas.microsoft.com/office/drawing/2018/hyperlinkcolor" val="tx"/>
                    </a:ext>
                  </a:extLst>
                </a:hlinkClick>
              </a:rPr>
              <a:t>thuốc súng</a:t>
            </a:r>
            <a:r>
              <a:rPr lang="vi-VN" sz="2800">
                <a:solidFill>
                  <a:sysClr val="windowText" lastClr="000000"/>
                </a:solidFill>
                <a:latin typeface="+mj-lt"/>
              </a:rPr>
              <a:t> hoặc thường là các loại nhiên liệu có nguồn gốc </a:t>
            </a:r>
            <a:r>
              <a:rPr lang="vi-VN" sz="2800">
                <a:solidFill>
                  <a:sysClr val="windowText" lastClr="000000"/>
                </a:solidFill>
                <a:latin typeface="+mj-lt"/>
                <a:hlinkClick r:id="rId8" tooltip="Chất nổ">
                  <a:extLst>
                    <a:ext uri="{A12FA001-AC4F-418D-AE19-62706E023703}">
                      <ahyp:hlinkClr xmlns:ahyp="http://schemas.microsoft.com/office/drawing/2018/hyperlinkcolor" val="tx"/>
                    </a:ext>
                  </a:extLst>
                </a:hlinkClick>
              </a:rPr>
              <a:t>chất nổ</a:t>
            </a:r>
            <a:r>
              <a:rPr lang="vi-VN" sz="2800">
                <a:solidFill>
                  <a:sysClr val="windowText" lastClr="000000"/>
                </a:solidFill>
                <a:latin typeface="+mj-lt"/>
              </a:rPr>
              <a:t> khác để đẩy một viên </a:t>
            </a:r>
            <a:r>
              <a:rPr lang="vi-VN" sz="2800">
                <a:solidFill>
                  <a:sysClr val="windowText" lastClr="000000"/>
                </a:solidFill>
                <a:latin typeface="+mj-lt"/>
                <a:hlinkClick r:id="rId4" tooltip="Đạn">
                  <a:extLst>
                    <a:ext uri="{A12FA001-AC4F-418D-AE19-62706E023703}">
                      <ahyp:hlinkClr xmlns:ahyp="http://schemas.microsoft.com/office/drawing/2018/hyperlinkcolor" val="tx"/>
                    </a:ext>
                  </a:extLst>
                </a:hlinkClick>
              </a:rPr>
              <a:t>đạn</a:t>
            </a:r>
            <a:r>
              <a:rPr lang="vi-VN" sz="2800">
                <a:solidFill>
                  <a:sysClr val="windowText" lastClr="000000"/>
                </a:solidFill>
                <a:latin typeface="+mj-lt"/>
              </a:rPr>
              <a:t> đi xa.</a:t>
            </a:r>
            <a:endParaRPr lang="en-US" sz="2800">
              <a:solidFill>
                <a:sysClr val="windowText" lastClr="000000"/>
              </a:solidFill>
              <a:latin typeface="+mj-lt"/>
            </a:endParaRPr>
          </a:p>
        </p:txBody>
      </p:sp>
      <p:pic>
        <p:nvPicPr>
          <p:cNvPr id="7" name="Picture 6">
            <a:extLst>
              <a:ext uri="{FF2B5EF4-FFF2-40B4-BE49-F238E27FC236}">
                <a16:creationId xmlns:a16="http://schemas.microsoft.com/office/drawing/2014/main" id="{20D32357-F102-4A03-A0B9-80CBB1C312A4}"/>
              </a:ext>
            </a:extLst>
          </p:cNvPr>
          <p:cNvPicPr>
            <a:picLocks noChangeAspect="1"/>
          </p:cNvPicPr>
          <p:nvPr/>
        </p:nvPicPr>
        <p:blipFill rotWithShape="1">
          <a:blip r:embed="rId9"/>
          <a:srcRect t="24762" b="12157"/>
          <a:stretch/>
        </p:blipFill>
        <p:spPr>
          <a:xfrm>
            <a:off x="617301" y="800100"/>
            <a:ext cx="5315124" cy="2235200"/>
          </a:xfrm>
          <a:prstGeom prst="rect">
            <a:avLst/>
          </a:prstGeom>
        </p:spPr>
      </p:pic>
      <p:pic>
        <p:nvPicPr>
          <p:cNvPr id="8" name="Picture 7">
            <a:extLst>
              <a:ext uri="{FF2B5EF4-FFF2-40B4-BE49-F238E27FC236}">
                <a16:creationId xmlns:a16="http://schemas.microsoft.com/office/drawing/2014/main" id="{B3FC6024-0BE6-425B-BFE8-1E08BA29E0D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Lst>
          </a:blip>
          <a:srcRect l="10865" t="24493" r="9555" b="18841"/>
          <a:stretch/>
        </p:blipFill>
        <p:spPr>
          <a:xfrm>
            <a:off x="6889555" y="561555"/>
            <a:ext cx="4547950" cy="3238501"/>
          </a:xfrm>
          <a:prstGeom prst="rect">
            <a:avLst/>
          </a:prstGeom>
        </p:spPr>
      </p:pic>
    </p:spTree>
    <p:extLst>
      <p:ext uri="{BB962C8B-B14F-4D97-AF65-F5344CB8AC3E}">
        <p14:creationId xmlns:p14="http://schemas.microsoft.com/office/powerpoint/2010/main" val="79449123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4">
            <a:extLst>
              <a:ext uri="{FF2B5EF4-FFF2-40B4-BE49-F238E27FC236}">
                <a16:creationId xmlns:a16="http://schemas.microsoft.com/office/drawing/2014/main" id="{00477F53-AB9B-4B4F-9D35-E79AD80598DE}"/>
              </a:ext>
            </a:extLst>
          </p:cNvPr>
          <p:cNvSpPr>
            <a:spLocks noChangeArrowheads="1"/>
          </p:cNvSpPr>
          <p:nvPr/>
        </p:nvSpPr>
        <p:spPr bwMode="auto">
          <a:xfrm>
            <a:off x="188982" y="1777868"/>
            <a:ext cx="11831568" cy="1481175"/>
          </a:xfrm>
          <a:prstGeom prst="rect">
            <a:avLst/>
          </a:prstGeom>
          <a:noFill/>
          <a:ln>
            <a:noFill/>
          </a:ln>
        </p:spPr>
        <p:txBody>
          <a:bodyPr wrap="square">
            <a:spAutoFit/>
          </a:bodyPr>
          <a:lstStyle/>
          <a:p>
            <a:pPr algn="just" eaLnBrk="1" hangingPunct="1">
              <a:lnSpc>
                <a:spcPct val="150000"/>
              </a:lnSpc>
              <a:defRPr/>
            </a:pPr>
            <a:r>
              <a:rPr lang="en-US" altLang="vi-VN" sz="3200" b="1">
                <a:solidFill>
                  <a:srgbClr val="331B3D"/>
                </a:solidFill>
                <a:latin typeface="Times New Roman" pitchFamily="18" charset="0"/>
                <a:cs typeface="+mn-cs"/>
              </a:rPr>
              <a:t>b) Cảnh vật xung quanh tôi đang có sự thay đổi lớn :  hôm</a:t>
            </a:r>
            <a:r>
              <a:rPr lang="vi-VN" altLang="vi-VN" sz="3200" b="1">
                <a:solidFill>
                  <a:srgbClr val="331B3D"/>
                </a:solidFill>
                <a:latin typeface="Times New Roman" pitchFamily="18" charset="0"/>
                <a:cs typeface="+mn-cs"/>
              </a:rPr>
              <a:t> </a:t>
            </a:r>
            <a:r>
              <a:rPr lang="en-US" altLang="vi-VN" sz="3200" b="1">
                <a:solidFill>
                  <a:srgbClr val="331B3D"/>
                </a:solidFill>
                <a:latin typeface="Times New Roman" pitchFamily="18" charset="0"/>
                <a:cs typeface="+mn-cs"/>
              </a:rPr>
              <a:t>nay tôi đi học.</a:t>
            </a:r>
          </a:p>
        </p:txBody>
      </p:sp>
      <p:sp>
        <p:nvSpPr>
          <p:cNvPr id="5" name="文本框 62">
            <a:extLst>
              <a:ext uri="{FF2B5EF4-FFF2-40B4-BE49-F238E27FC236}">
                <a16:creationId xmlns:a16="http://schemas.microsoft.com/office/drawing/2014/main" id="{B552923E-E956-43F3-8875-4E4D5F11A174}"/>
              </a:ext>
            </a:extLst>
          </p:cNvPr>
          <p:cNvSpPr txBox="1"/>
          <p:nvPr/>
        </p:nvSpPr>
        <p:spPr>
          <a:xfrm>
            <a:off x="537783" y="97748"/>
            <a:ext cx="10789535" cy="646331"/>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r>
              <a:rPr lang="en-US" altLang="zh-CN" sz="3600">
                <a:solidFill>
                  <a:srgbClr val="F95D07"/>
                </a:solidFill>
              </a:rPr>
              <a:t>1. Tìm các vế câu trong mỗi câu ghép dưới đây.</a:t>
            </a:r>
            <a:endParaRPr lang="zh-CN" altLang="en-US" sz="3600" dirty="0">
              <a:solidFill>
                <a:srgbClr val="F95D07"/>
              </a:solidFill>
            </a:endParaRPr>
          </a:p>
        </p:txBody>
      </p:sp>
      <p:sp>
        <p:nvSpPr>
          <p:cNvPr id="6" name="文本框 62">
            <a:extLst>
              <a:ext uri="{FF2B5EF4-FFF2-40B4-BE49-F238E27FC236}">
                <a16:creationId xmlns:a16="http://schemas.microsoft.com/office/drawing/2014/main" id="{1F746600-6339-42AC-95AA-4DAEF4C6F127}"/>
              </a:ext>
            </a:extLst>
          </p:cNvPr>
          <p:cNvSpPr txBox="1"/>
          <p:nvPr/>
        </p:nvSpPr>
        <p:spPr>
          <a:xfrm>
            <a:off x="537783" y="668797"/>
            <a:ext cx="10789535" cy="1200329"/>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defRPr/>
            </a:pPr>
            <a:r>
              <a:rPr lang="en-US" sz="3600">
                <a:solidFill>
                  <a:srgbClr val="F95D07"/>
                </a:solidFill>
              </a:rPr>
              <a:t>2. Ranh giới giữa các vế câu được đánh dấu bằng những từ hoặc những dấu câu nào?</a:t>
            </a:r>
            <a:endParaRPr lang="en-US" sz="3600" dirty="0">
              <a:solidFill>
                <a:srgbClr val="F95D07"/>
              </a:solidFill>
            </a:endParaRPr>
          </a:p>
        </p:txBody>
      </p:sp>
      <p:sp>
        <p:nvSpPr>
          <p:cNvPr id="7" name="TextBox 6">
            <a:extLst>
              <a:ext uri="{FF2B5EF4-FFF2-40B4-BE49-F238E27FC236}">
                <a16:creationId xmlns:a16="http://schemas.microsoft.com/office/drawing/2014/main" id="{FB9F04DE-BFFA-4799-ACD7-D310BF47004F}"/>
              </a:ext>
            </a:extLst>
          </p:cNvPr>
          <p:cNvSpPr txBox="1"/>
          <p:nvPr/>
        </p:nvSpPr>
        <p:spPr>
          <a:xfrm>
            <a:off x="9564538" y="1822491"/>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8" name="Oval 7">
            <a:extLst>
              <a:ext uri="{FF2B5EF4-FFF2-40B4-BE49-F238E27FC236}">
                <a16:creationId xmlns:a16="http://schemas.microsoft.com/office/drawing/2014/main" id="{9C6452FC-B033-4EF1-821D-214185CD372B}"/>
              </a:ext>
            </a:extLst>
          </p:cNvPr>
          <p:cNvSpPr/>
          <p:nvPr/>
        </p:nvSpPr>
        <p:spPr>
          <a:xfrm>
            <a:off x="9427051" y="2068540"/>
            <a:ext cx="289621" cy="4184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CDFA1C-4D1C-4C0A-B695-7F8E1BD47397}"/>
              </a:ext>
            </a:extLst>
          </p:cNvPr>
          <p:cNvCxnSpPr>
            <a:cxnSpLocks/>
          </p:cNvCxnSpPr>
          <p:nvPr/>
        </p:nvCxnSpPr>
        <p:spPr>
          <a:xfrm>
            <a:off x="857035" y="2501880"/>
            <a:ext cx="84452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2F7135E-22AA-4F4D-818A-D2A5BF3988EC}"/>
              </a:ext>
            </a:extLst>
          </p:cNvPr>
          <p:cNvSpPr txBox="1"/>
          <p:nvPr/>
        </p:nvSpPr>
        <p:spPr>
          <a:xfrm>
            <a:off x="2935514" y="2486995"/>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1</a:t>
            </a:r>
            <a:endParaRPr lang="en-US" sz="1400" b="1">
              <a:solidFill>
                <a:srgbClr val="FF0000"/>
              </a:solidFill>
            </a:endParaRPr>
          </a:p>
        </p:txBody>
      </p:sp>
      <p:cxnSp>
        <p:nvCxnSpPr>
          <p:cNvPr id="11" name="Straight Connector 10">
            <a:extLst>
              <a:ext uri="{FF2B5EF4-FFF2-40B4-BE49-F238E27FC236}">
                <a16:creationId xmlns:a16="http://schemas.microsoft.com/office/drawing/2014/main" id="{060A1A84-2159-4AB1-89EA-AC3179EADE01}"/>
              </a:ext>
            </a:extLst>
          </p:cNvPr>
          <p:cNvCxnSpPr>
            <a:cxnSpLocks/>
          </p:cNvCxnSpPr>
          <p:nvPr/>
        </p:nvCxnSpPr>
        <p:spPr>
          <a:xfrm>
            <a:off x="188982" y="3259043"/>
            <a:ext cx="12778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BBDC005-11D6-4417-8582-5B282C6196B8}"/>
              </a:ext>
            </a:extLst>
          </p:cNvPr>
          <p:cNvSpPr txBox="1"/>
          <p:nvPr/>
        </p:nvSpPr>
        <p:spPr>
          <a:xfrm>
            <a:off x="9911946" y="2501880"/>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2</a:t>
            </a:r>
            <a:endParaRPr lang="en-US" sz="1400" b="1">
              <a:solidFill>
                <a:srgbClr val="FF0000"/>
              </a:solidFill>
            </a:endParaRPr>
          </a:p>
        </p:txBody>
      </p:sp>
      <p:cxnSp>
        <p:nvCxnSpPr>
          <p:cNvPr id="16" name="Straight Connector 15">
            <a:extLst>
              <a:ext uri="{FF2B5EF4-FFF2-40B4-BE49-F238E27FC236}">
                <a16:creationId xmlns:a16="http://schemas.microsoft.com/office/drawing/2014/main" id="{60D58ECC-DD8A-4237-B247-8AA1519B5816}"/>
              </a:ext>
            </a:extLst>
          </p:cNvPr>
          <p:cNvCxnSpPr>
            <a:cxnSpLocks/>
          </p:cNvCxnSpPr>
          <p:nvPr/>
        </p:nvCxnSpPr>
        <p:spPr>
          <a:xfrm flipV="1">
            <a:off x="9814559" y="2453111"/>
            <a:ext cx="2034541" cy="156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本框 62">
            <a:extLst>
              <a:ext uri="{FF2B5EF4-FFF2-40B4-BE49-F238E27FC236}">
                <a16:creationId xmlns:a16="http://schemas.microsoft.com/office/drawing/2014/main" id="{EC22A964-887F-41ED-9712-BB030D077238}"/>
              </a:ext>
            </a:extLst>
          </p:cNvPr>
          <p:cNvSpPr txBox="1"/>
          <p:nvPr/>
        </p:nvSpPr>
        <p:spPr>
          <a:xfrm>
            <a:off x="1146656" y="3090486"/>
            <a:ext cx="10344111" cy="711798"/>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nSpc>
                <a:spcPct val="110000"/>
              </a:lnSpc>
              <a:defRPr/>
            </a:pPr>
            <a:r>
              <a:rPr lang="en-US" sz="3200">
                <a:solidFill>
                  <a:srgbClr val="F95D07"/>
                </a:solidFill>
              </a:rPr>
              <a:t>Ranh giới giữa các vế câu được đánh dấu bằng: dấu hai chấm </a:t>
            </a:r>
            <a:r>
              <a:rPr lang="en-US" sz="2400">
                <a:solidFill>
                  <a:srgbClr val="F95D07"/>
                </a:solidFill>
              </a:rPr>
              <a:t>( </a:t>
            </a:r>
            <a:r>
              <a:rPr lang="en-US" sz="4000">
                <a:solidFill>
                  <a:srgbClr val="F95D07"/>
                </a:solidFill>
              </a:rPr>
              <a:t>:</a:t>
            </a:r>
            <a:r>
              <a:rPr lang="en-US" sz="2400">
                <a:solidFill>
                  <a:srgbClr val="F95D07"/>
                </a:solidFill>
              </a:rPr>
              <a:t>)</a:t>
            </a:r>
            <a:endParaRPr lang="en-US" sz="3200" u="sng" dirty="0">
              <a:solidFill>
                <a:srgbClr val="F95D07"/>
              </a:solidFill>
            </a:endParaRPr>
          </a:p>
        </p:txBody>
      </p:sp>
      <p:sp>
        <p:nvSpPr>
          <p:cNvPr id="19" name="Rectangle 15">
            <a:extLst>
              <a:ext uri="{FF2B5EF4-FFF2-40B4-BE49-F238E27FC236}">
                <a16:creationId xmlns:a16="http://schemas.microsoft.com/office/drawing/2014/main" id="{D107306C-8634-4608-B0BD-120EA534CE4C}"/>
              </a:ext>
            </a:extLst>
          </p:cNvPr>
          <p:cNvSpPr>
            <a:spLocks noChangeArrowheads="1"/>
          </p:cNvSpPr>
          <p:nvPr/>
        </p:nvSpPr>
        <p:spPr bwMode="auto">
          <a:xfrm>
            <a:off x="180216" y="3665187"/>
            <a:ext cx="11831568" cy="1481175"/>
          </a:xfrm>
          <a:prstGeom prst="rect">
            <a:avLst/>
          </a:prstGeom>
          <a:noFill/>
          <a:ln>
            <a:noFill/>
          </a:ln>
        </p:spPr>
        <p:txBody>
          <a:bodyPr wrap="square">
            <a:spAutoFit/>
          </a:bodyPr>
          <a:lstStyle/>
          <a:p>
            <a:pPr algn="just" eaLnBrk="1" hangingPunct="1">
              <a:lnSpc>
                <a:spcPct val="150000"/>
              </a:lnSpc>
              <a:defRPr/>
            </a:pPr>
            <a:r>
              <a:rPr lang="en-US" altLang="vi-VN" sz="3200" b="1">
                <a:solidFill>
                  <a:srgbClr val="331B3D"/>
                </a:solidFill>
                <a:latin typeface="Times New Roman" pitchFamily="18" charset="0"/>
                <a:cs typeface="+mn-cs"/>
              </a:rPr>
              <a:t> c) Kia là những mái nhà đứng sau lũy tre ; đây là mái đình cong cong ; kia nữa là sân phơi.                                                                                </a:t>
            </a:r>
            <a:endParaRPr lang="en-US" altLang="vi-VN" sz="3200" b="1" i="1" dirty="0">
              <a:solidFill>
                <a:srgbClr val="331B3D"/>
              </a:solidFill>
              <a:latin typeface="Times New Roman" pitchFamily="18" charset="0"/>
              <a:cs typeface="+mn-cs"/>
            </a:endParaRPr>
          </a:p>
        </p:txBody>
      </p:sp>
      <p:sp>
        <p:nvSpPr>
          <p:cNvPr id="20" name="TextBox 19">
            <a:extLst>
              <a:ext uri="{FF2B5EF4-FFF2-40B4-BE49-F238E27FC236}">
                <a16:creationId xmlns:a16="http://schemas.microsoft.com/office/drawing/2014/main" id="{070405C9-AC29-4406-A851-BC8607260CF9}"/>
              </a:ext>
            </a:extLst>
          </p:cNvPr>
          <p:cNvSpPr txBox="1"/>
          <p:nvPr/>
        </p:nvSpPr>
        <p:spPr>
          <a:xfrm>
            <a:off x="7951866" y="3633615"/>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cxnSp>
        <p:nvCxnSpPr>
          <p:cNvPr id="21" name="Straight Connector 20">
            <a:extLst>
              <a:ext uri="{FF2B5EF4-FFF2-40B4-BE49-F238E27FC236}">
                <a16:creationId xmlns:a16="http://schemas.microsoft.com/office/drawing/2014/main" id="{B96EE99F-6C84-4FE1-8391-A12850C49469}"/>
              </a:ext>
            </a:extLst>
          </p:cNvPr>
          <p:cNvCxnSpPr>
            <a:cxnSpLocks/>
          </p:cNvCxnSpPr>
          <p:nvPr/>
        </p:nvCxnSpPr>
        <p:spPr>
          <a:xfrm>
            <a:off x="784770" y="4382328"/>
            <a:ext cx="67967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3949D4C-5937-46FD-8FFB-AE48F3195BAF}"/>
              </a:ext>
            </a:extLst>
          </p:cNvPr>
          <p:cNvSpPr txBox="1"/>
          <p:nvPr/>
        </p:nvSpPr>
        <p:spPr>
          <a:xfrm>
            <a:off x="2863249" y="4367443"/>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1</a:t>
            </a:r>
            <a:endParaRPr lang="en-US" sz="1400" b="1">
              <a:solidFill>
                <a:srgbClr val="FF0000"/>
              </a:solidFill>
            </a:endParaRPr>
          </a:p>
        </p:txBody>
      </p:sp>
      <p:sp>
        <p:nvSpPr>
          <p:cNvPr id="24" name="TextBox 23">
            <a:extLst>
              <a:ext uri="{FF2B5EF4-FFF2-40B4-BE49-F238E27FC236}">
                <a16:creationId xmlns:a16="http://schemas.microsoft.com/office/drawing/2014/main" id="{C86DDD3B-77BC-4E6E-9250-305493133506}"/>
              </a:ext>
            </a:extLst>
          </p:cNvPr>
          <p:cNvSpPr txBox="1"/>
          <p:nvPr/>
        </p:nvSpPr>
        <p:spPr>
          <a:xfrm>
            <a:off x="8997491" y="4450277"/>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2</a:t>
            </a:r>
            <a:endParaRPr lang="en-US" sz="1400" b="1">
              <a:solidFill>
                <a:srgbClr val="FF0000"/>
              </a:solidFill>
            </a:endParaRPr>
          </a:p>
        </p:txBody>
      </p:sp>
      <p:cxnSp>
        <p:nvCxnSpPr>
          <p:cNvPr id="25" name="Straight Connector 24">
            <a:extLst>
              <a:ext uri="{FF2B5EF4-FFF2-40B4-BE49-F238E27FC236}">
                <a16:creationId xmlns:a16="http://schemas.microsoft.com/office/drawing/2014/main" id="{B3B86F8C-57FE-44A1-8884-5FF5D43F40BC}"/>
              </a:ext>
            </a:extLst>
          </p:cNvPr>
          <p:cNvCxnSpPr>
            <a:cxnSpLocks/>
          </p:cNvCxnSpPr>
          <p:nvPr/>
        </p:nvCxnSpPr>
        <p:spPr>
          <a:xfrm flipV="1">
            <a:off x="8180922" y="4363566"/>
            <a:ext cx="3668179" cy="157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8E2512C-856D-43D9-8ED5-AC409DE17DB6}"/>
              </a:ext>
            </a:extLst>
          </p:cNvPr>
          <p:cNvCxnSpPr>
            <a:cxnSpLocks/>
          </p:cNvCxnSpPr>
          <p:nvPr/>
        </p:nvCxnSpPr>
        <p:spPr>
          <a:xfrm>
            <a:off x="218102" y="5146362"/>
            <a:ext cx="9285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B33FE16-FCFF-459A-AA8F-801845FC1CA4}"/>
              </a:ext>
            </a:extLst>
          </p:cNvPr>
          <p:cNvSpPr txBox="1"/>
          <p:nvPr/>
        </p:nvSpPr>
        <p:spPr>
          <a:xfrm>
            <a:off x="1182527" y="4397214"/>
            <a:ext cx="419364" cy="1040837"/>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31" name="TextBox 30">
            <a:extLst>
              <a:ext uri="{FF2B5EF4-FFF2-40B4-BE49-F238E27FC236}">
                <a16:creationId xmlns:a16="http://schemas.microsoft.com/office/drawing/2014/main" id="{C23CC69C-186B-4196-BA9A-B135ACEA3747}"/>
              </a:ext>
            </a:extLst>
          </p:cNvPr>
          <p:cNvSpPr txBox="1"/>
          <p:nvPr/>
        </p:nvSpPr>
        <p:spPr>
          <a:xfrm>
            <a:off x="2216332" y="5217277"/>
            <a:ext cx="1438365" cy="461665"/>
          </a:xfrm>
          <a:prstGeom prst="rect">
            <a:avLst/>
          </a:prstGeom>
          <a:noFill/>
        </p:spPr>
        <p:txBody>
          <a:bodyPr wrap="square">
            <a:spAutoFit/>
          </a:bodyPr>
          <a:lstStyle/>
          <a:p>
            <a:pPr algn="ctr"/>
            <a:r>
              <a:rPr kumimoji="0" lang="en-US" altLang="en-US" sz="24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400" b="1" i="0" u="none" strike="noStrike" kern="1200" cap="none" spc="0" normalizeH="0" noProof="0">
                <a:ln>
                  <a:noFill/>
                </a:ln>
                <a:solidFill>
                  <a:srgbClr val="FF0000"/>
                </a:solidFill>
                <a:effectLst/>
                <a:uLnTx/>
                <a:uFillTx/>
                <a:latin typeface="Times New Roman" panose="02020603050405020304" pitchFamily="18" charset="0"/>
              </a:rPr>
              <a:t> 3</a:t>
            </a:r>
            <a:endParaRPr lang="en-US" sz="1400" b="1">
              <a:solidFill>
                <a:srgbClr val="FF0000"/>
              </a:solidFill>
            </a:endParaRPr>
          </a:p>
        </p:txBody>
      </p:sp>
      <p:cxnSp>
        <p:nvCxnSpPr>
          <p:cNvPr id="32" name="Straight Connector 31">
            <a:extLst>
              <a:ext uri="{FF2B5EF4-FFF2-40B4-BE49-F238E27FC236}">
                <a16:creationId xmlns:a16="http://schemas.microsoft.com/office/drawing/2014/main" id="{E1FBDC66-BC02-4F0B-8FDB-18E181D924A3}"/>
              </a:ext>
            </a:extLst>
          </p:cNvPr>
          <p:cNvCxnSpPr>
            <a:cxnSpLocks/>
          </p:cNvCxnSpPr>
          <p:nvPr/>
        </p:nvCxnSpPr>
        <p:spPr>
          <a:xfrm flipV="1">
            <a:off x="1399763" y="5138465"/>
            <a:ext cx="3224929" cy="789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文本框 62">
            <a:extLst>
              <a:ext uri="{FF2B5EF4-FFF2-40B4-BE49-F238E27FC236}">
                <a16:creationId xmlns:a16="http://schemas.microsoft.com/office/drawing/2014/main" id="{EC61A8A6-A0E1-4FEC-B1F0-BFFCFD90E16D}"/>
              </a:ext>
            </a:extLst>
          </p:cNvPr>
          <p:cNvSpPr txBox="1"/>
          <p:nvPr/>
        </p:nvSpPr>
        <p:spPr>
          <a:xfrm>
            <a:off x="1847890" y="5531364"/>
            <a:ext cx="10344111" cy="587918"/>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nSpc>
                <a:spcPct val="110000"/>
              </a:lnSpc>
              <a:defRPr/>
            </a:pPr>
            <a:r>
              <a:rPr lang="en-US" sz="3200">
                <a:solidFill>
                  <a:srgbClr val="F95D07"/>
                </a:solidFill>
              </a:rPr>
              <a:t>Ranh giới giữa các vế câu được đánh dấu bằng: dấu chấm phẩy</a:t>
            </a:r>
            <a:r>
              <a:rPr lang="en-US" sz="2400">
                <a:solidFill>
                  <a:srgbClr val="F95D07"/>
                </a:solidFill>
              </a:rPr>
              <a:t>( ;)</a:t>
            </a:r>
            <a:endParaRPr lang="en-US" sz="3200" u="sng" dirty="0">
              <a:solidFill>
                <a:srgbClr val="F95D07"/>
              </a:solidFill>
            </a:endParaRPr>
          </a:p>
        </p:txBody>
      </p:sp>
      <p:sp>
        <p:nvSpPr>
          <p:cNvPr id="35" name="Oval 34">
            <a:extLst>
              <a:ext uri="{FF2B5EF4-FFF2-40B4-BE49-F238E27FC236}">
                <a16:creationId xmlns:a16="http://schemas.microsoft.com/office/drawing/2014/main" id="{9B2CA9C8-7263-4968-8CE9-AFED7C8D335B}"/>
              </a:ext>
            </a:extLst>
          </p:cNvPr>
          <p:cNvSpPr/>
          <p:nvPr/>
        </p:nvSpPr>
        <p:spPr>
          <a:xfrm>
            <a:off x="7807055" y="3970318"/>
            <a:ext cx="289621" cy="4184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68B91465-68DA-4D96-97BA-767396FE3A4F}"/>
              </a:ext>
            </a:extLst>
          </p:cNvPr>
          <p:cNvSpPr/>
          <p:nvPr/>
        </p:nvSpPr>
        <p:spPr>
          <a:xfrm>
            <a:off x="1100001" y="4702714"/>
            <a:ext cx="289621" cy="4184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1520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heel(1)">
                                      <p:cBhvr>
                                        <p:cTn id="40" dur="2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10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10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up)">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up)">
                                      <p:cBhvr>
                                        <p:cTn id="60" dur="5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left)">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up)">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childTnLst>
                          </p:cTn>
                        </p:par>
                        <p:par>
                          <p:cTn id="80" fill="hold">
                            <p:stCondLst>
                              <p:cond delay="1000"/>
                            </p:stCondLst>
                            <p:childTnLst>
                              <p:par>
                                <p:cTn id="81" presetID="22" presetClass="entr" presetSubtype="1" fill="hold" grpId="0" nodeType="after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wipe(up)">
                                      <p:cBhvr>
                                        <p:cTn id="83" dur="500"/>
                                        <p:tgtEl>
                                          <p:spTgt spid="2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left)">
                                      <p:cBhvr>
                                        <p:cTn id="88" dur="500"/>
                                        <p:tgtEl>
                                          <p:spTgt spid="32"/>
                                        </p:tgtEl>
                                      </p:cBhvr>
                                    </p:animEffect>
                                  </p:childTnLst>
                                </p:cTn>
                              </p:par>
                            </p:childTnLst>
                          </p:cTn>
                        </p:par>
                        <p:par>
                          <p:cTn id="89" fill="hold">
                            <p:stCondLst>
                              <p:cond delay="500"/>
                            </p:stCondLst>
                            <p:childTnLst>
                              <p:par>
                                <p:cTn id="90" presetID="22" presetClass="entr" presetSubtype="1" fill="hold" grpId="0" nodeType="after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up)">
                                      <p:cBhvr>
                                        <p:cTn id="92" dur="500"/>
                                        <p:tgtEl>
                                          <p:spTgt spid="31"/>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1"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2000"/>
                                        <p:tgtEl>
                                          <p:spTgt spid="35"/>
                                        </p:tgtEl>
                                      </p:cBhvr>
                                    </p:animEffect>
                                  </p:childTnLst>
                                </p:cTn>
                              </p:par>
                            </p:childTnLst>
                          </p:cTn>
                        </p:par>
                      </p:childTnLst>
                    </p:cTn>
                  </p:par>
                  <p:par>
                    <p:cTn id="98" fill="hold">
                      <p:stCondLst>
                        <p:cond delay="indefinite"/>
                      </p:stCondLst>
                      <p:childTnLst>
                        <p:par>
                          <p:cTn id="99" fill="hold">
                            <p:stCondLst>
                              <p:cond delay="0"/>
                            </p:stCondLst>
                            <p:childTnLst>
                              <p:par>
                                <p:cTn id="100" presetID="21" presetClass="entr" presetSubtype="1"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wheel(1)">
                                      <p:cBhvr>
                                        <p:cTn id="102" dur="2000"/>
                                        <p:tgtEl>
                                          <p:spTgt spid="36"/>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34"/>
                                        </p:tgtEl>
                                        <p:attrNameLst>
                                          <p:attrName>style.visibility</p:attrName>
                                        </p:attrNameLst>
                                      </p:cBhvr>
                                      <p:to>
                                        <p:strVal val="visible"/>
                                      </p:to>
                                    </p:set>
                                    <p:animEffect transition="in" filter="wipe(left)">
                                      <p:cBhvr>
                                        <p:cTn id="107"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8" grpId="0" animBg="1"/>
      <p:bldP spid="10" grpId="0"/>
      <p:bldP spid="15" grpId="0"/>
      <p:bldP spid="17" grpId="0"/>
      <p:bldP spid="19" grpId="0"/>
      <p:bldP spid="20" grpId="0"/>
      <p:bldP spid="22" grpId="0"/>
      <p:bldP spid="24" grpId="0"/>
      <p:bldP spid="30" grpId="0"/>
      <p:bldP spid="31" grpId="0"/>
      <p:bldP spid="34" grpId="0"/>
      <p:bldP spid="35" grpId="0" animBg="1"/>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4">
            <a:extLst>
              <a:ext uri="{28A0092B-C50C-407E-A947-70E740481C1C}">
                <a14:useLocalDpi xmlns:a14="http://schemas.microsoft.com/office/drawing/2010/main" val="0"/>
              </a:ext>
            </a:extLst>
          </a:blip>
          <a:srcRect r="69651" b="79228"/>
          <a:stretch/>
        </p:blipFill>
        <p:spPr>
          <a:xfrm>
            <a:off x="10119790" y="134469"/>
            <a:ext cx="1387427" cy="1424511"/>
          </a:xfrm>
          <a:prstGeom prst="rect">
            <a:avLst/>
          </a:prstGeom>
        </p:spPr>
      </p:pic>
      <p:pic>
        <p:nvPicPr>
          <p:cNvPr id="11" name="图片 10">
            <a:extLst>
              <a:ext uri="{FF2B5EF4-FFF2-40B4-BE49-F238E27FC236}">
                <a16:creationId xmlns:a16="http://schemas.microsoft.com/office/drawing/2014/main" id="{59991D31-A079-468D-97A8-51F755AD699B}"/>
              </a:ext>
            </a:extLst>
          </p:cNvPr>
          <p:cNvPicPr>
            <a:picLocks noChangeAspect="1"/>
          </p:cNvPicPr>
          <p:nvPr/>
        </p:nvPicPr>
        <p:blipFill rotWithShape="1">
          <a:blip r:embed="rId5">
            <a:extLst>
              <a:ext uri="{28A0092B-C50C-407E-A947-70E740481C1C}">
                <a14:useLocalDpi xmlns:a14="http://schemas.microsoft.com/office/drawing/2010/main" val="0"/>
              </a:ext>
            </a:extLst>
          </a:blip>
          <a:srcRect l="9287" b="7695"/>
          <a:stretch/>
        </p:blipFill>
        <p:spPr>
          <a:xfrm flipH="1">
            <a:off x="-2249241" y="-1994087"/>
            <a:ext cx="4393090" cy="8369673"/>
          </a:xfrm>
          <a:prstGeom prst="rect">
            <a:avLst/>
          </a:prstGeom>
        </p:spPr>
      </p:pic>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8199940" y="5058511"/>
            <a:ext cx="3175888" cy="2212264"/>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8"/>
          <a:srcRect/>
          <a:stretch>
            <a:fillRect/>
          </a:stretch>
        </p:blipFill>
        <p:spPr>
          <a:xfrm>
            <a:off x="9961802" y="3700288"/>
            <a:ext cx="2282146" cy="3131589"/>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9"/>
          <a:srcRect/>
          <a:stretch>
            <a:fillRect/>
          </a:stretch>
        </p:blipFill>
        <p:spPr>
          <a:xfrm flipH="1">
            <a:off x="-26396" y="2959000"/>
            <a:ext cx="2731495" cy="3638069"/>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445431"/>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0"/>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5" name="图片 29">
            <a:extLst>
              <a:ext uri="{FF2B5EF4-FFF2-40B4-BE49-F238E27FC236}">
                <a16:creationId xmlns:a16="http://schemas.microsoft.com/office/drawing/2014/main" id="{31886657-35F0-4EEC-AD1F-5586744F407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sp>
        <p:nvSpPr>
          <p:cNvPr id="15" name="Rectangle: Rounded Corners 14">
            <a:extLst>
              <a:ext uri="{FF2B5EF4-FFF2-40B4-BE49-F238E27FC236}">
                <a16:creationId xmlns:a16="http://schemas.microsoft.com/office/drawing/2014/main" id="{62A2669B-6400-4206-9489-11DBF78F780A}"/>
              </a:ext>
            </a:extLst>
          </p:cNvPr>
          <p:cNvSpPr/>
          <p:nvPr/>
        </p:nvSpPr>
        <p:spPr>
          <a:xfrm>
            <a:off x="2161709" y="974738"/>
            <a:ext cx="8785691" cy="103666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16" name="文本框 372">
            <a:extLst>
              <a:ext uri="{FF2B5EF4-FFF2-40B4-BE49-F238E27FC236}">
                <a16:creationId xmlns:a16="http://schemas.microsoft.com/office/drawing/2014/main" id="{E2430C71-931A-4911-9ABB-797A86A37878}"/>
              </a:ext>
            </a:extLst>
          </p:cNvPr>
          <p:cNvSpPr txBox="1"/>
          <p:nvPr/>
        </p:nvSpPr>
        <p:spPr>
          <a:xfrm>
            <a:off x="2161709" y="1148280"/>
            <a:ext cx="8785691" cy="627864"/>
          </a:xfrm>
          <a:prstGeom prst="rect">
            <a:avLst/>
          </a:prstGeom>
          <a:noFill/>
        </p:spPr>
        <p:txBody>
          <a:bodyPr wrap="square" rtlCol="0">
            <a:spAutoFit/>
          </a:bodyPr>
          <a:lstStyle/>
          <a:p>
            <a:pPr algn="ctr">
              <a:lnSpc>
                <a:spcPct val="87000"/>
              </a:lnSpc>
            </a:pPr>
            <a:r>
              <a:rPr lang="en-US" altLang="zh-CN"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Có những cách nào để nối các vế trong câu ghép?</a:t>
            </a:r>
            <a:endParaRPr lang="en-US" altLang="zh-CN" sz="4000" b="1">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pic>
        <p:nvPicPr>
          <p:cNvPr id="17" name="Picture 9">
            <a:extLst>
              <a:ext uri="{FF2B5EF4-FFF2-40B4-BE49-F238E27FC236}">
                <a16:creationId xmlns:a16="http://schemas.microsoft.com/office/drawing/2014/main" id="{3896DF80-2774-41AD-B5E0-DCA0FAE4551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20175" y="1769386"/>
            <a:ext cx="2137885" cy="3701966"/>
          </a:xfrm>
          <a:prstGeom prst="rect">
            <a:avLst/>
          </a:prstGeom>
        </p:spPr>
      </p:pic>
      <p:sp>
        <p:nvSpPr>
          <p:cNvPr id="18" name="Rectangle: Rounded Corners 17">
            <a:extLst>
              <a:ext uri="{FF2B5EF4-FFF2-40B4-BE49-F238E27FC236}">
                <a16:creationId xmlns:a16="http://schemas.microsoft.com/office/drawing/2014/main" id="{B205EEE3-59C4-4EB4-8C2D-8E766E637D49}"/>
              </a:ext>
            </a:extLst>
          </p:cNvPr>
          <p:cNvSpPr/>
          <p:nvPr/>
        </p:nvSpPr>
        <p:spPr>
          <a:xfrm>
            <a:off x="3220513" y="2625125"/>
            <a:ext cx="7962157" cy="1155930"/>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solidFill>
                <a:srgbClr val="C278A4"/>
              </a:solidFill>
            </a:endParaRPr>
          </a:p>
        </p:txBody>
      </p:sp>
      <p:sp>
        <p:nvSpPr>
          <p:cNvPr id="19" name="文本框 372">
            <a:extLst>
              <a:ext uri="{FF2B5EF4-FFF2-40B4-BE49-F238E27FC236}">
                <a16:creationId xmlns:a16="http://schemas.microsoft.com/office/drawing/2014/main" id="{CE033039-47D4-4200-A2F3-70886A8E6435}"/>
              </a:ext>
            </a:extLst>
          </p:cNvPr>
          <p:cNvSpPr txBox="1"/>
          <p:nvPr/>
        </p:nvSpPr>
        <p:spPr>
          <a:xfrm>
            <a:off x="3280030" y="2707595"/>
            <a:ext cx="8036056" cy="1122743"/>
          </a:xfrm>
          <a:prstGeom prst="rect">
            <a:avLst/>
          </a:prstGeom>
          <a:noFill/>
        </p:spPr>
        <p:txBody>
          <a:bodyPr wrap="square" rtlCol="0">
            <a:spAutoFit/>
          </a:bodyPr>
          <a:lstStyle/>
          <a:p>
            <a:pPr algn="ctr">
              <a:lnSpc>
                <a:spcPct val="92000"/>
              </a:lnSpc>
            </a:pPr>
            <a:r>
              <a:rPr lang="en-US" sz="3600" b="1" spc="-20">
                <a:solidFill>
                  <a:srgbClr val="D9317E"/>
                </a:solidFill>
                <a:latin typeface="UTM French Vanilla" panose="02040603050506020204" pitchFamily="18" charset="0"/>
                <a:ea typeface="字魂67号-勾玉行书" panose="00000500000000000000" pitchFamily="2" charset="-122"/>
              </a:rPr>
              <a:t>Các vế câu ghép được nối với nhau bằng 2 cách: dùng từ nối hoặc các dấu câu.</a:t>
            </a:r>
            <a:endParaRPr lang="vi-VN" sz="3600" b="1" spc="-20">
              <a:solidFill>
                <a:srgbClr val="D9317E"/>
              </a:solidFill>
              <a:latin typeface="UTM Fleur" panose="02040403050506020204" pitchFamily="18" charset="0"/>
              <a:ea typeface="字魂67号-勾玉行书" panose="00000500000000000000" pitchFamily="2" charset="-122"/>
            </a:endParaRPr>
          </a:p>
        </p:txBody>
      </p:sp>
      <p:pic>
        <p:nvPicPr>
          <p:cNvPr id="20" name="Picture 6">
            <a:extLst>
              <a:ext uri="{FF2B5EF4-FFF2-40B4-BE49-F238E27FC236}">
                <a16:creationId xmlns:a16="http://schemas.microsoft.com/office/drawing/2014/main" id="{10262E49-C446-449D-839F-48E5B6A4885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773673" y="4061090"/>
            <a:ext cx="1579283" cy="1602289"/>
          </a:xfrm>
          <a:prstGeom prst="rect">
            <a:avLst/>
          </a:prstGeom>
        </p:spPr>
      </p:pic>
    </p:spTree>
    <p:extLst>
      <p:ext uri="{BB962C8B-B14F-4D97-AF65-F5344CB8AC3E}">
        <p14:creationId xmlns:p14="http://schemas.microsoft.com/office/powerpoint/2010/main" val="2052663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 presetClass="entr" presetSubtype="4" fill="hold" nodeType="afterEffect" p14:presetBounceEnd="40000">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14:bounceEnd="40000">
                                          <p:cBhvr additive="base">
                                            <p:cTn id="11" dur="750" fill="hold"/>
                                            <p:tgtEl>
                                              <p:spTgt spid="17"/>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outVertical)">
                                          <p:cBhvr>
                                            <p:cTn id="17" dur="500"/>
                                            <p:tgtEl>
                                              <p:spTgt spid="15"/>
                                            </p:tgtEl>
                                          </p:cBhvr>
                                        </p:animEffect>
                                      </p:childTnLst>
                                    </p:cTn>
                                  </p:par>
                                  <p:par>
                                    <p:cTn id="18" presetID="16" presetClass="entr" presetSubtype="37"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14:presetBounceEnd="40000">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14:bounceEnd="40000">
                                          <p:cBhvr additive="base">
                                            <p:cTn id="25" dur="750" fill="hold"/>
                                            <p:tgtEl>
                                              <p:spTgt spid="20"/>
                                            </p:tgtEl>
                                            <p:attrNameLst>
                                              <p:attrName>ppt_x</p:attrName>
                                            </p:attrNameLst>
                                          </p:cBhvr>
                                          <p:tavLst>
                                            <p:tav tm="0">
                                              <p:val>
                                                <p:strVal val="#ppt_x"/>
                                              </p:val>
                                            </p:tav>
                                            <p:tav tm="100000">
                                              <p:val>
                                                <p:strVal val="#ppt_x"/>
                                              </p:val>
                                            </p:tav>
                                          </p:tavLst>
                                        </p:anim>
                                        <p:anim calcmode="lin" valueType="num" p14:bounceEnd="40000">
                                          <p:cBhvr additive="base">
                                            <p:cTn id="26"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outVertical)">
                                          <p:cBhvr>
                                            <p:cTn id="31" dur="500"/>
                                            <p:tgtEl>
                                              <p:spTgt spid="18"/>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out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animBg="1"/>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ppt_x"/>
                                              </p:val>
                                            </p:tav>
                                            <p:tav tm="100000">
                                              <p:val>
                                                <p:strVal val="#ppt_x"/>
                                              </p:val>
                                            </p:tav>
                                          </p:tavLst>
                                        </p:anim>
                                        <p:anim calcmode="lin" valueType="num">
                                          <p:cBhvr additive="base">
                                            <p:cTn id="12"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outVertical)">
                                          <p:cBhvr>
                                            <p:cTn id="17" dur="500"/>
                                            <p:tgtEl>
                                              <p:spTgt spid="15"/>
                                            </p:tgtEl>
                                          </p:cBhvr>
                                        </p:animEffect>
                                      </p:childTnLst>
                                    </p:cTn>
                                  </p:par>
                                  <p:par>
                                    <p:cTn id="18" presetID="16" presetClass="entr" presetSubtype="37"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750" fill="hold"/>
                                            <p:tgtEl>
                                              <p:spTgt spid="20"/>
                                            </p:tgtEl>
                                            <p:attrNameLst>
                                              <p:attrName>ppt_x</p:attrName>
                                            </p:attrNameLst>
                                          </p:cBhvr>
                                          <p:tavLst>
                                            <p:tav tm="0">
                                              <p:val>
                                                <p:strVal val="#ppt_x"/>
                                              </p:val>
                                            </p:tav>
                                            <p:tav tm="100000">
                                              <p:val>
                                                <p:strVal val="#ppt_x"/>
                                              </p:val>
                                            </p:tav>
                                          </p:tavLst>
                                        </p:anim>
                                        <p:anim calcmode="lin" valueType="num">
                                          <p:cBhvr additive="base">
                                            <p:cTn id="26"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outVertical)">
                                          <p:cBhvr>
                                            <p:cTn id="31" dur="500"/>
                                            <p:tgtEl>
                                              <p:spTgt spid="18"/>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out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animBg="1"/>
          <p:bldP spid="19"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1622389" y="1451378"/>
            <a:ext cx="9531807" cy="3572037"/>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DE9F70F2-7462-453C-AEA4-44E68C658E4C}"/>
              </a:ext>
            </a:extLst>
          </p:cNvPr>
          <p:cNvGrpSpPr/>
          <p:nvPr/>
        </p:nvGrpSpPr>
        <p:grpSpPr>
          <a:xfrm>
            <a:off x="1332434" y="3734373"/>
            <a:ext cx="11334163" cy="2889605"/>
            <a:chOff x="378037" y="3831422"/>
            <a:chExt cx="11334163" cy="2242625"/>
          </a:xfrm>
        </p:grpSpPr>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4">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a:extLst>
                <a:ext uri="{28A0092B-C50C-407E-A947-70E740481C1C}">
                  <a14:useLocalDpi xmlns:a14="http://schemas.microsoft.com/office/drawing/2010/main" val="0"/>
                </a:ext>
              </a:extLst>
            </a:blip>
            <a:srcRect t="89729" r="14345"/>
            <a:stretch/>
          </p:blipFill>
          <p:spPr>
            <a:xfrm>
              <a:off x="6195755" y="4892393"/>
              <a:ext cx="3915771" cy="704372"/>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5">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5">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grpSp>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6">
            <a:extLst>
              <a:ext uri="{28A0092B-C50C-407E-A947-70E740481C1C}">
                <a14:useLocalDpi xmlns:a14="http://schemas.microsoft.com/office/drawing/2010/main" val="0"/>
              </a:ext>
            </a:extLst>
          </a:blip>
          <a:srcRect r="69651" b="79228"/>
          <a:stretch/>
        </p:blipFill>
        <p:spPr>
          <a:xfrm>
            <a:off x="10249817" y="38983"/>
            <a:ext cx="1387427" cy="1424511"/>
          </a:xfrm>
          <a:prstGeom prst="rect">
            <a:avLst/>
          </a:prstGeom>
        </p:spPr>
      </p:pic>
      <p:pic>
        <p:nvPicPr>
          <p:cNvPr id="11" name="图片 10">
            <a:extLst>
              <a:ext uri="{FF2B5EF4-FFF2-40B4-BE49-F238E27FC236}">
                <a16:creationId xmlns:a16="http://schemas.microsoft.com/office/drawing/2014/main" id="{59991D31-A079-468D-97A8-51F755AD699B}"/>
              </a:ext>
            </a:extLst>
          </p:cNvPr>
          <p:cNvPicPr>
            <a:picLocks noChangeAspect="1"/>
          </p:cNvPicPr>
          <p:nvPr/>
        </p:nvPicPr>
        <p:blipFill rotWithShape="1">
          <a:blip r:embed="rId7">
            <a:extLst>
              <a:ext uri="{28A0092B-C50C-407E-A947-70E740481C1C}">
                <a14:useLocalDpi xmlns:a14="http://schemas.microsoft.com/office/drawing/2010/main" val="0"/>
              </a:ext>
            </a:extLst>
          </a:blip>
          <a:srcRect l="9287" t="17908" r="42344" b="7695"/>
          <a:stretch/>
        </p:blipFill>
        <p:spPr>
          <a:xfrm flipH="1">
            <a:off x="-159618" y="-137228"/>
            <a:ext cx="2804550" cy="6470660"/>
          </a:xfrm>
          <a:prstGeom prst="rect">
            <a:avLst/>
          </a:prstGeom>
        </p:spPr>
      </p:pic>
      <p:sp>
        <p:nvSpPr>
          <p:cNvPr id="22" name="文本框 37">
            <a:extLst>
              <a:ext uri="{FF2B5EF4-FFF2-40B4-BE49-F238E27FC236}">
                <a16:creationId xmlns:a16="http://schemas.microsoft.com/office/drawing/2014/main" id="{8CB261C3-C1CF-4826-900D-604B4913B644}"/>
              </a:ext>
            </a:extLst>
          </p:cNvPr>
          <p:cNvSpPr txBox="1"/>
          <p:nvPr/>
        </p:nvSpPr>
        <p:spPr>
          <a:xfrm>
            <a:off x="3399764" y="56302"/>
            <a:ext cx="5340418" cy="1569660"/>
          </a:xfrm>
          <a:prstGeom prst="rect">
            <a:avLst/>
          </a:prstGeom>
          <a:noFill/>
        </p:spPr>
        <p:txBody>
          <a:bodyPr wrap="square" rtlCol="0">
            <a:spAutoFit/>
          </a:bodyPr>
          <a:lstStyle/>
          <a:p>
            <a:pPr algn="ctr"/>
            <a:r>
              <a:rPr lang="en-US" altLang="zh-CN" sz="9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GHI </a:t>
            </a:r>
            <a:r>
              <a:rPr lang="en-US" altLang="zh-CN" sz="9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NHỚ</a:t>
            </a:r>
            <a:endParaRPr lang="zh-CN" altLang="en-US" sz="9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grpSp>
        <p:nvGrpSpPr>
          <p:cNvPr id="3" name="Group 2">
            <a:extLst>
              <a:ext uri="{FF2B5EF4-FFF2-40B4-BE49-F238E27FC236}">
                <a16:creationId xmlns:a16="http://schemas.microsoft.com/office/drawing/2014/main" id="{92F2044E-732D-46C5-A862-520D135284AC}"/>
              </a:ext>
            </a:extLst>
          </p:cNvPr>
          <p:cNvGrpSpPr/>
          <p:nvPr/>
        </p:nvGrpSpPr>
        <p:grpSpPr>
          <a:xfrm>
            <a:off x="493109" y="5129206"/>
            <a:ext cx="11205782" cy="2650377"/>
            <a:chOff x="-138863" y="-1555227"/>
            <a:chExt cx="11205782" cy="2056960"/>
          </a:xfrm>
        </p:grpSpPr>
        <p:pic>
          <p:nvPicPr>
            <p:cNvPr id="33" name="图片 32">
              <a:extLst>
                <a:ext uri="{FF2B5EF4-FFF2-40B4-BE49-F238E27FC236}">
                  <a16:creationId xmlns:a16="http://schemas.microsoft.com/office/drawing/2014/main" id="{27021C29-5289-48B6-8197-5B9991AEA413}"/>
                </a:ext>
              </a:extLst>
            </p:cNvPr>
            <p:cNvPicPr>
              <a:picLocks noChangeAspect="1"/>
            </p:cNvPicPr>
            <p:nvPr/>
          </p:nvPicPr>
          <p:blipFill rotWithShape="1">
            <a:blip r:embed="rId8">
              <a:extLst>
                <a:ext uri="{28A0092B-C50C-407E-A947-70E740481C1C}">
                  <a14:useLocalDpi xmlns:a14="http://schemas.microsoft.com/office/drawing/2010/main" val="0"/>
                </a:ext>
              </a:extLst>
            </a:blip>
            <a:srcRect l="9876" t="81592" r="5130"/>
            <a:stretch/>
          </p:blipFill>
          <p:spPr>
            <a:xfrm>
              <a:off x="-138863" y="-1285987"/>
              <a:ext cx="11205782" cy="1267391"/>
            </a:xfrm>
            <a:prstGeom prst="rect">
              <a:avLst/>
            </a:prstGeom>
          </p:spPr>
        </p:pic>
        <p:pic>
          <p:nvPicPr>
            <p:cNvPr id="24" name="图片 36">
              <a:extLst>
                <a:ext uri="{FF2B5EF4-FFF2-40B4-BE49-F238E27FC236}">
                  <a16:creationId xmlns:a16="http://schemas.microsoft.com/office/drawing/2014/main" id="{F1FAF62C-9CA8-48BF-AFF1-0CFDFBE990A4}"/>
                </a:ext>
              </a:extLst>
            </p:cNvPr>
            <p:cNvPicPr>
              <a:picLocks noChangeAspect="1"/>
            </p:cNvPicPr>
            <p:nvPr/>
          </p:nvPicPr>
          <p:blipFill rotWithShape="1">
            <a:blip r:embed="rId6">
              <a:extLst>
                <a:ext uri="{28A0092B-C50C-407E-A947-70E740481C1C}">
                  <a14:useLocalDpi xmlns:a14="http://schemas.microsoft.com/office/drawing/2010/main" val="0"/>
                </a:ext>
              </a:extLst>
            </a:blip>
            <a:srcRect t="70006" r="24215"/>
            <a:stretch/>
          </p:blipFill>
          <p:spPr>
            <a:xfrm>
              <a:off x="1243653" y="-1555227"/>
              <a:ext cx="3464574" cy="2056960"/>
            </a:xfrm>
            <a:prstGeom prst="rect">
              <a:avLst/>
            </a:prstGeom>
          </p:spPr>
        </p:pic>
      </p:grpSp>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10645218" y="5405881"/>
            <a:ext cx="2971800" cy="2070100"/>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11"/>
          <a:srcRect/>
          <a:stretch>
            <a:fillRect/>
          </a:stretch>
        </p:blipFill>
        <p:spPr>
          <a:xfrm>
            <a:off x="10007038" y="3783701"/>
            <a:ext cx="2211987" cy="3035316"/>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12"/>
          <a:srcRect/>
          <a:stretch>
            <a:fillRect/>
          </a:stretch>
        </p:blipFill>
        <p:spPr>
          <a:xfrm flipH="1">
            <a:off x="-1" y="3045455"/>
            <a:ext cx="2862494" cy="3812546"/>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998699"/>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3"/>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5" name="图片 29">
            <a:extLst>
              <a:ext uri="{FF2B5EF4-FFF2-40B4-BE49-F238E27FC236}">
                <a16:creationId xmlns:a16="http://schemas.microsoft.com/office/drawing/2014/main" id="{FEDB716B-E831-446F-9102-91E3156C029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023661" y="0"/>
            <a:ext cx="3168339" cy="1827243"/>
          </a:xfrm>
          <a:prstGeom prst="rect">
            <a:avLst/>
          </a:prstGeom>
        </p:spPr>
      </p:pic>
      <p:sp>
        <p:nvSpPr>
          <p:cNvPr id="23" name="Title 1">
            <a:extLst>
              <a:ext uri="{FF2B5EF4-FFF2-40B4-BE49-F238E27FC236}">
                <a16:creationId xmlns:a16="http://schemas.microsoft.com/office/drawing/2014/main" id="{701BC891-8125-40B7-A930-28C303B573F3}"/>
              </a:ext>
            </a:extLst>
          </p:cNvPr>
          <p:cNvSpPr txBox="1">
            <a:spLocks noChangeArrowheads="1"/>
          </p:cNvSpPr>
          <p:nvPr/>
        </p:nvSpPr>
        <p:spPr>
          <a:xfrm>
            <a:off x="1935522" y="1401613"/>
            <a:ext cx="9008008" cy="3170099"/>
          </a:xfrm>
          <a:prstGeom prst="rect">
            <a:avLst/>
          </a:prstGeom>
          <a:noFill/>
        </p:spPr>
        <p:txBody>
          <a:bodyPr wrap="square" rtlCol="0">
            <a:spAutoFit/>
          </a:bodyPr>
          <a:lstStyle>
            <a:defPPr>
              <a:defRPr lang="zh-CN"/>
            </a:defPPr>
            <a:lvl1pPr algn="ctr">
              <a:lnSpc>
                <a:spcPct val="87000"/>
              </a:lnSpc>
              <a:defRPr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00000"/>
              </a:lnSpc>
            </a:pPr>
            <a:r>
              <a:rPr lang="en-US" altLang="en-US">
                <a:gradFill flip="none" rotWithShape="1">
                  <a:gsLst>
                    <a:gs pos="0">
                      <a:srgbClr val="200F30"/>
                    </a:gs>
                    <a:gs pos="98230">
                      <a:srgbClr val="200F30"/>
                    </a:gs>
                    <a:gs pos="51000">
                      <a:srgbClr val="C278A4"/>
                    </a:gs>
                  </a:gsLst>
                  <a:lin ang="0" scaled="1"/>
                  <a:tileRect/>
                </a:gradFill>
              </a:rPr>
              <a:t>Có hai cách nối các vế câu trong câu ghép:</a:t>
            </a:r>
          </a:p>
          <a:p>
            <a:pPr algn="just">
              <a:lnSpc>
                <a:spcPct val="100000"/>
              </a:lnSpc>
            </a:pPr>
            <a:r>
              <a:rPr lang="en-US" altLang="en-US">
                <a:gradFill flip="none" rotWithShape="1">
                  <a:gsLst>
                    <a:gs pos="0">
                      <a:srgbClr val="200F30"/>
                    </a:gs>
                    <a:gs pos="98230">
                      <a:srgbClr val="200F30"/>
                    </a:gs>
                    <a:gs pos="51000">
                      <a:srgbClr val="C278A4"/>
                    </a:gs>
                  </a:gsLst>
                  <a:lin ang="0" scaled="1"/>
                  <a:tileRect/>
                </a:gradFill>
              </a:rPr>
              <a:t>1. Nối bằng những từ có tác dụng nối.</a:t>
            </a:r>
          </a:p>
          <a:p>
            <a:pPr algn="just">
              <a:lnSpc>
                <a:spcPct val="100000"/>
              </a:lnSpc>
            </a:pPr>
            <a:r>
              <a:rPr lang="en-US" altLang="en-US">
                <a:gradFill flip="none" rotWithShape="1">
                  <a:gsLst>
                    <a:gs pos="0">
                      <a:srgbClr val="200F30"/>
                    </a:gs>
                    <a:gs pos="98230">
                      <a:srgbClr val="200F30"/>
                    </a:gs>
                    <a:gs pos="51000">
                      <a:srgbClr val="C278A4"/>
                    </a:gs>
                  </a:gsLst>
                  <a:lin ang="0" scaled="1"/>
                  <a:tileRect/>
                </a:gradFill>
              </a:rPr>
              <a:t>2. Nối trực tiếp (không dùng từ nối). Trong trường hợp này, giữa các vế câu cần có dấu phẩy, dấu chấm phẩy hoặc dấu hai chấm.</a:t>
            </a:r>
          </a:p>
        </p:txBody>
      </p:sp>
    </p:spTree>
    <p:extLst>
      <p:ext uri="{BB962C8B-B14F-4D97-AF65-F5344CB8AC3E}">
        <p14:creationId xmlns:p14="http://schemas.microsoft.com/office/powerpoint/2010/main" val="32284816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3" presetClass="entr" presetSubtype="32" fill="hold" grpId="0" nodeType="afterEffect">
                                  <p:stCondLst>
                                    <p:cond delay="0"/>
                                  </p:stCondLst>
                                  <p:iterate type="lt">
                                    <p:tmPct val="15000"/>
                                  </p:iterate>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strVal val="4*#ppt_w"/>
                                          </p:val>
                                        </p:tav>
                                        <p:tav tm="100000">
                                          <p:val>
                                            <p:strVal val="#ppt_w"/>
                                          </p:val>
                                        </p:tav>
                                      </p:tavLst>
                                    </p:anim>
                                    <p:anim calcmode="lin" valueType="num">
                                      <p:cBhvr>
                                        <p:cTn id="12" dur="500" fill="hold"/>
                                        <p:tgtEl>
                                          <p:spTgt spid="22"/>
                                        </p:tgtEl>
                                        <p:attrNameLst>
                                          <p:attrName>ppt_h</p:attrName>
                                        </p:attrNameLst>
                                      </p:cBhvr>
                                      <p:tavLst>
                                        <p:tav tm="0">
                                          <p:val>
                                            <p:strVal val="4*#ppt_h"/>
                                          </p:val>
                                        </p:tav>
                                        <p:tav tm="100000">
                                          <p:val>
                                            <p:strVal val="#ppt_h"/>
                                          </p:val>
                                        </p:tav>
                                      </p:tavLst>
                                    </p:anim>
                                  </p:childTnLst>
                                </p:cTn>
                              </p:par>
                              <p:par>
                                <p:cTn id="13" presetID="34" presetClass="emph" presetSubtype="0" fill="hold" grpId="1" nodeType="withEffect">
                                  <p:stCondLst>
                                    <p:cond delay="750"/>
                                  </p:stCondLst>
                                  <p:iterate type="lt">
                                    <p:tmPct val="10000"/>
                                  </p:iterate>
                                  <p:childTnLst>
                                    <p:animMotion origin="layout" path="M 3.33333E-6 -3.7037E-6 L 3.33333E-6 -0.07222 " pathEditMode="relative" rAng="0" ptsTypes="AA">
                                      <p:cBhvr>
                                        <p:cTn id="14" dur="250" accel="50000" decel="50000" autoRev="1" fill="hold">
                                          <p:stCondLst>
                                            <p:cond delay="0"/>
                                          </p:stCondLst>
                                        </p:cTn>
                                        <p:tgtEl>
                                          <p:spTgt spid="22"/>
                                        </p:tgtEl>
                                        <p:attrNameLst>
                                          <p:attrName>ppt_x</p:attrName>
                                          <p:attrName>ppt_y</p:attrName>
                                        </p:attrNameLst>
                                      </p:cBhvr>
                                      <p:rCtr x="0" y="-3611"/>
                                    </p:animMotion>
                                    <p:animRot by="1500000">
                                      <p:cBhvr>
                                        <p:cTn id="15" dur="125" fill="hold">
                                          <p:stCondLst>
                                            <p:cond delay="0"/>
                                          </p:stCondLst>
                                        </p:cTn>
                                        <p:tgtEl>
                                          <p:spTgt spid="22"/>
                                        </p:tgtEl>
                                        <p:attrNameLst>
                                          <p:attrName>r</p:attrName>
                                        </p:attrNameLst>
                                      </p:cBhvr>
                                    </p:animRot>
                                    <p:animRot by="-1500000">
                                      <p:cBhvr>
                                        <p:cTn id="16" dur="125" fill="hold">
                                          <p:stCondLst>
                                            <p:cond delay="125"/>
                                          </p:stCondLst>
                                        </p:cTn>
                                        <p:tgtEl>
                                          <p:spTgt spid="22"/>
                                        </p:tgtEl>
                                        <p:attrNameLst>
                                          <p:attrName>r</p:attrName>
                                        </p:attrNameLst>
                                      </p:cBhvr>
                                    </p:animRot>
                                    <p:animRot by="-1500000">
                                      <p:cBhvr>
                                        <p:cTn id="17" dur="125" fill="hold">
                                          <p:stCondLst>
                                            <p:cond delay="250"/>
                                          </p:stCondLst>
                                        </p:cTn>
                                        <p:tgtEl>
                                          <p:spTgt spid="22"/>
                                        </p:tgtEl>
                                        <p:attrNameLst>
                                          <p:attrName>r</p:attrName>
                                        </p:attrNameLst>
                                      </p:cBhvr>
                                    </p:animRot>
                                    <p:animRot by="1500000">
                                      <p:cBhvr>
                                        <p:cTn id="18" dur="125" fill="hold">
                                          <p:stCondLst>
                                            <p:cond delay="375"/>
                                          </p:stCondLst>
                                        </p:cTn>
                                        <p:tgtEl>
                                          <p:spTgt spid="22"/>
                                        </p:tgtEl>
                                        <p:attrNameLst>
                                          <p:attrName>r</p:attrName>
                                        </p:attrNameLst>
                                      </p:cBhvr>
                                    </p:animRot>
                                  </p:childTnLst>
                                </p:cTn>
                              </p:par>
                              <p:par>
                                <p:cTn id="19" presetID="22" presetClass="entr" presetSubtype="2"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right)">
                                      <p:cBhvr>
                                        <p:cTn id="21" dur="5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barn(inVertical)">
                                      <p:cBhvr>
                                        <p:cTn id="26" dur="500"/>
                                        <p:tgtEl>
                                          <p:spTgt spid="2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3">
                                            <p:txEl>
                                              <p:pRg st="1" end="1"/>
                                            </p:txEl>
                                          </p:spTgt>
                                        </p:tgtEl>
                                        <p:attrNameLst>
                                          <p:attrName>style.visibility</p:attrName>
                                        </p:attrNameLst>
                                      </p:cBhvr>
                                      <p:to>
                                        <p:strVal val="visible"/>
                                      </p:to>
                                    </p:set>
                                    <p:animEffect transition="in" filter="barn(inVertical)">
                                      <p:cBhvr>
                                        <p:cTn id="31" dur="500"/>
                                        <p:tgtEl>
                                          <p:spTgt spid="2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barn(inVertical)">
                                      <p:cBhvr>
                                        <p:cTn id="36" dur="5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10">
            <a:extLst>
              <a:ext uri="{FF2B5EF4-FFF2-40B4-BE49-F238E27FC236}">
                <a16:creationId xmlns:a16="http://schemas.microsoft.com/office/drawing/2014/main" id="{1EB00390-E416-4C4B-97A1-C3D35B2459DE}"/>
              </a:ext>
            </a:extLst>
          </p:cNvPr>
          <p:cNvPicPr>
            <a:picLocks noChangeAspect="1"/>
          </p:cNvPicPr>
          <p:nvPr/>
        </p:nvPicPr>
        <p:blipFill rotWithShape="1">
          <a:blip r:embed="rId4">
            <a:extLst>
              <a:ext uri="{28A0092B-C50C-407E-A947-70E740481C1C}">
                <a14:useLocalDpi xmlns:a14="http://schemas.microsoft.com/office/drawing/2010/main" val="0"/>
              </a:ext>
            </a:extLst>
          </a:blip>
          <a:srcRect l="9287" t="17908" r="42344" b="7695"/>
          <a:stretch/>
        </p:blipFill>
        <p:spPr>
          <a:xfrm flipH="1">
            <a:off x="-159618" y="-137228"/>
            <a:ext cx="2804550" cy="6470660"/>
          </a:xfrm>
          <a:prstGeom prst="rect">
            <a:avLst/>
          </a:prstGeom>
        </p:spPr>
      </p:pic>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5">
            <a:extLst>
              <a:ext uri="{28A0092B-C50C-407E-A947-70E740481C1C}">
                <a14:useLocalDpi xmlns:a14="http://schemas.microsoft.com/office/drawing/2010/main" val="0"/>
              </a:ext>
            </a:extLst>
          </a:blip>
          <a:srcRect r="69651" b="79228"/>
          <a:stretch/>
        </p:blipFill>
        <p:spPr>
          <a:xfrm>
            <a:off x="10119790" y="134469"/>
            <a:ext cx="1387427" cy="1424511"/>
          </a:xfrm>
          <a:prstGeom prst="rect">
            <a:avLst/>
          </a:prstGeom>
        </p:spPr>
      </p:pic>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8199940" y="5058511"/>
            <a:ext cx="3175888" cy="2212264"/>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8"/>
          <a:srcRect/>
          <a:stretch>
            <a:fillRect/>
          </a:stretch>
        </p:blipFill>
        <p:spPr>
          <a:xfrm>
            <a:off x="9961802" y="3700288"/>
            <a:ext cx="2282146" cy="3131589"/>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9"/>
          <a:srcRect/>
          <a:stretch>
            <a:fillRect/>
          </a:stretch>
        </p:blipFill>
        <p:spPr>
          <a:xfrm flipH="1">
            <a:off x="-26396" y="2959000"/>
            <a:ext cx="2731495" cy="3638069"/>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445431"/>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0"/>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pic>
        <p:nvPicPr>
          <p:cNvPr id="25" name="图片 29">
            <a:extLst>
              <a:ext uri="{FF2B5EF4-FFF2-40B4-BE49-F238E27FC236}">
                <a16:creationId xmlns:a16="http://schemas.microsoft.com/office/drawing/2014/main" id="{31886657-35F0-4EEC-AD1F-5586744F407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sp>
        <p:nvSpPr>
          <p:cNvPr id="15" name="Rectangle: Rounded Corners 14">
            <a:extLst>
              <a:ext uri="{FF2B5EF4-FFF2-40B4-BE49-F238E27FC236}">
                <a16:creationId xmlns:a16="http://schemas.microsoft.com/office/drawing/2014/main" id="{62A2669B-6400-4206-9489-11DBF78F780A}"/>
              </a:ext>
            </a:extLst>
          </p:cNvPr>
          <p:cNvSpPr/>
          <p:nvPr/>
        </p:nvSpPr>
        <p:spPr>
          <a:xfrm>
            <a:off x="2161709" y="610163"/>
            <a:ext cx="8785691" cy="1298482"/>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16" name="文本框 372">
            <a:extLst>
              <a:ext uri="{FF2B5EF4-FFF2-40B4-BE49-F238E27FC236}">
                <a16:creationId xmlns:a16="http://schemas.microsoft.com/office/drawing/2014/main" id="{E2430C71-931A-4911-9ABB-797A86A37878}"/>
              </a:ext>
            </a:extLst>
          </p:cNvPr>
          <p:cNvSpPr txBox="1"/>
          <p:nvPr/>
        </p:nvSpPr>
        <p:spPr>
          <a:xfrm>
            <a:off x="2161709" y="672121"/>
            <a:ext cx="8785691" cy="1270476"/>
          </a:xfrm>
          <a:prstGeom prst="rect">
            <a:avLst/>
          </a:prstGeom>
          <a:noFill/>
        </p:spPr>
        <p:txBody>
          <a:bodyPr wrap="square" rtlCol="0">
            <a:spAutoFit/>
          </a:bodyPr>
          <a:lstStyle>
            <a:defPPr>
              <a:defRPr lang="zh-CN"/>
            </a:defPPr>
            <a:lvl1pPr algn="just">
              <a:lnSpc>
                <a:spcPct val="87000"/>
              </a:lnSpc>
              <a:defRPr sz="4000" b="1">
                <a:gradFill flip="none" rotWithShape="1">
                  <a:gsLst>
                    <a:gs pos="0">
                      <a:srgbClr val="200F30"/>
                    </a:gs>
                    <a:gs pos="98230">
                      <a:srgbClr val="200F30"/>
                    </a:gs>
                    <a:gs pos="51000">
                      <a:srgbClr val="C278A4"/>
                    </a:gs>
                  </a:gsLst>
                  <a:lin ang="0" scaled="1"/>
                  <a:tileRect/>
                </a:gradFill>
                <a:latin typeface="UTM French Vanilla" panose="02040603050506020204" pitchFamily="18" charset="0"/>
                <a:ea typeface="字魂67号-勾玉行书" panose="00000500000000000000" pitchFamily="2" charset="-122"/>
              </a:defRPr>
            </a:lvl1pPr>
          </a:lstStyle>
          <a:p>
            <a:r>
              <a:rPr lang="en-US" altLang="zh-CN" sz="4400"/>
              <a:t>Hãy lấy ví dụ về câu ghép có sử dụng các nối giữa các vế câu.</a:t>
            </a:r>
          </a:p>
        </p:txBody>
      </p:sp>
      <p:pic>
        <p:nvPicPr>
          <p:cNvPr id="17" name="Picture 9">
            <a:extLst>
              <a:ext uri="{FF2B5EF4-FFF2-40B4-BE49-F238E27FC236}">
                <a16:creationId xmlns:a16="http://schemas.microsoft.com/office/drawing/2014/main" id="{3896DF80-2774-41AD-B5E0-DCA0FAE4551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020175" y="1769386"/>
            <a:ext cx="2137885" cy="3701966"/>
          </a:xfrm>
          <a:prstGeom prst="rect">
            <a:avLst/>
          </a:prstGeom>
        </p:spPr>
      </p:pic>
      <p:sp>
        <p:nvSpPr>
          <p:cNvPr id="18" name="Rectangle: Rounded Corners 17">
            <a:extLst>
              <a:ext uri="{FF2B5EF4-FFF2-40B4-BE49-F238E27FC236}">
                <a16:creationId xmlns:a16="http://schemas.microsoft.com/office/drawing/2014/main" id="{B205EEE3-59C4-4EB4-8C2D-8E766E637D49}"/>
              </a:ext>
            </a:extLst>
          </p:cNvPr>
          <p:cNvSpPr/>
          <p:nvPr/>
        </p:nvSpPr>
        <p:spPr>
          <a:xfrm>
            <a:off x="3220513" y="2128464"/>
            <a:ext cx="8536058" cy="221226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ln>
                <a:gradFill flip="none" rotWithShape="1">
                  <a:gsLst>
                    <a:gs pos="0">
                      <a:srgbClr val="41942C"/>
                    </a:gs>
                    <a:gs pos="100000">
                      <a:srgbClr val="85BF25"/>
                    </a:gs>
                  </a:gsLst>
                  <a:lin ang="0" scaled="1"/>
                  <a:tileRect/>
                </a:gradFill>
              </a:ln>
              <a:solidFill>
                <a:srgbClr val="C278A4"/>
              </a:solidFill>
            </a:endParaRPr>
          </a:p>
        </p:txBody>
      </p:sp>
      <p:sp>
        <p:nvSpPr>
          <p:cNvPr id="19" name="文本框 372">
            <a:extLst>
              <a:ext uri="{FF2B5EF4-FFF2-40B4-BE49-F238E27FC236}">
                <a16:creationId xmlns:a16="http://schemas.microsoft.com/office/drawing/2014/main" id="{CE033039-47D4-4200-A2F3-70886A8E6435}"/>
              </a:ext>
            </a:extLst>
          </p:cNvPr>
          <p:cNvSpPr txBox="1"/>
          <p:nvPr/>
        </p:nvSpPr>
        <p:spPr>
          <a:xfrm>
            <a:off x="3317678" y="2180173"/>
            <a:ext cx="8438893" cy="2131096"/>
          </a:xfrm>
          <a:prstGeom prst="rect">
            <a:avLst/>
          </a:prstGeom>
          <a:noFill/>
        </p:spPr>
        <p:txBody>
          <a:bodyPr wrap="square" rtlCol="0">
            <a:spAutoFit/>
          </a:bodyPr>
          <a:lstStyle/>
          <a:p>
            <a:pPr algn="just">
              <a:lnSpc>
                <a:spcPct val="92000"/>
              </a:lnSpc>
            </a:pPr>
            <a:r>
              <a:rPr lang="en-US" sz="3600" b="1" spc="-20">
                <a:solidFill>
                  <a:srgbClr val="D9317E"/>
                </a:solidFill>
                <a:latin typeface="Times New Roman" panose="02020603050405020304" pitchFamily="18" charset="0"/>
                <a:ea typeface="字魂67号-勾玉行书" panose="00000500000000000000" pitchFamily="2" charset="-122"/>
                <a:cs typeface="Times New Roman" panose="02020603050405020304" pitchFamily="18" charset="0"/>
              </a:rPr>
              <a:t>- Em đi học còn mẹ em đi làm.</a:t>
            </a:r>
          </a:p>
          <a:p>
            <a:pPr algn="just">
              <a:lnSpc>
                <a:spcPct val="92000"/>
              </a:lnSpc>
            </a:pPr>
            <a:r>
              <a:rPr lang="en-US" sz="3600" b="1" spc="-20">
                <a:solidFill>
                  <a:srgbClr val="D9317E"/>
                </a:solidFill>
                <a:latin typeface="Times New Roman" panose="02020603050405020304" pitchFamily="18" charset="0"/>
                <a:ea typeface="字魂67号-勾玉行书" panose="00000500000000000000" pitchFamily="2" charset="-122"/>
                <a:cs typeface="Times New Roman" panose="02020603050405020304" pitchFamily="18" charset="0"/>
              </a:rPr>
              <a:t>- Trời nổi gió, lá vàng rơi xào xạc.</a:t>
            </a:r>
          </a:p>
          <a:p>
            <a:pPr algn="just">
              <a:lnSpc>
                <a:spcPct val="92000"/>
              </a:lnSpc>
            </a:pPr>
            <a:r>
              <a:rPr lang="en-US" sz="3600" b="1" spc="-20">
                <a:solidFill>
                  <a:srgbClr val="D9317E"/>
                </a:solidFill>
                <a:latin typeface="Times New Roman" panose="02020603050405020304" pitchFamily="18" charset="0"/>
                <a:ea typeface="字魂67号-勾玉行书" panose="00000500000000000000" pitchFamily="2" charset="-122"/>
                <a:cs typeface="Times New Roman" panose="02020603050405020304" pitchFamily="18" charset="0"/>
              </a:rPr>
              <a:t>- Tôi nhìn thấy một con sâu to nên tôi rùng mình sợ hãi.</a:t>
            </a:r>
            <a:endParaRPr lang="vi-VN" sz="3600" b="1" spc="-20">
              <a:solidFill>
                <a:srgbClr val="D9317E"/>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pic>
        <p:nvPicPr>
          <p:cNvPr id="20" name="Picture 6">
            <a:extLst>
              <a:ext uri="{FF2B5EF4-FFF2-40B4-BE49-F238E27FC236}">
                <a16:creationId xmlns:a16="http://schemas.microsoft.com/office/drawing/2014/main" id="{10262E49-C446-449D-839F-48E5B6A4885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656746" y="4006644"/>
            <a:ext cx="1579283" cy="1602289"/>
          </a:xfrm>
          <a:prstGeom prst="rect">
            <a:avLst/>
          </a:prstGeom>
        </p:spPr>
      </p:pic>
    </p:spTree>
    <p:extLst>
      <p:ext uri="{BB962C8B-B14F-4D97-AF65-F5344CB8AC3E}">
        <p14:creationId xmlns:p14="http://schemas.microsoft.com/office/powerpoint/2010/main" val="15932974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0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40000">
                                          <p:cBhvr additive="base">
                                            <p:cTn id="7" dur="750" fill="hold"/>
                                            <p:tgtEl>
                                              <p:spTgt spid="17"/>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out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40000">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14:bounceEnd="40000">
                                          <p:cBhvr additive="base">
                                            <p:cTn id="21" dur="750" fill="hold"/>
                                            <p:tgtEl>
                                              <p:spTgt spid="20"/>
                                            </p:tgtEl>
                                            <p:attrNameLst>
                                              <p:attrName>ppt_x</p:attrName>
                                            </p:attrNameLst>
                                          </p:cBhvr>
                                          <p:tavLst>
                                            <p:tav tm="0">
                                              <p:val>
                                                <p:strVal val="#ppt_x"/>
                                              </p:val>
                                            </p:tav>
                                            <p:tav tm="100000">
                                              <p:val>
                                                <p:strVal val="#ppt_x"/>
                                              </p:val>
                                            </p:tav>
                                          </p:tavLst>
                                        </p:anim>
                                        <p:anim calcmode="lin" valueType="num" p14:bounceEnd="40000">
                                          <p:cBhvr additive="base">
                                            <p:cTn id="22"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outVertical)">
                                          <p:cBhvr>
                                            <p:cTn id="27" dur="500"/>
                                            <p:tgtEl>
                                              <p:spTgt spid="18"/>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19">
                                                <p:txEl>
                                                  <p:pRg st="0" end="0"/>
                                                </p:txEl>
                                              </p:spTgt>
                                            </p:tgtEl>
                                            <p:attrNameLst>
                                              <p:attrName>style.visibility</p:attrName>
                                            </p:attrNameLst>
                                          </p:cBhvr>
                                          <p:to>
                                            <p:strVal val="visible"/>
                                          </p:to>
                                        </p:set>
                                        <p:animEffect transition="in" filter="barn(outVertical)">
                                          <p:cBhvr>
                                            <p:cTn id="30" dur="500"/>
                                            <p:tgtEl>
                                              <p:spTgt spid="1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animEffect transition="in" filter="barn(outVertical)">
                                          <p:cBhvr>
                                            <p:cTn id="35" dur="500"/>
                                            <p:tgtEl>
                                              <p:spTgt spid="1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19">
                                                <p:txEl>
                                                  <p:pRg st="2" end="2"/>
                                                </p:txEl>
                                              </p:spTgt>
                                            </p:tgtEl>
                                            <p:attrNameLst>
                                              <p:attrName>style.visibility</p:attrName>
                                            </p:attrNameLst>
                                          </p:cBhvr>
                                          <p:to>
                                            <p:strVal val="visible"/>
                                          </p:to>
                                        </p:set>
                                        <p:animEffect transition="in" filter="barn(outVertical)">
                                          <p:cBhvr>
                                            <p:cTn id="40"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animBg="1"/>
          <p:bldP spid="19" grpId="0" uiExpand="1"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outVertical)">
                                          <p:cBhvr>
                                            <p:cTn id="13" dur="500"/>
                                            <p:tgtEl>
                                              <p:spTgt spid="15"/>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out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750" fill="hold"/>
                                            <p:tgtEl>
                                              <p:spTgt spid="20"/>
                                            </p:tgtEl>
                                            <p:attrNameLst>
                                              <p:attrName>ppt_x</p:attrName>
                                            </p:attrNameLst>
                                          </p:cBhvr>
                                          <p:tavLst>
                                            <p:tav tm="0">
                                              <p:val>
                                                <p:strVal val="#ppt_x"/>
                                              </p:val>
                                            </p:tav>
                                            <p:tav tm="100000">
                                              <p:val>
                                                <p:strVal val="#ppt_x"/>
                                              </p:val>
                                            </p:tav>
                                          </p:tavLst>
                                        </p:anim>
                                        <p:anim calcmode="lin" valueType="num">
                                          <p:cBhvr additive="base">
                                            <p:cTn id="22"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outVertical)">
                                          <p:cBhvr>
                                            <p:cTn id="27" dur="500"/>
                                            <p:tgtEl>
                                              <p:spTgt spid="18"/>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19">
                                                <p:txEl>
                                                  <p:pRg st="0" end="0"/>
                                                </p:txEl>
                                              </p:spTgt>
                                            </p:tgtEl>
                                            <p:attrNameLst>
                                              <p:attrName>style.visibility</p:attrName>
                                            </p:attrNameLst>
                                          </p:cBhvr>
                                          <p:to>
                                            <p:strVal val="visible"/>
                                          </p:to>
                                        </p:set>
                                        <p:animEffect transition="in" filter="barn(outVertical)">
                                          <p:cBhvr>
                                            <p:cTn id="30" dur="500"/>
                                            <p:tgtEl>
                                              <p:spTgt spid="1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animEffect transition="in" filter="barn(outVertical)">
                                          <p:cBhvr>
                                            <p:cTn id="35" dur="500"/>
                                            <p:tgtEl>
                                              <p:spTgt spid="1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19">
                                                <p:txEl>
                                                  <p:pRg st="2" end="2"/>
                                                </p:txEl>
                                              </p:spTgt>
                                            </p:tgtEl>
                                            <p:attrNameLst>
                                              <p:attrName>style.visibility</p:attrName>
                                            </p:attrNameLst>
                                          </p:cBhvr>
                                          <p:to>
                                            <p:strVal val="visible"/>
                                          </p:to>
                                        </p:set>
                                        <p:animEffect transition="in" filter="barn(outVertical)">
                                          <p:cBhvr>
                                            <p:cTn id="40"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animBg="1"/>
          <p:bldP spid="19" grpId="0" uiExpand="1" build="p"/>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11">
            <a:extLst>
              <a:ext uri="{FF2B5EF4-FFF2-40B4-BE49-F238E27FC236}">
                <a16:creationId xmlns:a16="http://schemas.microsoft.com/office/drawing/2014/main" id="{9AF1C17C-26AE-4615-93BE-D9E159F67252}"/>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9297" r="30822" b="31058"/>
          <a:stretch/>
        </p:blipFill>
        <p:spPr>
          <a:xfrm flipH="1">
            <a:off x="7402285" y="2419653"/>
            <a:ext cx="4789712" cy="2040464"/>
          </a:xfrm>
          <a:prstGeom prst="rect">
            <a:avLst/>
          </a:prstGeom>
        </p:spPr>
      </p:pic>
      <p:grpSp>
        <p:nvGrpSpPr>
          <p:cNvPr id="34" name="组合 4">
            <a:extLst>
              <a:ext uri="{FF2B5EF4-FFF2-40B4-BE49-F238E27FC236}">
                <a16:creationId xmlns:a16="http://schemas.microsoft.com/office/drawing/2014/main" id="{01C418A6-C66E-47D9-8D81-37AE97C12052}"/>
              </a:ext>
            </a:extLst>
          </p:cNvPr>
          <p:cNvGrpSpPr/>
          <p:nvPr/>
        </p:nvGrpSpPr>
        <p:grpSpPr>
          <a:xfrm>
            <a:off x="696685" y="580570"/>
            <a:ext cx="10856685" cy="5718630"/>
            <a:chOff x="1120660" y="1708245"/>
            <a:chExt cx="9242540" cy="3907809"/>
          </a:xfrm>
        </p:grpSpPr>
        <p:sp>
          <p:nvSpPr>
            <p:cNvPr id="35" name="矩形 3">
              <a:extLst>
                <a:ext uri="{FF2B5EF4-FFF2-40B4-BE49-F238E27FC236}">
                  <a16:creationId xmlns:a16="http://schemas.microsoft.com/office/drawing/2014/main" id="{5FCF26BB-5475-4576-914E-BDC17D525F02}"/>
                </a:ext>
              </a:extLst>
            </p:cNvPr>
            <p:cNvSpPr/>
            <p:nvPr/>
          </p:nvSpPr>
          <p:spPr>
            <a:xfrm>
              <a:off x="1120660" y="1708245"/>
              <a:ext cx="9242540" cy="3907809"/>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2">
              <a:extLst>
                <a:ext uri="{FF2B5EF4-FFF2-40B4-BE49-F238E27FC236}">
                  <a16:creationId xmlns:a16="http://schemas.microsoft.com/office/drawing/2014/main" id="{59DD71A9-2C4A-47EE-9C25-BE37F6803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3" name="图片 2">
            <a:extLst>
              <a:ext uri="{FF2B5EF4-FFF2-40B4-BE49-F238E27FC236}">
                <a16:creationId xmlns:a16="http://schemas.microsoft.com/office/drawing/2014/main" id="{95E0F43E-D5DD-4E82-B40F-C377A0C36C4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433079" y="1844858"/>
            <a:ext cx="2469219" cy="4841778"/>
          </a:xfrm>
          <a:prstGeom prst="rect">
            <a:avLst/>
          </a:prstGeom>
        </p:spPr>
      </p:pic>
      <p:sp>
        <p:nvSpPr>
          <p:cNvPr id="37" name="矩形 7">
            <a:extLst>
              <a:ext uri="{FF2B5EF4-FFF2-40B4-BE49-F238E27FC236}">
                <a16:creationId xmlns:a16="http://schemas.microsoft.com/office/drawing/2014/main" id="{1077DA25-1C61-42B0-A575-02B3E9ADCDFF}"/>
              </a:ext>
            </a:extLst>
          </p:cNvPr>
          <p:cNvSpPr/>
          <p:nvPr/>
        </p:nvSpPr>
        <p:spPr>
          <a:xfrm>
            <a:off x="2928634" y="2138311"/>
            <a:ext cx="6334732" cy="2581378"/>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5712F5-147E-472F-A805-DAE80EB5C606}"/>
              </a:ext>
            </a:extLst>
          </p:cNvPr>
          <p:cNvSpPr txBox="1"/>
          <p:nvPr/>
        </p:nvSpPr>
        <p:spPr>
          <a:xfrm>
            <a:off x="2836803" y="2644170"/>
            <a:ext cx="6518394" cy="1569660"/>
          </a:xfrm>
          <a:prstGeom prst="rect">
            <a:avLst/>
          </a:prstGeom>
          <a:noFill/>
        </p:spPr>
        <p:txBody>
          <a:bodyPr wrap="square" rtlCol="0">
            <a:spAutoFit/>
          </a:bodyPr>
          <a:lstStyle/>
          <a:p>
            <a:pPr algn="ctr"/>
            <a:r>
              <a:rPr lang="en-US" altLang="zh-CN" sz="9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LUYỆN </a:t>
            </a:r>
            <a:r>
              <a:rPr lang="en-US" altLang="zh-CN" sz="9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TẬP</a:t>
            </a:r>
            <a:endParaRPr lang="zh-CN" altLang="en-US" sz="9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9" name="图片 30">
            <a:extLst>
              <a:ext uri="{FF2B5EF4-FFF2-40B4-BE49-F238E27FC236}">
                <a16:creationId xmlns:a16="http://schemas.microsoft.com/office/drawing/2014/main" id="{17C2D184-6ADE-4A88-8B22-7584D69ABB12}"/>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638630" y="420347"/>
            <a:ext cx="1387427" cy="1424511"/>
          </a:xfrm>
          <a:prstGeom prst="rect">
            <a:avLst/>
          </a:prstGeom>
        </p:spPr>
      </p:pic>
      <p:pic>
        <p:nvPicPr>
          <p:cNvPr id="40" name="图片 11">
            <a:extLst>
              <a:ext uri="{FF2B5EF4-FFF2-40B4-BE49-F238E27FC236}">
                <a16:creationId xmlns:a16="http://schemas.microsoft.com/office/drawing/2014/main" id="{B3143F80-3DF4-4DF0-9124-3CF8F9C44218}"/>
              </a:ext>
            </a:extLst>
          </p:cNvPr>
          <p:cNvPicPr>
            <a:picLocks noChangeAspect="1"/>
          </p:cNvPicPr>
          <p:nvPr/>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46" name="图片 11">
            <a:extLst>
              <a:ext uri="{FF2B5EF4-FFF2-40B4-BE49-F238E27FC236}">
                <a16:creationId xmlns:a16="http://schemas.microsoft.com/office/drawing/2014/main" id="{03E5D5E1-776A-418A-94D3-34170A5ACB74}"/>
              </a:ext>
            </a:extLst>
          </p:cNvPr>
          <p:cNvPicPr>
            <a:picLocks noChangeAspect="1"/>
          </p:cNvPicPr>
          <p:nvPr/>
        </p:nvPicPr>
        <p:blipFill rotWithShape="1">
          <a:blip r:embed="rId3">
            <a:extLst>
              <a:ext uri="{28A0092B-C50C-407E-A947-70E740481C1C}">
                <a14:useLocalDpi xmlns:a14="http://schemas.microsoft.com/office/drawing/2010/main" val="0"/>
              </a:ext>
            </a:extLst>
          </a:blip>
          <a:srcRect t="49297" r="30822" b="31058"/>
          <a:stretch/>
        </p:blipFill>
        <p:spPr>
          <a:xfrm flipH="1">
            <a:off x="7402285" y="4817536"/>
            <a:ext cx="4789712" cy="2040464"/>
          </a:xfrm>
          <a:prstGeom prst="rect">
            <a:avLst/>
          </a:prstGeom>
        </p:spPr>
      </p:pic>
      <p:pic>
        <p:nvPicPr>
          <p:cNvPr id="50" name="图片 25">
            <a:extLst>
              <a:ext uri="{FF2B5EF4-FFF2-40B4-BE49-F238E27FC236}">
                <a16:creationId xmlns:a16="http://schemas.microsoft.com/office/drawing/2014/main" id="{267669F6-D309-4574-B3F9-5201712C5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8041" flipH="1">
            <a:off x="-1431700" y="-345177"/>
            <a:ext cx="4261161" cy="3085620"/>
          </a:xfrm>
          <a:prstGeom prst="rect">
            <a:avLst/>
          </a:prstGeom>
        </p:spPr>
      </p:pic>
      <p:pic>
        <p:nvPicPr>
          <p:cNvPr id="51" name="图片 2">
            <a:extLst>
              <a:ext uri="{FF2B5EF4-FFF2-40B4-BE49-F238E27FC236}">
                <a16:creationId xmlns:a16="http://schemas.microsoft.com/office/drawing/2014/main" id="{4BAA34A0-F71B-4C62-93ED-1F13580C7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7141" y="-278434"/>
            <a:ext cx="2954300" cy="2139287"/>
          </a:xfrm>
          <a:prstGeom prst="rect">
            <a:avLst/>
          </a:prstGeom>
        </p:spPr>
      </p:pic>
    </p:spTree>
    <p:extLst>
      <p:ext uri="{BB962C8B-B14F-4D97-AF65-F5344CB8AC3E}">
        <p14:creationId xmlns:p14="http://schemas.microsoft.com/office/powerpoint/2010/main" val="25935179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1750"/>
                                        <p:tgtEl>
                                          <p:spTgt spid="34"/>
                                        </p:tgtEl>
                                      </p:cBhvr>
                                    </p:animEffect>
                                  </p:childTnLst>
                                </p:cTn>
                              </p:par>
                            </p:childTnLst>
                          </p:cTn>
                        </p:par>
                        <p:par>
                          <p:cTn id="14" fill="hold">
                            <p:stCondLst>
                              <p:cond delay="2750"/>
                            </p:stCondLst>
                            <p:childTnLst>
                              <p:par>
                                <p:cTn id="15" presetID="23" presetClass="entr" presetSubtype="32" fill="hold" grpId="0" nodeType="afterEffect">
                                  <p:stCondLst>
                                    <p:cond delay="0"/>
                                  </p:stCondLst>
                                  <p:iterate type="lt">
                                    <p:tmPct val="15000"/>
                                  </p:iterate>
                                  <p:childTnLst>
                                    <p:set>
                                      <p:cBhvr>
                                        <p:cTn id="16" dur="1" fill="hold">
                                          <p:stCondLst>
                                            <p:cond delay="0"/>
                                          </p:stCondLst>
                                        </p:cTn>
                                        <p:tgtEl>
                                          <p:spTgt spid="38"/>
                                        </p:tgtEl>
                                        <p:attrNameLst>
                                          <p:attrName>style.visibility</p:attrName>
                                        </p:attrNameLst>
                                      </p:cBhvr>
                                      <p:to>
                                        <p:strVal val="visible"/>
                                      </p:to>
                                    </p:set>
                                    <p:anim calcmode="lin" valueType="num">
                                      <p:cBhvr>
                                        <p:cTn id="17" dur="500" fill="hold"/>
                                        <p:tgtEl>
                                          <p:spTgt spid="38"/>
                                        </p:tgtEl>
                                        <p:attrNameLst>
                                          <p:attrName>ppt_w</p:attrName>
                                        </p:attrNameLst>
                                      </p:cBhvr>
                                      <p:tavLst>
                                        <p:tav tm="0">
                                          <p:val>
                                            <p:strVal val="4*#ppt_w"/>
                                          </p:val>
                                        </p:tav>
                                        <p:tav tm="100000">
                                          <p:val>
                                            <p:strVal val="#ppt_w"/>
                                          </p:val>
                                        </p:tav>
                                      </p:tavLst>
                                    </p:anim>
                                    <p:anim calcmode="lin" valueType="num">
                                      <p:cBhvr>
                                        <p:cTn id="18" dur="500" fill="hold"/>
                                        <p:tgtEl>
                                          <p:spTgt spid="38"/>
                                        </p:tgtEl>
                                        <p:attrNameLst>
                                          <p:attrName>ppt_h</p:attrName>
                                        </p:attrNameLst>
                                      </p:cBhvr>
                                      <p:tavLst>
                                        <p:tav tm="0">
                                          <p:val>
                                            <p:strVal val="4*#ppt_h"/>
                                          </p:val>
                                        </p:tav>
                                        <p:tav tm="100000">
                                          <p:val>
                                            <p:strVal val="#ppt_h"/>
                                          </p:val>
                                        </p:tav>
                                      </p:tavLst>
                                    </p:anim>
                                  </p:childTnLst>
                                </p:cTn>
                              </p:par>
                              <p:par>
                                <p:cTn id="19" presetID="34" presetClass="emph" presetSubtype="0" fill="hold" grpId="1" nodeType="withEffect">
                                  <p:stCondLst>
                                    <p:cond delay="750"/>
                                  </p:stCondLst>
                                  <p:iterate type="lt">
                                    <p:tmPct val="10000"/>
                                  </p:iterate>
                                  <p:childTnLst>
                                    <p:animMotion origin="layout" path="M 0 0 L 0 -0.07222 " pathEditMode="relative" rAng="0" ptsTypes="AA">
                                      <p:cBhvr>
                                        <p:cTn id="20" dur="250" accel="50000" decel="50000" autoRev="1" fill="hold">
                                          <p:stCondLst>
                                            <p:cond delay="0"/>
                                          </p:stCondLst>
                                        </p:cTn>
                                        <p:tgtEl>
                                          <p:spTgt spid="38"/>
                                        </p:tgtEl>
                                        <p:attrNameLst>
                                          <p:attrName>ppt_x</p:attrName>
                                          <p:attrName>ppt_y</p:attrName>
                                        </p:attrNameLst>
                                      </p:cBhvr>
                                      <p:rCtr x="0" y="-3611"/>
                                    </p:animMotion>
                                    <p:animRot by="1500000">
                                      <p:cBhvr>
                                        <p:cTn id="21" dur="125" fill="hold">
                                          <p:stCondLst>
                                            <p:cond delay="0"/>
                                          </p:stCondLst>
                                        </p:cTn>
                                        <p:tgtEl>
                                          <p:spTgt spid="38"/>
                                        </p:tgtEl>
                                        <p:attrNameLst>
                                          <p:attrName>r</p:attrName>
                                        </p:attrNameLst>
                                      </p:cBhvr>
                                    </p:animRot>
                                    <p:animRot by="-1500000">
                                      <p:cBhvr>
                                        <p:cTn id="22" dur="125" fill="hold">
                                          <p:stCondLst>
                                            <p:cond delay="125"/>
                                          </p:stCondLst>
                                        </p:cTn>
                                        <p:tgtEl>
                                          <p:spTgt spid="38"/>
                                        </p:tgtEl>
                                        <p:attrNameLst>
                                          <p:attrName>r</p:attrName>
                                        </p:attrNameLst>
                                      </p:cBhvr>
                                    </p:animRot>
                                    <p:animRot by="-1500000">
                                      <p:cBhvr>
                                        <p:cTn id="23" dur="125" fill="hold">
                                          <p:stCondLst>
                                            <p:cond delay="250"/>
                                          </p:stCondLst>
                                        </p:cTn>
                                        <p:tgtEl>
                                          <p:spTgt spid="38"/>
                                        </p:tgtEl>
                                        <p:attrNameLst>
                                          <p:attrName>r</p:attrName>
                                        </p:attrNameLst>
                                      </p:cBhvr>
                                    </p:animRot>
                                    <p:animRot by="1500000">
                                      <p:cBhvr>
                                        <p:cTn id="24" dur="125" fill="hold">
                                          <p:stCondLst>
                                            <p:cond delay="375"/>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E107635-EDA4-4FA3-8B09-DDD778917AE3}"/>
              </a:ext>
            </a:extLst>
          </p:cNvPr>
          <p:cNvSpPr txBox="1">
            <a:spLocks noChangeArrowheads="1"/>
          </p:cNvSpPr>
          <p:nvPr/>
        </p:nvSpPr>
        <p:spPr>
          <a:xfrm>
            <a:off x="1028700" y="123935"/>
            <a:ext cx="10610850" cy="1129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b="1">
                <a:solidFill>
                  <a:srgbClr val="F95D07"/>
                </a:solidFill>
                <a:latin typeface="Times New Roman" panose="02020603050405020304" pitchFamily="18" charset="0"/>
                <a:cs typeface="Times New Roman" panose="02020603050405020304" pitchFamily="18" charset="0"/>
              </a:rPr>
              <a:t>1. Trong những câu dưới đây, câu nào là câu ghép? Các vế câu ghép được nối với nhau bằng cách nào? </a:t>
            </a:r>
          </a:p>
        </p:txBody>
      </p:sp>
      <p:cxnSp>
        <p:nvCxnSpPr>
          <p:cNvPr id="20" name="Straight Connector 19">
            <a:extLst>
              <a:ext uri="{FF2B5EF4-FFF2-40B4-BE49-F238E27FC236}">
                <a16:creationId xmlns:a16="http://schemas.microsoft.com/office/drawing/2014/main" id="{BB3B3F38-7BF2-4268-9DA3-B110F777CDD2}"/>
              </a:ext>
            </a:extLst>
          </p:cNvPr>
          <p:cNvCxnSpPr>
            <a:cxnSpLocks noChangeShapeType="1"/>
          </p:cNvCxnSpPr>
          <p:nvPr/>
        </p:nvCxnSpPr>
        <p:spPr bwMode="auto">
          <a:xfrm>
            <a:off x="7315200" y="600185"/>
            <a:ext cx="1447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0DC3BB66-B097-40F1-B7C9-3B83E7C5C620}"/>
              </a:ext>
            </a:extLst>
          </p:cNvPr>
          <p:cNvCxnSpPr>
            <a:cxnSpLocks noChangeShapeType="1"/>
          </p:cNvCxnSpPr>
          <p:nvPr/>
        </p:nvCxnSpPr>
        <p:spPr bwMode="auto">
          <a:xfrm>
            <a:off x="1295400" y="1228835"/>
            <a:ext cx="950595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B4D36A5D-7E1E-4480-A01D-D665B7365404}"/>
              </a:ext>
            </a:extLst>
          </p:cNvPr>
          <p:cNvCxnSpPr>
            <a:cxnSpLocks noChangeShapeType="1"/>
          </p:cNvCxnSpPr>
          <p:nvPr/>
        </p:nvCxnSpPr>
        <p:spPr bwMode="auto">
          <a:xfrm>
            <a:off x="9402763" y="647113"/>
            <a:ext cx="1828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36" name="Rectangle 35">
            <a:extLst>
              <a:ext uri="{FF2B5EF4-FFF2-40B4-BE49-F238E27FC236}">
                <a16:creationId xmlns:a16="http://schemas.microsoft.com/office/drawing/2014/main" id="{AB1D678D-1601-41B8-8E12-CC330260CFD4}"/>
              </a:ext>
            </a:extLst>
          </p:cNvPr>
          <p:cNvSpPr>
            <a:spLocks noChangeArrowheads="1"/>
          </p:cNvSpPr>
          <p:nvPr/>
        </p:nvSpPr>
        <p:spPr bwMode="auto">
          <a:xfrm>
            <a:off x="266700" y="1407360"/>
            <a:ext cx="11753850" cy="18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88000"/>
              </a:lnSpc>
              <a:spcBef>
                <a:spcPct val="0"/>
              </a:spcBef>
              <a:buNone/>
            </a:pPr>
            <a:r>
              <a:rPr lang="en-US" altLang="vi-VN" sz="2600">
                <a:solidFill>
                  <a:srgbClr val="331B3D"/>
                </a:solidFill>
                <a:latin typeface="Times New Roman" panose="02020603050405020304" pitchFamily="18" charset="0"/>
              </a:rPr>
              <a:t>a) Dân ta có một lòng nồng nàn yêu nước. Đó là một truyền thống quý báu của ta. Từ xưa đến nay, mỗi khi Tổ quốc bị xâm lăng, thì tinh thần ấy lại sôi nổi, nó kết thành một làn sóng vô cùng mạnh mẽ, to lớn, nó lướt qua mọi sự nguy hiểm, khó khăn, nó nhấn chìm tất cả lũ bán nước và lũ cướp nước. </a:t>
            </a:r>
          </a:p>
          <a:p>
            <a:pPr algn="r">
              <a:lnSpc>
                <a:spcPct val="88000"/>
              </a:lnSpc>
              <a:spcBef>
                <a:spcPct val="0"/>
              </a:spcBef>
              <a:buNone/>
            </a:pPr>
            <a:r>
              <a:rPr lang="en-US" altLang="vi-VN" sz="2600">
                <a:solidFill>
                  <a:srgbClr val="331B3D"/>
                </a:solidFill>
                <a:latin typeface="Times New Roman" panose="02020603050405020304" pitchFamily="18" charset="0"/>
              </a:rPr>
              <a:t>                                                           </a:t>
            </a:r>
            <a:r>
              <a:rPr lang="en-US" altLang="vi-VN" sz="2600" b="1">
                <a:solidFill>
                  <a:srgbClr val="331B3D"/>
                </a:solidFill>
                <a:latin typeface="Times New Roman" panose="02020603050405020304" pitchFamily="18" charset="0"/>
              </a:rPr>
              <a:t> Hồ Chí Minh</a:t>
            </a:r>
            <a:endParaRPr lang="en-US" altLang="vi-VN" sz="2600" b="1">
              <a:solidFill>
                <a:srgbClr val="331B3D"/>
              </a:solidFill>
              <a:latin typeface="Arial Black" panose="020B0A04020102020204" pitchFamily="34" charset="0"/>
            </a:endParaRPr>
          </a:p>
        </p:txBody>
      </p:sp>
      <p:sp>
        <p:nvSpPr>
          <p:cNvPr id="37" name="Rectangle 19">
            <a:extLst>
              <a:ext uri="{FF2B5EF4-FFF2-40B4-BE49-F238E27FC236}">
                <a16:creationId xmlns:a16="http://schemas.microsoft.com/office/drawing/2014/main" id="{6CDA2C2E-E53F-4A9F-8DA4-B1B220FE5F3F}"/>
              </a:ext>
            </a:extLst>
          </p:cNvPr>
          <p:cNvSpPr>
            <a:spLocks noChangeArrowheads="1"/>
          </p:cNvSpPr>
          <p:nvPr/>
        </p:nvSpPr>
        <p:spPr bwMode="auto">
          <a:xfrm>
            <a:off x="266700" y="3247088"/>
            <a:ext cx="11658600" cy="150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88000"/>
              </a:lnSpc>
              <a:spcBef>
                <a:spcPct val="0"/>
              </a:spcBef>
              <a:buNone/>
            </a:pPr>
            <a:r>
              <a:rPr lang="en-US" altLang="vi-VN" sz="2600">
                <a:solidFill>
                  <a:srgbClr val="331B3D"/>
                </a:solidFill>
                <a:latin typeface="Times New Roman" panose="02020603050405020304" pitchFamily="18" charset="0"/>
              </a:rPr>
              <a:t>b) Anh bắt lấy thỏi thép hồng như bắt lấy một con cá sống. Dưới những nhát búa hăm hở của anh, con cá lửa ấy vùng vẫy, quằn quại, giãy lên đành đạch. Nó nghiến răng ken két, nó cưỡng lại anh, nó không chịu khuất phục.  </a:t>
            </a:r>
          </a:p>
          <a:p>
            <a:pPr algn="r">
              <a:lnSpc>
                <a:spcPct val="88000"/>
              </a:lnSpc>
              <a:spcBef>
                <a:spcPct val="0"/>
              </a:spcBef>
              <a:buNone/>
            </a:pPr>
            <a:r>
              <a:rPr lang="en-US" altLang="vi-VN" sz="2600">
                <a:solidFill>
                  <a:srgbClr val="331B3D"/>
                </a:solidFill>
                <a:latin typeface="Times New Roman" panose="02020603050405020304" pitchFamily="18" charset="0"/>
              </a:rPr>
              <a:t>                            Theo </a:t>
            </a:r>
            <a:r>
              <a:rPr lang="en-US" altLang="vi-VN" sz="2600" b="1">
                <a:solidFill>
                  <a:srgbClr val="331B3D"/>
                </a:solidFill>
                <a:latin typeface="Times New Roman" panose="02020603050405020304" pitchFamily="18" charset="0"/>
              </a:rPr>
              <a:t>Nguyên Ngọc</a:t>
            </a:r>
          </a:p>
        </p:txBody>
      </p:sp>
      <p:sp>
        <p:nvSpPr>
          <p:cNvPr id="9" name="Rectangle 13">
            <a:extLst>
              <a:ext uri="{FF2B5EF4-FFF2-40B4-BE49-F238E27FC236}">
                <a16:creationId xmlns:a16="http://schemas.microsoft.com/office/drawing/2014/main" id="{93E9875C-F779-4B9E-BD56-B8BB7FD83276}"/>
              </a:ext>
            </a:extLst>
          </p:cNvPr>
          <p:cNvSpPr>
            <a:spLocks noChangeArrowheads="1"/>
          </p:cNvSpPr>
          <p:nvPr/>
        </p:nvSpPr>
        <p:spPr bwMode="auto">
          <a:xfrm>
            <a:off x="171450" y="4759939"/>
            <a:ext cx="11849100" cy="185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88000"/>
              </a:lnSpc>
              <a:spcBef>
                <a:spcPct val="0"/>
              </a:spcBef>
              <a:buNone/>
            </a:pPr>
            <a:r>
              <a:rPr lang="en-US" altLang="vi-VN" sz="2600">
                <a:solidFill>
                  <a:srgbClr val="331B3D"/>
                </a:solidFill>
                <a:latin typeface="Times New Roman" panose="02020603050405020304" pitchFamily="18" charset="0"/>
              </a:rPr>
              <a:t>c)  Tôi ngắt một chiếc lá sòi đỏ thắm thả xuống dòng  nước. Một chú nhái bén tí xíu như đã phục sẵn từ bao giờ nhảy phóc lên ngồi chễm chệ  trên đó. Chiếc lá thoáng tròng trành, chú nhái bén loay hoay cố giữ thăng bằng rồi chiếc thuyền đỏ thắm lặng lẽ xuôi dòng . </a:t>
            </a:r>
          </a:p>
          <a:p>
            <a:pPr algn="r" eaLnBrk="1" hangingPunct="1">
              <a:lnSpc>
                <a:spcPct val="88000"/>
              </a:lnSpc>
              <a:spcBef>
                <a:spcPct val="0"/>
              </a:spcBef>
              <a:buFontTx/>
              <a:buNone/>
            </a:pPr>
            <a:r>
              <a:rPr lang="en-US" altLang="vi-VN" sz="2600">
                <a:solidFill>
                  <a:srgbClr val="0000FF"/>
                </a:solidFill>
                <a:latin typeface="Times New Roman" panose="02020603050405020304" pitchFamily="18" charset="0"/>
              </a:rPr>
              <a:t>                                  </a:t>
            </a:r>
            <a:r>
              <a:rPr lang="en-US" altLang="vi-VN" sz="2600">
                <a:solidFill>
                  <a:srgbClr val="331B3D"/>
                </a:solidFill>
                <a:latin typeface="Times New Roman" panose="02020603050405020304" pitchFamily="18" charset="0"/>
              </a:rPr>
              <a:t> </a:t>
            </a:r>
            <a:r>
              <a:rPr lang="en-US" altLang="vi-VN" sz="2600" b="1">
                <a:solidFill>
                  <a:srgbClr val="331B3D"/>
                </a:solidFill>
                <a:latin typeface="Times New Roman" panose="02020603050405020304" pitchFamily="18" charset="0"/>
              </a:rPr>
              <a:t>Trần Hoài Dương</a:t>
            </a:r>
          </a:p>
        </p:txBody>
      </p:sp>
    </p:spTree>
    <p:extLst>
      <p:ext uri="{BB962C8B-B14F-4D97-AF65-F5344CB8AC3E}">
        <p14:creationId xmlns:p14="http://schemas.microsoft.com/office/powerpoint/2010/main" val="2482245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arn(inVertical)">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arn(inVertical)">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par>
                                <p:cTn id="28" presetID="6" presetClass="entr" presetSubtype="16"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circle(in)">
                                      <p:cBhvr>
                                        <p:cTn id="30" dur="20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6" grpId="0"/>
      <p:bldP spid="37"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11">
            <a:extLst>
              <a:ext uri="{FF2B5EF4-FFF2-40B4-BE49-F238E27FC236}">
                <a16:creationId xmlns:a16="http://schemas.microsoft.com/office/drawing/2014/main" id="{9AF1C17C-26AE-4615-93BE-D9E159F67252}"/>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9297" r="30822" b="31058"/>
          <a:stretch/>
        </p:blipFill>
        <p:spPr>
          <a:xfrm flipH="1">
            <a:off x="7402285" y="2419653"/>
            <a:ext cx="4789712" cy="2040464"/>
          </a:xfrm>
          <a:prstGeom prst="rect">
            <a:avLst/>
          </a:prstGeom>
        </p:spPr>
      </p:pic>
      <p:grpSp>
        <p:nvGrpSpPr>
          <p:cNvPr id="34" name="组合 4">
            <a:extLst>
              <a:ext uri="{FF2B5EF4-FFF2-40B4-BE49-F238E27FC236}">
                <a16:creationId xmlns:a16="http://schemas.microsoft.com/office/drawing/2014/main" id="{01C418A6-C66E-47D9-8D81-37AE97C12052}"/>
              </a:ext>
            </a:extLst>
          </p:cNvPr>
          <p:cNvGrpSpPr/>
          <p:nvPr/>
        </p:nvGrpSpPr>
        <p:grpSpPr>
          <a:xfrm>
            <a:off x="696685" y="580570"/>
            <a:ext cx="10856685" cy="5718630"/>
            <a:chOff x="1120660" y="1708245"/>
            <a:chExt cx="9242540" cy="3907809"/>
          </a:xfrm>
        </p:grpSpPr>
        <p:sp>
          <p:nvSpPr>
            <p:cNvPr id="35" name="矩形 3">
              <a:extLst>
                <a:ext uri="{FF2B5EF4-FFF2-40B4-BE49-F238E27FC236}">
                  <a16:creationId xmlns:a16="http://schemas.microsoft.com/office/drawing/2014/main" id="{5FCF26BB-5475-4576-914E-BDC17D525F02}"/>
                </a:ext>
              </a:extLst>
            </p:cNvPr>
            <p:cNvSpPr/>
            <p:nvPr/>
          </p:nvSpPr>
          <p:spPr>
            <a:xfrm>
              <a:off x="1120660" y="1708245"/>
              <a:ext cx="9242540" cy="3907809"/>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2">
              <a:extLst>
                <a:ext uri="{FF2B5EF4-FFF2-40B4-BE49-F238E27FC236}">
                  <a16:creationId xmlns:a16="http://schemas.microsoft.com/office/drawing/2014/main" id="{59DD71A9-2C4A-47EE-9C25-BE37F6803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3" name="图片 2">
            <a:extLst>
              <a:ext uri="{FF2B5EF4-FFF2-40B4-BE49-F238E27FC236}">
                <a16:creationId xmlns:a16="http://schemas.microsoft.com/office/drawing/2014/main" id="{95E0F43E-D5DD-4E82-B40F-C377A0C36C4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433079" y="1844858"/>
            <a:ext cx="2469219" cy="4841778"/>
          </a:xfrm>
          <a:prstGeom prst="rect">
            <a:avLst/>
          </a:prstGeom>
        </p:spPr>
      </p:pic>
      <p:sp>
        <p:nvSpPr>
          <p:cNvPr id="37" name="矩形 7">
            <a:extLst>
              <a:ext uri="{FF2B5EF4-FFF2-40B4-BE49-F238E27FC236}">
                <a16:creationId xmlns:a16="http://schemas.microsoft.com/office/drawing/2014/main" id="{1077DA25-1C61-42B0-A575-02B3E9ADCDFF}"/>
              </a:ext>
            </a:extLst>
          </p:cNvPr>
          <p:cNvSpPr/>
          <p:nvPr/>
        </p:nvSpPr>
        <p:spPr>
          <a:xfrm>
            <a:off x="1594915" y="1819313"/>
            <a:ext cx="9002170" cy="3219375"/>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5712F5-147E-472F-A805-DAE80EB5C606}"/>
              </a:ext>
            </a:extLst>
          </p:cNvPr>
          <p:cNvSpPr txBox="1"/>
          <p:nvPr/>
        </p:nvSpPr>
        <p:spPr>
          <a:xfrm>
            <a:off x="2555528" y="558800"/>
            <a:ext cx="6518394" cy="1200329"/>
          </a:xfrm>
          <a:prstGeom prst="rect">
            <a:avLst/>
          </a:prstGeom>
          <a:noFill/>
        </p:spPr>
        <p:txBody>
          <a:bodyPr wrap="square" rtlCol="0">
            <a:spAutoFit/>
          </a:bodyPr>
          <a:lstStyle/>
          <a:p>
            <a:pPr algn="ctr"/>
            <a:r>
              <a:rPr lang="en-US" altLang="zh-CN" sz="72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Bài </a:t>
            </a:r>
            <a:r>
              <a:rPr lang="en-US" altLang="zh-CN" sz="72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1</a:t>
            </a:r>
            <a:endParaRPr lang="zh-CN" altLang="en-US" sz="72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9" name="图片 30">
            <a:extLst>
              <a:ext uri="{FF2B5EF4-FFF2-40B4-BE49-F238E27FC236}">
                <a16:creationId xmlns:a16="http://schemas.microsoft.com/office/drawing/2014/main" id="{17C2D184-6ADE-4A88-8B22-7584D69ABB12}"/>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638630" y="420347"/>
            <a:ext cx="1387427" cy="1424511"/>
          </a:xfrm>
          <a:prstGeom prst="rect">
            <a:avLst/>
          </a:prstGeom>
        </p:spPr>
      </p:pic>
      <p:pic>
        <p:nvPicPr>
          <p:cNvPr id="40" name="图片 11">
            <a:extLst>
              <a:ext uri="{FF2B5EF4-FFF2-40B4-BE49-F238E27FC236}">
                <a16:creationId xmlns:a16="http://schemas.microsoft.com/office/drawing/2014/main" id="{B3143F80-3DF4-4DF0-9124-3CF8F9C44218}"/>
              </a:ext>
            </a:extLst>
          </p:cNvPr>
          <p:cNvPicPr>
            <a:picLocks noChangeAspect="1"/>
          </p:cNvPicPr>
          <p:nvPr/>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46" name="图片 11">
            <a:extLst>
              <a:ext uri="{FF2B5EF4-FFF2-40B4-BE49-F238E27FC236}">
                <a16:creationId xmlns:a16="http://schemas.microsoft.com/office/drawing/2014/main" id="{03E5D5E1-776A-418A-94D3-34170A5ACB74}"/>
              </a:ext>
            </a:extLst>
          </p:cNvPr>
          <p:cNvPicPr>
            <a:picLocks noChangeAspect="1"/>
          </p:cNvPicPr>
          <p:nvPr/>
        </p:nvPicPr>
        <p:blipFill rotWithShape="1">
          <a:blip r:embed="rId3">
            <a:extLst>
              <a:ext uri="{28A0092B-C50C-407E-A947-70E740481C1C}">
                <a14:useLocalDpi xmlns:a14="http://schemas.microsoft.com/office/drawing/2010/main" val="0"/>
              </a:ext>
            </a:extLst>
          </a:blip>
          <a:srcRect t="49297" r="30822" b="31058"/>
          <a:stretch/>
        </p:blipFill>
        <p:spPr>
          <a:xfrm flipH="1">
            <a:off x="7402285" y="4817536"/>
            <a:ext cx="4789712" cy="2040464"/>
          </a:xfrm>
          <a:prstGeom prst="rect">
            <a:avLst/>
          </a:prstGeom>
        </p:spPr>
      </p:pic>
      <p:pic>
        <p:nvPicPr>
          <p:cNvPr id="50" name="图片 25">
            <a:extLst>
              <a:ext uri="{FF2B5EF4-FFF2-40B4-BE49-F238E27FC236}">
                <a16:creationId xmlns:a16="http://schemas.microsoft.com/office/drawing/2014/main" id="{267669F6-D309-4574-B3F9-5201712C5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8041" flipH="1">
            <a:off x="-733049" y="-122311"/>
            <a:ext cx="3069159" cy="2222460"/>
          </a:xfrm>
          <a:prstGeom prst="rect">
            <a:avLst/>
          </a:prstGeom>
        </p:spPr>
      </p:pic>
      <p:pic>
        <p:nvPicPr>
          <p:cNvPr id="51" name="图片 2">
            <a:extLst>
              <a:ext uri="{FF2B5EF4-FFF2-40B4-BE49-F238E27FC236}">
                <a16:creationId xmlns:a16="http://schemas.microsoft.com/office/drawing/2014/main" id="{4BAA34A0-F71B-4C62-93ED-1F13580C7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7141" y="-278434"/>
            <a:ext cx="2954300" cy="2139287"/>
          </a:xfrm>
          <a:prstGeom prst="rect">
            <a:avLst/>
          </a:prstGeom>
        </p:spPr>
      </p:pic>
      <p:sp>
        <p:nvSpPr>
          <p:cNvPr id="14" name="Title 1">
            <a:extLst>
              <a:ext uri="{FF2B5EF4-FFF2-40B4-BE49-F238E27FC236}">
                <a16:creationId xmlns:a16="http://schemas.microsoft.com/office/drawing/2014/main" id="{61AE4BCC-22A9-41B1-B976-D0AC2CD11787}"/>
              </a:ext>
            </a:extLst>
          </p:cNvPr>
          <p:cNvSpPr txBox="1">
            <a:spLocks noChangeArrowheads="1"/>
          </p:cNvSpPr>
          <p:nvPr/>
        </p:nvSpPr>
        <p:spPr>
          <a:xfrm>
            <a:off x="1802885" y="2579537"/>
            <a:ext cx="8586230" cy="1859548"/>
          </a:xfrm>
          <a:prstGeom prst="rect">
            <a:avLst/>
          </a:prstGeom>
          <a:noFill/>
        </p:spPr>
        <p:txBody>
          <a:bodyPr wrap="square" rtlCol="0">
            <a:spAutoFit/>
          </a:bodyPr>
          <a:lstStyle>
            <a:defPPr>
              <a:defRPr lang="zh-CN"/>
            </a:defPPr>
            <a:lvl1pPr algn="ctr">
              <a:lnSpc>
                <a:spcPct val="87000"/>
              </a:lnSpc>
              <a:defRPr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r>
              <a:rPr lang="en-US" altLang="en-US" sz="4400">
                <a:solidFill>
                  <a:srgbClr val="F95D07"/>
                </a:solidFill>
                <a:cs typeface="Times New Roman" panose="02020603050405020304" pitchFamily="18" charset="0"/>
              </a:rPr>
              <a:t>1. Trong những câu dưới đây, câu nào là câu ghép? Các vế câu ghép được nối với nhau bằng cách nào? </a:t>
            </a:r>
          </a:p>
        </p:txBody>
      </p:sp>
    </p:spTree>
    <p:extLst>
      <p:ext uri="{BB962C8B-B14F-4D97-AF65-F5344CB8AC3E}">
        <p14:creationId xmlns:p14="http://schemas.microsoft.com/office/powerpoint/2010/main" val="29289658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1750"/>
                                        <p:tgtEl>
                                          <p:spTgt spid="34"/>
                                        </p:tgtEl>
                                      </p:cBhvr>
                                    </p:animEffect>
                                  </p:childTnLst>
                                </p:cTn>
                              </p:par>
                            </p:childTnLst>
                          </p:cTn>
                        </p:par>
                        <p:par>
                          <p:cTn id="14" fill="hold">
                            <p:stCondLst>
                              <p:cond delay="2750"/>
                            </p:stCondLst>
                            <p:childTnLst>
                              <p:par>
                                <p:cTn id="15" presetID="23" presetClass="entr" presetSubtype="32" fill="hold" grpId="0" nodeType="afterEffect">
                                  <p:stCondLst>
                                    <p:cond delay="0"/>
                                  </p:stCondLst>
                                  <p:iterate type="lt">
                                    <p:tmPct val="15000"/>
                                  </p:iterate>
                                  <p:childTnLst>
                                    <p:set>
                                      <p:cBhvr>
                                        <p:cTn id="16" dur="1" fill="hold">
                                          <p:stCondLst>
                                            <p:cond delay="0"/>
                                          </p:stCondLst>
                                        </p:cTn>
                                        <p:tgtEl>
                                          <p:spTgt spid="38"/>
                                        </p:tgtEl>
                                        <p:attrNameLst>
                                          <p:attrName>style.visibility</p:attrName>
                                        </p:attrNameLst>
                                      </p:cBhvr>
                                      <p:to>
                                        <p:strVal val="visible"/>
                                      </p:to>
                                    </p:set>
                                    <p:anim calcmode="lin" valueType="num">
                                      <p:cBhvr>
                                        <p:cTn id="17" dur="500" fill="hold"/>
                                        <p:tgtEl>
                                          <p:spTgt spid="38"/>
                                        </p:tgtEl>
                                        <p:attrNameLst>
                                          <p:attrName>ppt_w</p:attrName>
                                        </p:attrNameLst>
                                      </p:cBhvr>
                                      <p:tavLst>
                                        <p:tav tm="0">
                                          <p:val>
                                            <p:strVal val="4*#ppt_w"/>
                                          </p:val>
                                        </p:tav>
                                        <p:tav tm="100000">
                                          <p:val>
                                            <p:strVal val="#ppt_w"/>
                                          </p:val>
                                        </p:tav>
                                      </p:tavLst>
                                    </p:anim>
                                    <p:anim calcmode="lin" valueType="num">
                                      <p:cBhvr>
                                        <p:cTn id="18" dur="500" fill="hold"/>
                                        <p:tgtEl>
                                          <p:spTgt spid="38"/>
                                        </p:tgtEl>
                                        <p:attrNameLst>
                                          <p:attrName>ppt_h</p:attrName>
                                        </p:attrNameLst>
                                      </p:cBhvr>
                                      <p:tavLst>
                                        <p:tav tm="0">
                                          <p:val>
                                            <p:strVal val="4*#ppt_h"/>
                                          </p:val>
                                        </p:tav>
                                        <p:tav tm="100000">
                                          <p:val>
                                            <p:strVal val="#ppt_h"/>
                                          </p:val>
                                        </p:tav>
                                      </p:tavLst>
                                    </p:anim>
                                  </p:childTnLst>
                                </p:cTn>
                              </p:par>
                              <p:par>
                                <p:cTn id="19" presetID="34" presetClass="emph" presetSubtype="0" fill="hold" grpId="1" nodeType="withEffect">
                                  <p:stCondLst>
                                    <p:cond delay="750"/>
                                  </p:stCondLst>
                                  <p:iterate type="lt">
                                    <p:tmPct val="10000"/>
                                  </p:iterate>
                                  <p:childTnLst>
                                    <p:animMotion origin="layout" path="M -3.125E-6 -1.48148E-6 L -3.125E-6 -0.07222 " pathEditMode="relative" rAng="0" ptsTypes="AA">
                                      <p:cBhvr>
                                        <p:cTn id="20" dur="250" accel="50000" decel="50000" autoRev="1" fill="hold">
                                          <p:stCondLst>
                                            <p:cond delay="0"/>
                                          </p:stCondLst>
                                        </p:cTn>
                                        <p:tgtEl>
                                          <p:spTgt spid="38"/>
                                        </p:tgtEl>
                                        <p:attrNameLst>
                                          <p:attrName>ppt_x</p:attrName>
                                          <p:attrName>ppt_y</p:attrName>
                                        </p:attrNameLst>
                                      </p:cBhvr>
                                      <p:rCtr x="0" y="-3611"/>
                                    </p:animMotion>
                                    <p:animRot by="1500000">
                                      <p:cBhvr>
                                        <p:cTn id="21" dur="125" fill="hold">
                                          <p:stCondLst>
                                            <p:cond delay="0"/>
                                          </p:stCondLst>
                                        </p:cTn>
                                        <p:tgtEl>
                                          <p:spTgt spid="38"/>
                                        </p:tgtEl>
                                        <p:attrNameLst>
                                          <p:attrName>r</p:attrName>
                                        </p:attrNameLst>
                                      </p:cBhvr>
                                    </p:animRot>
                                    <p:animRot by="-1500000">
                                      <p:cBhvr>
                                        <p:cTn id="22" dur="125" fill="hold">
                                          <p:stCondLst>
                                            <p:cond delay="125"/>
                                          </p:stCondLst>
                                        </p:cTn>
                                        <p:tgtEl>
                                          <p:spTgt spid="38"/>
                                        </p:tgtEl>
                                        <p:attrNameLst>
                                          <p:attrName>r</p:attrName>
                                        </p:attrNameLst>
                                      </p:cBhvr>
                                    </p:animRot>
                                    <p:animRot by="-1500000">
                                      <p:cBhvr>
                                        <p:cTn id="23" dur="125" fill="hold">
                                          <p:stCondLst>
                                            <p:cond delay="250"/>
                                          </p:stCondLst>
                                        </p:cTn>
                                        <p:tgtEl>
                                          <p:spTgt spid="38"/>
                                        </p:tgtEl>
                                        <p:attrNameLst>
                                          <p:attrName>r</p:attrName>
                                        </p:attrNameLst>
                                      </p:cBhvr>
                                    </p:animRot>
                                    <p:animRot by="1500000">
                                      <p:cBhvr>
                                        <p:cTn id="24" dur="125" fill="hold">
                                          <p:stCondLst>
                                            <p:cond delay="375"/>
                                          </p:stCondLst>
                                        </p:cTn>
                                        <p:tgtEl>
                                          <p:spTgt spid="3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barn(inVertical)">
                                      <p:cBhvr>
                                        <p:cTn id="2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1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2"/>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3">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1653638"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7"/>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40" name="Rectangle: Rounded Corners 39">
            <a:extLst>
              <a:ext uri="{FF2B5EF4-FFF2-40B4-BE49-F238E27FC236}">
                <a16:creationId xmlns:a16="http://schemas.microsoft.com/office/drawing/2014/main" id="{295996C8-4409-4B24-9536-E39B72441798}"/>
              </a:ext>
            </a:extLst>
          </p:cNvPr>
          <p:cNvSpPr/>
          <p:nvPr/>
        </p:nvSpPr>
        <p:spPr>
          <a:xfrm>
            <a:off x="3048204" y="1728872"/>
            <a:ext cx="7368620" cy="103666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1" name="文本框 372">
            <a:extLst>
              <a:ext uri="{FF2B5EF4-FFF2-40B4-BE49-F238E27FC236}">
                <a16:creationId xmlns:a16="http://schemas.microsoft.com/office/drawing/2014/main" id="{974E3B67-D4DA-45AD-A41B-4ACF14B5A171}"/>
              </a:ext>
            </a:extLst>
          </p:cNvPr>
          <p:cNvSpPr txBox="1"/>
          <p:nvPr/>
        </p:nvSpPr>
        <p:spPr>
          <a:xfrm>
            <a:off x="3195215" y="1876077"/>
            <a:ext cx="7248904" cy="830997"/>
          </a:xfrm>
          <a:prstGeom prst="rect">
            <a:avLst/>
          </a:prstGeom>
          <a:noFill/>
        </p:spPr>
        <p:txBody>
          <a:bodyPr wrap="square" rtlCol="0">
            <a:spAutoFit/>
          </a:bodyPr>
          <a:lstStyle/>
          <a:p>
            <a:pPr algn="ctr"/>
            <a:r>
              <a:rPr lang="en-US" altLang="zh-CN" sz="48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Thế nào là câu ghép?</a:t>
            </a:r>
            <a:endParaRPr lang="en-US" altLang="zh-CN" sz="4800" b="1">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pic>
        <p:nvPicPr>
          <p:cNvPr id="45" name="Picture 9">
            <a:extLst>
              <a:ext uri="{FF2B5EF4-FFF2-40B4-BE49-F238E27FC236}">
                <a16:creationId xmlns:a16="http://schemas.microsoft.com/office/drawing/2014/main" id="{95DB2BDC-3D91-4D7B-845D-6DF46B4F203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402552" y="2385265"/>
            <a:ext cx="2137885" cy="3701966"/>
          </a:xfrm>
          <a:prstGeom prst="rect">
            <a:avLst/>
          </a:prstGeom>
        </p:spPr>
      </p:pic>
      <p:sp>
        <p:nvSpPr>
          <p:cNvPr id="47" name="Rectangle: Rounded Corners 46">
            <a:extLst>
              <a:ext uri="{FF2B5EF4-FFF2-40B4-BE49-F238E27FC236}">
                <a16:creationId xmlns:a16="http://schemas.microsoft.com/office/drawing/2014/main" id="{90807C25-E4DE-4D7F-BB41-ED375D278713}"/>
              </a:ext>
            </a:extLst>
          </p:cNvPr>
          <p:cNvSpPr/>
          <p:nvPr/>
        </p:nvSpPr>
        <p:spPr>
          <a:xfrm>
            <a:off x="3615959" y="3177593"/>
            <a:ext cx="7962157" cy="1155930"/>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solidFill>
                <a:srgbClr val="C278A4"/>
              </a:solidFill>
            </a:endParaRPr>
          </a:p>
        </p:txBody>
      </p:sp>
      <p:sp>
        <p:nvSpPr>
          <p:cNvPr id="49" name="文本框 372">
            <a:extLst>
              <a:ext uri="{FF2B5EF4-FFF2-40B4-BE49-F238E27FC236}">
                <a16:creationId xmlns:a16="http://schemas.microsoft.com/office/drawing/2014/main" id="{E5FED7FD-2A38-416A-8DA2-2249225097D4}"/>
              </a:ext>
            </a:extLst>
          </p:cNvPr>
          <p:cNvSpPr txBox="1"/>
          <p:nvPr/>
        </p:nvSpPr>
        <p:spPr>
          <a:xfrm>
            <a:off x="3572372" y="3437684"/>
            <a:ext cx="8036056" cy="728789"/>
          </a:xfrm>
          <a:prstGeom prst="rect">
            <a:avLst/>
          </a:prstGeom>
          <a:noFill/>
        </p:spPr>
        <p:txBody>
          <a:bodyPr wrap="square" rtlCol="0">
            <a:spAutoFit/>
          </a:bodyPr>
          <a:lstStyle/>
          <a:p>
            <a:pPr algn="ctr">
              <a:lnSpc>
                <a:spcPct val="92000"/>
              </a:lnSpc>
            </a:pPr>
            <a:r>
              <a:rPr lang="en-US" sz="4400" b="1" spc="-20">
                <a:solidFill>
                  <a:srgbClr val="D9317E"/>
                </a:solidFill>
                <a:latin typeface="UTM French Vanilla" panose="02040603050506020204" pitchFamily="18" charset="0"/>
                <a:ea typeface="字魂67号-勾玉行书" panose="00000500000000000000" pitchFamily="2" charset="-122"/>
              </a:rPr>
              <a:t>Câu ghép là câu do nhiều vế câu ghép lại.</a:t>
            </a:r>
            <a:endParaRPr lang="vi-VN" sz="4400" b="1" spc="-20">
              <a:solidFill>
                <a:srgbClr val="D9317E"/>
              </a:solidFill>
              <a:latin typeface="UTM Fleur" panose="02040403050506020204" pitchFamily="18" charset="0"/>
              <a:ea typeface="字魂67号-勾玉行书" panose="00000500000000000000" pitchFamily="2" charset="-122"/>
            </a:endParaRPr>
          </a:p>
        </p:txBody>
      </p:sp>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8070889" y="4535862"/>
            <a:ext cx="1457313" cy="1478542"/>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3"/>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7" name="文本框 37">
            <a:extLst>
              <a:ext uri="{FF2B5EF4-FFF2-40B4-BE49-F238E27FC236}">
                <a16:creationId xmlns:a16="http://schemas.microsoft.com/office/drawing/2014/main" id="{83462038-948C-4742-87E3-BCB34FCEBFCB}"/>
              </a:ext>
            </a:extLst>
          </p:cNvPr>
          <p:cNvSpPr txBox="1"/>
          <p:nvPr/>
        </p:nvSpPr>
        <p:spPr>
          <a:xfrm>
            <a:off x="3495716" y="698231"/>
            <a:ext cx="5340418" cy="1107996"/>
          </a:xfrm>
          <a:prstGeom prst="rect">
            <a:avLst/>
          </a:prstGeom>
          <a:noFill/>
        </p:spPr>
        <p:txBody>
          <a:bodyPr wrap="squar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KHỞI </a:t>
            </a: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ĐỘNG</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68" name="59c3c5f047238">
            <a:hlinkClick r:id="" action="ppaction://media"/>
            <a:extLst>
              <a:ext uri="{FF2B5EF4-FFF2-40B4-BE49-F238E27FC236}">
                <a16:creationId xmlns:a16="http://schemas.microsoft.com/office/drawing/2014/main" id="{54C428B9-C124-4DF0-BD15-8D462A1CE3C3}"/>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245012" y="1565820"/>
            <a:ext cx="487363" cy="487363"/>
          </a:xfrm>
          <a:prstGeom prst="rect">
            <a:avLst/>
          </a:prstGeom>
        </p:spPr>
      </p:pic>
    </p:spTree>
    <p:extLst>
      <p:ext uri="{BB962C8B-B14F-4D97-AF65-F5344CB8AC3E}">
        <p14:creationId xmlns:p14="http://schemas.microsoft.com/office/powerpoint/2010/main" val="1348640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1000"/>
                                            <p:tgtEl>
                                              <p:spTgt spid="44"/>
                                            </p:tgtEl>
                                          </p:cBhvr>
                                        </p:animEffect>
                                        <p:anim calcmode="lin" valueType="num">
                                          <p:cBhvr>
                                            <p:cTn id="18" dur="1000" fill="hold"/>
                                            <p:tgtEl>
                                              <p:spTgt spid="44"/>
                                            </p:tgtEl>
                                            <p:attrNameLst>
                                              <p:attrName>ppt_x</p:attrName>
                                            </p:attrNameLst>
                                          </p:cBhvr>
                                          <p:tavLst>
                                            <p:tav tm="0">
                                              <p:val>
                                                <p:strVal val="#ppt_x"/>
                                              </p:val>
                                            </p:tav>
                                            <p:tav tm="100000">
                                              <p:val>
                                                <p:strVal val="#ppt_x"/>
                                              </p:val>
                                            </p:tav>
                                          </p:tavLst>
                                        </p:anim>
                                        <p:anim calcmode="lin" valueType="num">
                                          <p:cBhvr>
                                            <p:cTn id="19" dur="10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2" presetClass="entr" presetSubtype="2" fill="hold" nodeType="afterEffect" p14:presetBounceEnd="20000">
                                      <p:stCondLst>
                                        <p:cond delay="0"/>
                                      </p:stCondLst>
                                      <p:childTnLst>
                                        <p:set>
                                          <p:cBhvr>
                                            <p:cTn id="22" dur="1" fill="hold">
                                              <p:stCondLst>
                                                <p:cond delay="0"/>
                                              </p:stCondLst>
                                            </p:cTn>
                                            <p:tgtEl>
                                              <p:spTgt spid="55"/>
                                            </p:tgtEl>
                                            <p:attrNameLst>
                                              <p:attrName>style.visibility</p:attrName>
                                            </p:attrNameLst>
                                          </p:cBhvr>
                                          <p:to>
                                            <p:strVal val="visible"/>
                                          </p:to>
                                        </p:set>
                                        <p:anim calcmode="lin" valueType="num" p14:bounceEnd="20000">
                                          <p:cBhvr additive="base">
                                            <p:cTn id="23"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24" dur="4000" fill="hold"/>
                                            <p:tgtEl>
                                              <p:spTgt spid="55"/>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50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1000"/>
                                            <p:tgtEl>
                                              <p:spTgt spid="29"/>
                                            </p:tgtEl>
                                          </p:cBhvr>
                                        </p:animEffect>
                                      </p:childTnLst>
                                    </p:cTn>
                                  </p:par>
                                  <p:par>
                                    <p:cTn id="28" presetID="42" presetClass="entr" presetSubtype="0" fill="hold" nodeType="withEffect">
                                      <p:stCondLst>
                                        <p:cond delay="225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anim calcmode="lin" valueType="num">
                                          <p:cBhvr>
                                            <p:cTn id="31" dur="1000" fill="hold"/>
                                            <p:tgtEl>
                                              <p:spTgt spid="34"/>
                                            </p:tgtEl>
                                            <p:attrNameLst>
                                              <p:attrName>ppt_x</p:attrName>
                                            </p:attrNameLst>
                                          </p:cBhvr>
                                          <p:tavLst>
                                            <p:tav tm="0">
                                              <p:val>
                                                <p:strVal val="#ppt_x"/>
                                              </p:val>
                                            </p:tav>
                                            <p:tav tm="100000">
                                              <p:val>
                                                <p:strVal val="#ppt_x"/>
                                              </p:val>
                                            </p:tav>
                                          </p:tavLst>
                                        </p:anim>
                                        <p:anim calcmode="lin" valueType="num">
                                          <p:cBhvr>
                                            <p:cTn id="32" dur="1000" fill="hold"/>
                                            <p:tgtEl>
                                              <p:spTgt spid="34"/>
                                            </p:tgtEl>
                                            <p:attrNameLst>
                                              <p:attrName>ppt_y</p:attrName>
                                            </p:attrNameLst>
                                          </p:cBhvr>
                                          <p:tavLst>
                                            <p:tav tm="0">
                                              <p:val>
                                                <p:strVal val="#ppt_y+.1"/>
                                              </p:val>
                                            </p:tav>
                                            <p:tav tm="100000">
                                              <p:val>
                                                <p:strVal val="#ppt_y"/>
                                              </p:val>
                                            </p:tav>
                                          </p:tavLst>
                                        </p:anim>
                                      </p:childTnLst>
                                    </p:cTn>
                                  </p:par>
                                </p:childTnLst>
                              </p:cTn>
                            </p:par>
                            <p:par>
                              <p:cTn id="33" fill="hold">
                                <p:stCondLst>
                                  <p:cond delay="5500"/>
                                </p:stCondLst>
                                <p:childTnLst>
                                  <p:par>
                                    <p:cTn id="34" presetID="22" presetClass="entr" presetSubtype="2"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right)">
                                          <p:cBhvr>
                                            <p:cTn id="36" dur="1000"/>
                                            <p:tgtEl>
                                              <p:spTgt spid="13"/>
                                            </p:tgtEl>
                                          </p:cBhvr>
                                        </p:animEffect>
                                      </p:childTnLst>
                                    </p:cTn>
                                  </p:par>
                                </p:childTnLst>
                              </p:cTn>
                            </p:par>
                            <p:par>
                              <p:cTn id="37" fill="hold">
                                <p:stCondLst>
                                  <p:cond delay="6500"/>
                                </p:stCondLst>
                                <p:childTnLst>
                                  <p:par>
                                    <p:cTn id="38" presetID="23" presetClass="entr" presetSubtype="32" fill="hold" grpId="0" nodeType="afterEffect">
                                      <p:stCondLst>
                                        <p:cond delay="0"/>
                                      </p:stCondLst>
                                      <p:iterate type="lt">
                                        <p:tmPct val="15000"/>
                                      </p:iterate>
                                      <p:childTnLst>
                                        <p:set>
                                          <p:cBhvr>
                                            <p:cTn id="39" dur="1" fill="hold">
                                              <p:stCondLst>
                                                <p:cond delay="0"/>
                                              </p:stCondLst>
                                            </p:cTn>
                                            <p:tgtEl>
                                              <p:spTgt spid="67"/>
                                            </p:tgtEl>
                                            <p:attrNameLst>
                                              <p:attrName>style.visibility</p:attrName>
                                            </p:attrNameLst>
                                          </p:cBhvr>
                                          <p:to>
                                            <p:strVal val="visible"/>
                                          </p:to>
                                        </p:set>
                                        <p:anim calcmode="lin" valueType="num">
                                          <p:cBhvr>
                                            <p:cTn id="40" dur="500" fill="hold"/>
                                            <p:tgtEl>
                                              <p:spTgt spid="67"/>
                                            </p:tgtEl>
                                            <p:attrNameLst>
                                              <p:attrName>ppt_w</p:attrName>
                                            </p:attrNameLst>
                                          </p:cBhvr>
                                          <p:tavLst>
                                            <p:tav tm="0">
                                              <p:val>
                                                <p:strVal val="4*#ppt_w"/>
                                              </p:val>
                                            </p:tav>
                                            <p:tav tm="100000">
                                              <p:val>
                                                <p:strVal val="#ppt_w"/>
                                              </p:val>
                                            </p:tav>
                                          </p:tavLst>
                                        </p:anim>
                                        <p:anim calcmode="lin" valueType="num">
                                          <p:cBhvr>
                                            <p:cTn id="41" dur="500" fill="hold"/>
                                            <p:tgtEl>
                                              <p:spTgt spid="67"/>
                                            </p:tgtEl>
                                            <p:attrNameLst>
                                              <p:attrName>ppt_h</p:attrName>
                                            </p:attrNameLst>
                                          </p:cBhvr>
                                          <p:tavLst>
                                            <p:tav tm="0">
                                              <p:val>
                                                <p:strVal val="4*#ppt_h"/>
                                              </p:val>
                                            </p:tav>
                                            <p:tav tm="100000">
                                              <p:val>
                                                <p:strVal val="#ppt_h"/>
                                              </p:val>
                                            </p:tav>
                                          </p:tavLst>
                                        </p:anim>
                                      </p:childTnLst>
                                    </p:cTn>
                                  </p:par>
                                  <p:par>
                                    <p:cTn id="42" presetID="34" presetClass="emph" presetSubtype="0" fill="hold" grpId="1" nodeType="withEffect">
                                      <p:stCondLst>
                                        <p:cond delay="750"/>
                                      </p:stCondLst>
                                      <p:iterate type="lt">
                                        <p:tmPct val="10000"/>
                                      </p:iterate>
                                      <p:childTnLst>
                                        <p:animMotion origin="layout" path="M 8.33333E-7 1.11111E-6 L 8.33333E-7 -0.07222 " pathEditMode="relative" rAng="0" ptsTypes="AA">
                                          <p:cBhvr>
                                            <p:cTn id="43" dur="250" accel="50000" decel="50000" autoRev="1" fill="hold">
                                              <p:stCondLst>
                                                <p:cond delay="0"/>
                                              </p:stCondLst>
                                            </p:cTn>
                                            <p:tgtEl>
                                              <p:spTgt spid="67"/>
                                            </p:tgtEl>
                                            <p:attrNameLst>
                                              <p:attrName>ppt_x</p:attrName>
                                              <p:attrName>ppt_y</p:attrName>
                                            </p:attrNameLst>
                                          </p:cBhvr>
                                          <p:rCtr x="0" y="-3611"/>
                                        </p:animMotion>
                                        <p:animRot by="1500000">
                                          <p:cBhvr>
                                            <p:cTn id="44" dur="125" fill="hold">
                                              <p:stCondLst>
                                                <p:cond delay="0"/>
                                              </p:stCondLst>
                                            </p:cTn>
                                            <p:tgtEl>
                                              <p:spTgt spid="67"/>
                                            </p:tgtEl>
                                            <p:attrNameLst>
                                              <p:attrName>r</p:attrName>
                                            </p:attrNameLst>
                                          </p:cBhvr>
                                        </p:animRot>
                                        <p:animRot by="-1500000">
                                          <p:cBhvr>
                                            <p:cTn id="45" dur="125" fill="hold">
                                              <p:stCondLst>
                                                <p:cond delay="125"/>
                                              </p:stCondLst>
                                            </p:cTn>
                                            <p:tgtEl>
                                              <p:spTgt spid="67"/>
                                            </p:tgtEl>
                                            <p:attrNameLst>
                                              <p:attrName>r</p:attrName>
                                            </p:attrNameLst>
                                          </p:cBhvr>
                                        </p:animRot>
                                        <p:animRot by="-1500000">
                                          <p:cBhvr>
                                            <p:cTn id="46" dur="125" fill="hold">
                                              <p:stCondLst>
                                                <p:cond delay="250"/>
                                              </p:stCondLst>
                                            </p:cTn>
                                            <p:tgtEl>
                                              <p:spTgt spid="67"/>
                                            </p:tgtEl>
                                            <p:attrNameLst>
                                              <p:attrName>r</p:attrName>
                                            </p:attrNameLst>
                                          </p:cBhvr>
                                        </p:animRot>
                                        <p:animRot by="1500000">
                                          <p:cBhvr>
                                            <p:cTn id="47" dur="125" fill="hold">
                                              <p:stCondLst>
                                                <p:cond delay="375"/>
                                              </p:stCondLst>
                                            </p:cTn>
                                            <p:tgtEl>
                                              <p:spTgt spid="67"/>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anim calcmode="lin" valueType="num">
                                          <p:cBhvr additive="base">
                                            <p:cTn id="52" dur="1500" fill="hold"/>
                                            <p:tgtEl>
                                              <p:spTgt spid="43"/>
                                            </p:tgtEl>
                                            <p:attrNameLst>
                                              <p:attrName>ppt_x</p:attrName>
                                            </p:attrNameLst>
                                          </p:cBhvr>
                                          <p:tavLst>
                                            <p:tav tm="0">
                                              <p:val>
                                                <p:strVal val="0-#ppt_w/2"/>
                                              </p:val>
                                            </p:tav>
                                            <p:tav tm="100000">
                                              <p:val>
                                                <p:strVal val="#ppt_x"/>
                                              </p:val>
                                            </p:tav>
                                          </p:tavLst>
                                        </p:anim>
                                        <p:anim calcmode="lin" valueType="num">
                                          <p:cBhvr additive="base">
                                            <p:cTn id="53" dur="1500" fill="hold"/>
                                            <p:tgtEl>
                                              <p:spTgt spid="43"/>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4" fill="hold" nodeType="afterEffect" p14:presetBounceEnd="40000">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14:bounceEnd="40000">
                                          <p:cBhvr additive="base">
                                            <p:cTn id="57" dur="75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58"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37"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barn(outVertical)">
                                          <p:cBhvr>
                                            <p:cTn id="63" dur="500"/>
                                            <p:tgtEl>
                                              <p:spTgt spid="40"/>
                                            </p:tgtEl>
                                          </p:cBhvr>
                                        </p:animEffect>
                                      </p:childTnLst>
                                    </p:cTn>
                                  </p:par>
                                  <p:par>
                                    <p:cTn id="64" presetID="16" presetClass="entr" presetSubtype="37"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barn(outVertical)">
                                          <p:cBhvr>
                                            <p:cTn id="66" dur="500"/>
                                            <p:tgtEl>
                                              <p:spTgt spid="4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14:presetBounceEnd="40000">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14:bounceEnd="40000">
                                          <p:cBhvr additive="base">
                                            <p:cTn id="71"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72"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6" presetClass="entr" presetSubtype="37" fill="hold" grpId="0" nodeType="click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barn(outVertical)">
                                          <p:cBhvr>
                                            <p:cTn id="77" dur="500"/>
                                            <p:tgtEl>
                                              <p:spTgt spid="47"/>
                                            </p:tgtEl>
                                          </p:cBhvr>
                                        </p:animEffect>
                                      </p:childTnLst>
                                    </p:cTn>
                                  </p:par>
                                  <p:par>
                                    <p:cTn id="78" presetID="16" presetClass="entr" presetSubtype="37" fill="hold" grpId="0" nodeType="withEffect">
                                      <p:stCondLst>
                                        <p:cond delay="0"/>
                                      </p:stCondLst>
                                      <p:childTnLst>
                                        <p:set>
                                          <p:cBhvr>
                                            <p:cTn id="79" dur="1" fill="hold">
                                              <p:stCondLst>
                                                <p:cond delay="0"/>
                                              </p:stCondLst>
                                            </p:cTn>
                                            <p:tgtEl>
                                              <p:spTgt spid="49"/>
                                            </p:tgtEl>
                                            <p:attrNameLst>
                                              <p:attrName>style.visibility</p:attrName>
                                            </p:attrNameLst>
                                          </p:cBhvr>
                                          <p:to>
                                            <p:strVal val="visible"/>
                                          </p:to>
                                        </p:set>
                                        <p:animEffect transition="in" filter="barn(outVertical)">
                                          <p:cBhvr>
                                            <p:cTn id="80" dur="500"/>
                                            <p:tgtEl>
                                              <p:spTgt spid="49"/>
                                            </p:tgtEl>
                                          </p:cBhvr>
                                        </p:animEffect>
                                      </p:childTnLst>
                                    </p:cTn>
                                  </p:par>
                                </p:childTnLst>
                              </p:cTn>
                            </p:par>
                            <p:par>
                              <p:cTn id="81" fill="hold">
                                <p:stCondLst>
                                  <p:cond delay="500"/>
                                </p:stCondLst>
                                <p:childTnLst>
                                  <p:par>
                                    <p:cTn id="82" presetID="1" presetClass="mediacall" presetSubtype="0" fill="hold" nodeType="afterEffect">
                                      <p:stCondLst>
                                        <p:cond delay="0"/>
                                      </p:stCondLst>
                                      <p:childTnLst>
                                        <p:cmd type="call" cmd="playFrom(0.0)">
                                          <p:cBhvr>
                                            <p:cTn id="83" dur="4576"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68"/>
                    </p:tgtEl>
                  </p:cMediaNode>
                </p:audio>
              </p:childTnLst>
            </p:cTn>
          </p:par>
        </p:tnLst>
        <p:bldLst>
          <p:bldP spid="40" grpId="0" animBg="1"/>
          <p:bldP spid="41" grpId="0"/>
          <p:bldP spid="47" grpId="0" animBg="1"/>
          <p:bldP spid="49" grpId="0"/>
          <p:bldP spid="67" grpId="0"/>
          <p:bldP spid="6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par>
                                    <p:cTn id="11" presetID="22" presetClass="entr" presetSubtype="2"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1000"/>
                                            <p:tgtEl>
                                              <p:spTgt spid="44"/>
                                            </p:tgtEl>
                                          </p:cBhvr>
                                        </p:animEffect>
                                        <p:anim calcmode="lin" valueType="num">
                                          <p:cBhvr>
                                            <p:cTn id="18" dur="1000" fill="hold"/>
                                            <p:tgtEl>
                                              <p:spTgt spid="44"/>
                                            </p:tgtEl>
                                            <p:attrNameLst>
                                              <p:attrName>ppt_x</p:attrName>
                                            </p:attrNameLst>
                                          </p:cBhvr>
                                          <p:tavLst>
                                            <p:tav tm="0">
                                              <p:val>
                                                <p:strVal val="#ppt_x"/>
                                              </p:val>
                                            </p:tav>
                                            <p:tav tm="100000">
                                              <p:val>
                                                <p:strVal val="#ppt_x"/>
                                              </p:val>
                                            </p:tav>
                                          </p:tavLst>
                                        </p:anim>
                                        <p:anim calcmode="lin" valueType="num">
                                          <p:cBhvr>
                                            <p:cTn id="19" dur="1000" fill="hold"/>
                                            <p:tgtEl>
                                              <p:spTgt spid="44"/>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2" presetClass="entr" presetSubtype="2" fill="hold" nodeType="afterEffect">
                                      <p:stCondLst>
                                        <p:cond delay="0"/>
                                      </p:stCondLst>
                                      <p:childTnLst>
                                        <p:set>
                                          <p:cBhvr>
                                            <p:cTn id="22" dur="1" fill="hold">
                                              <p:stCondLst>
                                                <p:cond delay="0"/>
                                              </p:stCondLst>
                                            </p:cTn>
                                            <p:tgtEl>
                                              <p:spTgt spid="55"/>
                                            </p:tgtEl>
                                            <p:attrNameLst>
                                              <p:attrName>style.visibility</p:attrName>
                                            </p:attrNameLst>
                                          </p:cBhvr>
                                          <p:to>
                                            <p:strVal val="visible"/>
                                          </p:to>
                                        </p:set>
                                        <p:anim calcmode="lin" valueType="num">
                                          <p:cBhvr additive="base">
                                            <p:cTn id="23" dur="4000" fill="hold"/>
                                            <p:tgtEl>
                                              <p:spTgt spid="55"/>
                                            </p:tgtEl>
                                            <p:attrNameLst>
                                              <p:attrName>ppt_x</p:attrName>
                                            </p:attrNameLst>
                                          </p:cBhvr>
                                          <p:tavLst>
                                            <p:tav tm="0">
                                              <p:val>
                                                <p:strVal val="1+#ppt_w/2"/>
                                              </p:val>
                                            </p:tav>
                                            <p:tav tm="100000">
                                              <p:val>
                                                <p:strVal val="#ppt_x"/>
                                              </p:val>
                                            </p:tav>
                                          </p:tavLst>
                                        </p:anim>
                                        <p:anim calcmode="lin" valueType="num">
                                          <p:cBhvr additive="base">
                                            <p:cTn id="24" dur="4000" fill="hold"/>
                                            <p:tgtEl>
                                              <p:spTgt spid="55"/>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50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1000"/>
                                            <p:tgtEl>
                                              <p:spTgt spid="29"/>
                                            </p:tgtEl>
                                          </p:cBhvr>
                                        </p:animEffect>
                                      </p:childTnLst>
                                    </p:cTn>
                                  </p:par>
                                  <p:par>
                                    <p:cTn id="28" presetID="42" presetClass="entr" presetSubtype="0" fill="hold" nodeType="withEffect">
                                      <p:stCondLst>
                                        <p:cond delay="225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anim calcmode="lin" valueType="num">
                                          <p:cBhvr>
                                            <p:cTn id="31" dur="1000" fill="hold"/>
                                            <p:tgtEl>
                                              <p:spTgt spid="34"/>
                                            </p:tgtEl>
                                            <p:attrNameLst>
                                              <p:attrName>ppt_x</p:attrName>
                                            </p:attrNameLst>
                                          </p:cBhvr>
                                          <p:tavLst>
                                            <p:tav tm="0">
                                              <p:val>
                                                <p:strVal val="#ppt_x"/>
                                              </p:val>
                                            </p:tav>
                                            <p:tav tm="100000">
                                              <p:val>
                                                <p:strVal val="#ppt_x"/>
                                              </p:val>
                                            </p:tav>
                                          </p:tavLst>
                                        </p:anim>
                                        <p:anim calcmode="lin" valueType="num">
                                          <p:cBhvr>
                                            <p:cTn id="32" dur="1000" fill="hold"/>
                                            <p:tgtEl>
                                              <p:spTgt spid="34"/>
                                            </p:tgtEl>
                                            <p:attrNameLst>
                                              <p:attrName>ppt_y</p:attrName>
                                            </p:attrNameLst>
                                          </p:cBhvr>
                                          <p:tavLst>
                                            <p:tav tm="0">
                                              <p:val>
                                                <p:strVal val="#ppt_y+.1"/>
                                              </p:val>
                                            </p:tav>
                                            <p:tav tm="100000">
                                              <p:val>
                                                <p:strVal val="#ppt_y"/>
                                              </p:val>
                                            </p:tav>
                                          </p:tavLst>
                                        </p:anim>
                                      </p:childTnLst>
                                    </p:cTn>
                                  </p:par>
                                </p:childTnLst>
                              </p:cTn>
                            </p:par>
                            <p:par>
                              <p:cTn id="33" fill="hold">
                                <p:stCondLst>
                                  <p:cond delay="5500"/>
                                </p:stCondLst>
                                <p:childTnLst>
                                  <p:par>
                                    <p:cTn id="34" presetID="22" presetClass="entr" presetSubtype="2"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right)">
                                          <p:cBhvr>
                                            <p:cTn id="36" dur="1000"/>
                                            <p:tgtEl>
                                              <p:spTgt spid="13"/>
                                            </p:tgtEl>
                                          </p:cBhvr>
                                        </p:animEffect>
                                      </p:childTnLst>
                                    </p:cTn>
                                  </p:par>
                                </p:childTnLst>
                              </p:cTn>
                            </p:par>
                            <p:par>
                              <p:cTn id="37" fill="hold">
                                <p:stCondLst>
                                  <p:cond delay="6500"/>
                                </p:stCondLst>
                                <p:childTnLst>
                                  <p:par>
                                    <p:cTn id="38" presetID="23" presetClass="entr" presetSubtype="32" fill="hold" grpId="0" nodeType="afterEffect">
                                      <p:stCondLst>
                                        <p:cond delay="0"/>
                                      </p:stCondLst>
                                      <p:iterate type="lt">
                                        <p:tmPct val="15000"/>
                                      </p:iterate>
                                      <p:childTnLst>
                                        <p:set>
                                          <p:cBhvr>
                                            <p:cTn id="39" dur="1" fill="hold">
                                              <p:stCondLst>
                                                <p:cond delay="0"/>
                                              </p:stCondLst>
                                            </p:cTn>
                                            <p:tgtEl>
                                              <p:spTgt spid="67"/>
                                            </p:tgtEl>
                                            <p:attrNameLst>
                                              <p:attrName>style.visibility</p:attrName>
                                            </p:attrNameLst>
                                          </p:cBhvr>
                                          <p:to>
                                            <p:strVal val="visible"/>
                                          </p:to>
                                        </p:set>
                                        <p:anim calcmode="lin" valueType="num">
                                          <p:cBhvr>
                                            <p:cTn id="40" dur="500" fill="hold"/>
                                            <p:tgtEl>
                                              <p:spTgt spid="67"/>
                                            </p:tgtEl>
                                            <p:attrNameLst>
                                              <p:attrName>ppt_w</p:attrName>
                                            </p:attrNameLst>
                                          </p:cBhvr>
                                          <p:tavLst>
                                            <p:tav tm="0">
                                              <p:val>
                                                <p:strVal val="4*#ppt_w"/>
                                              </p:val>
                                            </p:tav>
                                            <p:tav tm="100000">
                                              <p:val>
                                                <p:strVal val="#ppt_w"/>
                                              </p:val>
                                            </p:tav>
                                          </p:tavLst>
                                        </p:anim>
                                        <p:anim calcmode="lin" valueType="num">
                                          <p:cBhvr>
                                            <p:cTn id="41" dur="500" fill="hold"/>
                                            <p:tgtEl>
                                              <p:spTgt spid="67"/>
                                            </p:tgtEl>
                                            <p:attrNameLst>
                                              <p:attrName>ppt_h</p:attrName>
                                            </p:attrNameLst>
                                          </p:cBhvr>
                                          <p:tavLst>
                                            <p:tav tm="0">
                                              <p:val>
                                                <p:strVal val="4*#ppt_h"/>
                                              </p:val>
                                            </p:tav>
                                            <p:tav tm="100000">
                                              <p:val>
                                                <p:strVal val="#ppt_h"/>
                                              </p:val>
                                            </p:tav>
                                          </p:tavLst>
                                        </p:anim>
                                      </p:childTnLst>
                                    </p:cTn>
                                  </p:par>
                                  <p:par>
                                    <p:cTn id="42" presetID="34" presetClass="emph" presetSubtype="0" fill="hold" grpId="1" nodeType="withEffect">
                                      <p:stCondLst>
                                        <p:cond delay="750"/>
                                      </p:stCondLst>
                                      <p:iterate type="lt">
                                        <p:tmPct val="10000"/>
                                      </p:iterate>
                                      <p:childTnLst>
                                        <p:animMotion origin="layout" path="M 8.33333E-7 1.11111E-6 L 8.33333E-7 -0.07222 " pathEditMode="relative" rAng="0" ptsTypes="AA">
                                          <p:cBhvr>
                                            <p:cTn id="43" dur="250" accel="50000" decel="50000" autoRev="1" fill="hold">
                                              <p:stCondLst>
                                                <p:cond delay="0"/>
                                              </p:stCondLst>
                                            </p:cTn>
                                            <p:tgtEl>
                                              <p:spTgt spid="67"/>
                                            </p:tgtEl>
                                            <p:attrNameLst>
                                              <p:attrName>ppt_x</p:attrName>
                                              <p:attrName>ppt_y</p:attrName>
                                            </p:attrNameLst>
                                          </p:cBhvr>
                                          <p:rCtr x="0" y="-3611"/>
                                        </p:animMotion>
                                        <p:animRot by="1500000">
                                          <p:cBhvr>
                                            <p:cTn id="44" dur="125" fill="hold">
                                              <p:stCondLst>
                                                <p:cond delay="0"/>
                                              </p:stCondLst>
                                            </p:cTn>
                                            <p:tgtEl>
                                              <p:spTgt spid="67"/>
                                            </p:tgtEl>
                                            <p:attrNameLst>
                                              <p:attrName>r</p:attrName>
                                            </p:attrNameLst>
                                          </p:cBhvr>
                                        </p:animRot>
                                        <p:animRot by="-1500000">
                                          <p:cBhvr>
                                            <p:cTn id="45" dur="125" fill="hold">
                                              <p:stCondLst>
                                                <p:cond delay="125"/>
                                              </p:stCondLst>
                                            </p:cTn>
                                            <p:tgtEl>
                                              <p:spTgt spid="67"/>
                                            </p:tgtEl>
                                            <p:attrNameLst>
                                              <p:attrName>r</p:attrName>
                                            </p:attrNameLst>
                                          </p:cBhvr>
                                        </p:animRot>
                                        <p:animRot by="-1500000">
                                          <p:cBhvr>
                                            <p:cTn id="46" dur="125" fill="hold">
                                              <p:stCondLst>
                                                <p:cond delay="250"/>
                                              </p:stCondLst>
                                            </p:cTn>
                                            <p:tgtEl>
                                              <p:spTgt spid="67"/>
                                            </p:tgtEl>
                                            <p:attrNameLst>
                                              <p:attrName>r</p:attrName>
                                            </p:attrNameLst>
                                          </p:cBhvr>
                                        </p:animRot>
                                        <p:animRot by="1500000">
                                          <p:cBhvr>
                                            <p:cTn id="47" dur="125" fill="hold">
                                              <p:stCondLst>
                                                <p:cond delay="375"/>
                                              </p:stCondLst>
                                            </p:cTn>
                                            <p:tgtEl>
                                              <p:spTgt spid="67"/>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anim calcmode="lin" valueType="num">
                                          <p:cBhvr additive="base">
                                            <p:cTn id="52" dur="1500" fill="hold"/>
                                            <p:tgtEl>
                                              <p:spTgt spid="43"/>
                                            </p:tgtEl>
                                            <p:attrNameLst>
                                              <p:attrName>ppt_x</p:attrName>
                                            </p:attrNameLst>
                                          </p:cBhvr>
                                          <p:tavLst>
                                            <p:tav tm="0">
                                              <p:val>
                                                <p:strVal val="0-#ppt_w/2"/>
                                              </p:val>
                                            </p:tav>
                                            <p:tav tm="100000">
                                              <p:val>
                                                <p:strVal val="#ppt_x"/>
                                              </p:val>
                                            </p:tav>
                                          </p:tavLst>
                                        </p:anim>
                                        <p:anim calcmode="lin" valueType="num">
                                          <p:cBhvr additive="base">
                                            <p:cTn id="53" dur="1500" fill="hold"/>
                                            <p:tgtEl>
                                              <p:spTgt spid="43"/>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4" fill="hold" nodeType="after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additive="base">
                                            <p:cTn id="57" dur="750" fill="hold"/>
                                            <p:tgtEl>
                                              <p:spTgt spid="45"/>
                                            </p:tgtEl>
                                            <p:attrNameLst>
                                              <p:attrName>ppt_x</p:attrName>
                                            </p:attrNameLst>
                                          </p:cBhvr>
                                          <p:tavLst>
                                            <p:tav tm="0">
                                              <p:val>
                                                <p:strVal val="#ppt_x"/>
                                              </p:val>
                                            </p:tav>
                                            <p:tav tm="100000">
                                              <p:val>
                                                <p:strVal val="#ppt_x"/>
                                              </p:val>
                                            </p:tav>
                                          </p:tavLst>
                                        </p:anim>
                                        <p:anim calcmode="lin" valueType="num">
                                          <p:cBhvr additive="base">
                                            <p:cTn id="58"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37"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barn(outVertical)">
                                          <p:cBhvr>
                                            <p:cTn id="63" dur="500"/>
                                            <p:tgtEl>
                                              <p:spTgt spid="40"/>
                                            </p:tgtEl>
                                          </p:cBhvr>
                                        </p:animEffect>
                                      </p:childTnLst>
                                    </p:cTn>
                                  </p:par>
                                  <p:par>
                                    <p:cTn id="64" presetID="16" presetClass="entr" presetSubtype="37"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barn(outVertical)">
                                          <p:cBhvr>
                                            <p:cTn id="66" dur="500"/>
                                            <p:tgtEl>
                                              <p:spTgt spid="4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750" fill="hold"/>
                                            <p:tgtEl>
                                              <p:spTgt spid="35"/>
                                            </p:tgtEl>
                                            <p:attrNameLst>
                                              <p:attrName>ppt_x</p:attrName>
                                            </p:attrNameLst>
                                          </p:cBhvr>
                                          <p:tavLst>
                                            <p:tav tm="0">
                                              <p:val>
                                                <p:strVal val="#ppt_x"/>
                                              </p:val>
                                            </p:tav>
                                            <p:tav tm="100000">
                                              <p:val>
                                                <p:strVal val="#ppt_x"/>
                                              </p:val>
                                            </p:tav>
                                          </p:tavLst>
                                        </p:anim>
                                        <p:anim calcmode="lin" valueType="num">
                                          <p:cBhvr additive="base">
                                            <p:cTn id="72"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6" presetClass="entr" presetSubtype="37" fill="hold" grpId="0" nodeType="click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barn(outVertical)">
                                          <p:cBhvr>
                                            <p:cTn id="77" dur="500"/>
                                            <p:tgtEl>
                                              <p:spTgt spid="47"/>
                                            </p:tgtEl>
                                          </p:cBhvr>
                                        </p:animEffect>
                                      </p:childTnLst>
                                    </p:cTn>
                                  </p:par>
                                  <p:par>
                                    <p:cTn id="78" presetID="16" presetClass="entr" presetSubtype="37" fill="hold" grpId="0" nodeType="withEffect">
                                      <p:stCondLst>
                                        <p:cond delay="0"/>
                                      </p:stCondLst>
                                      <p:childTnLst>
                                        <p:set>
                                          <p:cBhvr>
                                            <p:cTn id="79" dur="1" fill="hold">
                                              <p:stCondLst>
                                                <p:cond delay="0"/>
                                              </p:stCondLst>
                                            </p:cTn>
                                            <p:tgtEl>
                                              <p:spTgt spid="49"/>
                                            </p:tgtEl>
                                            <p:attrNameLst>
                                              <p:attrName>style.visibility</p:attrName>
                                            </p:attrNameLst>
                                          </p:cBhvr>
                                          <p:to>
                                            <p:strVal val="visible"/>
                                          </p:to>
                                        </p:set>
                                        <p:animEffect transition="in" filter="barn(outVertical)">
                                          <p:cBhvr>
                                            <p:cTn id="80" dur="500"/>
                                            <p:tgtEl>
                                              <p:spTgt spid="49"/>
                                            </p:tgtEl>
                                          </p:cBhvr>
                                        </p:animEffect>
                                      </p:childTnLst>
                                    </p:cTn>
                                  </p:par>
                                </p:childTnLst>
                              </p:cTn>
                            </p:par>
                            <p:par>
                              <p:cTn id="81" fill="hold">
                                <p:stCondLst>
                                  <p:cond delay="500"/>
                                </p:stCondLst>
                                <p:childTnLst>
                                  <p:par>
                                    <p:cTn id="82" presetID="1" presetClass="mediacall" presetSubtype="0" fill="hold" nodeType="afterEffect">
                                      <p:stCondLst>
                                        <p:cond delay="0"/>
                                      </p:stCondLst>
                                      <p:childTnLst>
                                        <p:cmd type="call" cmd="playFrom(0.0)">
                                          <p:cBhvr>
                                            <p:cTn id="83" dur="4576"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68"/>
                    </p:tgtEl>
                  </p:cMediaNode>
                </p:audio>
              </p:childTnLst>
            </p:cTn>
          </p:par>
        </p:tnLst>
        <p:bldLst>
          <p:bldP spid="40" grpId="0" animBg="1"/>
          <p:bldP spid="41" grpId="0"/>
          <p:bldP spid="47" grpId="0" animBg="1"/>
          <p:bldP spid="49" grpId="0"/>
          <p:bldP spid="67" grpId="0"/>
          <p:bldP spid="67" grpId="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11">
            <a:extLst>
              <a:ext uri="{FF2B5EF4-FFF2-40B4-BE49-F238E27FC236}">
                <a16:creationId xmlns:a16="http://schemas.microsoft.com/office/drawing/2014/main" id="{9AF1C17C-26AE-4615-93BE-D9E159F67252}"/>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9297" r="30822" b="31058"/>
          <a:stretch/>
        </p:blipFill>
        <p:spPr>
          <a:xfrm flipH="1">
            <a:off x="7402285" y="2419653"/>
            <a:ext cx="4789712" cy="2040464"/>
          </a:xfrm>
          <a:prstGeom prst="rect">
            <a:avLst/>
          </a:prstGeom>
        </p:spPr>
      </p:pic>
      <p:grpSp>
        <p:nvGrpSpPr>
          <p:cNvPr id="34" name="组合 4">
            <a:extLst>
              <a:ext uri="{FF2B5EF4-FFF2-40B4-BE49-F238E27FC236}">
                <a16:creationId xmlns:a16="http://schemas.microsoft.com/office/drawing/2014/main" id="{01C418A6-C66E-47D9-8D81-37AE97C12052}"/>
              </a:ext>
            </a:extLst>
          </p:cNvPr>
          <p:cNvGrpSpPr/>
          <p:nvPr/>
        </p:nvGrpSpPr>
        <p:grpSpPr>
          <a:xfrm>
            <a:off x="696685" y="580570"/>
            <a:ext cx="10856685" cy="5718630"/>
            <a:chOff x="1120660" y="1708245"/>
            <a:chExt cx="9242540" cy="3907809"/>
          </a:xfrm>
        </p:grpSpPr>
        <p:sp>
          <p:nvSpPr>
            <p:cNvPr id="35" name="矩形 3">
              <a:extLst>
                <a:ext uri="{FF2B5EF4-FFF2-40B4-BE49-F238E27FC236}">
                  <a16:creationId xmlns:a16="http://schemas.microsoft.com/office/drawing/2014/main" id="{5FCF26BB-5475-4576-914E-BDC17D525F02}"/>
                </a:ext>
              </a:extLst>
            </p:cNvPr>
            <p:cNvSpPr/>
            <p:nvPr/>
          </p:nvSpPr>
          <p:spPr>
            <a:xfrm>
              <a:off x="1120660" y="1708245"/>
              <a:ext cx="9242540" cy="3907809"/>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2">
              <a:extLst>
                <a:ext uri="{FF2B5EF4-FFF2-40B4-BE49-F238E27FC236}">
                  <a16:creationId xmlns:a16="http://schemas.microsoft.com/office/drawing/2014/main" id="{59DD71A9-2C4A-47EE-9C25-BE37F6803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3" name="图片 2">
            <a:extLst>
              <a:ext uri="{FF2B5EF4-FFF2-40B4-BE49-F238E27FC236}">
                <a16:creationId xmlns:a16="http://schemas.microsoft.com/office/drawing/2014/main" id="{95E0F43E-D5DD-4E82-B40F-C377A0C36C4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433079" y="1844858"/>
            <a:ext cx="2469219" cy="4841778"/>
          </a:xfrm>
          <a:prstGeom prst="rect">
            <a:avLst/>
          </a:prstGeom>
        </p:spPr>
      </p:pic>
      <p:sp>
        <p:nvSpPr>
          <p:cNvPr id="37" name="矩形 7">
            <a:extLst>
              <a:ext uri="{FF2B5EF4-FFF2-40B4-BE49-F238E27FC236}">
                <a16:creationId xmlns:a16="http://schemas.microsoft.com/office/drawing/2014/main" id="{1077DA25-1C61-42B0-A575-02B3E9ADCDFF}"/>
              </a:ext>
            </a:extLst>
          </p:cNvPr>
          <p:cNvSpPr/>
          <p:nvPr/>
        </p:nvSpPr>
        <p:spPr>
          <a:xfrm>
            <a:off x="859389" y="1614288"/>
            <a:ext cx="10473222" cy="4272162"/>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5712F5-147E-472F-A805-DAE80EB5C606}"/>
              </a:ext>
            </a:extLst>
          </p:cNvPr>
          <p:cNvSpPr txBox="1"/>
          <p:nvPr/>
        </p:nvSpPr>
        <p:spPr>
          <a:xfrm>
            <a:off x="2555528" y="558800"/>
            <a:ext cx="6518394" cy="1200329"/>
          </a:xfrm>
          <a:prstGeom prst="rect">
            <a:avLst/>
          </a:prstGeom>
          <a:noFill/>
        </p:spPr>
        <p:txBody>
          <a:bodyPr wrap="square" rtlCol="0">
            <a:spAutoFit/>
          </a:bodyPr>
          <a:lstStyle/>
          <a:p>
            <a:pPr algn="ctr"/>
            <a:r>
              <a:rPr lang="en-US" altLang="zh-CN" sz="72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Hướng </a:t>
            </a:r>
            <a:r>
              <a:rPr lang="en-US" altLang="zh-CN" sz="72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dẫn</a:t>
            </a:r>
            <a:endParaRPr lang="zh-CN" altLang="en-US" sz="72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9" name="图片 30">
            <a:extLst>
              <a:ext uri="{FF2B5EF4-FFF2-40B4-BE49-F238E27FC236}">
                <a16:creationId xmlns:a16="http://schemas.microsoft.com/office/drawing/2014/main" id="{17C2D184-6ADE-4A88-8B22-7584D69ABB12}"/>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638630" y="420347"/>
            <a:ext cx="1387427" cy="1424511"/>
          </a:xfrm>
          <a:prstGeom prst="rect">
            <a:avLst/>
          </a:prstGeom>
        </p:spPr>
      </p:pic>
      <p:pic>
        <p:nvPicPr>
          <p:cNvPr id="40" name="图片 11">
            <a:extLst>
              <a:ext uri="{FF2B5EF4-FFF2-40B4-BE49-F238E27FC236}">
                <a16:creationId xmlns:a16="http://schemas.microsoft.com/office/drawing/2014/main" id="{B3143F80-3DF4-4DF0-9124-3CF8F9C44218}"/>
              </a:ext>
            </a:extLst>
          </p:cNvPr>
          <p:cNvPicPr>
            <a:picLocks noChangeAspect="1"/>
          </p:cNvPicPr>
          <p:nvPr/>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46" name="图片 11">
            <a:extLst>
              <a:ext uri="{FF2B5EF4-FFF2-40B4-BE49-F238E27FC236}">
                <a16:creationId xmlns:a16="http://schemas.microsoft.com/office/drawing/2014/main" id="{03E5D5E1-776A-418A-94D3-34170A5ACB74}"/>
              </a:ext>
            </a:extLst>
          </p:cNvPr>
          <p:cNvPicPr>
            <a:picLocks noChangeAspect="1"/>
          </p:cNvPicPr>
          <p:nvPr/>
        </p:nvPicPr>
        <p:blipFill rotWithShape="1">
          <a:blip r:embed="rId3">
            <a:extLst>
              <a:ext uri="{28A0092B-C50C-407E-A947-70E740481C1C}">
                <a14:useLocalDpi xmlns:a14="http://schemas.microsoft.com/office/drawing/2010/main" val="0"/>
              </a:ext>
            </a:extLst>
          </a:blip>
          <a:srcRect t="49297" r="30822" b="31058"/>
          <a:stretch/>
        </p:blipFill>
        <p:spPr>
          <a:xfrm flipH="1">
            <a:off x="7402285" y="4817536"/>
            <a:ext cx="4789712" cy="2040464"/>
          </a:xfrm>
          <a:prstGeom prst="rect">
            <a:avLst/>
          </a:prstGeom>
        </p:spPr>
      </p:pic>
      <p:pic>
        <p:nvPicPr>
          <p:cNvPr id="50" name="图片 25">
            <a:extLst>
              <a:ext uri="{FF2B5EF4-FFF2-40B4-BE49-F238E27FC236}">
                <a16:creationId xmlns:a16="http://schemas.microsoft.com/office/drawing/2014/main" id="{267669F6-D309-4574-B3F9-5201712C5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8041" flipH="1">
            <a:off x="-562300" y="-28023"/>
            <a:ext cx="3069159" cy="2222460"/>
          </a:xfrm>
          <a:prstGeom prst="rect">
            <a:avLst/>
          </a:prstGeom>
        </p:spPr>
      </p:pic>
      <p:pic>
        <p:nvPicPr>
          <p:cNvPr id="51" name="图片 2">
            <a:extLst>
              <a:ext uri="{FF2B5EF4-FFF2-40B4-BE49-F238E27FC236}">
                <a16:creationId xmlns:a16="http://schemas.microsoft.com/office/drawing/2014/main" id="{4BAA34A0-F71B-4C62-93ED-1F13580C7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7141" y="-278434"/>
            <a:ext cx="2954300" cy="2139287"/>
          </a:xfrm>
          <a:prstGeom prst="rect">
            <a:avLst/>
          </a:prstGeom>
        </p:spPr>
      </p:pic>
      <p:sp>
        <p:nvSpPr>
          <p:cNvPr id="14" name="Title 1">
            <a:extLst>
              <a:ext uri="{FF2B5EF4-FFF2-40B4-BE49-F238E27FC236}">
                <a16:creationId xmlns:a16="http://schemas.microsoft.com/office/drawing/2014/main" id="{61AE4BCC-22A9-41B1-B976-D0AC2CD11787}"/>
              </a:ext>
            </a:extLst>
          </p:cNvPr>
          <p:cNvSpPr txBox="1">
            <a:spLocks noChangeArrowheads="1"/>
          </p:cNvSpPr>
          <p:nvPr/>
        </p:nvSpPr>
        <p:spPr>
          <a:xfrm>
            <a:off x="1284979" y="2258261"/>
            <a:ext cx="9989312" cy="2743123"/>
          </a:xfrm>
          <a:prstGeom prst="rect">
            <a:avLst/>
          </a:prstGeom>
          <a:noFill/>
        </p:spPr>
        <p:txBody>
          <a:bodyPr wrap="square" rtlCol="0">
            <a:spAutoFit/>
          </a:bodyPr>
          <a:lstStyle>
            <a:defPPr>
              <a:defRPr lang="zh-CN"/>
            </a:defPPr>
            <a:lvl1pPr algn="ctr">
              <a:lnSpc>
                <a:spcPct val="87000"/>
              </a:lnSpc>
              <a:defRPr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50000"/>
              </a:lnSpc>
            </a:pPr>
            <a:r>
              <a:rPr lang="en-US" altLang="en-US">
                <a:gradFill flip="none" rotWithShape="1">
                  <a:gsLst>
                    <a:gs pos="0">
                      <a:srgbClr val="200F30"/>
                    </a:gs>
                    <a:gs pos="98230">
                      <a:srgbClr val="200F30"/>
                    </a:gs>
                    <a:gs pos="51000">
                      <a:srgbClr val="C278A4"/>
                    </a:gs>
                  </a:gsLst>
                  <a:lin ang="0" scaled="1"/>
                  <a:tileRect/>
                </a:gradFill>
              </a:rPr>
              <a:t>1. Tìm CN, VN  để xác định các vế trong từng câu.</a:t>
            </a:r>
          </a:p>
          <a:p>
            <a:pPr algn="just">
              <a:lnSpc>
                <a:spcPct val="150000"/>
              </a:lnSpc>
            </a:pPr>
            <a:r>
              <a:rPr lang="en-US" altLang="en-US">
                <a:gradFill flip="none" rotWithShape="1">
                  <a:gsLst>
                    <a:gs pos="0">
                      <a:srgbClr val="200F30"/>
                    </a:gs>
                    <a:gs pos="98230">
                      <a:srgbClr val="200F30"/>
                    </a:gs>
                    <a:gs pos="51000">
                      <a:srgbClr val="C278A4"/>
                    </a:gs>
                  </a:gsLst>
                  <a:lin ang="0" scaled="1"/>
                  <a:tileRect/>
                </a:gradFill>
              </a:rPr>
              <a:t>2. Căn cứ và số vế để xác định câu ghép.</a:t>
            </a:r>
          </a:p>
          <a:p>
            <a:pPr algn="just">
              <a:lnSpc>
                <a:spcPct val="150000"/>
              </a:lnSpc>
            </a:pPr>
            <a:r>
              <a:rPr lang="en-US" altLang="en-US">
                <a:gradFill flip="none" rotWithShape="1">
                  <a:gsLst>
                    <a:gs pos="0">
                      <a:srgbClr val="200F30"/>
                    </a:gs>
                    <a:gs pos="98230">
                      <a:srgbClr val="200F30"/>
                    </a:gs>
                    <a:gs pos="51000">
                      <a:srgbClr val="C278A4"/>
                    </a:gs>
                  </a:gsLst>
                  <a:lin ang="0" scaled="1"/>
                  <a:tileRect/>
                </a:gradFill>
              </a:rPr>
              <a:t>3. Tìm xem các vế câu được nối với nhau bằng cách nào.</a:t>
            </a:r>
          </a:p>
        </p:txBody>
      </p:sp>
    </p:spTree>
    <p:extLst>
      <p:ext uri="{BB962C8B-B14F-4D97-AF65-F5344CB8AC3E}">
        <p14:creationId xmlns:p14="http://schemas.microsoft.com/office/powerpoint/2010/main" val="28297998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1750"/>
                                        <p:tgtEl>
                                          <p:spTgt spid="34"/>
                                        </p:tgtEl>
                                      </p:cBhvr>
                                    </p:animEffect>
                                  </p:childTnLst>
                                </p:cTn>
                              </p:par>
                            </p:childTnLst>
                          </p:cTn>
                        </p:par>
                        <p:par>
                          <p:cTn id="14" fill="hold">
                            <p:stCondLst>
                              <p:cond delay="2750"/>
                            </p:stCondLst>
                            <p:childTnLst>
                              <p:par>
                                <p:cTn id="15" presetID="23" presetClass="entr" presetSubtype="32" fill="hold" grpId="0" nodeType="afterEffect">
                                  <p:stCondLst>
                                    <p:cond delay="0"/>
                                  </p:stCondLst>
                                  <p:iterate type="lt">
                                    <p:tmPct val="15000"/>
                                  </p:iterate>
                                  <p:childTnLst>
                                    <p:set>
                                      <p:cBhvr>
                                        <p:cTn id="16" dur="1" fill="hold">
                                          <p:stCondLst>
                                            <p:cond delay="0"/>
                                          </p:stCondLst>
                                        </p:cTn>
                                        <p:tgtEl>
                                          <p:spTgt spid="38"/>
                                        </p:tgtEl>
                                        <p:attrNameLst>
                                          <p:attrName>style.visibility</p:attrName>
                                        </p:attrNameLst>
                                      </p:cBhvr>
                                      <p:to>
                                        <p:strVal val="visible"/>
                                      </p:to>
                                    </p:set>
                                    <p:anim calcmode="lin" valueType="num">
                                      <p:cBhvr>
                                        <p:cTn id="17" dur="500" fill="hold"/>
                                        <p:tgtEl>
                                          <p:spTgt spid="38"/>
                                        </p:tgtEl>
                                        <p:attrNameLst>
                                          <p:attrName>ppt_w</p:attrName>
                                        </p:attrNameLst>
                                      </p:cBhvr>
                                      <p:tavLst>
                                        <p:tav tm="0">
                                          <p:val>
                                            <p:strVal val="4*#ppt_w"/>
                                          </p:val>
                                        </p:tav>
                                        <p:tav tm="100000">
                                          <p:val>
                                            <p:strVal val="#ppt_w"/>
                                          </p:val>
                                        </p:tav>
                                      </p:tavLst>
                                    </p:anim>
                                    <p:anim calcmode="lin" valueType="num">
                                      <p:cBhvr>
                                        <p:cTn id="18" dur="500" fill="hold"/>
                                        <p:tgtEl>
                                          <p:spTgt spid="38"/>
                                        </p:tgtEl>
                                        <p:attrNameLst>
                                          <p:attrName>ppt_h</p:attrName>
                                        </p:attrNameLst>
                                      </p:cBhvr>
                                      <p:tavLst>
                                        <p:tav tm="0">
                                          <p:val>
                                            <p:strVal val="4*#ppt_h"/>
                                          </p:val>
                                        </p:tav>
                                        <p:tav tm="100000">
                                          <p:val>
                                            <p:strVal val="#ppt_h"/>
                                          </p:val>
                                        </p:tav>
                                      </p:tavLst>
                                    </p:anim>
                                  </p:childTnLst>
                                </p:cTn>
                              </p:par>
                              <p:par>
                                <p:cTn id="19" presetID="34" presetClass="emph" presetSubtype="0" fill="hold" grpId="1" nodeType="withEffect">
                                  <p:stCondLst>
                                    <p:cond delay="750"/>
                                  </p:stCondLst>
                                  <p:iterate type="lt">
                                    <p:tmPct val="10000"/>
                                  </p:iterate>
                                  <p:childTnLst>
                                    <p:animMotion origin="layout" path="M -3.125E-6 -1.48148E-6 L -3.125E-6 -0.07222 " pathEditMode="relative" rAng="0" ptsTypes="AA">
                                      <p:cBhvr>
                                        <p:cTn id="20" dur="250" accel="50000" decel="50000" autoRev="1" fill="hold">
                                          <p:stCondLst>
                                            <p:cond delay="0"/>
                                          </p:stCondLst>
                                        </p:cTn>
                                        <p:tgtEl>
                                          <p:spTgt spid="38"/>
                                        </p:tgtEl>
                                        <p:attrNameLst>
                                          <p:attrName>ppt_x</p:attrName>
                                          <p:attrName>ppt_y</p:attrName>
                                        </p:attrNameLst>
                                      </p:cBhvr>
                                      <p:rCtr x="0" y="-3611"/>
                                    </p:animMotion>
                                    <p:animRot by="1500000">
                                      <p:cBhvr>
                                        <p:cTn id="21" dur="125" fill="hold">
                                          <p:stCondLst>
                                            <p:cond delay="0"/>
                                          </p:stCondLst>
                                        </p:cTn>
                                        <p:tgtEl>
                                          <p:spTgt spid="38"/>
                                        </p:tgtEl>
                                        <p:attrNameLst>
                                          <p:attrName>r</p:attrName>
                                        </p:attrNameLst>
                                      </p:cBhvr>
                                    </p:animRot>
                                    <p:animRot by="-1500000">
                                      <p:cBhvr>
                                        <p:cTn id="22" dur="125" fill="hold">
                                          <p:stCondLst>
                                            <p:cond delay="125"/>
                                          </p:stCondLst>
                                        </p:cTn>
                                        <p:tgtEl>
                                          <p:spTgt spid="38"/>
                                        </p:tgtEl>
                                        <p:attrNameLst>
                                          <p:attrName>r</p:attrName>
                                        </p:attrNameLst>
                                      </p:cBhvr>
                                    </p:animRot>
                                    <p:animRot by="-1500000">
                                      <p:cBhvr>
                                        <p:cTn id="23" dur="125" fill="hold">
                                          <p:stCondLst>
                                            <p:cond delay="250"/>
                                          </p:stCondLst>
                                        </p:cTn>
                                        <p:tgtEl>
                                          <p:spTgt spid="38"/>
                                        </p:tgtEl>
                                        <p:attrNameLst>
                                          <p:attrName>r</p:attrName>
                                        </p:attrNameLst>
                                      </p:cBhvr>
                                    </p:animRot>
                                    <p:animRot by="1500000">
                                      <p:cBhvr>
                                        <p:cTn id="24" dur="125" fill="hold">
                                          <p:stCondLst>
                                            <p:cond delay="375"/>
                                          </p:stCondLst>
                                        </p:cTn>
                                        <p:tgtEl>
                                          <p:spTgt spid="3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barn(inVertical)">
                                      <p:cBhvr>
                                        <p:cTn id="29" dur="500"/>
                                        <p:tgtEl>
                                          <p:spTgt spid="1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xEl>
                                              <p:pRg st="1" end="1"/>
                                            </p:txEl>
                                          </p:spTgt>
                                        </p:tgtEl>
                                        <p:attrNameLst>
                                          <p:attrName>style.visibility</p:attrName>
                                        </p:attrNameLst>
                                      </p:cBhvr>
                                      <p:to>
                                        <p:strVal val="visible"/>
                                      </p:to>
                                    </p:set>
                                    <p:animEffect transition="in" filter="barn(inVertical)">
                                      <p:cBhvr>
                                        <p:cTn id="34" dur="500"/>
                                        <p:tgtEl>
                                          <p:spTgt spid="14">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xEl>
                                              <p:pRg st="2" end="2"/>
                                            </p:txEl>
                                          </p:spTgt>
                                        </p:tgtEl>
                                        <p:attrNameLst>
                                          <p:attrName>style.visibility</p:attrName>
                                        </p:attrNameLst>
                                      </p:cBhvr>
                                      <p:to>
                                        <p:strVal val="visible"/>
                                      </p:to>
                                    </p:set>
                                    <p:animEffect transition="in" filter="barn(inVertical)">
                                      <p:cBhvr>
                                        <p:cTn id="39"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1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5E1CA78-C29F-441E-83AB-D5EC1EA6A14D}"/>
              </a:ext>
            </a:extLst>
          </p:cNvPr>
          <p:cNvGraphicFramePr>
            <a:graphicFrameLocks noGrp="1"/>
          </p:cNvGraphicFramePr>
          <p:nvPr>
            <p:extLst>
              <p:ext uri="{D42A27DB-BD31-4B8C-83A1-F6EECF244321}">
                <p14:modId xmlns:p14="http://schemas.microsoft.com/office/powerpoint/2010/main" val="2134007884"/>
              </p:ext>
            </p:extLst>
          </p:nvPr>
        </p:nvGraphicFramePr>
        <p:xfrm>
          <a:off x="142875" y="1232442"/>
          <a:ext cx="11906250" cy="5625558"/>
        </p:xfrm>
        <a:graphic>
          <a:graphicData uri="http://schemas.openxmlformats.org/drawingml/2006/table">
            <a:tbl>
              <a:tblPr firstRow="1" bandRow="1">
                <a:tableStyleId>{912C8C85-51F0-491E-9774-3900AFEF0FD7}</a:tableStyleId>
              </a:tblPr>
              <a:tblGrid>
                <a:gridCol w="7610475">
                  <a:extLst>
                    <a:ext uri="{9D8B030D-6E8A-4147-A177-3AD203B41FA5}">
                      <a16:colId xmlns:a16="http://schemas.microsoft.com/office/drawing/2014/main" val="3994035088"/>
                    </a:ext>
                  </a:extLst>
                </a:gridCol>
                <a:gridCol w="4295775">
                  <a:extLst>
                    <a:ext uri="{9D8B030D-6E8A-4147-A177-3AD203B41FA5}">
                      <a16:colId xmlns:a16="http://schemas.microsoft.com/office/drawing/2014/main" val="1754595764"/>
                    </a:ext>
                  </a:extLst>
                </a:gridCol>
              </a:tblGrid>
              <a:tr h="7533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0710454"/>
                  </a:ext>
                </a:extLst>
              </a:tr>
              <a:tr h="48721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9403347"/>
                  </a:ext>
                </a:extLst>
              </a:tr>
            </a:tbl>
          </a:graphicData>
        </a:graphic>
      </p:graphicFrame>
      <p:sp>
        <p:nvSpPr>
          <p:cNvPr id="19" name="Title 1">
            <a:extLst>
              <a:ext uri="{FF2B5EF4-FFF2-40B4-BE49-F238E27FC236}">
                <a16:creationId xmlns:a16="http://schemas.microsoft.com/office/drawing/2014/main" id="{0E107635-EDA4-4FA3-8B09-DDD778917AE3}"/>
              </a:ext>
            </a:extLst>
          </p:cNvPr>
          <p:cNvSpPr txBox="1">
            <a:spLocks noChangeArrowheads="1"/>
          </p:cNvSpPr>
          <p:nvPr/>
        </p:nvSpPr>
        <p:spPr>
          <a:xfrm>
            <a:off x="952500" y="118714"/>
            <a:ext cx="10610850" cy="1129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b="1">
                <a:solidFill>
                  <a:srgbClr val="F95D07"/>
                </a:solidFill>
                <a:latin typeface="Times New Roman" panose="02020603050405020304" pitchFamily="18" charset="0"/>
                <a:cs typeface="Times New Roman" panose="02020603050405020304" pitchFamily="18" charset="0"/>
              </a:rPr>
              <a:t>1. Trong những câu dưới đây, câu nào là câu ghép? Các vế câu ghép được nối với nhau bằng cách nào? </a:t>
            </a:r>
          </a:p>
        </p:txBody>
      </p:sp>
      <p:cxnSp>
        <p:nvCxnSpPr>
          <p:cNvPr id="20" name="Straight Connector 19">
            <a:extLst>
              <a:ext uri="{FF2B5EF4-FFF2-40B4-BE49-F238E27FC236}">
                <a16:creationId xmlns:a16="http://schemas.microsoft.com/office/drawing/2014/main" id="{BB3B3F38-7BF2-4268-9DA3-B110F777CDD2}"/>
              </a:ext>
            </a:extLst>
          </p:cNvPr>
          <p:cNvCxnSpPr>
            <a:cxnSpLocks noChangeShapeType="1"/>
          </p:cNvCxnSpPr>
          <p:nvPr/>
        </p:nvCxnSpPr>
        <p:spPr bwMode="auto">
          <a:xfrm>
            <a:off x="7239000" y="594964"/>
            <a:ext cx="1447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0DC3BB66-B097-40F1-B7C9-3B83E7C5C620}"/>
              </a:ext>
            </a:extLst>
          </p:cNvPr>
          <p:cNvCxnSpPr>
            <a:cxnSpLocks noChangeShapeType="1"/>
          </p:cNvCxnSpPr>
          <p:nvPr/>
        </p:nvCxnSpPr>
        <p:spPr bwMode="auto">
          <a:xfrm>
            <a:off x="1219200" y="1166464"/>
            <a:ext cx="950595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B4D36A5D-7E1E-4480-A01D-D665B7365404}"/>
              </a:ext>
            </a:extLst>
          </p:cNvPr>
          <p:cNvCxnSpPr>
            <a:cxnSpLocks noChangeShapeType="1"/>
          </p:cNvCxnSpPr>
          <p:nvPr/>
        </p:nvCxnSpPr>
        <p:spPr bwMode="auto">
          <a:xfrm>
            <a:off x="9326563" y="641892"/>
            <a:ext cx="1828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36" name="Rectangle 35">
            <a:extLst>
              <a:ext uri="{FF2B5EF4-FFF2-40B4-BE49-F238E27FC236}">
                <a16:creationId xmlns:a16="http://schemas.microsoft.com/office/drawing/2014/main" id="{AB1D678D-1601-41B8-8E12-CC330260CFD4}"/>
              </a:ext>
            </a:extLst>
          </p:cNvPr>
          <p:cNvSpPr>
            <a:spLocks noChangeArrowheads="1"/>
          </p:cNvSpPr>
          <p:nvPr/>
        </p:nvSpPr>
        <p:spPr bwMode="auto">
          <a:xfrm>
            <a:off x="142875" y="2310537"/>
            <a:ext cx="7523523" cy="454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None/>
            </a:pPr>
            <a:r>
              <a:rPr lang="en-US" altLang="vi-VN" sz="2800">
                <a:noFill/>
                <a:latin typeface="Times New Roman" panose="02020603050405020304" pitchFamily="18" charset="0"/>
              </a:rPr>
              <a:t>a) Dân ta có một lòng nồng nàn yêu nước. Đó là một truyền thống quý báu của ta.</a:t>
            </a:r>
            <a:r>
              <a:rPr lang="en-US" altLang="vi-VN" sz="2800">
                <a:solidFill>
                  <a:srgbClr val="331B3D"/>
                </a:solidFill>
                <a:latin typeface="Times New Roman" panose="02020603050405020304" pitchFamily="18" charset="0"/>
              </a:rPr>
              <a:t> Từ xưa đến nay, mỗi khi Tổ quốc bị xâm lăng, thì tinh thần ấy lại sôi nổi , nó kết thành một làn sóng vô cùng mạnh mẽ, to lớn  , nó lướt qua mọi sự nguy hiểm, khó khăn , nó nhấn chìm tất cả lũ bán nước và lũ cướp nước. </a:t>
            </a:r>
            <a:endParaRPr lang="en-US" altLang="vi-VN" sz="2800">
              <a:solidFill>
                <a:srgbClr val="331B3D"/>
              </a:solidFill>
              <a:latin typeface="Arial Black" panose="020B0A04020102020204" pitchFamily="34" charset="0"/>
            </a:endParaRPr>
          </a:p>
        </p:txBody>
      </p:sp>
      <p:sp>
        <p:nvSpPr>
          <p:cNvPr id="9" name="Rectangle 11">
            <a:extLst>
              <a:ext uri="{FF2B5EF4-FFF2-40B4-BE49-F238E27FC236}">
                <a16:creationId xmlns:a16="http://schemas.microsoft.com/office/drawing/2014/main" id="{6C2EBCC5-2BB9-4166-BDDB-6BCC2E9DEC10}"/>
              </a:ext>
            </a:extLst>
          </p:cNvPr>
          <p:cNvSpPr>
            <a:spLocks noChangeArrowheads="1"/>
          </p:cNvSpPr>
          <p:nvPr/>
        </p:nvSpPr>
        <p:spPr bwMode="auto">
          <a:xfrm>
            <a:off x="618621" y="2022405"/>
            <a:ext cx="53126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a:solidFill>
                  <a:srgbClr val="FF3300"/>
                </a:solidFill>
                <a:latin typeface="Times New Roman" panose="02020603050405020304" pitchFamily="18" charset="0"/>
              </a:rPr>
              <a:t>Đoạn a có 1 câu ghép, với 4 vế câu:</a:t>
            </a:r>
          </a:p>
        </p:txBody>
      </p:sp>
      <p:sp>
        <p:nvSpPr>
          <p:cNvPr id="11" name="Rectangle 13">
            <a:extLst>
              <a:ext uri="{FF2B5EF4-FFF2-40B4-BE49-F238E27FC236}">
                <a16:creationId xmlns:a16="http://schemas.microsoft.com/office/drawing/2014/main" id="{2DD1A777-84D1-4DDD-A918-558ADDC98E61}"/>
              </a:ext>
            </a:extLst>
          </p:cNvPr>
          <p:cNvSpPr>
            <a:spLocks noChangeArrowheads="1"/>
          </p:cNvSpPr>
          <p:nvPr/>
        </p:nvSpPr>
        <p:spPr bwMode="auto">
          <a:xfrm>
            <a:off x="952500" y="1329996"/>
            <a:ext cx="5167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 câu ghép và vế câu</a:t>
            </a:r>
          </a:p>
        </p:txBody>
      </p:sp>
      <p:sp>
        <p:nvSpPr>
          <p:cNvPr id="12" name="Rectangle 16">
            <a:extLst>
              <a:ext uri="{FF2B5EF4-FFF2-40B4-BE49-F238E27FC236}">
                <a16:creationId xmlns:a16="http://schemas.microsoft.com/office/drawing/2014/main" id="{7E2F54D3-1CC4-4ED2-B29A-458D609023C1}"/>
              </a:ext>
            </a:extLst>
          </p:cNvPr>
          <p:cNvSpPr>
            <a:spLocks noChangeArrowheads="1"/>
          </p:cNvSpPr>
          <p:nvPr/>
        </p:nvSpPr>
        <p:spPr bwMode="auto">
          <a:xfrm>
            <a:off x="7666398" y="1329996"/>
            <a:ext cx="40684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Cách nối các vế câu</a:t>
            </a:r>
          </a:p>
        </p:txBody>
      </p:sp>
      <p:sp>
        <p:nvSpPr>
          <p:cNvPr id="17" name="Rectangle 16">
            <a:extLst>
              <a:ext uri="{FF2B5EF4-FFF2-40B4-BE49-F238E27FC236}">
                <a16:creationId xmlns:a16="http://schemas.microsoft.com/office/drawing/2014/main" id="{A54C5BDE-42A8-4483-A9C7-C38A5750A823}"/>
              </a:ext>
            </a:extLst>
          </p:cNvPr>
          <p:cNvSpPr>
            <a:spLocks noChangeArrowheads="1"/>
          </p:cNvSpPr>
          <p:nvPr/>
        </p:nvSpPr>
        <p:spPr bwMode="auto">
          <a:xfrm>
            <a:off x="8145976" y="4418333"/>
            <a:ext cx="32520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2800">
                <a:solidFill>
                  <a:srgbClr val="F95D07"/>
                </a:solidFill>
                <a:latin typeface="Times New Roman" panose="02020603050405020304" pitchFamily="18" charset="0"/>
              </a:rPr>
              <a:t>(từ  </a:t>
            </a:r>
            <a:r>
              <a:rPr lang="en-US" altLang="vi-VN" sz="2800" u="sng">
                <a:solidFill>
                  <a:srgbClr val="F95D07"/>
                </a:solidFill>
                <a:latin typeface="Times New Roman" panose="02020603050405020304" pitchFamily="18" charset="0"/>
              </a:rPr>
              <a:t>thì</a:t>
            </a:r>
            <a:r>
              <a:rPr lang="en-US" altLang="vi-VN" sz="2800">
                <a:solidFill>
                  <a:srgbClr val="F95D07"/>
                </a:solidFill>
                <a:latin typeface="Times New Roman" panose="02020603050405020304" pitchFamily="18" charset="0"/>
              </a:rPr>
              <a:t> </a:t>
            </a:r>
            <a:r>
              <a:rPr lang="en-US" altLang="vi-VN" sz="2800" i="1">
                <a:solidFill>
                  <a:srgbClr val="F95D07"/>
                </a:solidFill>
                <a:latin typeface="Times New Roman" panose="02020603050405020304" pitchFamily="18" charset="0"/>
              </a:rPr>
              <a:t> </a:t>
            </a:r>
            <a:r>
              <a:rPr lang="en-US" altLang="vi-VN" sz="2800">
                <a:solidFill>
                  <a:srgbClr val="F95D07"/>
                </a:solidFill>
                <a:latin typeface="Times New Roman" panose="02020603050405020304" pitchFamily="18" charset="0"/>
              </a:rPr>
              <a:t>nối trạng ngữ với các vế câu).</a:t>
            </a:r>
          </a:p>
        </p:txBody>
      </p:sp>
      <p:sp>
        <p:nvSpPr>
          <p:cNvPr id="18" name="Rectangle 17">
            <a:extLst>
              <a:ext uri="{FF2B5EF4-FFF2-40B4-BE49-F238E27FC236}">
                <a16:creationId xmlns:a16="http://schemas.microsoft.com/office/drawing/2014/main" id="{7D759A20-2CDC-4D68-81DF-7DF60A34196B}"/>
              </a:ext>
            </a:extLst>
          </p:cNvPr>
          <p:cNvSpPr>
            <a:spLocks noChangeArrowheads="1"/>
          </p:cNvSpPr>
          <p:nvPr/>
        </p:nvSpPr>
        <p:spPr bwMode="auto">
          <a:xfrm>
            <a:off x="8134350" y="2513333"/>
            <a:ext cx="3600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None/>
            </a:pPr>
            <a:r>
              <a:rPr lang="en-US" altLang="vi-VN" sz="2800">
                <a:solidFill>
                  <a:srgbClr val="F95D07"/>
                </a:solidFill>
                <a:latin typeface="Times New Roman" panose="02020603050405020304" pitchFamily="18" charset="0"/>
              </a:rPr>
              <a:t>4 vế câu nối trực tiếp với nhau, giữa các vế câu có </a:t>
            </a:r>
            <a:r>
              <a:rPr lang="en-US" altLang="vi-VN" sz="2800" u="sng">
                <a:solidFill>
                  <a:srgbClr val="F95D07"/>
                </a:solidFill>
                <a:latin typeface="Times New Roman" panose="02020603050405020304" pitchFamily="18" charset="0"/>
              </a:rPr>
              <a:t>dấu phẩy</a:t>
            </a:r>
            <a:r>
              <a:rPr lang="en-US" altLang="vi-VN" sz="2800">
                <a:solidFill>
                  <a:srgbClr val="F95D07"/>
                </a:solidFill>
                <a:latin typeface="Times New Roman" panose="02020603050405020304" pitchFamily="18" charset="0"/>
              </a:rPr>
              <a:t>. </a:t>
            </a:r>
          </a:p>
        </p:txBody>
      </p:sp>
      <p:sp>
        <p:nvSpPr>
          <p:cNvPr id="22" name="TextBox 21">
            <a:extLst>
              <a:ext uri="{FF2B5EF4-FFF2-40B4-BE49-F238E27FC236}">
                <a16:creationId xmlns:a16="http://schemas.microsoft.com/office/drawing/2014/main" id="{C5A96F9E-22FE-49CD-9719-34F0AF4B9BED}"/>
              </a:ext>
            </a:extLst>
          </p:cNvPr>
          <p:cNvSpPr txBox="1"/>
          <p:nvPr/>
        </p:nvSpPr>
        <p:spPr>
          <a:xfrm>
            <a:off x="1127439" y="4165430"/>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24" name="Oval 23">
            <a:extLst>
              <a:ext uri="{FF2B5EF4-FFF2-40B4-BE49-F238E27FC236}">
                <a16:creationId xmlns:a16="http://schemas.microsoft.com/office/drawing/2014/main" id="{335C2017-BD56-4244-9217-FB47E57B3B35}"/>
              </a:ext>
            </a:extLst>
          </p:cNvPr>
          <p:cNvSpPr/>
          <p:nvPr/>
        </p:nvSpPr>
        <p:spPr>
          <a:xfrm>
            <a:off x="1280868" y="4601073"/>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6FA10C11-DF56-498E-BB3B-4C81E9CE9A65}"/>
              </a:ext>
            </a:extLst>
          </p:cNvPr>
          <p:cNvCxnSpPr>
            <a:cxnSpLocks/>
          </p:cNvCxnSpPr>
          <p:nvPr/>
        </p:nvCxnSpPr>
        <p:spPr>
          <a:xfrm>
            <a:off x="5375418" y="4188521"/>
            <a:ext cx="22909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C52A679-77F0-43F6-9C4B-3DF84B4CBD9A}"/>
              </a:ext>
            </a:extLst>
          </p:cNvPr>
          <p:cNvSpPr txBox="1"/>
          <p:nvPr/>
        </p:nvSpPr>
        <p:spPr>
          <a:xfrm>
            <a:off x="5375418" y="4169471"/>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1</a:t>
            </a:r>
            <a:endParaRPr lang="en-US" sz="1200" b="1">
              <a:solidFill>
                <a:srgbClr val="FF0000"/>
              </a:solidFill>
            </a:endParaRPr>
          </a:p>
        </p:txBody>
      </p:sp>
      <p:cxnSp>
        <p:nvCxnSpPr>
          <p:cNvPr id="27" name="Straight Connector 26">
            <a:extLst>
              <a:ext uri="{FF2B5EF4-FFF2-40B4-BE49-F238E27FC236}">
                <a16:creationId xmlns:a16="http://schemas.microsoft.com/office/drawing/2014/main" id="{55BB7B09-FB85-473D-9CE8-7AA34BF0F56B}"/>
              </a:ext>
            </a:extLst>
          </p:cNvPr>
          <p:cNvCxnSpPr>
            <a:cxnSpLocks/>
          </p:cNvCxnSpPr>
          <p:nvPr/>
        </p:nvCxnSpPr>
        <p:spPr>
          <a:xfrm>
            <a:off x="280755" y="5466254"/>
            <a:ext cx="15770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CD923FE-37B5-401A-B533-517033F08BA6}"/>
              </a:ext>
            </a:extLst>
          </p:cNvPr>
          <p:cNvSpPr txBox="1"/>
          <p:nvPr/>
        </p:nvSpPr>
        <p:spPr>
          <a:xfrm>
            <a:off x="3512497" y="4845252"/>
            <a:ext cx="722490"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2</a:t>
            </a:r>
            <a:endParaRPr lang="en-US" sz="1200" b="1">
              <a:solidFill>
                <a:srgbClr val="FF0000"/>
              </a:solidFill>
            </a:endParaRPr>
          </a:p>
        </p:txBody>
      </p:sp>
      <p:cxnSp>
        <p:nvCxnSpPr>
          <p:cNvPr id="29" name="Straight Connector 28">
            <a:extLst>
              <a:ext uri="{FF2B5EF4-FFF2-40B4-BE49-F238E27FC236}">
                <a16:creationId xmlns:a16="http://schemas.microsoft.com/office/drawing/2014/main" id="{962095E5-2561-433D-BA5B-D227512D0968}"/>
              </a:ext>
            </a:extLst>
          </p:cNvPr>
          <p:cNvCxnSpPr>
            <a:cxnSpLocks/>
          </p:cNvCxnSpPr>
          <p:nvPr/>
        </p:nvCxnSpPr>
        <p:spPr>
          <a:xfrm>
            <a:off x="1602846" y="4822816"/>
            <a:ext cx="58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E2E1FDC-FE5B-4786-8CC5-A88BDF6D44A4}"/>
              </a:ext>
            </a:extLst>
          </p:cNvPr>
          <p:cNvCxnSpPr>
            <a:cxnSpLocks/>
          </p:cNvCxnSpPr>
          <p:nvPr/>
        </p:nvCxnSpPr>
        <p:spPr>
          <a:xfrm>
            <a:off x="142875" y="4895386"/>
            <a:ext cx="10382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87FA9D1A-EC29-497C-979E-B7A7C22E2AA2}"/>
              </a:ext>
            </a:extLst>
          </p:cNvPr>
          <p:cNvSpPr txBox="1"/>
          <p:nvPr/>
        </p:nvSpPr>
        <p:spPr>
          <a:xfrm>
            <a:off x="142876" y="2300883"/>
            <a:ext cx="7523522" cy="1316771"/>
          </a:xfrm>
          <a:prstGeom prst="rect">
            <a:avLst/>
          </a:prstGeom>
          <a:noFill/>
        </p:spPr>
        <p:txBody>
          <a:bodyPr wrap="square">
            <a:spAutoFit/>
          </a:bodyPr>
          <a:lstStyle/>
          <a:p>
            <a:pPr>
              <a:lnSpc>
                <a:spcPct val="150000"/>
              </a:lnSpc>
            </a:pPr>
            <a:r>
              <a:rPr kumimoji="0" lang="en-US" altLang="vi-VN" sz="2800" b="0" i="0" u="none" strike="noStrike" kern="1200" cap="none" spc="40" normalizeH="0" baseline="0" noProof="0">
                <a:ln>
                  <a:noFill/>
                </a:ln>
                <a:solidFill>
                  <a:srgbClr val="331B3D"/>
                </a:solidFill>
                <a:effectLst/>
                <a:uLnTx/>
                <a:uFillTx/>
                <a:latin typeface="Times New Roman" panose="02020603050405020304" pitchFamily="18" charset="0"/>
                <a:ea typeface="+mn-ea"/>
                <a:cs typeface="+mn-cs"/>
              </a:rPr>
              <a:t>a) Dân ta có một lòng nồng nàn yêu nước. Đó là một truyền thống quý báu của ta. </a:t>
            </a:r>
            <a:r>
              <a:rPr kumimoji="0" lang="en-US" altLang="vi-VN" sz="2800" b="0" i="0" u="none" strike="noStrike" kern="1200" cap="none" spc="40" normalizeH="0" baseline="0" noProof="0">
                <a:ln>
                  <a:noFill/>
                </a:ln>
                <a:noFill/>
                <a:effectLst/>
                <a:uLnTx/>
                <a:uFillTx/>
                <a:latin typeface="Times New Roman" panose="02020603050405020304" pitchFamily="18" charset="0"/>
                <a:ea typeface="+mn-ea"/>
                <a:cs typeface="+mn-cs"/>
              </a:rPr>
              <a:t>Từ xưa đến nay,</a:t>
            </a:r>
            <a:r>
              <a:rPr kumimoji="0" lang="en-US" altLang="vi-VN" sz="2800" b="0" i="0" u="none" strike="noStrike" kern="1200" cap="none" spc="40" normalizeH="0" baseline="0" noProof="0">
                <a:ln>
                  <a:noFill/>
                </a:ln>
                <a:solidFill>
                  <a:srgbClr val="331B3D"/>
                </a:solidFill>
                <a:effectLst/>
                <a:uLnTx/>
                <a:uFillTx/>
                <a:latin typeface="Times New Roman" panose="02020603050405020304" pitchFamily="18" charset="0"/>
                <a:ea typeface="+mn-ea"/>
                <a:cs typeface="+mn-cs"/>
              </a:rPr>
              <a:t> </a:t>
            </a:r>
            <a:endParaRPr lang="en-US" spc="40"/>
          </a:p>
        </p:txBody>
      </p:sp>
      <p:sp>
        <p:nvSpPr>
          <p:cNvPr id="39" name="TextBox 38">
            <a:extLst>
              <a:ext uri="{FF2B5EF4-FFF2-40B4-BE49-F238E27FC236}">
                <a16:creationId xmlns:a16="http://schemas.microsoft.com/office/drawing/2014/main" id="{215F0A23-E0D2-42B5-BB7C-BB005AD1035F}"/>
              </a:ext>
            </a:extLst>
          </p:cNvPr>
          <p:cNvSpPr txBox="1"/>
          <p:nvPr/>
        </p:nvSpPr>
        <p:spPr>
          <a:xfrm>
            <a:off x="1748554" y="4838923"/>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40" name="TextBox 39">
            <a:extLst>
              <a:ext uri="{FF2B5EF4-FFF2-40B4-BE49-F238E27FC236}">
                <a16:creationId xmlns:a16="http://schemas.microsoft.com/office/drawing/2014/main" id="{8E83F984-781D-411C-B3DD-D0EFF974EEEB}"/>
              </a:ext>
            </a:extLst>
          </p:cNvPr>
          <p:cNvSpPr txBox="1"/>
          <p:nvPr/>
        </p:nvSpPr>
        <p:spPr>
          <a:xfrm>
            <a:off x="791199" y="5450409"/>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cxnSp>
        <p:nvCxnSpPr>
          <p:cNvPr id="41" name="Straight Connector 40">
            <a:extLst>
              <a:ext uri="{FF2B5EF4-FFF2-40B4-BE49-F238E27FC236}">
                <a16:creationId xmlns:a16="http://schemas.microsoft.com/office/drawing/2014/main" id="{AD733E13-4DF8-40B9-B524-B0A654149ECA}"/>
              </a:ext>
            </a:extLst>
          </p:cNvPr>
          <p:cNvCxnSpPr>
            <a:cxnSpLocks/>
          </p:cNvCxnSpPr>
          <p:nvPr/>
        </p:nvCxnSpPr>
        <p:spPr>
          <a:xfrm>
            <a:off x="2249575" y="5479015"/>
            <a:ext cx="52452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4FDB23F-99C0-44D9-A1CA-CD9AEE88DC02}"/>
              </a:ext>
            </a:extLst>
          </p:cNvPr>
          <p:cNvCxnSpPr>
            <a:cxnSpLocks/>
          </p:cNvCxnSpPr>
          <p:nvPr/>
        </p:nvCxnSpPr>
        <p:spPr>
          <a:xfrm>
            <a:off x="233623" y="6147780"/>
            <a:ext cx="7188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282C327-9BDB-4DF9-8762-BBE817C5D8E1}"/>
              </a:ext>
            </a:extLst>
          </p:cNvPr>
          <p:cNvSpPr txBox="1"/>
          <p:nvPr/>
        </p:nvSpPr>
        <p:spPr>
          <a:xfrm>
            <a:off x="4939561" y="5483254"/>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3</a:t>
            </a:r>
            <a:endParaRPr lang="en-US" sz="1200" b="1">
              <a:solidFill>
                <a:srgbClr val="FF0000"/>
              </a:solidFill>
            </a:endParaRPr>
          </a:p>
        </p:txBody>
      </p:sp>
      <p:cxnSp>
        <p:nvCxnSpPr>
          <p:cNvPr id="45" name="Straight Connector 44">
            <a:extLst>
              <a:ext uri="{FF2B5EF4-FFF2-40B4-BE49-F238E27FC236}">
                <a16:creationId xmlns:a16="http://schemas.microsoft.com/office/drawing/2014/main" id="{F9C82A40-7636-457F-90BF-2E7B8F81A67B}"/>
              </a:ext>
            </a:extLst>
          </p:cNvPr>
          <p:cNvCxnSpPr>
            <a:cxnSpLocks/>
          </p:cNvCxnSpPr>
          <p:nvPr/>
        </p:nvCxnSpPr>
        <p:spPr>
          <a:xfrm>
            <a:off x="1219200" y="6147780"/>
            <a:ext cx="62756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4919F77-0159-4CB6-B293-4A58E5F45123}"/>
              </a:ext>
            </a:extLst>
          </p:cNvPr>
          <p:cNvCxnSpPr>
            <a:cxnSpLocks/>
          </p:cNvCxnSpPr>
          <p:nvPr/>
        </p:nvCxnSpPr>
        <p:spPr>
          <a:xfrm>
            <a:off x="243942" y="6725984"/>
            <a:ext cx="7188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BE381C56-E3A8-4FCD-9BD2-3A5963FE27DC}"/>
              </a:ext>
            </a:extLst>
          </p:cNvPr>
          <p:cNvSpPr txBox="1"/>
          <p:nvPr/>
        </p:nvSpPr>
        <p:spPr>
          <a:xfrm>
            <a:off x="3739120" y="6204299"/>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4</a:t>
            </a:r>
            <a:endParaRPr lang="en-US" sz="1200" b="1">
              <a:solidFill>
                <a:srgbClr val="FF0000"/>
              </a:solidFill>
            </a:endParaRPr>
          </a:p>
        </p:txBody>
      </p:sp>
      <p:sp>
        <p:nvSpPr>
          <p:cNvPr id="49" name="Oval 48">
            <a:extLst>
              <a:ext uri="{FF2B5EF4-FFF2-40B4-BE49-F238E27FC236}">
                <a16:creationId xmlns:a16="http://schemas.microsoft.com/office/drawing/2014/main" id="{B3CCF1E4-79FD-4071-9FC2-10F31DA29D53}"/>
              </a:ext>
            </a:extLst>
          </p:cNvPr>
          <p:cNvSpPr/>
          <p:nvPr/>
        </p:nvSpPr>
        <p:spPr>
          <a:xfrm>
            <a:off x="1964146" y="5266209"/>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B12FF94-2ACE-4850-82E3-9FC42B9720EE}"/>
              </a:ext>
            </a:extLst>
          </p:cNvPr>
          <p:cNvSpPr/>
          <p:nvPr/>
        </p:nvSpPr>
        <p:spPr>
          <a:xfrm>
            <a:off x="987489" y="5877383"/>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E61DC643-5AB2-463F-BF63-85E7E7F34FC5}"/>
              </a:ext>
            </a:extLst>
          </p:cNvPr>
          <p:cNvSpPr/>
          <p:nvPr/>
        </p:nvSpPr>
        <p:spPr>
          <a:xfrm>
            <a:off x="4686187" y="3597796"/>
            <a:ext cx="651130" cy="6886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9266867"/>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0"/>
                                  </p:iterate>
                                  <p:childTnLst>
                                    <p:set>
                                      <p:cBhvr>
                                        <p:cTn id="10" dur="1" fill="hold">
                                          <p:stCondLst>
                                            <p:cond delay="0"/>
                                          </p:stCondLst>
                                        </p:cTn>
                                        <p:tgtEl>
                                          <p:spTgt spid="36"/>
                                        </p:tgtEl>
                                        <p:attrNameLst>
                                          <p:attrName>style.visibility</p:attrName>
                                        </p:attrNameLst>
                                      </p:cBhvr>
                                      <p:to>
                                        <p:strVal val="visible"/>
                                      </p:to>
                                    </p:set>
                                    <p:animEffect transition="in" filter="wipe(left)">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fltVal val="0"/>
                                          </p:val>
                                        </p:tav>
                                        <p:tav tm="100000">
                                          <p:val>
                                            <p:strVal val="#ppt_h"/>
                                          </p:val>
                                        </p:tav>
                                      </p:tavLst>
                                    </p:anim>
                                    <p:animEffect transition="in" filter="fade">
                                      <p:cBhvr>
                                        <p:cTn id="18" dur="1000"/>
                                        <p:tgtEl>
                                          <p:spTgt spid="9"/>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38"/>
                                        </p:tgtEl>
                                      </p:cBhvr>
                                    </p:animEffect>
                                    <p:set>
                                      <p:cBhvr>
                                        <p:cTn id="23" dur="1" fill="hold">
                                          <p:stCondLst>
                                            <p:cond delay="499"/>
                                          </p:stCondLst>
                                        </p:cTn>
                                        <p:tgtEl>
                                          <p:spTgt spid="3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up)">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up)">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up)">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up)">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left)">
                                      <p:cBhvr>
                                        <p:cTn id="57" dur="500"/>
                                        <p:tgtEl>
                                          <p:spTgt spid="29"/>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left)">
                                      <p:cBhvr>
                                        <p:cTn id="61" dur="500"/>
                                        <p:tgtEl>
                                          <p:spTgt spid="27"/>
                                        </p:tgtEl>
                                      </p:cBhvr>
                                    </p:animEffect>
                                  </p:childTnLst>
                                </p:cTn>
                              </p:par>
                            </p:childTnLst>
                          </p:cTn>
                        </p:par>
                        <p:par>
                          <p:cTn id="62" fill="hold">
                            <p:stCondLst>
                              <p:cond delay="1000"/>
                            </p:stCondLst>
                            <p:childTnLst>
                              <p:par>
                                <p:cTn id="63" presetID="22" presetClass="entr" presetSubtype="1" fill="hold" grpId="0" nodeType="after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up)">
                                      <p:cBhvr>
                                        <p:cTn id="65" dur="5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500"/>
                                        <p:tgtEl>
                                          <p:spTgt spid="41"/>
                                        </p:tgtEl>
                                      </p:cBhvr>
                                    </p:animEffect>
                                  </p:childTnLst>
                                </p:cTn>
                              </p:par>
                            </p:childTnLst>
                          </p:cTn>
                        </p:par>
                        <p:par>
                          <p:cTn id="71" fill="hold">
                            <p:stCondLst>
                              <p:cond delay="500"/>
                            </p:stCondLst>
                            <p:childTnLst>
                              <p:par>
                                <p:cTn id="72" presetID="22" presetClass="entr" presetSubtype="8" fill="hold" nodeType="after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wipe(left)">
                                      <p:cBhvr>
                                        <p:cTn id="74" dur="500"/>
                                        <p:tgtEl>
                                          <p:spTgt spid="4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grpId="0" nodeType="click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wipe(up)">
                                      <p:cBhvr>
                                        <p:cTn id="79" dur="500"/>
                                        <p:tgtEl>
                                          <p:spTgt spid="4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left)">
                                      <p:cBhvr>
                                        <p:cTn id="84" dur="500"/>
                                        <p:tgtEl>
                                          <p:spTgt spid="45"/>
                                        </p:tgtEl>
                                      </p:cBhvr>
                                    </p:animEffect>
                                  </p:childTnLst>
                                </p:cTn>
                              </p:par>
                            </p:childTnLst>
                          </p:cTn>
                        </p:par>
                        <p:par>
                          <p:cTn id="85" fill="hold">
                            <p:stCondLst>
                              <p:cond delay="500"/>
                            </p:stCondLst>
                            <p:childTnLst>
                              <p:par>
                                <p:cTn id="86" presetID="22" presetClass="entr" presetSubtype="8" fill="hold" nodeType="after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wipe(left)">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wipe(up)">
                                      <p:cBhvr>
                                        <p:cTn id="93" dur="500"/>
                                        <p:tgtEl>
                                          <p:spTgt spid="48"/>
                                        </p:tgtEl>
                                      </p:cBhvr>
                                    </p:animEffect>
                                  </p:childTnLst>
                                </p:cTn>
                              </p:par>
                            </p:childTnLst>
                          </p:cTn>
                        </p:par>
                      </p:childTnLst>
                    </p:cTn>
                  </p:par>
                  <p:par>
                    <p:cTn id="94" fill="hold">
                      <p:stCondLst>
                        <p:cond delay="indefinite"/>
                      </p:stCondLst>
                      <p:childTnLst>
                        <p:par>
                          <p:cTn id="95" fill="hold">
                            <p:stCondLst>
                              <p:cond delay="0"/>
                            </p:stCondLst>
                            <p:childTnLst>
                              <p:par>
                                <p:cTn id="96" presetID="21" presetClass="entr" presetSubtype="1" fill="hold" grpId="0" nodeType="click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wheel(1)">
                                      <p:cBhvr>
                                        <p:cTn id="98" dur="2000"/>
                                        <p:tgtEl>
                                          <p:spTgt spid="24"/>
                                        </p:tgtEl>
                                      </p:cBhvr>
                                    </p:animEffect>
                                  </p:childTnLst>
                                </p:cTn>
                              </p:par>
                            </p:childTnLst>
                          </p:cTn>
                        </p:par>
                      </p:childTnLst>
                    </p:cTn>
                  </p:par>
                  <p:par>
                    <p:cTn id="99" fill="hold">
                      <p:stCondLst>
                        <p:cond delay="indefinite"/>
                      </p:stCondLst>
                      <p:childTnLst>
                        <p:par>
                          <p:cTn id="100" fill="hold">
                            <p:stCondLst>
                              <p:cond delay="0"/>
                            </p:stCondLst>
                            <p:childTnLst>
                              <p:par>
                                <p:cTn id="101" presetID="21" presetClass="entr" presetSubtype="1" fill="hold" grpId="0" nodeType="clickEffect">
                                  <p:stCondLst>
                                    <p:cond delay="0"/>
                                  </p:stCondLst>
                                  <p:childTnLst>
                                    <p:set>
                                      <p:cBhvr>
                                        <p:cTn id="102" dur="1" fill="hold">
                                          <p:stCondLst>
                                            <p:cond delay="0"/>
                                          </p:stCondLst>
                                        </p:cTn>
                                        <p:tgtEl>
                                          <p:spTgt spid="49"/>
                                        </p:tgtEl>
                                        <p:attrNameLst>
                                          <p:attrName>style.visibility</p:attrName>
                                        </p:attrNameLst>
                                      </p:cBhvr>
                                      <p:to>
                                        <p:strVal val="visible"/>
                                      </p:to>
                                    </p:set>
                                    <p:animEffect transition="in" filter="wheel(1)">
                                      <p:cBhvr>
                                        <p:cTn id="103" dur="2000"/>
                                        <p:tgtEl>
                                          <p:spTgt spid="49"/>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50"/>
                                        </p:tgtEl>
                                        <p:attrNameLst>
                                          <p:attrName>style.visibility</p:attrName>
                                        </p:attrNameLst>
                                      </p:cBhvr>
                                      <p:to>
                                        <p:strVal val="visible"/>
                                      </p:to>
                                    </p:set>
                                    <p:animEffect transition="in" filter="wheel(1)">
                                      <p:cBhvr>
                                        <p:cTn id="108" dur="2000"/>
                                        <p:tgtEl>
                                          <p:spTgt spid="50"/>
                                        </p:tgtEl>
                                      </p:cBhvr>
                                    </p:animEffect>
                                  </p:childTnLst>
                                </p:cTn>
                              </p:par>
                            </p:childTnLst>
                          </p:cTn>
                        </p:par>
                      </p:childTnLst>
                    </p:cTn>
                  </p:par>
                  <p:par>
                    <p:cTn id="109" fill="hold">
                      <p:stCondLst>
                        <p:cond delay="indefinite"/>
                      </p:stCondLst>
                      <p:childTnLst>
                        <p:par>
                          <p:cTn id="110" fill="hold">
                            <p:stCondLst>
                              <p:cond delay="0"/>
                            </p:stCondLst>
                            <p:childTnLst>
                              <p:par>
                                <p:cTn id="111" presetID="23" presetClass="entr" presetSubtype="16" fill="hold" grpId="0" nodeType="clickEffect">
                                  <p:stCondLst>
                                    <p:cond delay="0"/>
                                  </p:stCondLst>
                                  <p:childTnLst>
                                    <p:set>
                                      <p:cBhvr>
                                        <p:cTn id="112" dur="1" fill="hold">
                                          <p:stCondLst>
                                            <p:cond delay="0"/>
                                          </p:stCondLst>
                                        </p:cTn>
                                        <p:tgtEl>
                                          <p:spTgt spid="18"/>
                                        </p:tgtEl>
                                        <p:attrNameLst>
                                          <p:attrName>style.visibility</p:attrName>
                                        </p:attrNameLst>
                                      </p:cBhvr>
                                      <p:to>
                                        <p:strVal val="visible"/>
                                      </p:to>
                                    </p:set>
                                    <p:anim calcmode="lin" valueType="num">
                                      <p:cBhvr>
                                        <p:cTn id="113" dur="500" fill="hold"/>
                                        <p:tgtEl>
                                          <p:spTgt spid="18"/>
                                        </p:tgtEl>
                                        <p:attrNameLst>
                                          <p:attrName>ppt_w</p:attrName>
                                        </p:attrNameLst>
                                      </p:cBhvr>
                                      <p:tavLst>
                                        <p:tav tm="0">
                                          <p:val>
                                            <p:fltVal val="0"/>
                                          </p:val>
                                        </p:tav>
                                        <p:tav tm="100000">
                                          <p:val>
                                            <p:strVal val="#ppt_w"/>
                                          </p:val>
                                        </p:tav>
                                      </p:tavLst>
                                    </p:anim>
                                    <p:anim calcmode="lin" valueType="num">
                                      <p:cBhvr>
                                        <p:cTn id="11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115" fill="hold">
                      <p:stCondLst>
                        <p:cond delay="indefinite"/>
                      </p:stCondLst>
                      <p:childTnLst>
                        <p:par>
                          <p:cTn id="116" fill="hold">
                            <p:stCondLst>
                              <p:cond delay="0"/>
                            </p:stCondLst>
                            <p:childTnLst>
                              <p:par>
                                <p:cTn id="117" presetID="21" presetClass="entr" presetSubtype="1"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Effect transition="in" filter="wheel(1)">
                                      <p:cBhvr>
                                        <p:cTn id="119" dur="2000"/>
                                        <p:tgtEl>
                                          <p:spTgt spid="51"/>
                                        </p:tgtEl>
                                      </p:cBhvr>
                                    </p:animEffect>
                                  </p:childTnLst>
                                </p:cTn>
                              </p:par>
                            </p:childTnLst>
                          </p:cTn>
                        </p:par>
                      </p:childTnLst>
                    </p:cTn>
                  </p:par>
                  <p:par>
                    <p:cTn id="120" fill="hold">
                      <p:stCondLst>
                        <p:cond delay="indefinite"/>
                      </p:stCondLst>
                      <p:childTnLst>
                        <p:par>
                          <p:cTn id="121" fill="hold">
                            <p:stCondLst>
                              <p:cond delay="0"/>
                            </p:stCondLst>
                            <p:childTnLst>
                              <p:par>
                                <p:cTn id="122" presetID="18" presetClass="entr" presetSubtype="12" fill="hold" grpId="0" nodeType="clickEffect">
                                  <p:stCondLst>
                                    <p:cond delay="0"/>
                                  </p:stCondLst>
                                  <p:childTnLst>
                                    <p:set>
                                      <p:cBhvr>
                                        <p:cTn id="123" dur="1" fill="hold">
                                          <p:stCondLst>
                                            <p:cond delay="0"/>
                                          </p:stCondLst>
                                        </p:cTn>
                                        <p:tgtEl>
                                          <p:spTgt spid="17"/>
                                        </p:tgtEl>
                                        <p:attrNameLst>
                                          <p:attrName>style.visibility</p:attrName>
                                        </p:attrNameLst>
                                      </p:cBhvr>
                                      <p:to>
                                        <p:strVal val="visible"/>
                                      </p:to>
                                    </p:set>
                                    <p:animEffect transition="in" filter="strips(downLeft)">
                                      <p:cBhvr>
                                        <p:cTn id="1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9" grpId="0"/>
      <p:bldP spid="17" grpId="0"/>
      <p:bldP spid="18" grpId="0"/>
      <p:bldP spid="22" grpId="0"/>
      <p:bldP spid="24" grpId="0" animBg="1"/>
      <p:bldP spid="26" grpId="0"/>
      <p:bldP spid="28" grpId="0"/>
      <p:bldP spid="38" grpId="0"/>
      <p:bldP spid="38" grpId="1"/>
      <p:bldP spid="39" grpId="0"/>
      <p:bldP spid="40" grpId="0"/>
      <p:bldP spid="44" grpId="0"/>
      <p:bldP spid="48" grpId="0"/>
      <p:bldP spid="49" grpId="0" animBg="1"/>
      <p:bldP spid="50" grpId="0" animBg="1"/>
      <p:bldP spid="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5E1CA78-C29F-441E-83AB-D5EC1EA6A14D}"/>
              </a:ext>
            </a:extLst>
          </p:cNvPr>
          <p:cNvGraphicFramePr>
            <a:graphicFrameLocks noGrp="1"/>
          </p:cNvGraphicFramePr>
          <p:nvPr/>
        </p:nvGraphicFramePr>
        <p:xfrm>
          <a:off x="142875" y="1232442"/>
          <a:ext cx="11906250" cy="5625558"/>
        </p:xfrm>
        <a:graphic>
          <a:graphicData uri="http://schemas.openxmlformats.org/drawingml/2006/table">
            <a:tbl>
              <a:tblPr firstRow="1" bandRow="1">
                <a:tableStyleId>{912C8C85-51F0-491E-9774-3900AFEF0FD7}</a:tableStyleId>
              </a:tblPr>
              <a:tblGrid>
                <a:gridCol w="7610475">
                  <a:extLst>
                    <a:ext uri="{9D8B030D-6E8A-4147-A177-3AD203B41FA5}">
                      <a16:colId xmlns:a16="http://schemas.microsoft.com/office/drawing/2014/main" val="3994035088"/>
                    </a:ext>
                  </a:extLst>
                </a:gridCol>
                <a:gridCol w="4295775">
                  <a:extLst>
                    <a:ext uri="{9D8B030D-6E8A-4147-A177-3AD203B41FA5}">
                      <a16:colId xmlns:a16="http://schemas.microsoft.com/office/drawing/2014/main" val="1754595764"/>
                    </a:ext>
                  </a:extLst>
                </a:gridCol>
              </a:tblGrid>
              <a:tr h="7533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0710454"/>
                  </a:ext>
                </a:extLst>
              </a:tr>
              <a:tr h="48721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9403347"/>
                  </a:ext>
                </a:extLst>
              </a:tr>
            </a:tbl>
          </a:graphicData>
        </a:graphic>
      </p:graphicFrame>
      <p:sp>
        <p:nvSpPr>
          <p:cNvPr id="33" name="Rectangle 19">
            <a:extLst>
              <a:ext uri="{FF2B5EF4-FFF2-40B4-BE49-F238E27FC236}">
                <a16:creationId xmlns:a16="http://schemas.microsoft.com/office/drawing/2014/main" id="{AE183AFB-FE3E-440E-AF90-440D062B8240}"/>
              </a:ext>
            </a:extLst>
          </p:cNvPr>
          <p:cNvSpPr>
            <a:spLocks noChangeArrowheads="1"/>
          </p:cNvSpPr>
          <p:nvPr/>
        </p:nvSpPr>
        <p:spPr bwMode="auto">
          <a:xfrm>
            <a:off x="243942" y="2535488"/>
            <a:ext cx="7399698" cy="324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None/>
            </a:pPr>
            <a:r>
              <a:rPr lang="en-US" altLang="vi-VN" sz="2800">
                <a:noFill/>
                <a:latin typeface="Times New Roman" panose="02020603050405020304" pitchFamily="18" charset="0"/>
              </a:rPr>
              <a:t>b) Anh bắt lấy thỏi thép hồng như bắt lấy một con cá sống. Dưới những nhát búa hăm hở của anh, con cá lửa ấy vùng vẫy, quằn quại, giãy lên đành đạch. </a:t>
            </a:r>
            <a:r>
              <a:rPr lang="en-US" altLang="vi-VN" sz="2800">
                <a:solidFill>
                  <a:srgbClr val="331B3D"/>
                </a:solidFill>
                <a:latin typeface="Times New Roman" panose="02020603050405020304" pitchFamily="18" charset="0"/>
              </a:rPr>
              <a:t>Nó nghiến răng ken két  , nó cưỡng lại anh , nó không chịu khuất phục.  </a:t>
            </a:r>
          </a:p>
        </p:txBody>
      </p:sp>
      <p:sp>
        <p:nvSpPr>
          <p:cNvPr id="34" name="Rectangle 19">
            <a:extLst>
              <a:ext uri="{FF2B5EF4-FFF2-40B4-BE49-F238E27FC236}">
                <a16:creationId xmlns:a16="http://schemas.microsoft.com/office/drawing/2014/main" id="{403D0D01-BF8F-4183-BDA0-991C5D7E53EA}"/>
              </a:ext>
            </a:extLst>
          </p:cNvPr>
          <p:cNvSpPr>
            <a:spLocks noChangeArrowheads="1"/>
          </p:cNvSpPr>
          <p:nvPr/>
        </p:nvSpPr>
        <p:spPr bwMode="auto">
          <a:xfrm>
            <a:off x="243942" y="2535488"/>
            <a:ext cx="7399698" cy="2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None/>
            </a:pPr>
            <a:r>
              <a:rPr lang="en-US" altLang="vi-VN" sz="2800">
                <a:solidFill>
                  <a:srgbClr val="331B3D"/>
                </a:solidFill>
                <a:latin typeface="Times New Roman" panose="02020603050405020304" pitchFamily="18" charset="0"/>
              </a:rPr>
              <a:t>b) Anh bắt lấy thỏi thép hồng như bắt lấy một con cá sống. Dưới những nhát búa hăm hở của anh, con cá lửa ấy vùng vẫy, quằn quại, giãy lên đành đạch. </a:t>
            </a:r>
            <a:r>
              <a:rPr lang="en-US" altLang="vi-VN" sz="2800">
                <a:noFill/>
                <a:latin typeface="Times New Roman" panose="02020603050405020304" pitchFamily="18" charset="0"/>
              </a:rPr>
              <a:t>Nó nghiến răng ken két  , nó cưỡng lại anh, </a:t>
            </a:r>
          </a:p>
        </p:txBody>
      </p:sp>
      <p:sp>
        <p:nvSpPr>
          <p:cNvPr id="19" name="Title 1">
            <a:extLst>
              <a:ext uri="{FF2B5EF4-FFF2-40B4-BE49-F238E27FC236}">
                <a16:creationId xmlns:a16="http://schemas.microsoft.com/office/drawing/2014/main" id="{0E107635-EDA4-4FA3-8B09-DDD778917AE3}"/>
              </a:ext>
            </a:extLst>
          </p:cNvPr>
          <p:cNvSpPr txBox="1">
            <a:spLocks noChangeArrowheads="1"/>
          </p:cNvSpPr>
          <p:nvPr/>
        </p:nvSpPr>
        <p:spPr>
          <a:xfrm>
            <a:off x="952500" y="118714"/>
            <a:ext cx="10610850" cy="1129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b="1">
                <a:solidFill>
                  <a:srgbClr val="F95D07"/>
                </a:solidFill>
                <a:latin typeface="Times New Roman" panose="02020603050405020304" pitchFamily="18" charset="0"/>
                <a:cs typeface="Times New Roman" panose="02020603050405020304" pitchFamily="18" charset="0"/>
              </a:rPr>
              <a:t>1. Trong những câu dưới đây, câu nào là câu ghép? Các vế câu ghép được nối với nhau bằng cách nào? </a:t>
            </a:r>
          </a:p>
        </p:txBody>
      </p:sp>
      <p:cxnSp>
        <p:nvCxnSpPr>
          <p:cNvPr id="20" name="Straight Connector 19">
            <a:extLst>
              <a:ext uri="{FF2B5EF4-FFF2-40B4-BE49-F238E27FC236}">
                <a16:creationId xmlns:a16="http://schemas.microsoft.com/office/drawing/2014/main" id="{BB3B3F38-7BF2-4268-9DA3-B110F777CDD2}"/>
              </a:ext>
            </a:extLst>
          </p:cNvPr>
          <p:cNvCxnSpPr>
            <a:cxnSpLocks noChangeShapeType="1"/>
          </p:cNvCxnSpPr>
          <p:nvPr/>
        </p:nvCxnSpPr>
        <p:spPr bwMode="auto">
          <a:xfrm>
            <a:off x="7239000" y="594964"/>
            <a:ext cx="1447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0DC3BB66-B097-40F1-B7C9-3B83E7C5C620}"/>
              </a:ext>
            </a:extLst>
          </p:cNvPr>
          <p:cNvCxnSpPr>
            <a:cxnSpLocks noChangeShapeType="1"/>
          </p:cNvCxnSpPr>
          <p:nvPr/>
        </p:nvCxnSpPr>
        <p:spPr bwMode="auto">
          <a:xfrm>
            <a:off x="1219200" y="1166464"/>
            <a:ext cx="950595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B4D36A5D-7E1E-4480-A01D-D665B7365404}"/>
              </a:ext>
            </a:extLst>
          </p:cNvPr>
          <p:cNvCxnSpPr>
            <a:cxnSpLocks noChangeShapeType="1"/>
          </p:cNvCxnSpPr>
          <p:nvPr/>
        </p:nvCxnSpPr>
        <p:spPr bwMode="auto">
          <a:xfrm>
            <a:off x="9326563" y="641892"/>
            <a:ext cx="1828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9" name="Rectangle 11">
            <a:extLst>
              <a:ext uri="{FF2B5EF4-FFF2-40B4-BE49-F238E27FC236}">
                <a16:creationId xmlns:a16="http://schemas.microsoft.com/office/drawing/2014/main" id="{6C2EBCC5-2BB9-4166-BDDB-6BCC2E9DEC10}"/>
              </a:ext>
            </a:extLst>
          </p:cNvPr>
          <p:cNvSpPr>
            <a:spLocks noChangeArrowheads="1"/>
          </p:cNvSpPr>
          <p:nvPr/>
        </p:nvSpPr>
        <p:spPr bwMode="auto">
          <a:xfrm>
            <a:off x="618621" y="2022405"/>
            <a:ext cx="53126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a:solidFill>
                  <a:srgbClr val="FF3300"/>
                </a:solidFill>
                <a:latin typeface="Times New Roman" panose="02020603050405020304" pitchFamily="18" charset="0"/>
              </a:rPr>
              <a:t>Đoạn b có 1 câu ghép, với 3 vế câu:</a:t>
            </a:r>
          </a:p>
        </p:txBody>
      </p:sp>
      <p:sp>
        <p:nvSpPr>
          <p:cNvPr id="11" name="Rectangle 13">
            <a:extLst>
              <a:ext uri="{FF2B5EF4-FFF2-40B4-BE49-F238E27FC236}">
                <a16:creationId xmlns:a16="http://schemas.microsoft.com/office/drawing/2014/main" id="{2DD1A777-84D1-4DDD-A918-558ADDC98E61}"/>
              </a:ext>
            </a:extLst>
          </p:cNvPr>
          <p:cNvSpPr>
            <a:spLocks noChangeArrowheads="1"/>
          </p:cNvSpPr>
          <p:nvPr/>
        </p:nvSpPr>
        <p:spPr bwMode="auto">
          <a:xfrm>
            <a:off x="952500" y="1329996"/>
            <a:ext cx="5167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 câu ghép và vế câu</a:t>
            </a:r>
          </a:p>
        </p:txBody>
      </p:sp>
      <p:sp>
        <p:nvSpPr>
          <p:cNvPr id="12" name="Rectangle 16">
            <a:extLst>
              <a:ext uri="{FF2B5EF4-FFF2-40B4-BE49-F238E27FC236}">
                <a16:creationId xmlns:a16="http://schemas.microsoft.com/office/drawing/2014/main" id="{7E2F54D3-1CC4-4ED2-B29A-458D609023C1}"/>
              </a:ext>
            </a:extLst>
          </p:cNvPr>
          <p:cNvSpPr>
            <a:spLocks noChangeArrowheads="1"/>
          </p:cNvSpPr>
          <p:nvPr/>
        </p:nvSpPr>
        <p:spPr bwMode="auto">
          <a:xfrm>
            <a:off x="7666398" y="1329996"/>
            <a:ext cx="40684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Cách nối các vế câu</a:t>
            </a:r>
          </a:p>
        </p:txBody>
      </p:sp>
      <p:sp>
        <p:nvSpPr>
          <p:cNvPr id="18" name="Rectangle 17">
            <a:extLst>
              <a:ext uri="{FF2B5EF4-FFF2-40B4-BE49-F238E27FC236}">
                <a16:creationId xmlns:a16="http://schemas.microsoft.com/office/drawing/2014/main" id="{7D759A20-2CDC-4D68-81DF-7DF60A34196B}"/>
              </a:ext>
            </a:extLst>
          </p:cNvPr>
          <p:cNvSpPr>
            <a:spLocks noChangeArrowheads="1"/>
          </p:cNvSpPr>
          <p:nvPr/>
        </p:nvSpPr>
        <p:spPr bwMode="auto">
          <a:xfrm>
            <a:off x="8088793" y="2891340"/>
            <a:ext cx="3600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None/>
            </a:pPr>
            <a:r>
              <a:rPr lang="en-US" altLang="vi-VN" sz="2800">
                <a:solidFill>
                  <a:srgbClr val="F95D07"/>
                </a:solidFill>
                <a:latin typeface="Times New Roman" panose="02020603050405020304" pitchFamily="18" charset="0"/>
              </a:rPr>
              <a:t>3 vế câu nối trực tiếp với nhau, giữa các vế câu có </a:t>
            </a:r>
            <a:r>
              <a:rPr lang="en-US" altLang="vi-VN" sz="2800" u="sng">
                <a:solidFill>
                  <a:srgbClr val="F95D07"/>
                </a:solidFill>
                <a:latin typeface="Times New Roman" panose="02020603050405020304" pitchFamily="18" charset="0"/>
              </a:rPr>
              <a:t>dấu phẩy</a:t>
            </a:r>
            <a:r>
              <a:rPr lang="en-US" altLang="vi-VN" sz="2800">
                <a:solidFill>
                  <a:srgbClr val="F95D07"/>
                </a:solidFill>
                <a:latin typeface="Times New Roman" panose="02020603050405020304" pitchFamily="18" charset="0"/>
              </a:rPr>
              <a:t>. </a:t>
            </a:r>
          </a:p>
        </p:txBody>
      </p:sp>
      <p:sp>
        <p:nvSpPr>
          <p:cNvPr id="22" name="TextBox 21">
            <a:extLst>
              <a:ext uri="{FF2B5EF4-FFF2-40B4-BE49-F238E27FC236}">
                <a16:creationId xmlns:a16="http://schemas.microsoft.com/office/drawing/2014/main" id="{C5A96F9E-22FE-49CD-9719-34F0AF4B9BED}"/>
              </a:ext>
            </a:extLst>
          </p:cNvPr>
          <p:cNvSpPr txBox="1"/>
          <p:nvPr/>
        </p:nvSpPr>
        <p:spPr>
          <a:xfrm>
            <a:off x="4490790" y="4341300"/>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24" name="Oval 23">
            <a:extLst>
              <a:ext uri="{FF2B5EF4-FFF2-40B4-BE49-F238E27FC236}">
                <a16:creationId xmlns:a16="http://schemas.microsoft.com/office/drawing/2014/main" id="{335C2017-BD56-4244-9217-FB47E57B3B35}"/>
              </a:ext>
            </a:extLst>
          </p:cNvPr>
          <p:cNvSpPr/>
          <p:nvPr/>
        </p:nvSpPr>
        <p:spPr>
          <a:xfrm>
            <a:off x="4705833" y="4831796"/>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6FA10C11-DF56-498E-BB3B-4C81E9CE9A65}"/>
              </a:ext>
            </a:extLst>
          </p:cNvPr>
          <p:cNvCxnSpPr>
            <a:cxnSpLocks/>
          </p:cNvCxnSpPr>
          <p:nvPr/>
        </p:nvCxnSpPr>
        <p:spPr>
          <a:xfrm>
            <a:off x="1221517" y="5060551"/>
            <a:ext cx="33273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C52A679-77F0-43F6-9C4B-3DF84B4CBD9A}"/>
              </a:ext>
            </a:extLst>
          </p:cNvPr>
          <p:cNvSpPr txBox="1"/>
          <p:nvPr/>
        </p:nvSpPr>
        <p:spPr>
          <a:xfrm>
            <a:off x="1221517" y="5070529"/>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1</a:t>
            </a:r>
            <a:endParaRPr lang="en-US" sz="1200" b="1">
              <a:solidFill>
                <a:srgbClr val="FF0000"/>
              </a:solidFill>
            </a:endParaRPr>
          </a:p>
        </p:txBody>
      </p:sp>
      <p:sp>
        <p:nvSpPr>
          <p:cNvPr id="28" name="TextBox 27">
            <a:extLst>
              <a:ext uri="{FF2B5EF4-FFF2-40B4-BE49-F238E27FC236}">
                <a16:creationId xmlns:a16="http://schemas.microsoft.com/office/drawing/2014/main" id="{DCD923FE-37B5-401A-B533-517033F08BA6}"/>
              </a:ext>
            </a:extLst>
          </p:cNvPr>
          <p:cNvSpPr txBox="1"/>
          <p:nvPr/>
        </p:nvSpPr>
        <p:spPr>
          <a:xfrm>
            <a:off x="5482366" y="5127894"/>
            <a:ext cx="722490"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2</a:t>
            </a:r>
            <a:endParaRPr lang="en-US" sz="1200" b="1">
              <a:solidFill>
                <a:srgbClr val="FF0000"/>
              </a:solidFill>
            </a:endParaRPr>
          </a:p>
        </p:txBody>
      </p:sp>
      <p:cxnSp>
        <p:nvCxnSpPr>
          <p:cNvPr id="29" name="Straight Connector 28">
            <a:extLst>
              <a:ext uri="{FF2B5EF4-FFF2-40B4-BE49-F238E27FC236}">
                <a16:creationId xmlns:a16="http://schemas.microsoft.com/office/drawing/2014/main" id="{962095E5-2561-433D-BA5B-D227512D0968}"/>
              </a:ext>
            </a:extLst>
          </p:cNvPr>
          <p:cNvCxnSpPr>
            <a:cxnSpLocks/>
          </p:cNvCxnSpPr>
          <p:nvPr/>
        </p:nvCxnSpPr>
        <p:spPr>
          <a:xfrm>
            <a:off x="4939561" y="5077498"/>
            <a:ext cx="22994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15F0A23-E0D2-42B5-BB7C-BB005AD1035F}"/>
              </a:ext>
            </a:extLst>
          </p:cNvPr>
          <p:cNvSpPr txBox="1"/>
          <p:nvPr/>
        </p:nvSpPr>
        <p:spPr>
          <a:xfrm>
            <a:off x="7241000" y="4345303"/>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cxnSp>
        <p:nvCxnSpPr>
          <p:cNvPr id="41" name="Straight Connector 40">
            <a:extLst>
              <a:ext uri="{FF2B5EF4-FFF2-40B4-BE49-F238E27FC236}">
                <a16:creationId xmlns:a16="http://schemas.microsoft.com/office/drawing/2014/main" id="{AD733E13-4DF8-40B9-B524-B0A654149ECA}"/>
              </a:ext>
            </a:extLst>
          </p:cNvPr>
          <p:cNvCxnSpPr>
            <a:cxnSpLocks/>
          </p:cNvCxnSpPr>
          <p:nvPr/>
        </p:nvCxnSpPr>
        <p:spPr>
          <a:xfrm>
            <a:off x="262545" y="5738476"/>
            <a:ext cx="38159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282C327-9BDB-4DF9-8762-BBE817C5D8E1}"/>
              </a:ext>
            </a:extLst>
          </p:cNvPr>
          <p:cNvSpPr txBox="1"/>
          <p:nvPr/>
        </p:nvSpPr>
        <p:spPr>
          <a:xfrm>
            <a:off x="1382718" y="5797117"/>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3</a:t>
            </a:r>
            <a:endParaRPr lang="en-US" sz="1200" b="1">
              <a:solidFill>
                <a:srgbClr val="FF0000"/>
              </a:solidFill>
            </a:endParaRPr>
          </a:p>
        </p:txBody>
      </p:sp>
      <p:sp>
        <p:nvSpPr>
          <p:cNvPr id="49" name="Oval 48">
            <a:extLst>
              <a:ext uri="{FF2B5EF4-FFF2-40B4-BE49-F238E27FC236}">
                <a16:creationId xmlns:a16="http://schemas.microsoft.com/office/drawing/2014/main" id="{B3CCF1E4-79FD-4071-9FC2-10F31DA29D53}"/>
              </a:ext>
            </a:extLst>
          </p:cNvPr>
          <p:cNvSpPr/>
          <p:nvPr/>
        </p:nvSpPr>
        <p:spPr>
          <a:xfrm>
            <a:off x="7416584" y="4804856"/>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595803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barn(inVertical)">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fltVal val="0"/>
                                          </p:val>
                                        </p:tav>
                                        <p:tav tm="100000">
                                          <p:val>
                                            <p:strVal val="#ppt_h"/>
                                          </p:val>
                                        </p:tav>
                                      </p:tavLst>
                                    </p:anim>
                                    <p:animEffect transition="in" filter="fade">
                                      <p:cBhvr>
                                        <p:cTn id="18" dur="1000"/>
                                        <p:tgtEl>
                                          <p:spTgt spid="9"/>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34"/>
                                        </p:tgtEl>
                                      </p:cBhvr>
                                    </p:animEffect>
                                    <p:set>
                                      <p:cBhvr>
                                        <p:cTn id="23" dur="1" fill="hold">
                                          <p:stCondLst>
                                            <p:cond delay="499"/>
                                          </p:stCondLst>
                                        </p:cTn>
                                        <p:tgtEl>
                                          <p:spTgt spid="3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up)">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up)">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par>
                          <p:cTn id="49" fill="hold">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up)">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left)">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up)">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heel(1)">
                                      <p:cBhvr>
                                        <p:cTn id="67" dur="20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heel(1)">
                                      <p:cBhvr>
                                        <p:cTn id="72" dur="20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p:cTn id="77" dur="500" fill="hold"/>
                                        <p:tgtEl>
                                          <p:spTgt spid="18"/>
                                        </p:tgtEl>
                                        <p:attrNameLst>
                                          <p:attrName>ppt_w</p:attrName>
                                        </p:attrNameLst>
                                      </p:cBhvr>
                                      <p:tavLst>
                                        <p:tav tm="0">
                                          <p:val>
                                            <p:fltVal val="0"/>
                                          </p:val>
                                        </p:tav>
                                        <p:tav tm="100000">
                                          <p:val>
                                            <p:strVal val="#ppt_w"/>
                                          </p:val>
                                        </p:tav>
                                      </p:tavLst>
                                    </p:anim>
                                    <p:anim calcmode="lin" valueType="num">
                                      <p:cBhvr>
                                        <p:cTn id="78"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4" grpId="1"/>
      <p:bldP spid="9" grpId="0"/>
      <p:bldP spid="18" grpId="0"/>
      <p:bldP spid="22" grpId="0"/>
      <p:bldP spid="24" grpId="0" animBg="1"/>
      <p:bldP spid="26" grpId="0"/>
      <p:bldP spid="28" grpId="0"/>
      <p:bldP spid="39" grpId="0"/>
      <p:bldP spid="44" grpId="0"/>
      <p:bldP spid="4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5E1CA78-C29F-441E-83AB-D5EC1EA6A14D}"/>
              </a:ext>
            </a:extLst>
          </p:cNvPr>
          <p:cNvGraphicFramePr>
            <a:graphicFrameLocks noGrp="1"/>
          </p:cNvGraphicFramePr>
          <p:nvPr/>
        </p:nvGraphicFramePr>
        <p:xfrm>
          <a:off x="142875" y="1232442"/>
          <a:ext cx="11906250" cy="5625558"/>
        </p:xfrm>
        <a:graphic>
          <a:graphicData uri="http://schemas.openxmlformats.org/drawingml/2006/table">
            <a:tbl>
              <a:tblPr firstRow="1" bandRow="1">
                <a:tableStyleId>{912C8C85-51F0-491E-9774-3900AFEF0FD7}</a:tableStyleId>
              </a:tblPr>
              <a:tblGrid>
                <a:gridCol w="7610475">
                  <a:extLst>
                    <a:ext uri="{9D8B030D-6E8A-4147-A177-3AD203B41FA5}">
                      <a16:colId xmlns:a16="http://schemas.microsoft.com/office/drawing/2014/main" val="3994035088"/>
                    </a:ext>
                  </a:extLst>
                </a:gridCol>
                <a:gridCol w="4295775">
                  <a:extLst>
                    <a:ext uri="{9D8B030D-6E8A-4147-A177-3AD203B41FA5}">
                      <a16:colId xmlns:a16="http://schemas.microsoft.com/office/drawing/2014/main" val="1754595764"/>
                    </a:ext>
                  </a:extLst>
                </a:gridCol>
              </a:tblGrid>
              <a:tr h="7533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0710454"/>
                  </a:ext>
                </a:extLst>
              </a:tr>
              <a:tr h="487217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9403347"/>
                  </a:ext>
                </a:extLst>
              </a:tr>
            </a:tbl>
          </a:graphicData>
        </a:graphic>
      </p:graphicFrame>
      <p:sp>
        <p:nvSpPr>
          <p:cNvPr id="33" name="Rectangle 13">
            <a:extLst>
              <a:ext uri="{FF2B5EF4-FFF2-40B4-BE49-F238E27FC236}">
                <a16:creationId xmlns:a16="http://schemas.microsoft.com/office/drawing/2014/main" id="{59A75745-6F75-4447-A11D-FF2E40BB935B}"/>
              </a:ext>
            </a:extLst>
          </p:cNvPr>
          <p:cNvSpPr>
            <a:spLocks noChangeArrowheads="1"/>
          </p:cNvSpPr>
          <p:nvPr/>
        </p:nvSpPr>
        <p:spPr bwMode="auto">
          <a:xfrm>
            <a:off x="200025" y="2430617"/>
            <a:ext cx="7466373" cy="389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None/>
            </a:pPr>
            <a:r>
              <a:rPr lang="en-US" altLang="vi-VN" sz="2800">
                <a:solidFill>
                  <a:srgbClr val="331B3D"/>
                </a:solidFill>
                <a:latin typeface="Times New Roman" panose="02020603050405020304" pitchFamily="18" charset="0"/>
              </a:rPr>
              <a:t>c)  Tôi ngắt một chiếc lá sòi đỏ thắm thả xuống dòng  nước. Một chú nhái bén tí xíu như đã phục sẵn từ bao giờ nhảy phóc lên ngồi chễm chệ  trên đó. </a:t>
            </a:r>
            <a:r>
              <a:rPr lang="en-US" altLang="vi-VN" sz="2800">
                <a:noFill/>
                <a:latin typeface="Times New Roman" panose="02020603050405020304" pitchFamily="18" charset="0"/>
              </a:rPr>
              <a:t>Chiếc lá thoáng tròng trành, chú nhái bén loay hoay cố giữ thăng bằng rồi chiếc thuyền đỏ thắm lặng lẽ xuôi dòng . </a:t>
            </a:r>
            <a:endParaRPr lang="en-US" altLang="vi-VN" sz="2800" b="1">
              <a:noFill/>
              <a:latin typeface="Times New Roman" panose="02020603050405020304" pitchFamily="18" charset="0"/>
            </a:endParaRPr>
          </a:p>
        </p:txBody>
      </p:sp>
      <p:sp>
        <p:nvSpPr>
          <p:cNvPr id="34" name="Rectangle 13">
            <a:extLst>
              <a:ext uri="{FF2B5EF4-FFF2-40B4-BE49-F238E27FC236}">
                <a16:creationId xmlns:a16="http://schemas.microsoft.com/office/drawing/2014/main" id="{14986148-2608-4384-9A7B-D32A0E5C7427}"/>
              </a:ext>
            </a:extLst>
          </p:cNvPr>
          <p:cNvSpPr>
            <a:spLocks noChangeArrowheads="1"/>
          </p:cNvSpPr>
          <p:nvPr/>
        </p:nvSpPr>
        <p:spPr bwMode="auto">
          <a:xfrm>
            <a:off x="200025" y="2430617"/>
            <a:ext cx="7466373" cy="389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50000"/>
              </a:lnSpc>
              <a:spcBef>
                <a:spcPct val="0"/>
              </a:spcBef>
              <a:buNone/>
            </a:pPr>
            <a:r>
              <a:rPr lang="en-US" altLang="vi-VN" sz="2800">
                <a:noFill/>
                <a:latin typeface="Times New Roman" panose="02020603050405020304" pitchFamily="18" charset="0"/>
              </a:rPr>
              <a:t>c)  Tôi ngắt một chiếc lá sòi đỏ thắm thả xuống dòng  nước. Một chú nhái bén tí xíu như đã phục sẵn từ bao giờ nhảy phóc lên ngồi chễm chệ  trên đó.</a:t>
            </a:r>
            <a:r>
              <a:rPr lang="en-US" altLang="vi-VN" sz="2800">
                <a:solidFill>
                  <a:srgbClr val="331B3D"/>
                </a:solidFill>
                <a:latin typeface="Times New Roman" panose="02020603050405020304" pitchFamily="18" charset="0"/>
              </a:rPr>
              <a:t> Chiếc lá thoáng tròng trành , chú nhái bén loay hoay cố giữ thăng bằng  rồi chiếc thuyền đỏ thắm lặng lẽ xuôi dòng . </a:t>
            </a:r>
            <a:endParaRPr lang="en-US" altLang="vi-VN" sz="2800" b="1">
              <a:solidFill>
                <a:srgbClr val="331B3D"/>
              </a:solidFill>
              <a:latin typeface="Times New Roman" panose="02020603050405020304" pitchFamily="18" charset="0"/>
            </a:endParaRPr>
          </a:p>
        </p:txBody>
      </p:sp>
      <p:sp>
        <p:nvSpPr>
          <p:cNvPr id="19" name="Title 1">
            <a:extLst>
              <a:ext uri="{FF2B5EF4-FFF2-40B4-BE49-F238E27FC236}">
                <a16:creationId xmlns:a16="http://schemas.microsoft.com/office/drawing/2014/main" id="{0E107635-EDA4-4FA3-8B09-DDD778917AE3}"/>
              </a:ext>
            </a:extLst>
          </p:cNvPr>
          <p:cNvSpPr txBox="1">
            <a:spLocks noChangeArrowheads="1"/>
          </p:cNvSpPr>
          <p:nvPr/>
        </p:nvSpPr>
        <p:spPr>
          <a:xfrm>
            <a:off x="952500" y="118714"/>
            <a:ext cx="10610850" cy="11299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b="1">
                <a:solidFill>
                  <a:srgbClr val="F95D07"/>
                </a:solidFill>
                <a:latin typeface="Times New Roman" panose="02020603050405020304" pitchFamily="18" charset="0"/>
                <a:cs typeface="Times New Roman" panose="02020603050405020304" pitchFamily="18" charset="0"/>
              </a:rPr>
              <a:t>1. Trong những câu dưới đây, câu nào là câu ghép? Các vế câu ghép được nối với nhau bằng cách nào? </a:t>
            </a:r>
          </a:p>
        </p:txBody>
      </p:sp>
      <p:cxnSp>
        <p:nvCxnSpPr>
          <p:cNvPr id="20" name="Straight Connector 19">
            <a:extLst>
              <a:ext uri="{FF2B5EF4-FFF2-40B4-BE49-F238E27FC236}">
                <a16:creationId xmlns:a16="http://schemas.microsoft.com/office/drawing/2014/main" id="{BB3B3F38-7BF2-4268-9DA3-B110F777CDD2}"/>
              </a:ext>
            </a:extLst>
          </p:cNvPr>
          <p:cNvCxnSpPr>
            <a:cxnSpLocks noChangeShapeType="1"/>
          </p:cNvCxnSpPr>
          <p:nvPr/>
        </p:nvCxnSpPr>
        <p:spPr bwMode="auto">
          <a:xfrm>
            <a:off x="7239000" y="594964"/>
            <a:ext cx="1447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0DC3BB66-B097-40F1-B7C9-3B83E7C5C620}"/>
              </a:ext>
            </a:extLst>
          </p:cNvPr>
          <p:cNvCxnSpPr>
            <a:cxnSpLocks noChangeShapeType="1"/>
          </p:cNvCxnSpPr>
          <p:nvPr/>
        </p:nvCxnSpPr>
        <p:spPr bwMode="auto">
          <a:xfrm>
            <a:off x="1219200" y="1166464"/>
            <a:ext cx="950595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B4D36A5D-7E1E-4480-A01D-D665B7365404}"/>
              </a:ext>
            </a:extLst>
          </p:cNvPr>
          <p:cNvCxnSpPr>
            <a:cxnSpLocks noChangeShapeType="1"/>
          </p:cNvCxnSpPr>
          <p:nvPr/>
        </p:nvCxnSpPr>
        <p:spPr bwMode="auto">
          <a:xfrm>
            <a:off x="9326563" y="641892"/>
            <a:ext cx="1828800"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9" name="Rectangle 11">
            <a:extLst>
              <a:ext uri="{FF2B5EF4-FFF2-40B4-BE49-F238E27FC236}">
                <a16:creationId xmlns:a16="http://schemas.microsoft.com/office/drawing/2014/main" id="{6C2EBCC5-2BB9-4166-BDDB-6BCC2E9DEC10}"/>
              </a:ext>
            </a:extLst>
          </p:cNvPr>
          <p:cNvSpPr>
            <a:spLocks noChangeArrowheads="1"/>
          </p:cNvSpPr>
          <p:nvPr/>
        </p:nvSpPr>
        <p:spPr bwMode="auto">
          <a:xfrm>
            <a:off x="618621" y="2022405"/>
            <a:ext cx="53126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a:solidFill>
                  <a:srgbClr val="FF3300"/>
                </a:solidFill>
                <a:latin typeface="Times New Roman" panose="02020603050405020304" pitchFamily="18" charset="0"/>
              </a:rPr>
              <a:t>Đoạn c có 1 câu ghép, với 3 vế câu:</a:t>
            </a:r>
          </a:p>
        </p:txBody>
      </p:sp>
      <p:sp>
        <p:nvSpPr>
          <p:cNvPr id="11" name="Rectangle 13">
            <a:extLst>
              <a:ext uri="{FF2B5EF4-FFF2-40B4-BE49-F238E27FC236}">
                <a16:creationId xmlns:a16="http://schemas.microsoft.com/office/drawing/2014/main" id="{2DD1A777-84D1-4DDD-A918-558ADDC98E61}"/>
              </a:ext>
            </a:extLst>
          </p:cNvPr>
          <p:cNvSpPr>
            <a:spLocks noChangeArrowheads="1"/>
          </p:cNvSpPr>
          <p:nvPr/>
        </p:nvSpPr>
        <p:spPr bwMode="auto">
          <a:xfrm>
            <a:off x="952500" y="1329996"/>
            <a:ext cx="5167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 câu ghép và vế câu</a:t>
            </a:r>
          </a:p>
        </p:txBody>
      </p:sp>
      <p:sp>
        <p:nvSpPr>
          <p:cNvPr id="12" name="Rectangle 16">
            <a:extLst>
              <a:ext uri="{FF2B5EF4-FFF2-40B4-BE49-F238E27FC236}">
                <a16:creationId xmlns:a16="http://schemas.microsoft.com/office/drawing/2014/main" id="{7E2F54D3-1CC4-4ED2-B29A-458D609023C1}"/>
              </a:ext>
            </a:extLst>
          </p:cNvPr>
          <p:cNvSpPr>
            <a:spLocks noChangeArrowheads="1"/>
          </p:cNvSpPr>
          <p:nvPr/>
        </p:nvSpPr>
        <p:spPr bwMode="auto">
          <a:xfrm>
            <a:off x="7666398" y="1329996"/>
            <a:ext cx="40684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b="1">
                <a:solidFill>
                  <a:srgbClr val="FFFF00"/>
                </a:solidFill>
                <a:latin typeface="Times New Roman" panose="02020603050405020304" pitchFamily="18" charset="0"/>
              </a:rPr>
              <a:t>Cách nối các vế câu</a:t>
            </a:r>
          </a:p>
        </p:txBody>
      </p:sp>
      <p:sp>
        <p:nvSpPr>
          <p:cNvPr id="17" name="Rectangle 16">
            <a:extLst>
              <a:ext uri="{FF2B5EF4-FFF2-40B4-BE49-F238E27FC236}">
                <a16:creationId xmlns:a16="http://schemas.microsoft.com/office/drawing/2014/main" id="{A54C5BDE-42A8-4483-A9C7-C38A5750A823}"/>
              </a:ext>
            </a:extLst>
          </p:cNvPr>
          <p:cNvSpPr>
            <a:spLocks noChangeArrowheads="1"/>
          </p:cNvSpPr>
          <p:nvPr/>
        </p:nvSpPr>
        <p:spPr bwMode="auto">
          <a:xfrm>
            <a:off x="8145976" y="4418333"/>
            <a:ext cx="325201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2800">
                <a:solidFill>
                  <a:srgbClr val="F95D07"/>
                </a:solidFill>
                <a:latin typeface="Times New Roman" panose="02020603050405020304" pitchFamily="18" charset="0"/>
              </a:rPr>
              <a:t>Vế 2 và vế 3 nối với nhau bằng cặp quan hệ từ rồi.</a:t>
            </a:r>
          </a:p>
        </p:txBody>
      </p:sp>
      <p:sp>
        <p:nvSpPr>
          <p:cNvPr id="18" name="Rectangle 17">
            <a:extLst>
              <a:ext uri="{FF2B5EF4-FFF2-40B4-BE49-F238E27FC236}">
                <a16:creationId xmlns:a16="http://schemas.microsoft.com/office/drawing/2014/main" id="{7D759A20-2CDC-4D68-81DF-7DF60A34196B}"/>
              </a:ext>
            </a:extLst>
          </p:cNvPr>
          <p:cNvSpPr>
            <a:spLocks noChangeArrowheads="1"/>
          </p:cNvSpPr>
          <p:nvPr/>
        </p:nvSpPr>
        <p:spPr bwMode="auto">
          <a:xfrm>
            <a:off x="8134350" y="2513333"/>
            <a:ext cx="3600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None/>
            </a:pPr>
            <a:r>
              <a:rPr lang="en-US" altLang="vi-VN" sz="2800">
                <a:solidFill>
                  <a:srgbClr val="F95D07"/>
                </a:solidFill>
                <a:latin typeface="Times New Roman" panose="02020603050405020304" pitchFamily="18" charset="0"/>
              </a:rPr>
              <a:t>Vế 1, vế 2 nối trực tiếp với nhau, giữa các vế câu có </a:t>
            </a:r>
            <a:r>
              <a:rPr lang="en-US" altLang="vi-VN" sz="2800" u="sng">
                <a:solidFill>
                  <a:srgbClr val="F95D07"/>
                </a:solidFill>
                <a:latin typeface="Times New Roman" panose="02020603050405020304" pitchFamily="18" charset="0"/>
              </a:rPr>
              <a:t>dấu phẩy</a:t>
            </a:r>
            <a:r>
              <a:rPr lang="en-US" altLang="vi-VN" sz="2800">
                <a:solidFill>
                  <a:srgbClr val="F95D07"/>
                </a:solidFill>
                <a:latin typeface="Times New Roman" panose="02020603050405020304" pitchFamily="18" charset="0"/>
              </a:rPr>
              <a:t>. </a:t>
            </a:r>
          </a:p>
        </p:txBody>
      </p:sp>
      <p:sp>
        <p:nvSpPr>
          <p:cNvPr id="22" name="TextBox 21">
            <a:extLst>
              <a:ext uri="{FF2B5EF4-FFF2-40B4-BE49-F238E27FC236}">
                <a16:creationId xmlns:a16="http://schemas.microsoft.com/office/drawing/2014/main" id="{C5A96F9E-22FE-49CD-9719-34F0AF4B9BED}"/>
              </a:ext>
            </a:extLst>
          </p:cNvPr>
          <p:cNvSpPr txBox="1"/>
          <p:nvPr/>
        </p:nvSpPr>
        <p:spPr>
          <a:xfrm>
            <a:off x="4619693" y="4280530"/>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sp>
        <p:nvSpPr>
          <p:cNvPr id="24" name="Oval 23">
            <a:extLst>
              <a:ext uri="{FF2B5EF4-FFF2-40B4-BE49-F238E27FC236}">
                <a16:creationId xmlns:a16="http://schemas.microsoft.com/office/drawing/2014/main" id="{335C2017-BD56-4244-9217-FB47E57B3B35}"/>
              </a:ext>
            </a:extLst>
          </p:cNvPr>
          <p:cNvSpPr/>
          <p:nvPr/>
        </p:nvSpPr>
        <p:spPr>
          <a:xfrm>
            <a:off x="4803005" y="4741378"/>
            <a:ext cx="203700" cy="294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6FA10C11-DF56-498E-BB3B-4C81E9CE9A65}"/>
              </a:ext>
            </a:extLst>
          </p:cNvPr>
          <p:cNvCxnSpPr>
            <a:cxnSpLocks/>
          </p:cNvCxnSpPr>
          <p:nvPr/>
        </p:nvCxnSpPr>
        <p:spPr>
          <a:xfrm>
            <a:off x="847835" y="4950796"/>
            <a:ext cx="37848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C52A679-77F0-43F6-9C4B-3DF84B4CBD9A}"/>
              </a:ext>
            </a:extLst>
          </p:cNvPr>
          <p:cNvSpPr txBox="1"/>
          <p:nvPr/>
        </p:nvSpPr>
        <p:spPr>
          <a:xfrm>
            <a:off x="2520764" y="4931746"/>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1</a:t>
            </a:r>
            <a:endParaRPr lang="en-US" sz="1200" b="1">
              <a:solidFill>
                <a:srgbClr val="FF0000"/>
              </a:solidFill>
            </a:endParaRPr>
          </a:p>
        </p:txBody>
      </p:sp>
      <p:cxnSp>
        <p:nvCxnSpPr>
          <p:cNvPr id="27" name="Straight Connector 26">
            <a:extLst>
              <a:ext uri="{FF2B5EF4-FFF2-40B4-BE49-F238E27FC236}">
                <a16:creationId xmlns:a16="http://schemas.microsoft.com/office/drawing/2014/main" id="{55BB7B09-FB85-473D-9CE8-7AA34BF0F56B}"/>
              </a:ext>
            </a:extLst>
          </p:cNvPr>
          <p:cNvCxnSpPr>
            <a:cxnSpLocks/>
          </p:cNvCxnSpPr>
          <p:nvPr/>
        </p:nvCxnSpPr>
        <p:spPr>
          <a:xfrm>
            <a:off x="233623" y="5631878"/>
            <a:ext cx="33027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CD923FE-37B5-401A-B533-517033F08BA6}"/>
              </a:ext>
            </a:extLst>
          </p:cNvPr>
          <p:cNvSpPr txBox="1"/>
          <p:nvPr/>
        </p:nvSpPr>
        <p:spPr>
          <a:xfrm>
            <a:off x="5457558" y="4931003"/>
            <a:ext cx="722490"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2</a:t>
            </a:r>
            <a:endParaRPr lang="en-US" sz="1200" b="1">
              <a:solidFill>
                <a:srgbClr val="FF0000"/>
              </a:solidFill>
            </a:endParaRPr>
          </a:p>
        </p:txBody>
      </p:sp>
      <p:cxnSp>
        <p:nvCxnSpPr>
          <p:cNvPr id="29" name="Straight Connector 28">
            <a:extLst>
              <a:ext uri="{FF2B5EF4-FFF2-40B4-BE49-F238E27FC236}">
                <a16:creationId xmlns:a16="http://schemas.microsoft.com/office/drawing/2014/main" id="{962095E5-2561-433D-BA5B-D227512D0968}"/>
              </a:ext>
            </a:extLst>
          </p:cNvPr>
          <p:cNvCxnSpPr>
            <a:cxnSpLocks/>
          </p:cNvCxnSpPr>
          <p:nvPr/>
        </p:nvCxnSpPr>
        <p:spPr>
          <a:xfrm>
            <a:off x="5069927" y="4944078"/>
            <a:ext cx="24439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15F0A23-E0D2-42B5-BB7C-BB005AD1035F}"/>
              </a:ext>
            </a:extLst>
          </p:cNvPr>
          <p:cNvSpPr txBox="1"/>
          <p:nvPr/>
        </p:nvSpPr>
        <p:spPr>
          <a:xfrm>
            <a:off x="3540296" y="4902474"/>
            <a:ext cx="431184" cy="1015663"/>
          </a:xfrm>
          <a:prstGeom prst="rect">
            <a:avLst/>
          </a:prstGeom>
          <a:noFill/>
        </p:spPr>
        <p:txBody>
          <a:bodyPr wrap="square">
            <a:spAutoFit/>
          </a:bodyPr>
          <a:lstStyle/>
          <a:p>
            <a:r>
              <a:rPr kumimoji="0" lang="en-US" altLang="en-US" sz="60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000" b="1">
              <a:solidFill>
                <a:srgbClr val="FFC000"/>
              </a:solidFill>
            </a:endParaRPr>
          </a:p>
        </p:txBody>
      </p:sp>
      <p:cxnSp>
        <p:nvCxnSpPr>
          <p:cNvPr id="41" name="Straight Connector 40">
            <a:extLst>
              <a:ext uri="{FF2B5EF4-FFF2-40B4-BE49-F238E27FC236}">
                <a16:creationId xmlns:a16="http://schemas.microsoft.com/office/drawing/2014/main" id="{AD733E13-4DF8-40B9-B524-B0A654149ECA}"/>
              </a:ext>
            </a:extLst>
          </p:cNvPr>
          <p:cNvCxnSpPr>
            <a:cxnSpLocks/>
          </p:cNvCxnSpPr>
          <p:nvPr/>
        </p:nvCxnSpPr>
        <p:spPr>
          <a:xfrm>
            <a:off x="3933211" y="5606975"/>
            <a:ext cx="35806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4FDB23F-99C0-44D9-A1CA-CD9AEE88DC02}"/>
              </a:ext>
            </a:extLst>
          </p:cNvPr>
          <p:cNvCxnSpPr>
            <a:cxnSpLocks/>
          </p:cNvCxnSpPr>
          <p:nvPr/>
        </p:nvCxnSpPr>
        <p:spPr>
          <a:xfrm>
            <a:off x="259182" y="6319640"/>
            <a:ext cx="24810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282C327-9BDB-4DF9-8762-BBE817C5D8E1}"/>
              </a:ext>
            </a:extLst>
          </p:cNvPr>
          <p:cNvSpPr txBox="1"/>
          <p:nvPr/>
        </p:nvSpPr>
        <p:spPr>
          <a:xfrm>
            <a:off x="5072408" y="5615078"/>
            <a:ext cx="991733" cy="400110"/>
          </a:xfrm>
          <a:prstGeom prst="rect">
            <a:avLst/>
          </a:prstGeom>
          <a:noFill/>
        </p:spPr>
        <p:txBody>
          <a:bodyPr wrap="square">
            <a:spAutoFit/>
          </a:bodyPr>
          <a:lstStyle/>
          <a:p>
            <a:pPr algn="ct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2000" b="1" i="0" u="none" strike="noStrike" kern="1200" cap="none" spc="0" normalizeH="0" noProof="0">
                <a:ln>
                  <a:noFill/>
                </a:ln>
                <a:solidFill>
                  <a:srgbClr val="FF0000"/>
                </a:solidFill>
                <a:effectLst/>
                <a:uLnTx/>
                <a:uFillTx/>
                <a:latin typeface="Times New Roman" panose="02020603050405020304" pitchFamily="18" charset="0"/>
              </a:rPr>
              <a:t> 3</a:t>
            </a:r>
            <a:endParaRPr lang="en-US" sz="1200" b="1">
              <a:solidFill>
                <a:srgbClr val="FF0000"/>
              </a:solidFill>
            </a:endParaRPr>
          </a:p>
        </p:txBody>
      </p:sp>
      <p:sp>
        <p:nvSpPr>
          <p:cNvPr id="49" name="Oval 48">
            <a:extLst>
              <a:ext uri="{FF2B5EF4-FFF2-40B4-BE49-F238E27FC236}">
                <a16:creationId xmlns:a16="http://schemas.microsoft.com/office/drawing/2014/main" id="{B3CCF1E4-79FD-4071-9FC2-10F31DA29D53}"/>
              </a:ext>
            </a:extLst>
          </p:cNvPr>
          <p:cNvSpPr/>
          <p:nvPr/>
        </p:nvSpPr>
        <p:spPr>
          <a:xfrm>
            <a:off x="3869887" y="5086351"/>
            <a:ext cx="581171" cy="6979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426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fltVal val="0"/>
                                          </p:val>
                                        </p:tav>
                                        <p:tav tm="100000">
                                          <p:val>
                                            <p:strVal val="#ppt_w"/>
                                          </p:val>
                                        </p:tav>
                                      </p:tavLst>
                                    </p:anim>
                                    <p:anim calcmode="lin" valueType="num">
                                      <p:cBhvr>
                                        <p:cTn id="17" dur="1000" fill="hold"/>
                                        <p:tgtEl>
                                          <p:spTgt spid="9"/>
                                        </p:tgtEl>
                                        <p:attrNameLst>
                                          <p:attrName>ppt_h</p:attrName>
                                        </p:attrNameLst>
                                      </p:cBhvr>
                                      <p:tavLst>
                                        <p:tav tm="0">
                                          <p:val>
                                            <p:fltVal val="0"/>
                                          </p:val>
                                        </p:tav>
                                        <p:tav tm="100000">
                                          <p:val>
                                            <p:strVal val="#ppt_h"/>
                                          </p:val>
                                        </p:tav>
                                      </p:tavLst>
                                    </p:anim>
                                    <p:animEffect transition="in" filter="fade">
                                      <p:cBhvr>
                                        <p:cTn id="18" dur="1000"/>
                                        <p:tgtEl>
                                          <p:spTgt spid="9"/>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33"/>
                                        </p:tgtEl>
                                      </p:cBhvr>
                                    </p:animEffect>
                                    <p:set>
                                      <p:cBhvr>
                                        <p:cTn id="23" dur="1" fill="hold">
                                          <p:stCondLst>
                                            <p:cond delay="499"/>
                                          </p:stCondLst>
                                        </p:cTn>
                                        <p:tgtEl>
                                          <p:spTgt spid="3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up)">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up)">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par>
                          <p:cTn id="53" fill="hold">
                            <p:stCondLst>
                              <p:cond delay="1000"/>
                            </p:stCondLst>
                            <p:childTnLst>
                              <p:par>
                                <p:cTn id="54" presetID="22" presetClass="entr" presetSubtype="1"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up)">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500"/>
                                        <p:tgtEl>
                                          <p:spTgt spid="41"/>
                                        </p:tgtEl>
                                      </p:cBhvr>
                                    </p:animEffect>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left)">
                                      <p:cBhvr>
                                        <p:cTn id="65" dur="500"/>
                                        <p:tgtEl>
                                          <p:spTgt spid="42"/>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wipe(up)">
                                      <p:cBhvr>
                                        <p:cTn id="70" dur="500"/>
                                        <p:tgtEl>
                                          <p:spTgt spid="44"/>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heel(1)">
                                      <p:cBhvr>
                                        <p:cTn id="75" dur="20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3" presetClass="entr" presetSubtype="16"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500" fill="hold"/>
                                        <p:tgtEl>
                                          <p:spTgt spid="18"/>
                                        </p:tgtEl>
                                        <p:attrNameLst>
                                          <p:attrName>ppt_w</p:attrName>
                                        </p:attrNameLst>
                                      </p:cBhvr>
                                      <p:tavLst>
                                        <p:tav tm="0">
                                          <p:val>
                                            <p:fltVal val="0"/>
                                          </p:val>
                                        </p:tav>
                                        <p:tav tm="100000">
                                          <p:val>
                                            <p:strVal val="#ppt_w"/>
                                          </p:val>
                                        </p:tav>
                                      </p:tavLst>
                                    </p:anim>
                                    <p:anim calcmode="lin" valueType="num">
                                      <p:cBhvr>
                                        <p:cTn id="81"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49"/>
                                        </p:tgtEl>
                                        <p:attrNameLst>
                                          <p:attrName>style.visibility</p:attrName>
                                        </p:attrNameLst>
                                      </p:cBhvr>
                                      <p:to>
                                        <p:strVal val="visible"/>
                                      </p:to>
                                    </p:set>
                                    <p:animEffect transition="in" filter="wheel(1)">
                                      <p:cBhvr>
                                        <p:cTn id="86" dur="2000"/>
                                        <p:tgtEl>
                                          <p:spTgt spid="49"/>
                                        </p:tgtEl>
                                      </p:cBhvr>
                                    </p:animEffect>
                                  </p:childTnLst>
                                </p:cTn>
                              </p:par>
                            </p:childTnLst>
                          </p:cTn>
                        </p:par>
                      </p:childTnLst>
                    </p:cTn>
                  </p:par>
                  <p:par>
                    <p:cTn id="87" fill="hold">
                      <p:stCondLst>
                        <p:cond delay="indefinite"/>
                      </p:stCondLst>
                      <p:childTnLst>
                        <p:par>
                          <p:cTn id="88" fill="hold">
                            <p:stCondLst>
                              <p:cond delay="0"/>
                            </p:stCondLst>
                            <p:childTnLst>
                              <p:par>
                                <p:cTn id="89" presetID="18" presetClass="entr" presetSubtype="12"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strips(downLeft)">
                                      <p:cBhvr>
                                        <p:cTn id="9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p:bldP spid="9" grpId="0"/>
      <p:bldP spid="17" grpId="0"/>
      <p:bldP spid="18" grpId="0"/>
      <p:bldP spid="22" grpId="0"/>
      <p:bldP spid="24" grpId="0" animBg="1"/>
      <p:bldP spid="26" grpId="0"/>
      <p:bldP spid="28" grpId="0"/>
      <p:bldP spid="39" grpId="0"/>
      <p:bldP spid="44" grpId="0"/>
      <p:bldP spid="4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11">
            <a:extLst>
              <a:ext uri="{FF2B5EF4-FFF2-40B4-BE49-F238E27FC236}">
                <a16:creationId xmlns:a16="http://schemas.microsoft.com/office/drawing/2014/main" id="{9AF1C17C-26AE-4615-93BE-D9E159F67252}"/>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9297" r="30822" b="31058"/>
          <a:stretch/>
        </p:blipFill>
        <p:spPr>
          <a:xfrm flipH="1">
            <a:off x="7402285" y="2419653"/>
            <a:ext cx="4789712" cy="2040464"/>
          </a:xfrm>
          <a:prstGeom prst="rect">
            <a:avLst/>
          </a:prstGeom>
        </p:spPr>
      </p:pic>
      <p:grpSp>
        <p:nvGrpSpPr>
          <p:cNvPr id="34" name="组合 4">
            <a:extLst>
              <a:ext uri="{FF2B5EF4-FFF2-40B4-BE49-F238E27FC236}">
                <a16:creationId xmlns:a16="http://schemas.microsoft.com/office/drawing/2014/main" id="{01C418A6-C66E-47D9-8D81-37AE97C12052}"/>
              </a:ext>
            </a:extLst>
          </p:cNvPr>
          <p:cNvGrpSpPr/>
          <p:nvPr/>
        </p:nvGrpSpPr>
        <p:grpSpPr>
          <a:xfrm>
            <a:off x="696685" y="580570"/>
            <a:ext cx="10856685" cy="5718630"/>
            <a:chOff x="1120660" y="1708245"/>
            <a:chExt cx="9242540" cy="3907809"/>
          </a:xfrm>
        </p:grpSpPr>
        <p:sp>
          <p:nvSpPr>
            <p:cNvPr id="35" name="矩形 3">
              <a:extLst>
                <a:ext uri="{FF2B5EF4-FFF2-40B4-BE49-F238E27FC236}">
                  <a16:creationId xmlns:a16="http://schemas.microsoft.com/office/drawing/2014/main" id="{5FCF26BB-5475-4576-914E-BDC17D525F02}"/>
                </a:ext>
              </a:extLst>
            </p:cNvPr>
            <p:cNvSpPr/>
            <p:nvPr/>
          </p:nvSpPr>
          <p:spPr>
            <a:xfrm>
              <a:off x="1120660" y="1708245"/>
              <a:ext cx="9242540" cy="3907809"/>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2">
              <a:extLst>
                <a:ext uri="{FF2B5EF4-FFF2-40B4-BE49-F238E27FC236}">
                  <a16:creationId xmlns:a16="http://schemas.microsoft.com/office/drawing/2014/main" id="{59DD71A9-2C4A-47EE-9C25-BE37F6803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3" name="图片 2">
            <a:extLst>
              <a:ext uri="{FF2B5EF4-FFF2-40B4-BE49-F238E27FC236}">
                <a16:creationId xmlns:a16="http://schemas.microsoft.com/office/drawing/2014/main" id="{95E0F43E-D5DD-4E82-B40F-C377A0C36C4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433079" y="1844858"/>
            <a:ext cx="2469219" cy="4841778"/>
          </a:xfrm>
          <a:prstGeom prst="rect">
            <a:avLst/>
          </a:prstGeom>
        </p:spPr>
      </p:pic>
      <p:sp>
        <p:nvSpPr>
          <p:cNvPr id="37" name="矩形 7">
            <a:extLst>
              <a:ext uri="{FF2B5EF4-FFF2-40B4-BE49-F238E27FC236}">
                <a16:creationId xmlns:a16="http://schemas.microsoft.com/office/drawing/2014/main" id="{1077DA25-1C61-42B0-A575-02B3E9ADCDFF}"/>
              </a:ext>
            </a:extLst>
          </p:cNvPr>
          <p:cNvSpPr/>
          <p:nvPr/>
        </p:nvSpPr>
        <p:spPr>
          <a:xfrm>
            <a:off x="1594915" y="1819313"/>
            <a:ext cx="9002170" cy="3219375"/>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5712F5-147E-472F-A805-DAE80EB5C606}"/>
              </a:ext>
            </a:extLst>
          </p:cNvPr>
          <p:cNvSpPr txBox="1"/>
          <p:nvPr/>
        </p:nvSpPr>
        <p:spPr>
          <a:xfrm>
            <a:off x="2555528" y="558800"/>
            <a:ext cx="6518394" cy="1200329"/>
          </a:xfrm>
          <a:prstGeom prst="rect">
            <a:avLst/>
          </a:prstGeom>
          <a:noFill/>
        </p:spPr>
        <p:txBody>
          <a:bodyPr wrap="square" rtlCol="0">
            <a:spAutoFit/>
          </a:bodyPr>
          <a:lstStyle/>
          <a:p>
            <a:pPr algn="ctr"/>
            <a:r>
              <a:rPr lang="en-US" altLang="zh-CN" sz="72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Bài </a:t>
            </a:r>
            <a:r>
              <a:rPr lang="en-US" altLang="zh-CN" sz="72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2</a:t>
            </a:r>
            <a:endParaRPr lang="zh-CN" altLang="en-US" sz="72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9" name="图片 30">
            <a:extLst>
              <a:ext uri="{FF2B5EF4-FFF2-40B4-BE49-F238E27FC236}">
                <a16:creationId xmlns:a16="http://schemas.microsoft.com/office/drawing/2014/main" id="{17C2D184-6ADE-4A88-8B22-7584D69ABB12}"/>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638630" y="420347"/>
            <a:ext cx="1387427" cy="1424511"/>
          </a:xfrm>
          <a:prstGeom prst="rect">
            <a:avLst/>
          </a:prstGeom>
        </p:spPr>
      </p:pic>
      <p:pic>
        <p:nvPicPr>
          <p:cNvPr id="40" name="图片 11">
            <a:extLst>
              <a:ext uri="{FF2B5EF4-FFF2-40B4-BE49-F238E27FC236}">
                <a16:creationId xmlns:a16="http://schemas.microsoft.com/office/drawing/2014/main" id="{B3143F80-3DF4-4DF0-9124-3CF8F9C44218}"/>
              </a:ext>
            </a:extLst>
          </p:cNvPr>
          <p:cNvPicPr>
            <a:picLocks noChangeAspect="1"/>
          </p:cNvPicPr>
          <p:nvPr/>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46" name="图片 11">
            <a:extLst>
              <a:ext uri="{FF2B5EF4-FFF2-40B4-BE49-F238E27FC236}">
                <a16:creationId xmlns:a16="http://schemas.microsoft.com/office/drawing/2014/main" id="{03E5D5E1-776A-418A-94D3-34170A5ACB74}"/>
              </a:ext>
            </a:extLst>
          </p:cNvPr>
          <p:cNvPicPr>
            <a:picLocks noChangeAspect="1"/>
          </p:cNvPicPr>
          <p:nvPr/>
        </p:nvPicPr>
        <p:blipFill rotWithShape="1">
          <a:blip r:embed="rId3">
            <a:extLst>
              <a:ext uri="{28A0092B-C50C-407E-A947-70E740481C1C}">
                <a14:useLocalDpi xmlns:a14="http://schemas.microsoft.com/office/drawing/2010/main" val="0"/>
              </a:ext>
            </a:extLst>
          </a:blip>
          <a:srcRect t="49297" r="30822" b="31058"/>
          <a:stretch/>
        </p:blipFill>
        <p:spPr>
          <a:xfrm flipH="1">
            <a:off x="7402285" y="4817536"/>
            <a:ext cx="4789712" cy="2040464"/>
          </a:xfrm>
          <a:prstGeom prst="rect">
            <a:avLst/>
          </a:prstGeom>
        </p:spPr>
      </p:pic>
      <p:pic>
        <p:nvPicPr>
          <p:cNvPr id="50" name="图片 25">
            <a:extLst>
              <a:ext uri="{FF2B5EF4-FFF2-40B4-BE49-F238E27FC236}">
                <a16:creationId xmlns:a16="http://schemas.microsoft.com/office/drawing/2014/main" id="{267669F6-D309-4574-B3F9-5201712C5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8041" flipH="1">
            <a:off x="-562300" y="-28023"/>
            <a:ext cx="3069159" cy="2222460"/>
          </a:xfrm>
          <a:prstGeom prst="rect">
            <a:avLst/>
          </a:prstGeom>
        </p:spPr>
      </p:pic>
      <p:pic>
        <p:nvPicPr>
          <p:cNvPr id="51" name="图片 2">
            <a:extLst>
              <a:ext uri="{FF2B5EF4-FFF2-40B4-BE49-F238E27FC236}">
                <a16:creationId xmlns:a16="http://schemas.microsoft.com/office/drawing/2014/main" id="{4BAA34A0-F71B-4C62-93ED-1F13580C7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7141" y="-278434"/>
            <a:ext cx="2954300" cy="2139287"/>
          </a:xfrm>
          <a:prstGeom prst="rect">
            <a:avLst/>
          </a:prstGeom>
        </p:spPr>
      </p:pic>
      <p:sp>
        <p:nvSpPr>
          <p:cNvPr id="14" name="Title 1">
            <a:extLst>
              <a:ext uri="{FF2B5EF4-FFF2-40B4-BE49-F238E27FC236}">
                <a16:creationId xmlns:a16="http://schemas.microsoft.com/office/drawing/2014/main" id="{61AE4BCC-22A9-41B1-B976-D0AC2CD11787}"/>
              </a:ext>
            </a:extLst>
          </p:cNvPr>
          <p:cNvSpPr txBox="1">
            <a:spLocks noChangeArrowheads="1"/>
          </p:cNvSpPr>
          <p:nvPr/>
        </p:nvSpPr>
        <p:spPr>
          <a:xfrm>
            <a:off x="1699633" y="2188741"/>
            <a:ext cx="8586230" cy="2554545"/>
          </a:xfrm>
          <a:prstGeom prst="rect">
            <a:avLst/>
          </a:prstGeom>
          <a:noFill/>
        </p:spPr>
        <p:txBody>
          <a:bodyPr wrap="square" rtlCol="0">
            <a:spAutoFit/>
          </a:bodyPr>
          <a:lstStyle>
            <a:defPPr>
              <a:defRPr lang="zh-CN"/>
            </a:defPPr>
            <a:lvl1pPr algn="ctr">
              <a:lnSpc>
                <a:spcPct val="87000"/>
              </a:lnSpc>
              <a:defRPr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00000"/>
              </a:lnSpc>
            </a:pPr>
            <a:r>
              <a:rPr lang="en-US" altLang="en-US">
                <a:solidFill>
                  <a:srgbClr val="F95D07"/>
                </a:solidFill>
                <a:cs typeface="Times New Roman" panose="02020603050405020304" pitchFamily="18" charset="0"/>
              </a:rPr>
              <a:t>Viết một đoạn văn từ 3 đến 5 câu tả ngoại hình một  người bạn của em, trong đoạn văn có ít nhất một câu ghép. Cho biết  các vế câu trong câu ghép được nối với nhau bằng cách nào?</a:t>
            </a:r>
          </a:p>
        </p:txBody>
      </p:sp>
      <p:sp>
        <p:nvSpPr>
          <p:cNvPr id="15" name="Line 12">
            <a:extLst>
              <a:ext uri="{FF2B5EF4-FFF2-40B4-BE49-F238E27FC236}">
                <a16:creationId xmlns:a16="http://schemas.microsoft.com/office/drawing/2014/main" id="{FAA82276-15B6-4354-B5FC-5DDF5A6CA73B}"/>
              </a:ext>
            </a:extLst>
          </p:cNvPr>
          <p:cNvSpPr>
            <a:spLocks noChangeShapeType="1"/>
          </p:cNvSpPr>
          <p:nvPr/>
        </p:nvSpPr>
        <p:spPr bwMode="auto">
          <a:xfrm>
            <a:off x="1706561" y="3452084"/>
            <a:ext cx="4389439" cy="14635"/>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20">
            <a:extLst>
              <a:ext uri="{FF2B5EF4-FFF2-40B4-BE49-F238E27FC236}">
                <a16:creationId xmlns:a16="http://schemas.microsoft.com/office/drawing/2014/main" id="{1348F664-8059-44D7-91D3-41E4A068D70A}"/>
              </a:ext>
            </a:extLst>
          </p:cNvPr>
          <p:cNvSpPr>
            <a:spLocks noChangeShapeType="1"/>
          </p:cNvSpPr>
          <p:nvPr/>
        </p:nvSpPr>
        <p:spPr bwMode="auto">
          <a:xfrm>
            <a:off x="1972815" y="2857547"/>
            <a:ext cx="8131305"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2">
            <a:extLst>
              <a:ext uri="{FF2B5EF4-FFF2-40B4-BE49-F238E27FC236}">
                <a16:creationId xmlns:a16="http://schemas.microsoft.com/office/drawing/2014/main" id="{41155A0E-3418-40EF-BC91-F5E65B4EE748}"/>
              </a:ext>
            </a:extLst>
          </p:cNvPr>
          <p:cNvSpPr>
            <a:spLocks noChangeShapeType="1"/>
          </p:cNvSpPr>
          <p:nvPr/>
        </p:nvSpPr>
        <p:spPr bwMode="auto">
          <a:xfrm>
            <a:off x="9362758" y="3474386"/>
            <a:ext cx="741362"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2">
            <a:extLst>
              <a:ext uri="{FF2B5EF4-FFF2-40B4-BE49-F238E27FC236}">
                <a16:creationId xmlns:a16="http://schemas.microsoft.com/office/drawing/2014/main" id="{C40189C4-BA18-4597-813D-8F8D62D4874A}"/>
              </a:ext>
            </a:extLst>
          </p:cNvPr>
          <p:cNvSpPr>
            <a:spLocks noChangeShapeType="1"/>
          </p:cNvSpPr>
          <p:nvPr/>
        </p:nvSpPr>
        <p:spPr bwMode="auto">
          <a:xfrm>
            <a:off x="1779140" y="4094685"/>
            <a:ext cx="3137810" cy="14635"/>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
            <a:extLst>
              <a:ext uri="{FF2B5EF4-FFF2-40B4-BE49-F238E27FC236}">
                <a16:creationId xmlns:a16="http://schemas.microsoft.com/office/drawing/2014/main" id="{F2D14CC5-F59E-45E5-8D57-7C53CAB42880}"/>
              </a:ext>
            </a:extLst>
          </p:cNvPr>
          <p:cNvSpPr>
            <a:spLocks noChangeShapeType="1"/>
          </p:cNvSpPr>
          <p:nvPr/>
        </p:nvSpPr>
        <p:spPr bwMode="auto">
          <a:xfrm>
            <a:off x="5321298" y="4071872"/>
            <a:ext cx="4782822"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
            <a:extLst>
              <a:ext uri="{FF2B5EF4-FFF2-40B4-BE49-F238E27FC236}">
                <a16:creationId xmlns:a16="http://schemas.microsoft.com/office/drawing/2014/main" id="{28163E50-4612-4733-A87B-D17DC8455961}"/>
              </a:ext>
            </a:extLst>
          </p:cNvPr>
          <p:cNvSpPr>
            <a:spLocks noChangeShapeType="1"/>
          </p:cNvSpPr>
          <p:nvPr/>
        </p:nvSpPr>
        <p:spPr bwMode="auto">
          <a:xfrm>
            <a:off x="1706560" y="4743286"/>
            <a:ext cx="7656197"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8651961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1750"/>
                                        <p:tgtEl>
                                          <p:spTgt spid="34"/>
                                        </p:tgtEl>
                                      </p:cBhvr>
                                    </p:animEffect>
                                  </p:childTnLst>
                                </p:cTn>
                              </p:par>
                            </p:childTnLst>
                          </p:cTn>
                        </p:par>
                        <p:par>
                          <p:cTn id="14" fill="hold">
                            <p:stCondLst>
                              <p:cond delay="2750"/>
                            </p:stCondLst>
                            <p:childTnLst>
                              <p:par>
                                <p:cTn id="15" presetID="23" presetClass="entr" presetSubtype="32" fill="hold" grpId="0" nodeType="afterEffect">
                                  <p:stCondLst>
                                    <p:cond delay="0"/>
                                  </p:stCondLst>
                                  <p:iterate type="lt">
                                    <p:tmPct val="15000"/>
                                  </p:iterate>
                                  <p:childTnLst>
                                    <p:set>
                                      <p:cBhvr>
                                        <p:cTn id="16" dur="1" fill="hold">
                                          <p:stCondLst>
                                            <p:cond delay="0"/>
                                          </p:stCondLst>
                                        </p:cTn>
                                        <p:tgtEl>
                                          <p:spTgt spid="38"/>
                                        </p:tgtEl>
                                        <p:attrNameLst>
                                          <p:attrName>style.visibility</p:attrName>
                                        </p:attrNameLst>
                                      </p:cBhvr>
                                      <p:to>
                                        <p:strVal val="visible"/>
                                      </p:to>
                                    </p:set>
                                    <p:anim calcmode="lin" valueType="num">
                                      <p:cBhvr>
                                        <p:cTn id="17" dur="500" fill="hold"/>
                                        <p:tgtEl>
                                          <p:spTgt spid="38"/>
                                        </p:tgtEl>
                                        <p:attrNameLst>
                                          <p:attrName>ppt_w</p:attrName>
                                        </p:attrNameLst>
                                      </p:cBhvr>
                                      <p:tavLst>
                                        <p:tav tm="0">
                                          <p:val>
                                            <p:strVal val="4*#ppt_w"/>
                                          </p:val>
                                        </p:tav>
                                        <p:tav tm="100000">
                                          <p:val>
                                            <p:strVal val="#ppt_w"/>
                                          </p:val>
                                        </p:tav>
                                      </p:tavLst>
                                    </p:anim>
                                    <p:anim calcmode="lin" valueType="num">
                                      <p:cBhvr>
                                        <p:cTn id="18" dur="500" fill="hold"/>
                                        <p:tgtEl>
                                          <p:spTgt spid="38"/>
                                        </p:tgtEl>
                                        <p:attrNameLst>
                                          <p:attrName>ppt_h</p:attrName>
                                        </p:attrNameLst>
                                      </p:cBhvr>
                                      <p:tavLst>
                                        <p:tav tm="0">
                                          <p:val>
                                            <p:strVal val="4*#ppt_h"/>
                                          </p:val>
                                        </p:tav>
                                        <p:tav tm="100000">
                                          <p:val>
                                            <p:strVal val="#ppt_h"/>
                                          </p:val>
                                        </p:tav>
                                      </p:tavLst>
                                    </p:anim>
                                  </p:childTnLst>
                                </p:cTn>
                              </p:par>
                              <p:par>
                                <p:cTn id="19" presetID="34" presetClass="emph" presetSubtype="0" fill="hold" grpId="1" nodeType="withEffect">
                                  <p:stCondLst>
                                    <p:cond delay="750"/>
                                  </p:stCondLst>
                                  <p:iterate type="lt">
                                    <p:tmPct val="10000"/>
                                  </p:iterate>
                                  <p:childTnLst>
                                    <p:animMotion origin="layout" path="M -3.125E-6 -1.48148E-6 L -3.125E-6 -0.07222 " pathEditMode="relative" rAng="0" ptsTypes="AA">
                                      <p:cBhvr>
                                        <p:cTn id="20" dur="250" accel="50000" decel="50000" autoRev="1" fill="hold">
                                          <p:stCondLst>
                                            <p:cond delay="0"/>
                                          </p:stCondLst>
                                        </p:cTn>
                                        <p:tgtEl>
                                          <p:spTgt spid="38"/>
                                        </p:tgtEl>
                                        <p:attrNameLst>
                                          <p:attrName>ppt_x</p:attrName>
                                          <p:attrName>ppt_y</p:attrName>
                                        </p:attrNameLst>
                                      </p:cBhvr>
                                      <p:rCtr x="0" y="-3611"/>
                                    </p:animMotion>
                                    <p:animRot by="1500000">
                                      <p:cBhvr>
                                        <p:cTn id="21" dur="125" fill="hold">
                                          <p:stCondLst>
                                            <p:cond delay="0"/>
                                          </p:stCondLst>
                                        </p:cTn>
                                        <p:tgtEl>
                                          <p:spTgt spid="38"/>
                                        </p:tgtEl>
                                        <p:attrNameLst>
                                          <p:attrName>r</p:attrName>
                                        </p:attrNameLst>
                                      </p:cBhvr>
                                    </p:animRot>
                                    <p:animRot by="-1500000">
                                      <p:cBhvr>
                                        <p:cTn id="22" dur="125" fill="hold">
                                          <p:stCondLst>
                                            <p:cond delay="125"/>
                                          </p:stCondLst>
                                        </p:cTn>
                                        <p:tgtEl>
                                          <p:spTgt spid="38"/>
                                        </p:tgtEl>
                                        <p:attrNameLst>
                                          <p:attrName>r</p:attrName>
                                        </p:attrNameLst>
                                      </p:cBhvr>
                                    </p:animRot>
                                    <p:animRot by="-1500000">
                                      <p:cBhvr>
                                        <p:cTn id="23" dur="125" fill="hold">
                                          <p:stCondLst>
                                            <p:cond delay="250"/>
                                          </p:stCondLst>
                                        </p:cTn>
                                        <p:tgtEl>
                                          <p:spTgt spid="38"/>
                                        </p:tgtEl>
                                        <p:attrNameLst>
                                          <p:attrName>r</p:attrName>
                                        </p:attrNameLst>
                                      </p:cBhvr>
                                    </p:animRot>
                                    <p:animRot by="1500000">
                                      <p:cBhvr>
                                        <p:cTn id="24" dur="125" fill="hold">
                                          <p:stCondLst>
                                            <p:cond delay="375"/>
                                          </p:stCondLst>
                                        </p:cTn>
                                        <p:tgtEl>
                                          <p:spTgt spid="3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barn(inVertical)">
                                      <p:cBhvr>
                                        <p:cTn id="29" dur="500"/>
                                        <p:tgtEl>
                                          <p:spTgt spid="1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par>
                          <p:cTn id="35" fill="hold">
                            <p:stCondLst>
                              <p:cond delay="2000"/>
                            </p:stCondLst>
                            <p:childTnLst>
                              <p:par>
                                <p:cTn id="36" presetID="6" presetClass="entr" presetSubtype="16"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circle(in)">
                                      <p:cBhvr>
                                        <p:cTn id="38" dur="750"/>
                                        <p:tgtEl>
                                          <p:spTgt spid="15"/>
                                        </p:tgtEl>
                                      </p:cBhvr>
                                    </p:animEffect>
                                  </p:childTnLst>
                                </p:cTn>
                              </p:par>
                            </p:childTnLst>
                          </p:cTn>
                        </p:par>
                        <p:par>
                          <p:cTn id="39" fill="hold">
                            <p:stCondLst>
                              <p:cond delay="2750"/>
                            </p:stCondLst>
                            <p:childTnLst>
                              <p:par>
                                <p:cTn id="40" presetID="6" presetClass="entr" presetSubtype="16"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ircle(in)">
                                      <p:cBhvr>
                                        <p:cTn id="42" dur="750"/>
                                        <p:tgtEl>
                                          <p:spTgt spid="17"/>
                                        </p:tgtEl>
                                      </p:cBhvr>
                                    </p:animEffect>
                                  </p:childTnLst>
                                </p:cTn>
                              </p:par>
                            </p:childTnLst>
                          </p:cTn>
                        </p:par>
                        <p:par>
                          <p:cTn id="43" fill="hold">
                            <p:stCondLst>
                              <p:cond delay="3500"/>
                            </p:stCondLst>
                            <p:childTnLst>
                              <p:par>
                                <p:cTn id="44" presetID="16" presetClass="entr" presetSubtype="21"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arn(inVertical)">
                                      <p:cBhvr>
                                        <p:cTn id="46" dur="75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Vertical)">
                                      <p:cBhvr>
                                        <p:cTn id="51" dur="500"/>
                                        <p:tgtEl>
                                          <p:spTgt spid="19"/>
                                        </p:tgtEl>
                                      </p:cBhvr>
                                    </p:animEffect>
                                  </p:childTnLst>
                                </p:cTn>
                              </p:par>
                            </p:childTnLst>
                          </p:cTn>
                        </p:par>
                        <p:par>
                          <p:cTn id="52" fill="hold">
                            <p:stCondLst>
                              <p:cond delay="500"/>
                            </p:stCondLst>
                            <p:childTnLst>
                              <p:par>
                                <p:cTn id="53" presetID="16" presetClass="entr" presetSubtype="21"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arn(inVertical)">
                                      <p:cBhvr>
                                        <p:cTn id="5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1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1">
            <a:extLst>
              <a:ext uri="{FF2B5EF4-FFF2-40B4-BE49-F238E27FC236}">
                <a16:creationId xmlns:a16="http://schemas.microsoft.com/office/drawing/2014/main" id="{9F47B1EE-7B40-43CD-A221-7A06780A5F9C}"/>
              </a:ext>
            </a:extLst>
          </p:cNvPr>
          <p:cNvPicPr>
            <a:picLocks noChangeAspect="1"/>
          </p:cNvPicPr>
          <p:nvPr/>
        </p:nvPicPr>
        <p:blipFill>
          <a:blip r:embed="rId3">
            <a:alphaModFix amt="70000"/>
          </a:blip>
          <a:srcRect/>
          <a:stretch>
            <a:fillRect/>
          </a:stretch>
        </p:blipFill>
        <p:spPr>
          <a:xfrm>
            <a:off x="85724" y="4222816"/>
            <a:ext cx="2951881" cy="2654234"/>
          </a:xfrm>
          <a:prstGeom prst="rect">
            <a:avLst/>
          </a:prstGeom>
        </p:spPr>
      </p:pic>
      <p:grpSp>
        <p:nvGrpSpPr>
          <p:cNvPr id="5" name="组合 4">
            <a:extLst>
              <a:ext uri="{FF2B5EF4-FFF2-40B4-BE49-F238E27FC236}">
                <a16:creationId xmlns:a16="http://schemas.microsoft.com/office/drawing/2014/main" id="{C696DB47-7CB2-4221-9C02-D3B50068DBEB}"/>
              </a:ext>
            </a:extLst>
          </p:cNvPr>
          <p:cNvGrpSpPr/>
          <p:nvPr/>
        </p:nvGrpSpPr>
        <p:grpSpPr>
          <a:xfrm>
            <a:off x="171449" y="262037"/>
            <a:ext cx="11849102" cy="6333926"/>
            <a:chOff x="1120660" y="1288566"/>
            <a:chExt cx="9242540" cy="4327488"/>
          </a:xfrm>
        </p:grpSpPr>
        <p:sp>
          <p:nvSpPr>
            <p:cNvPr id="4" name="矩形 3">
              <a:extLst>
                <a:ext uri="{FF2B5EF4-FFF2-40B4-BE49-F238E27FC236}">
                  <a16:creationId xmlns:a16="http://schemas.microsoft.com/office/drawing/2014/main" id="{75AC383A-669D-47CF-AD66-60C106FF85A7}"/>
                </a:ext>
              </a:extLst>
            </p:cNvPr>
            <p:cNvSpPr/>
            <p:nvPr/>
          </p:nvSpPr>
          <p:spPr>
            <a:xfrm>
              <a:off x="1120660" y="1288566"/>
              <a:ext cx="9242540" cy="4327488"/>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5ECB9040-3290-487E-846D-F70A03BD8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10" name="Picture 9">
            <a:extLst>
              <a:ext uri="{FF2B5EF4-FFF2-40B4-BE49-F238E27FC236}">
                <a16:creationId xmlns:a16="http://schemas.microsoft.com/office/drawing/2014/main" id="{5806E0D3-C57E-4D5E-8D47-1B9EFD252F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62450" y="2736483"/>
            <a:ext cx="2228850" cy="3859480"/>
          </a:xfrm>
          <a:prstGeom prst="rect">
            <a:avLst/>
          </a:prstGeom>
        </p:spPr>
      </p:pic>
      <p:sp>
        <p:nvSpPr>
          <p:cNvPr id="2" name="Thought Bubble: Cloud 1">
            <a:extLst>
              <a:ext uri="{FF2B5EF4-FFF2-40B4-BE49-F238E27FC236}">
                <a16:creationId xmlns:a16="http://schemas.microsoft.com/office/drawing/2014/main" id="{E08F67C7-3DAA-4BA2-9796-F312B545779B}"/>
              </a:ext>
            </a:extLst>
          </p:cNvPr>
          <p:cNvSpPr/>
          <p:nvPr/>
        </p:nvSpPr>
        <p:spPr>
          <a:xfrm>
            <a:off x="476251" y="595213"/>
            <a:ext cx="4038600" cy="2414687"/>
          </a:xfrm>
          <a:prstGeom prst="cloudCallout">
            <a:avLst>
              <a:gd name="adj1" fmla="val 46927"/>
              <a:gd name="adj2" fmla="val 53705"/>
            </a:avLst>
          </a:prstGeom>
          <a:solidFill>
            <a:schemeClr val="accent5">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D9317E"/>
                </a:solidFill>
                <a:latin typeface="Times New Roman" panose="02020603050405020304" pitchFamily="18" charset="0"/>
                <a:cs typeface="Times New Roman" panose="02020603050405020304" pitchFamily="18" charset="0"/>
              </a:rPr>
              <a:t>Người em tả là ai?</a:t>
            </a:r>
          </a:p>
        </p:txBody>
      </p:sp>
      <p:sp>
        <p:nvSpPr>
          <p:cNvPr id="15" name="Thought Bubble: Cloud 14">
            <a:extLst>
              <a:ext uri="{FF2B5EF4-FFF2-40B4-BE49-F238E27FC236}">
                <a16:creationId xmlns:a16="http://schemas.microsoft.com/office/drawing/2014/main" id="{60206FEC-34E1-4D16-9EB9-2A53F7ECA66A}"/>
              </a:ext>
            </a:extLst>
          </p:cNvPr>
          <p:cNvSpPr/>
          <p:nvPr/>
        </p:nvSpPr>
        <p:spPr>
          <a:xfrm>
            <a:off x="6096000" y="262037"/>
            <a:ext cx="5791200" cy="3166963"/>
          </a:xfrm>
          <a:prstGeom prst="cloudCallout">
            <a:avLst>
              <a:gd name="adj1" fmla="val -48356"/>
              <a:gd name="adj2" fmla="val 46605"/>
            </a:avLst>
          </a:prstGeom>
          <a:solidFill>
            <a:schemeClr val="accent5">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D9317E"/>
                </a:solidFill>
                <a:latin typeface="Times New Roman" panose="02020603050405020304" pitchFamily="18" charset="0"/>
                <a:cs typeface="Times New Roman" panose="02020603050405020304" pitchFamily="18" charset="0"/>
              </a:rPr>
              <a:t>Tả những đặc điểm nào về ngoại hình của bạn?</a:t>
            </a:r>
          </a:p>
        </p:txBody>
      </p:sp>
      <p:pic>
        <p:nvPicPr>
          <p:cNvPr id="16" name="图片 30">
            <a:extLst>
              <a:ext uri="{FF2B5EF4-FFF2-40B4-BE49-F238E27FC236}">
                <a16:creationId xmlns:a16="http://schemas.microsoft.com/office/drawing/2014/main" id="{648F959B-E28E-43F1-8873-85A2D8E8A899}"/>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85724" y="-19050"/>
            <a:ext cx="1387427" cy="1424511"/>
          </a:xfrm>
          <a:prstGeom prst="rect">
            <a:avLst/>
          </a:prstGeom>
        </p:spPr>
      </p:pic>
    </p:spTree>
    <p:extLst>
      <p:ext uri="{BB962C8B-B14F-4D97-AF65-F5344CB8AC3E}">
        <p14:creationId xmlns:p14="http://schemas.microsoft.com/office/powerpoint/2010/main" val="33119643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C696DB47-7CB2-4221-9C02-D3B50068DBEB}"/>
              </a:ext>
            </a:extLst>
          </p:cNvPr>
          <p:cNvGrpSpPr/>
          <p:nvPr/>
        </p:nvGrpSpPr>
        <p:grpSpPr>
          <a:xfrm>
            <a:off x="171449" y="262037"/>
            <a:ext cx="11849102" cy="6333926"/>
            <a:chOff x="1120660" y="1288566"/>
            <a:chExt cx="9242540" cy="4327488"/>
          </a:xfrm>
        </p:grpSpPr>
        <p:sp>
          <p:nvSpPr>
            <p:cNvPr id="4" name="矩形 3">
              <a:extLst>
                <a:ext uri="{FF2B5EF4-FFF2-40B4-BE49-F238E27FC236}">
                  <a16:creationId xmlns:a16="http://schemas.microsoft.com/office/drawing/2014/main" id="{75AC383A-669D-47CF-AD66-60C106FF85A7}"/>
                </a:ext>
              </a:extLst>
            </p:cNvPr>
            <p:cNvSpPr/>
            <p:nvPr/>
          </p:nvSpPr>
          <p:spPr>
            <a:xfrm>
              <a:off x="1120660" y="1288566"/>
              <a:ext cx="9242540" cy="4327488"/>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5ECB9040-3290-487E-846D-F70A03BD8D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sp>
        <p:nvSpPr>
          <p:cNvPr id="15" name="Rectangle: Rounded Corners 14">
            <a:extLst>
              <a:ext uri="{FF2B5EF4-FFF2-40B4-BE49-F238E27FC236}">
                <a16:creationId xmlns:a16="http://schemas.microsoft.com/office/drawing/2014/main" id="{60206FEC-34E1-4D16-9EB9-2A53F7ECA66A}"/>
              </a:ext>
            </a:extLst>
          </p:cNvPr>
          <p:cNvSpPr/>
          <p:nvPr/>
        </p:nvSpPr>
        <p:spPr>
          <a:xfrm>
            <a:off x="1197830" y="193032"/>
            <a:ext cx="10113814" cy="1026168"/>
          </a:xfrm>
          <a:prstGeom prst="roundRect">
            <a:avLst/>
          </a:prstGeom>
          <a:solidFill>
            <a:schemeClr val="accent5">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D9317E"/>
                </a:solidFill>
                <a:latin typeface="UTM French Vanilla" panose="02040603050506020204" pitchFamily="18" charset="0"/>
                <a:cs typeface="Times New Roman" panose="02020603050405020304" pitchFamily="18" charset="0"/>
              </a:rPr>
              <a:t>Tả những đặc điểm nào về ngoại hình của bạn?</a:t>
            </a:r>
          </a:p>
        </p:txBody>
      </p:sp>
      <p:pic>
        <p:nvPicPr>
          <p:cNvPr id="16" name="图片 30">
            <a:extLst>
              <a:ext uri="{FF2B5EF4-FFF2-40B4-BE49-F238E27FC236}">
                <a16:creationId xmlns:a16="http://schemas.microsoft.com/office/drawing/2014/main" id="{648F959B-E28E-43F1-8873-85A2D8E8A899}"/>
              </a:ext>
            </a:extLst>
          </p:cNvPr>
          <p:cNvPicPr>
            <a:picLocks noChangeAspect="1"/>
          </p:cNvPicPr>
          <p:nvPr/>
        </p:nvPicPr>
        <p:blipFill rotWithShape="1">
          <a:blip r:embed="rId4">
            <a:extLst>
              <a:ext uri="{28A0092B-C50C-407E-A947-70E740481C1C}">
                <a14:useLocalDpi xmlns:a14="http://schemas.microsoft.com/office/drawing/2010/main" val="0"/>
              </a:ext>
            </a:extLst>
          </a:blip>
          <a:srcRect r="69651" b="79228"/>
          <a:stretch/>
        </p:blipFill>
        <p:spPr>
          <a:xfrm>
            <a:off x="85724" y="-19050"/>
            <a:ext cx="1387427" cy="1424511"/>
          </a:xfrm>
          <a:prstGeom prst="rect">
            <a:avLst/>
          </a:prstGeom>
        </p:spPr>
      </p:pic>
      <p:pic>
        <p:nvPicPr>
          <p:cNvPr id="12" name="Picture 2">
            <a:extLst>
              <a:ext uri="{FF2B5EF4-FFF2-40B4-BE49-F238E27FC236}">
                <a16:creationId xmlns:a16="http://schemas.microsoft.com/office/drawing/2014/main" id="{5BFD5AA7-F7E6-41A1-AB62-0FC0A63377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88325" y="1512566"/>
            <a:ext cx="3408689" cy="5164681"/>
          </a:xfrm>
          <a:prstGeom prst="rect">
            <a:avLst/>
          </a:prstGeom>
        </p:spPr>
      </p:pic>
      <p:pic>
        <p:nvPicPr>
          <p:cNvPr id="13" name="Picture 3">
            <a:extLst>
              <a:ext uri="{FF2B5EF4-FFF2-40B4-BE49-F238E27FC236}">
                <a16:creationId xmlns:a16="http://schemas.microsoft.com/office/drawing/2014/main" id="{9CFF4C81-3ABF-4184-923C-183B38B551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719250" y="1500287"/>
            <a:ext cx="3884425" cy="5123342"/>
          </a:xfrm>
          <a:prstGeom prst="rect">
            <a:avLst/>
          </a:prstGeom>
        </p:spPr>
      </p:pic>
      <p:sp>
        <p:nvSpPr>
          <p:cNvPr id="14" name="Rectangle: Rounded Corners 13">
            <a:extLst>
              <a:ext uri="{FF2B5EF4-FFF2-40B4-BE49-F238E27FC236}">
                <a16:creationId xmlns:a16="http://schemas.microsoft.com/office/drawing/2014/main" id="{F90D4813-B960-4289-B20A-96C7FF96DDCB}"/>
              </a:ext>
            </a:extLst>
          </p:cNvPr>
          <p:cNvSpPr/>
          <p:nvPr/>
        </p:nvSpPr>
        <p:spPr>
          <a:xfrm>
            <a:off x="4636602" y="1288205"/>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Vóc dáng</a:t>
            </a:r>
          </a:p>
        </p:txBody>
      </p:sp>
      <p:sp>
        <p:nvSpPr>
          <p:cNvPr id="17" name="Rectangle: Rounded Corners 16">
            <a:extLst>
              <a:ext uri="{FF2B5EF4-FFF2-40B4-BE49-F238E27FC236}">
                <a16:creationId xmlns:a16="http://schemas.microsoft.com/office/drawing/2014/main" id="{B8732368-ADA8-44F4-99A9-39DD0AF4B796}"/>
              </a:ext>
            </a:extLst>
          </p:cNvPr>
          <p:cNvSpPr/>
          <p:nvPr/>
        </p:nvSpPr>
        <p:spPr>
          <a:xfrm>
            <a:off x="4636602" y="3170687"/>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Khuôn mặt</a:t>
            </a:r>
          </a:p>
        </p:txBody>
      </p:sp>
      <p:sp>
        <p:nvSpPr>
          <p:cNvPr id="18" name="Rectangle: Rounded Corners 17">
            <a:extLst>
              <a:ext uri="{FF2B5EF4-FFF2-40B4-BE49-F238E27FC236}">
                <a16:creationId xmlns:a16="http://schemas.microsoft.com/office/drawing/2014/main" id="{C35EA966-1F34-46F6-B12F-8C5BFBCF6047}"/>
              </a:ext>
            </a:extLst>
          </p:cNvPr>
          <p:cNvSpPr/>
          <p:nvPr/>
        </p:nvSpPr>
        <p:spPr>
          <a:xfrm>
            <a:off x="4636602" y="4111928"/>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Mái tóc</a:t>
            </a:r>
          </a:p>
        </p:txBody>
      </p:sp>
      <p:sp>
        <p:nvSpPr>
          <p:cNvPr id="19" name="Rectangle: Rounded Corners 18">
            <a:extLst>
              <a:ext uri="{FF2B5EF4-FFF2-40B4-BE49-F238E27FC236}">
                <a16:creationId xmlns:a16="http://schemas.microsoft.com/office/drawing/2014/main" id="{AA934291-8E1E-4790-AEE6-D69A4EEA10D2}"/>
              </a:ext>
            </a:extLst>
          </p:cNvPr>
          <p:cNvSpPr/>
          <p:nvPr/>
        </p:nvSpPr>
        <p:spPr>
          <a:xfrm>
            <a:off x="4636602" y="5053169"/>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Đôi mắt</a:t>
            </a:r>
          </a:p>
        </p:txBody>
      </p:sp>
      <p:sp>
        <p:nvSpPr>
          <p:cNvPr id="20" name="Rectangle: Rounded Corners 19">
            <a:extLst>
              <a:ext uri="{FF2B5EF4-FFF2-40B4-BE49-F238E27FC236}">
                <a16:creationId xmlns:a16="http://schemas.microsoft.com/office/drawing/2014/main" id="{984745A3-7F8A-462D-AA1C-FEE6E23040AA}"/>
              </a:ext>
            </a:extLst>
          </p:cNvPr>
          <p:cNvSpPr/>
          <p:nvPr/>
        </p:nvSpPr>
        <p:spPr>
          <a:xfrm>
            <a:off x="4636602" y="5994410"/>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Cách ăn mặc</a:t>
            </a:r>
          </a:p>
        </p:txBody>
      </p:sp>
      <p:sp>
        <p:nvSpPr>
          <p:cNvPr id="21" name="Rectangle: Rounded Corners 20">
            <a:extLst>
              <a:ext uri="{FF2B5EF4-FFF2-40B4-BE49-F238E27FC236}">
                <a16:creationId xmlns:a16="http://schemas.microsoft.com/office/drawing/2014/main" id="{8139396E-C3CC-45EC-816C-74993089A93D}"/>
              </a:ext>
            </a:extLst>
          </p:cNvPr>
          <p:cNvSpPr/>
          <p:nvPr/>
        </p:nvSpPr>
        <p:spPr>
          <a:xfrm>
            <a:off x="4636602" y="2229446"/>
            <a:ext cx="2888484" cy="754384"/>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16A2D"/>
                </a:solidFill>
                <a:latin typeface="Times New Roman" panose="02020603050405020304" pitchFamily="18" charset="0"/>
                <a:cs typeface="Times New Roman" panose="02020603050405020304" pitchFamily="18" charset="0"/>
              </a:rPr>
              <a:t>Làn da</a:t>
            </a:r>
          </a:p>
        </p:txBody>
      </p:sp>
    </p:spTree>
    <p:extLst>
      <p:ext uri="{BB962C8B-B14F-4D97-AF65-F5344CB8AC3E}">
        <p14:creationId xmlns:p14="http://schemas.microsoft.com/office/powerpoint/2010/main" val="33299358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out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out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out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out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outVertic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outVertic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arn(outVertical)">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7" grpId="0" animBg="1"/>
      <p:bldP spid="18" grpId="0" animBg="1"/>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1">
            <a:extLst>
              <a:ext uri="{FF2B5EF4-FFF2-40B4-BE49-F238E27FC236}">
                <a16:creationId xmlns:a16="http://schemas.microsoft.com/office/drawing/2014/main" id="{9F47B1EE-7B40-43CD-A221-7A06780A5F9C}"/>
              </a:ext>
            </a:extLst>
          </p:cNvPr>
          <p:cNvPicPr>
            <a:picLocks noChangeAspect="1"/>
          </p:cNvPicPr>
          <p:nvPr/>
        </p:nvPicPr>
        <p:blipFill>
          <a:blip r:embed="rId3">
            <a:alphaModFix amt="70000"/>
          </a:blip>
          <a:srcRect/>
          <a:stretch>
            <a:fillRect/>
          </a:stretch>
        </p:blipFill>
        <p:spPr>
          <a:xfrm>
            <a:off x="85724" y="4222816"/>
            <a:ext cx="2951881" cy="2654234"/>
          </a:xfrm>
          <a:prstGeom prst="rect">
            <a:avLst/>
          </a:prstGeom>
        </p:spPr>
      </p:pic>
      <p:grpSp>
        <p:nvGrpSpPr>
          <p:cNvPr id="5" name="组合 4">
            <a:extLst>
              <a:ext uri="{FF2B5EF4-FFF2-40B4-BE49-F238E27FC236}">
                <a16:creationId xmlns:a16="http://schemas.microsoft.com/office/drawing/2014/main" id="{C696DB47-7CB2-4221-9C02-D3B50068DBEB}"/>
              </a:ext>
            </a:extLst>
          </p:cNvPr>
          <p:cNvGrpSpPr/>
          <p:nvPr/>
        </p:nvGrpSpPr>
        <p:grpSpPr>
          <a:xfrm>
            <a:off x="171449" y="262037"/>
            <a:ext cx="11849102" cy="6333926"/>
            <a:chOff x="1120660" y="1288566"/>
            <a:chExt cx="9242540" cy="4327488"/>
          </a:xfrm>
        </p:grpSpPr>
        <p:sp>
          <p:nvSpPr>
            <p:cNvPr id="4" name="矩形 3">
              <a:extLst>
                <a:ext uri="{FF2B5EF4-FFF2-40B4-BE49-F238E27FC236}">
                  <a16:creationId xmlns:a16="http://schemas.microsoft.com/office/drawing/2014/main" id="{75AC383A-669D-47CF-AD66-60C106FF85A7}"/>
                </a:ext>
              </a:extLst>
            </p:cNvPr>
            <p:cNvSpPr/>
            <p:nvPr/>
          </p:nvSpPr>
          <p:spPr>
            <a:xfrm>
              <a:off x="1120660" y="1288566"/>
              <a:ext cx="9242540" cy="4327488"/>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5ECB9040-3290-487E-846D-F70A03BD8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10" name="Picture 9">
            <a:extLst>
              <a:ext uri="{FF2B5EF4-FFF2-40B4-BE49-F238E27FC236}">
                <a16:creationId xmlns:a16="http://schemas.microsoft.com/office/drawing/2014/main" id="{5806E0D3-C57E-4D5E-8D47-1B9EFD252F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162859" y="2736483"/>
            <a:ext cx="2228850" cy="3859480"/>
          </a:xfrm>
          <a:prstGeom prst="rect">
            <a:avLst/>
          </a:prstGeom>
        </p:spPr>
      </p:pic>
      <p:sp>
        <p:nvSpPr>
          <p:cNvPr id="2" name="Thought Bubble: Cloud 1">
            <a:extLst>
              <a:ext uri="{FF2B5EF4-FFF2-40B4-BE49-F238E27FC236}">
                <a16:creationId xmlns:a16="http://schemas.microsoft.com/office/drawing/2014/main" id="{E08F67C7-3DAA-4BA2-9796-F312B545779B}"/>
              </a:ext>
            </a:extLst>
          </p:cNvPr>
          <p:cNvSpPr/>
          <p:nvPr/>
        </p:nvSpPr>
        <p:spPr>
          <a:xfrm>
            <a:off x="390328" y="1009650"/>
            <a:ext cx="3772531" cy="2208185"/>
          </a:xfrm>
          <a:prstGeom prst="cloudCallout">
            <a:avLst>
              <a:gd name="adj1" fmla="val 46927"/>
              <a:gd name="adj2" fmla="val 53705"/>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D9317E"/>
                </a:solidFill>
                <a:latin typeface="Times New Roman" panose="02020603050405020304" pitchFamily="18" charset="0"/>
                <a:cs typeface="Times New Roman" panose="02020603050405020304" pitchFamily="18" charset="0"/>
              </a:rPr>
              <a:t>Đoạn văn từ 3 đến 5 câu.</a:t>
            </a:r>
          </a:p>
        </p:txBody>
      </p:sp>
      <p:sp>
        <p:nvSpPr>
          <p:cNvPr id="15" name="Thought Bubble: Cloud 14">
            <a:extLst>
              <a:ext uri="{FF2B5EF4-FFF2-40B4-BE49-F238E27FC236}">
                <a16:creationId xmlns:a16="http://schemas.microsoft.com/office/drawing/2014/main" id="{60206FEC-34E1-4D16-9EB9-2A53F7ECA66A}"/>
              </a:ext>
            </a:extLst>
          </p:cNvPr>
          <p:cNvSpPr/>
          <p:nvPr/>
        </p:nvSpPr>
        <p:spPr>
          <a:xfrm>
            <a:off x="6096001" y="1009650"/>
            <a:ext cx="4867274" cy="2573166"/>
          </a:xfrm>
          <a:prstGeom prst="cloudCallout">
            <a:avLst>
              <a:gd name="adj1" fmla="val -48026"/>
              <a:gd name="adj2" fmla="val 55627"/>
            </a:avLst>
          </a:prstGeom>
          <a:solidFill>
            <a:schemeClr val="accent5">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D9317E"/>
                </a:solidFill>
                <a:latin typeface="Times New Roman" panose="02020603050405020304" pitchFamily="18" charset="0"/>
                <a:cs typeface="Times New Roman" panose="02020603050405020304" pitchFamily="18" charset="0"/>
              </a:rPr>
              <a:t>Tả những đặc điểm ngoại hình tiêu biểu nhất.</a:t>
            </a:r>
          </a:p>
        </p:txBody>
      </p:sp>
      <p:pic>
        <p:nvPicPr>
          <p:cNvPr id="16" name="图片 30">
            <a:extLst>
              <a:ext uri="{FF2B5EF4-FFF2-40B4-BE49-F238E27FC236}">
                <a16:creationId xmlns:a16="http://schemas.microsoft.com/office/drawing/2014/main" id="{648F959B-E28E-43F1-8873-85A2D8E8A899}"/>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85724" y="-19050"/>
            <a:ext cx="1387427" cy="1424511"/>
          </a:xfrm>
          <a:prstGeom prst="rect">
            <a:avLst/>
          </a:prstGeom>
        </p:spPr>
      </p:pic>
      <p:sp>
        <p:nvSpPr>
          <p:cNvPr id="11" name="文本框 37">
            <a:extLst>
              <a:ext uri="{FF2B5EF4-FFF2-40B4-BE49-F238E27FC236}">
                <a16:creationId xmlns:a16="http://schemas.microsoft.com/office/drawing/2014/main" id="{82404ADF-BDE7-47F2-A7C1-1B07608CA3D5}"/>
              </a:ext>
            </a:extLst>
          </p:cNvPr>
          <p:cNvSpPr txBox="1"/>
          <p:nvPr/>
        </p:nvSpPr>
        <p:spPr>
          <a:xfrm>
            <a:off x="2555528" y="61856"/>
            <a:ext cx="6518394" cy="1200329"/>
          </a:xfrm>
          <a:prstGeom prst="rect">
            <a:avLst/>
          </a:prstGeom>
          <a:noFill/>
        </p:spPr>
        <p:txBody>
          <a:bodyPr wrap="square" rtlCol="0">
            <a:spAutoFit/>
          </a:bodyPr>
          <a:lstStyle/>
          <a:p>
            <a:pPr algn="ctr"/>
            <a:r>
              <a:rPr lang="en-US" altLang="zh-CN" sz="72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Lưu </a:t>
            </a:r>
            <a:r>
              <a:rPr lang="en-US" altLang="zh-CN" sz="72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ý</a:t>
            </a:r>
            <a:endParaRPr lang="zh-CN" altLang="en-US" sz="72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sp>
        <p:nvSpPr>
          <p:cNvPr id="12" name="Thought Bubble: Cloud 11">
            <a:extLst>
              <a:ext uri="{FF2B5EF4-FFF2-40B4-BE49-F238E27FC236}">
                <a16:creationId xmlns:a16="http://schemas.microsoft.com/office/drawing/2014/main" id="{F62EFCF8-65A0-49AD-A0B4-16792EB45828}"/>
              </a:ext>
            </a:extLst>
          </p:cNvPr>
          <p:cNvSpPr/>
          <p:nvPr/>
        </p:nvSpPr>
        <p:spPr>
          <a:xfrm>
            <a:off x="6315076" y="3966451"/>
            <a:ext cx="4867274" cy="2015249"/>
          </a:xfrm>
          <a:prstGeom prst="cloudCallout">
            <a:avLst>
              <a:gd name="adj1" fmla="val -55921"/>
              <a:gd name="adj2" fmla="val -39414"/>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D9317E"/>
                </a:solidFill>
                <a:latin typeface="Times New Roman" panose="02020603050405020304" pitchFamily="18" charset="0"/>
                <a:cs typeface="Times New Roman" panose="02020603050405020304" pitchFamily="18" charset="0"/>
              </a:rPr>
              <a:t>Gạch chân dưới câu ghép trong bài.</a:t>
            </a:r>
          </a:p>
        </p:txBody>
      </p:sp>
    </p:spTree>
    <p:extLst>
      <p:ext uri="{BB962C8B-B14F-4D97-AF65-F5344CB8AC3E}">
        <p14:creationId xmlns:p14="http://schemas.microsoft.com/office/powerpoint/2010/main" val="34118405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1750"/>
                            </p:stCondLst>
                            <p:childTnLst>
                              <p:par>
                                <p:cTn id="9" presetID="23" presetClass="entr" presetSubtype="32" fill="hold" grpId="0" nodeType="afterEffect">
                                  <p:stCondLst>
                                    <p:cond delay="0"/>
                                  </p:stCondLst>
                                  <p:iterate type="lt">
                                    <p:tmPct val="15000"/>
                                  </p:iterate>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strVal val="4*#ppt_w"/>
                                          </p:val>
                                        </p:tav>
                                        <p:tav tm="100000">
                                          <p:val>
                                            <p:strVal val="#ppt_w"/>
                                          </p:val>
                                        </p:tav>
                                      </p:tavLst>
                                    </p:anim>
                                    <p:anim calcmode="lin" valueType="num">
                                      <p:cBhvr>
                                        <p:cTn id="12" dur="500" fill="hold"/>
                                        <p:tgtEl>
                                          <p:spTgt spid="11"/>
                                        </p:tgtEl>
                                        <p:attrNameLst>
                                          <p:attrName>ppt_h</p:attrName>
                                        </p:attrNameLst>
                                      </p:cBhvr>
                                      <p:tavLst>
                                        <p:tav tm="0">
                                          <p:val>
                                            <p:strVal val="4*#ppt_h"/>
                                          </p:val>
                                        </p:tav>
                                        <p:tav tm="100000">
                                          <p:val>
                                            <p:strVal val="#ppt_h"/>
                                          </p:val>
                                        </p:tav>
                                      </p:tavLst>
                                    </p:anim>
                                  </p:childTnLst>
                                </p:cTn>
                              </p:par>
                              <p:par>
                                <p:cTn id="13" presetID="34" presetClass="emph" presetSubtype="0" fill="hold" grpId="1" nodeType="withEffect">
                                  <p:stCondLst>
                                    <p:cond delay="750"/>
                                  </p:stCondLst>
                                  <p:iterate type="lt">
                                    <p:tmPct val="10000"/>
                                  </p:iterate>
                                  <p:childTnLst>
                                    <p:animMotion origin="layout" path="M -3.125E-6 2.22222E-6 L -3.125E-6 -0.07222 " pathEditMode="relative" rAng="0" ptsTypes="AA">
                                      <p:cBhvr>
                                        <p:cTn id="14" dur="250" accel="50000" decel="50000" autoRev="1" fill="hold">
                                          <p:stCondLst>
                                            <p:cond delay="0"/>
                                          </p:stCondLst>
                                        </p:cTn>
                                        <p:tgtEl>
                                          <p:spTgt spid="11"/>
                                        </p:tgtEl>
                                        <p:attrNameLst>
                                          <p:attrName>ppt_x</p:attrName>
                                          <p:attrName>ppt_y</p:attrName>
                                        </p:attrNameLst>
                                      </p:cBhvr>
                                      <p:rCtr x="0" y="-3611"/>
                                    </p:animMotion>
                                    <p:animRot by="1500000">
                                      <p:cBhvr>
                                        <p:cTn id="15" dur="125" fill="hold">
                                          <p:stCondLst>
                                            <p:cond delay="0"/>
                                          </p:stCondLst>
                                        </p:cTn>
                                        <p:tgtEl>
                                          <p:spTgt spid="11"/>
                                        </p:tgtEl>
                                        <p:attrNameLst>
                                          <p:attrName>r</p:attrName>
                                        </p:attrNameLst>
                                      </p:cBhvr>
                                    </p:animRot>
                                    <p:animRot by="-1500000">
                                      <p:cBhvr>
                                        <p:cTn id="16" dur="125" fill="hold">
                                          <p:stCondLst>
                                            <p:cond delay="125"/>
                                          </p:stCondLst>
                                        </p:cTn>
                                        <p:tgtEl>
                                          <p:spTgt spid="11"/>
                                        </p:tgtEl>
                                        <p:attrNameLst>
                                          <p:attrName>r</p:attrName>
                                        </p:attrNameLst>
                                      </p:cBhvr>
                                    </p:animRot>
                                    <p:animRot by="-1500000">
                                      <p:cBhvr>
                                        <p:cTn id="17" dur="125" fill="hold">
                                          <p:stCondLst>
                                            <p:cond delay="250"/>
                                          </p:stCondLst>
                                        </p:cTn>
                                        <p:tgtEl>
                                          <p:spTgt spid="11"/>
                                        </p:tgtEl>
                                        <p:attrNameLst>
                                          <p:attrName>r</p:attrName>
                                        </p:attrNameLst>
                                      </p:cBhvr>
                                    </p:animRot>
                                    <p:animRot by="1500000">
                                      <p:cBhvr>
                                        <p:cTn id="18" dur="125" fill="hold">
                                          <p:stCondLst>
                                            <p:cond delay="375"/>
                                          </p:stCondLst>
                                        </p:cTn>
                                        <p:tgtEl>
                                          <p:spTgt spid="11"/>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500" fill="hold"/>
                                        <p:tgtEl>
                                          <p:spTgt spid="2"/>
                                        </p:tgtEl>
                                        <p:attrNameLst>
                                          <p:attrName>ppt_w</p:attrName>
                                        </p:attrNameLst>
                                      </p:cBhvr>
                                      <p:tavLst>
                                        <p:tav tm="0">
                                          <p:val>
                                            <p:fltVal val="0"/>
                                          </p:val>
                                        </p:tav>
                                        <p:tav tm="100000">
                                          <p:val>
                                            <p:strVal val="#ppt_w"/>
                                          </p:val>
                                        </p:tav>
                                      </p:tavLst>
                                    </p:anim>
                                    <p:anim calcmode="lin" valueType="num">
                                      <p:cBhvr>
                                        <p:cTn id="31" dur="500" fill="hold"/>
                                        <p:tgtEl>
                                          <p:spTgt spid="2"/>
                                        </p:tgtEl>
                                        <p:attrNameLst>
                                          <p:attrName>ppt_h</p:attrName>
                                        </p:attrNameLst>
                                      </p:cBhvr>
                                      <p:tavLst>
                                        <p:tav tm="0">
                                          <p:val>
                                            <p:fltVal val="0"/>
                                          </p:val>
                                        </p:tav>
                                        <p:tav tm="100000">
                                          <p:val>
                                            <p:strVal val="#ppt_h"/>
                                          </p:val>
                                        </p:tav>
                                      </p:tavLst>
                                    </p:anim>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1" grpId="0"/>
      <p:bldP spid="11" grpId="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11">
            <a:extLst>
              <a:ext uri="{FF2B5EF4-FFF2-40B4-BE49-F238E27FC236}">
                <a16:creationId xmlns:a16="http://schemas.microsoft.com/office/drawing/2014/main" id="{9AF1C17C-26AE-4615-93BE-D9E159F67252}"/>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9297" r="30822" b="31058"/>
          <a:stretch/>
        </p:blipFill>
        <p:spPr>
          <a:xfrm flipH="1">
            <a:off x="7402285" y="2419653"/>
            <a:ext cx="4789712" cy="2040464"/>
          </a:xfrm>
          <a:prstGeom prst="rect">
            <a:avLst/>
          </a:prstGeom>
        </p:spPr>
      </p:pic>
      <p:grpSp>
        <p:nvGrpSpPr>
          <p:cNvPr id="34" name="组合 4">
            <a:extLst>
              <a:ext uri="{FF2B5EF4-FFF2-40B4-BE49-F238E27FC236}">
                <a16:creationId xmlns:a16="http://schemas.microsoft.com/office/drawing/2014/main" id="{01C418A6-C66E-47D9-8D81-37AE97C12052}"/>
              </a:ext>
            </a:extLst>
          </p:cNvPr>
          <p:cNvGrpSpPr/>
          <p:nvPr/>
        </p:nvGrpSpPr>
        <p:grpSpPr>
          <a:xfrm>
            <a:off x="696685" y="580570"/>
            <a:ext cx="10856685" cy="5718630"/>
            <a:chOff x="1120660" y="1708245"/>
            <a:chExt cx="9242540" cy="3907809"/>
          </a:xfrm>
        </p:grpSpPr>
        <p:sp>
          <p:nvSpPr>
            <p:cNvPr id="35" name="矩形 3">
              <a:extLst>
                <a:ext uri="{FF2B5EF4-FFF2-40B4-BE49-F238E27FC236}">
                  <a16:creationId xmlns:a16="http://schemas.microsoft.com/office/drawing/2014/main" id="{5FCF26BB-5475-4576-914E-BDC17D525F02}"/>
                </a:ext>
              </a:extLst>
            </p:cNvPr>
            <p:cNvSpPr/>
            <p:nvPr/>
          </p:nvSpPr>
          <p:spPr>
            <a:xfrm>
              <a:off x="1120660" y="1708245"/>
              <a:ext cx="9242540" cy="3907809"/>
            </a:xfrm>
            <a:prstGeom prst="rect">
              <a:avLst/>
            </a:prstGeom>
            <a:solidFill>
              <a:srgbClr val="A5B057">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2">
              <a:extLst>
                <a:ext uri="{FF2B5EF4-FFF2-40B4-BE49-F238E27FC236}">
                  <a16:creationId xmlns:a16="http://schemas.microsoft.com/office/drawing/2014/main" id="{59DD71A9-2C4A-47EE-9C25-BE37F6803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0673" y="1708245"/>
              <a:ext cx="2302527" cy="3907809"/>
            </a:xfrm>
            <a:prstGeom prst="rect">
              <a:avLst/>
            </a:prstGeom>
          </p:spPr>
        </p:pic>
      </p:grpSp>
      <p:pic>
        <p:nvPicPr>
          <p:cNvPr id="3" name="图片 2">
            <a:extLst>
              <a:ext uri="{FF2B5EF4-FFF2-40B4-BE49-F238E27FC236}">
                <a16:creationId xmlns:a16="http://schemas.microsoft.com/office/drawing/2014/main" id="{95E0F43E-D5DD-4E82-B40F-C377A0C36C4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433079" y="1844858"/>
            <a:ext cx="2212219" cy="4841778"/>
          </a:xfrm>
          <a:prstGeom prst="rect">
            <a:avLst/>
          </a:prstGeom>
        </p:spPr>
      </p:pic>
      <p:sp>
        <p:nvSpPr>
          <p:cNvPr id="37" name="矩形 7">
            <a:extLst>
              <a:ext uri="{FF2B5EF4-FFF2-40B4-BE49-F238E27FC236}">
                <a16:creationId xmlns:a16="http://schemas.microsoft.com/office/drawing/2014/main" id="{1077DA25-1C61-42B0-A575-02B3E9ADCDFF}"/>
              </a:ext>
            </a:extLst>
          </p:cNvPr>
          <p:cNvSpPr/>
          <p:nvPr/>
        </p:nvSpPr>
        <p:spPr>
          <a:xfrm>
            <a:off x="1143000" y="1819313"/>
            <a:ext cx="9454085" cy="3269893"/>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335712F5-147E-472F-A805-DAE80EB5C606}"/>
              </a:ext>
            </a:extLst>
          </p:cNvPr>
          <p:cNvSpPr txBox="1"/>
          <p:nvPr/>
        </p:nvSpPr>
        <p:spPr>
          <a:xfrm>
            <a:off x="2555528" y="558800"/>
            <a:ext cx="6518394" cy="1200329"/>
          </a:xfrm>
          <a:prstGeom prst="rect">
            <a:avLst/>
          </a:prstGeom>
          <a:noFill/>
        </p:spPr>
        <p:txBody>
          <a:bodyPr wrap="square" rtlCol="0">
            <a:spAutoFit/>
          </a:bodyPr>
          <a:lstStyle/>
          <a:p>
            <a:pPr algn="ctr"/>
            <a:r>
              <a:rPr lang="en-US" altLang="zh-CN" sz="72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Bài </a:t>
            </a:r>
            <a:r>
              <a:rPr lang="en-US" altLang="zh-CN" sz="72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2</a:t>
            </a:r>
            <a:endParaRPr lang="zh-CN" altLang="en-US" sz="72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9" name="图片 30">
            <a:extLst>
              <a:ext uri="{FF2B5EF4-FFF2-40B4-BE49-F238E27FC236}">
                <a16:creationId xmlns:a16="http://schemas.microsoft.com/office/drawing/2014/main" id="{17C2D184-6ADE-4A88-8B22-7584D69ABB12}"/>
              </a:ext>
            </a:extLst>
          </p:cNvPr>
          <p:cNvPicPr>
            <a:picLocks noChangeAspect="1"/>
          </p:cNvPicPr>
          <p:nvPr/>
        </p:nvPicPr>
        <p:blipFill rotWithShape="1">
          <a:blip r:embed="rId7">
            <a:extLst>
              <a:ext uri="{28A0092B-C50C-407E-A947-70E740481C1C}">
                <a14:useLocalDpi xmlns:a14="http://schemas.microsoft.com/office/drawing/2010/main" val="0"/>
              </a:ext>
            </a:extLst>
          </a:blip>
          <a:srcRect r="69651" b="79228"/>
          <a:stretch/>
        </p:blipFill>
        <p:spPr>
          <a:xfrm>
            <a:off x="638630" y="420347"/>
            <a:ext cx="1387427" cy="1424511"/>
          </a:xfrm>
          <a:prstGeom prst="rect">
            <a:avLst/>
          </a:prstGeom>
        </p:spPr>
      </p:pic>
      <p:pic>
        <p:nvPicPr>
          <p:cNvPr id="40" name="图片 11">
            <a:extLst>
              <a:ext uri="{FF2B5EF4-FFF2-40B4-BE49-F238E27FC236}">
                <a16:creationId xmlns:a16="http://schemas.microsoft.com/office/drawing/2014/main" id="{B3143F80-3DF4-4DF0-9124-3CF8F9C44218}"/>
              </a:ext>
            </a:extLst>
          </p:cNvPr>
          <p:cNvPicPr>
            <a:picLocks noChangeAspect="1"/>
          </p:cNvPicPr>
          <p:nvPr/>
        </p:nvPicPr>
        <p:blipFill rotWithShape="1">
          <a:blip r:embed="rId3">
            <a:extLst>
              <a:ext uri="{28A0092B-C50C-407E-A947-70E740481C1C}">
                <a14:useLocalDpi xmlns:a14="http://schemas.microsoft.com/office/drawing/2010/main" val="0"/>
              </a:ext>
            </a:extLst>
          </a:blip>
          <a:srcRect t="45174" b="25072"/>
          <a:stretch/>
        </p:blipFill>
        <p:spPr>
          <a:xfrm>
            <a:off x="4734" y="5221099"/>
            <a:ext cx="4571570" cy="2040464"/>
          </a:xfrm>
          <a:prstGeom prst="rect">
            <a:avLst/>
          </a:prstGeom>
        </p:spPr>
      </p:pic>
      <p:pic>
        <p:nvPicPr>
          <p:cNvPr id="46" name="图片 11">
            <a:extLst>
              <a:ext uri="{FF2B5EF4-FFF2-40B4-BE49-F238E27FC236}">
                <a16:creationId xmlns:a16="http://schemas.microsoft.com/office/drawing/2014/main" id="{03E5D5E1-776A-418A-94D3-34170A5ACB74}"/>
              </a:ext>
            </a:extLst>
          </p:cNvPr>
          <p:cNvPicPr>
            <a:picLocks noChangeAspect="1"/>
          </p:cNvPicPr>
          <p:nvPr/>
        </p:nvPicPr>
        <p:blipFill rotWithShape="1">
          <a:blip r:embed="rId3">
            <a:extLst>
              <a:ext uri="{28A0092B-C50C-407E-A947-70E740481C1C}">
                <a14:useLocalDpi xmlns:a14="http://schemas.microsoft.com/office/drawing/2010/main" val="0"/>
              </a:ext>
            </a:extLst>
          </a:blip>
          <a:srcRect t="49297" r="30822" b="31058"/>
          <a:stretch/>
        </p:blipFill>
        <p:spPr>
          <a:xfrm flipH="1">
            <a:off x="7402285" y="4817536"/>
            <a:ext cx="4789712" cy="2040464"/>
          </a:xfrm>
          <a:prstGeom prst="rect">
            <a:avLst/>
          </a:prstGeom>
        </p:spPr>
      </p:pic>
      <p:pic>
        <p:nvPicPr>
          <p:cNvPr id="50" name="图片 25">
            <a:extLst>
              <a:ext uri="{FF2B5EF4-FFF2-40B4-BE49-F238E27FC236}">
                <a16:creationId xmlns:a16="http://schemas.microsoft.com/office/drawing/2014/main" id="{267669F6-D309-4574-B3F9-5201712C5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8041" flipH="1">
            <a:off x="-562300" y="-28023"/>
            <a:ext cx="3069159" cy="2222460"/>
          </a:xfrm>
          <a:prstGeom prst="rect">
            <a:avLst/>
          </a:prstGeom>
        </p:spPr>
      </p:pic>
      <p:pic>
        <p:nvPicPr>
          <p:cNvPr id="51" name="图片 2">
            <a:extLst>
              <a:ext uri="{FF2B5EF4-FFF2-40B4-BE49-F238E27FC236}">
                <a16:creationId xmlns:a16="http://schemas.microsoft.com/office/drawing/2014/main" id="{4BAA34A0-F71B-4C62-93ED-1F13580C7E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7141" y="-278434"/>
            <a:ext cx="2954300" cy="2139287"/>
          </a:xfrm>
          <a:prstGeom prst="rect">
            <a:avLst/>
          </a:prstGeom>
        </p:spPr>
      </p:pic>
      <p:sp>
        <p:nvSpPr>
          <p:cNvPr id="14" name="Title 1">
            <a:extLst>
              <a:ext uri="{FF2B5EF4-FFF2-40B4-BE49-F238E27FC236}">
                <a16:creationId xmlns:a16="http://schemas.microsoft.com/office/drawing/2014/main" id="{61AE4BCC-22A9-41B1-B976-D0AC2CD11787}"/>
              </a:ext>
            </a:extLst>
          </p:cNvPr>
          <p:cNvSpPr txBox="1">
            <a:spLocks noChangeArrowheads="1"/>
          </p:cNvSpPr>
          <p:nvPr/>
        </p:nvSpPr>
        <p:spPr>
          <a:xfrm>
            <a:off x="1143000" y="1919107"/>
            <a:ext cx="9512140" cy="3170099"/>
          </a:xfrm>
          <a:prstGeom prst="rect">
            <a:avLst/>
          </a:prstGeom>
          <a:noFill/>
        </p:spPr>
        <p:txBody>
          <a:bodyPr wrap="square" rtlCol="0">
            <a:spAutoFit/>
          </a:bodyPr>
          <a:lstStyle>
            <a:defPPr>
              <a:defRPr lang="zh-CN"/>
            </a:defPPr>
            <a:lvl1pPr algn="ctr">
              <a:lnSpc>
                <a:spcPct val="87000"/>
              </a:lnSpc>
              <a:defRPr sz="40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00000"/>
              </a:lnSpc>
            </a:pPr>
            <a:r>
              <a:rPr lang="en-US" altLang="en-US">
                <a:solidFill>
                  <a:srgbClr val="002060"/>
                </a:solidFill>
                <a:cs typeface="Times New Roman" panose="02020603050405020304" pitchFamily="18" charset="0"/>
              </a:rPr>
              <a:t>Bạn Hương lớp em rất xinh xắn. Dáng người bạn mảnh mai. Hương ăn mặc rất giản dị, quần áo của bạn bao giờ cũng gọn gàng. Nước da bạn trắng hồng tự nhiên. Khuôn mặt tròn, nổi bật lên là đôi mắt to, đen láy.</a:t>
            </a:r>
          </a:p>
        </p:txBody>
      </p:sp>
      <p:sp>
        <p:nvSpPr>
          <p:cNvPr id="15" name="Line 12">
            <a:extLst>
              <a:ext uri="{FF2B5EF4-FFF2-40B4-BE49-F238E27FC236}">
                <a16:creationId xmlns:a16="http://schemas.microsoft.com/office/drawing/2014/main" id="{FAA82276-15B6-4354-B5FC-5DDF5A6CA73B}"/>
              </a:ext>
            </a:extLst>
          </p:cNvPr>
          <p:cNvSpPr>
            <a:spLocks noChangeShapeType="1"/>
          </p:cNvSpPr>
          <p:nvPr/>
        </p:nvSpPr>
        <p:spPr bwMode="auto">
          <a:xfrm>
            <a:off x="8402365" y="3182873"/>
            <a:ext cx="2017985" cy="6728"/>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20">
            <a:extLst>
              <a:ext uri="{FF2B5EF4-FFF2-40B4-BE49-F238E27FC236}">
                <a16:creationId xmlns:a16="http://schemas.microsoft.com/office/drawing/2014/main" id="{1348F664-8059-44D7-91D3-41E4A068D70A}"/>
              </a:ext>
            </a:extLst>
          </p:cNvPr>
          <p:cNvSpPr>
            <a:spLocks noChangeShapeType="1"/>
          </p:cNvSpPr>
          <p:nvPr/>
        </p:nvSpPr>
        <p:spPr bwMode="auto">
          <a:xfrm>
            <a:off x="3259748" y="3196214"/>
            <a:ext cx="4834385"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2">
            <a:extLst>
              <a:ext uri="{FF2B5EF4-FFF2-40B4-BE49-F238E27FC236}">
                <a16:creationId xmlns:a16="http://schemas.microsoft.com/office/drawing/2014/main" id="{C40189C4-BA18-4597-813D-8F8D62D4874A}"/>
              </a:ext>
            </a:extLst>
          </p:cNvPr>
          <p:cNvSpPr>
            <a:spLocks noChangeShapeType="1"/>
          </p:cNvSpPr>
          <p:nvPr/>
        </p:nvSpPr>
        <p:spPr bwMode="auto">
          <a:xfrm flipV="1">
            <a:off x="1332343" y="3780924"/>
            <a:ext cx="4589334" cy="30436"/>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
            <a:extLst>
              <a:ext uri="{FF2B5EF4-FFF2-40B4-BE49-F238E27FC236}">
                <a16:creationId xmlns:a16="http://schemas.microsoft.com/office/drawing/2014/main" id="{F2D14CC5-F59E-45E5-8D57-7C53CAB42880}"/>
              </a:ext>
            </a:extLst>
          </p:cNvPr>
          <p:cNvSpPr>
            <a:spLocks noChangeShapeType="1"/>
          </p:cNvSpPr>
          <p:nvPr/>
        </p:nvSpPr>
        <p:spPr bwMode="auto">
          <a:xfrm>
            <a:off x="3016248" y="4417189"/>
            <a:ext cx="2717802"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
            <a:extLst>
              <a:ext uri="{FF2B5EF4-FFF2-40B4-BE49-F238E27FC236}">
                <a16:creationId xmlns:a16="http://schemas.microsoft.com/office/drawing/2014/main" id="{28163E50-4612-4733-A87B-D17DC8455961}"/>
              </a:ext>
            </a:extLst>
          </p:cNvPr>
          <p:cNvSpPr>
            <a:spLocks noChangeShapeType="1"/>
          </p:cNvSpPr>
          <p:nvPr/>
        </p:nvSpPr>
        <p:spPr bwMode="auto">
          <a:xfrm>
            <a:off x="5969043" y="4402803"/>
            <a:ext cx="4451308"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
            <a:extLst>
              <a:ext uri="{FF2B5EF4-FFF2-40B4-BE49-F238E27FC236}">
                <a16:creationId xmlns:a16="http://schemas.microsoft.com/office/drawing/2014/main" id="{1AA1C013-AA4A-4B43-AD74-D5C1C38FC9DC}"/>
              </a:ext>
            </a:extLst>
          </p:cNvPr>
          <p:cNvSpPr>
            <a:spLocks noChangeShapeType="1"/>
          </p:cNvSpPr>
          <p:nvPr/>
        </p:nvSpPr>
        <p:spPr bwMode="auto">
          <a:xfrm>
            <a:off x="1259980" y="5034912"/>
            <a:ext cx="1295548" cy="0"/>
          </a:xfrm>
          <a:prstGeom prst="line">
            <a:avLst/>
          </a:prstGeom>
          <a:noFill/>
          <a:ln w="28575">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Rectangle 21">
            <a:extLst>
              <a:ext uri="{FF2B5EF4-FFF2-40B4-BE49-F238E27FC236}">
                <a16:creationId xmlns:a16="http://schemas.microsoft.com/office/drawing/2014/main" id="{26298A2F-D3EF-4055-9CFD-44D4357F76D8}"/>
              </a:ext>
            </a:extLst>
          </p:cNvPr>
          <p:cNvSpPr>
            <a:spLocks noChangeArrowheads="1"/>
          </p:cNvSpPr>
          <p:nvPr/>
        </p:nvSpPr>
        <p:spPr bwMode="auto">
          <a:xfrm>
            <a:off x="1143001" y="5239970"/>
            <a:ext cx="9454084" cy="646331"/>
          </a:xfrm>
          <a:prstGeom prst="rect">
            <a:avLst/>
          </a:prstGeom>
          <a:solidFill>
            <a:schemeClr val="accent5">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vi-VN" sz="3600" b="1">
                <a:solidFill>
                  <a:srgbClr val="F95D07"/>
                </a:solidFill>
                <a:latin typeface="UTM French Vanilla" panose="02040603050506020204" pitchFamily="18" charset="0"/>
              </a:rPr>
              <a:t>Các vế câu nối trực tiếp với nhau bằng </a:t>
            </a:r>
            <a:r>
              <a:rPr lang="en-US" altLang="vi-VN" sz="3600" b="1" u="sng">
                <a:solidFill>
                  <a:srgbClr val="F95D07"/>
                </a:solidFill>
                <a:latin typeface="UTM French Vanilla" panose="02040603050506020204" pitchFamily="18" charset="0"/>
              </a:rPr>
              <a:t>dấu phẩy</a:t>
            </a:r>
            <a:r>
              <a:rPr lang="en-US" altLang="vi-VN" sz="3600" b="1">
                <a:solidFill>
                  <a:srgbClr val="F95D07"/>
                </a:solidFill>
                <a:latin typeface="UTM French Vanilla" panose="02040603050506020204" pitchFamily="18" charset="0"/>
              </a:rPr>
              <a:t>. </a:t>
            </a:r>
          </a:p>
        </p:txBody>
      </p:sp>
    </p:spTree>
    <p:extLst>
      <p:ext uri="{BB962C8B-B14F-4D97-AF65-F5344CB8AC3E}">
        <p14:creationId xmlns:p14="http://schemas.microsoft.com/office/powerpoint/2010/main" val="20778061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down)">
                                      <p:cBhvr>
                                        <p:cTn id="13" dur="1750"/>
                                        <p:tgtEl>
                                          <p:spTgt spid="34"/>
                                        </p:tgtEl>
                                      </p:cBhvr>
                                    </p:animEffect>
                                  </p:childTnLst>
                                </p:cTn>
                              </p:par>
                            </p:childTnLst>
                          </p:cTn>
                        </p:par>
                        <p:par>
                          <p:cTn id="14" fill="hold">
                            <p:stCondLst>
                              <p:cond delay="2750"/>
                            </p:stCondLst>
                            <p:childTnLst>
                              <p:par>
                                <p:cTn id="15" presetID="23" presetClass="entr" presetSubtype="32" fill="hold" grpId="0" nodeType="afterEffect">
                                  <p:stCondLst>
                                    <p:cond delay="0"/>
                                  </p:stCondLst>
                                  <p:iterate type="lt">
                                    <p:tmPct val="15000"/>
                                  </p:iterate>
                                  <p:childTnLst>
                                    <p:set>
                                      <p:cBhvr>
                                        <p:cTn id="16" dur="1" fill="hold">
                                          <p:stCondLst>
                                            <p:cond delay="0"/>
                                          </p:stCondLst>
                                        </p:cTn>
                                        <p:tgtEl>
                                          <p:spTgt spid="38"/>
                                        </p:tgtEl>
                                        <p:attrNameLst>
                                          <p:attrName>style.visibility</p:attrName>
                                        </p:attrNameLst>
                                      </p:cBhvr>
                                      <p:to>
                                        <p:strVal val="visible"/>
                                      </p:to>
                                    </p:set>
                                    <p:anim calcmode="lin" valueType="num">
                                      <p:cBhvr>
                                        <p:cTn id="17" dur="500" fill="hold"/>
                                        <p:tgtEl>
                                          <p:spTgt spid="38"/>
                                        </p:tgtEl>
                                        <p:attrNameLst>
                                          <p:attrName>ppt_w</p:attrName>
                                        </p:attrNameLst>
                                      </p:cBhvr>
                                      <p:tavLst>
                                        <p:tav tm="0">
                                          <p:val>
                                            <p:strVal val="4*#ppt_w"/>
                                          </p:val>
                                        </p:tav>
                                        <p:tav tm="100000">
                                          <p:val>
                                            <p:strVal val="#ppt_w"/>
                                          </p:val>
                                        </p:tav>
                                      </p:tavLst>
                                    </p:anim>
                                    <p:anim calcmode="lin" valueType="num">
                                      <p:cBhvr>
                                        <p:cTn id="18" dur="500" fill="hold"/>
                                        <p:tgtEl>
                                          <p:spTgt spid="38"/>
                                        </p:tgtEl>
                                        <p:attrNameLst>
                                          <p:attrName>ppt_h</p:attrName>
                                        </p:attrNameLst>
                                      </p:cBhvr>
                                      <p:tavLst>
                                        <p:tav tm="0">
                                          <p:val>
                                            <p:strVal val="4*#ppt_h"/>
                                          </p:val>
                                        </p:tav>
                                        <p:tav tm="100000">
                                          <p:val>
                                            <p:strVal val="#ppt_h"/>
                                          </p:val>
                                        </p:tav>
                                      </p:tavLst>
                                    </p:anim>
                                  </p:childTnLst>
                                </p:cTn>
                              </p:par>
                              <p:par>
                                <p:cTn id="19" presetID="34" presetClass="emph" presetSubtype="0" fill="hold" grpId="1" nodeType="withEffect">
                                  <p:stCondLst>
                                    <p:cond delay="750"/>
                                  </p:stCondLst>
                                  <p:iterate type="lt">
                                    <p:tmPct val="10000"/>
                                  </p:iterate>
                                  <p:childTnLst>
                                    <p:animMotion origin="layout" path="M -3.125E-6 -1.48148E-6 L -3.125E-6 -0.07222 " pathEditMode="relative" rAng="0" ptsTypes="AA">
                                      <p:cBhvr>
                                        <p:cTn id="20" dur="250" accel="50000" decel="50000" autoRev="1" fill="hold">
                                          <p:stCondLst>
                                            <p:cond delay="0"/>
                                          </p:stCondLst>
                                        </p:cTn>
                                        <p:tgtEl>
                                          <p:spTgt spid="38"/>
                                        </p:tgtEl>
                                        <p:attrNameLst>
                                          <p:attrName>ppt_x</p:attrName>
                                          <p:attrName>ppt_y</p:attrName>
                                        </p:attrNameLst>
                                      </p:cBhvr>
                                      <p:rCtr x="0" y="-3611"/>
                                    </p:animMotion>
                                    <p:animRot by="1500000">
                                      <p:cBhvr>
                                        <p:cTn id="21" dur="125" fill="hold">
                                          <p:stCondLst>
                                            <p:cond delay="0"/>
                                          </p:stCondLst>
                                        </p:cTn>
                                        <p:tgtEl>
                                          <p:spTgt spid="38"/>
                                        </p:tgtEl>
                                        <p:attrNameLst>
                                          <p:attrName>r</p:attrName>
                                        </p:attrNameLst>
                                      </p:cBhvr>
                                    </p:animRot>
                                    <p:animRot by="-1500000">
                                      <p:cBhvr>
                                        <p:cTn id="22" dur="125" fill="hold">
                                          <p:stCondLst>
                                            <p:cond delay="125"/>
                                          </p:stCondLst>
                                        </p:cTn>
                                        <p:tgtEl>
                                          <p:spTgt spid="38"/>
                                        </p:tgtEl>
                                        <p:attrNameLst>
                                          <p:attrName>r</p:attrName>
                                        </p:attrNameLst>
                                      </p:cBhvr>
                                    </p:animRot>
                                    <p:animRot by="-1500000">
                                      <p:cBhvr>
                                        <p:cTn id="23" dur="125" fill="hold">
                                          <p:stCondLst>
                                            <p:cond delay="250"/>
                                          </p:stCondLst>
                                        </p:cTn>
                                        <p:tgtEl>
                                          <p:spTgt spid="38"/>
                                        </p:tgtEl>
                                        <p:attrNameLst>
                                          <p:attrName>r</p:attrName>
                                        </p:attrNameLst>
                                      </p:cBhvr>
                                    </p:animRot>
                                    <p:animRot by="1500000">
                                      <p:cBhvr>
                                        <p:cTn id="24" dur="125" fill="hold">
                                          <p:stCondLst>
                                            <p:cond delay="375"/>
                                          </p:stCondLst>
                                        </p:cTn>
                                        <p:tgtEl>
                                          <p:spTgt spid="3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barn(inVertical)">
                                      <p:cBhvr>
                                        <p:cTn id="29" dur="500"/>
                                        <p:tgtEl>
                                          <p:spTgt spid="1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left)">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14" grpId="0" build="p"/>
      <p:bldP spid="15" grpId="0" animBg="1"/>
      <p:bldP spid="16" grpId="0" animBg="1"/>
      <p:bldP spid="18" grpId="0" animBg="1"/>
      <p:bldP spid="19" grpId="0" animBg="1"/>
      <p:bldP spid="20" grpId="0" animBg="1"/>
      <p:bldP spid="21"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2">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3">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4" name="图片 37">
            <a:extLst>
              <a:ext uri="{FF2B5EF4-FFF2-40B4-BE49-F238E27FC236}">
                <a16:creationId xmlns:a16="http://schemas.microsoft.com/office/drawing/2014/main" id="{40C14D35-E10A-457F-929D-369F6898470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a:off x="8452509" y="-215484"/>
            <a:ext cx="3739491" cy="7073484"/>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flipH="1">
            <a:off x="9156700" y="-139700"/>
            <a:ext cx="3035300"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6">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7">
            <a:extLst>
              <a:ext uri="{28A0092B-C50C-407E-A947-70E740481C1C}">
                <a14:useLocalDpi xmlns:a14="http://schemas.microsoft.com/office/drawing/2010/main" val="0"/>
              </a:ext>
            </a:extLst>
          </a:blip>
          <a:srcRect l="9877" t="61584" r="5129" b="17076"/>
          <a:stretch/>
        </p:blipFill>
        <p:spPr>
          <a:xfrm>
            <a:off x="359635" y="4744025"/>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8">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3">
            <a:extLst>
              <a:ext uri="{28A0092B-C50C-407E-A947-70E740481C1C}">
                <a14:useLocalDpi xmlns:a14="http://schemas.microsoft.com/office/drawing/2010/main" val="0"/>
              </a:ext>
            </a:extLst>
          </a:blip>
          <a:srcRect t="89729" r="27057"/>
          <a:stretch/>
        </p:blipFill>
        <p:spPr>
          <a:xfrm>
            <a:off x="5295746" y="5030855"/>
            <a:ext cx="4189456" cy="1046119"/>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3">
            <a:extLst>
              <a:ext uri="{28A0092B-C50C-407E-A947-70E740481C1C}">
                <a14:useLocalDpi xmlns:a14="http://schemas.microsoft.com/office/drawing/2010/main" val="0"/>
              </a:ext>
            </a:extLst>
          </a:blip>
          <a:srcRect l="58532" t="71462" b="7836"/>
          <a:stretch/>
        </p:blipFill>
        <p:spPr>
          <a:xfrm>
            <a:off x="8082832" y="3874021"/>
            <a:ext cx="2759702" cy="2066878"/>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3">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2">
            <a:extLst>
              <a:ext uri="{28A0092B-C50C-407E-A947-70E740481C1C}">
                <a14:useLocalDpi xmlns:a14="http://schemas.microsoft.com/office/drawing/2010/main" val="0"/>
              </a:ext>
            </a:extLst>
          </a:blip>
          <a:srcRect t="70006" r="24215"/>
          <a:stretch/>
        </p:blipFill>
        <p:spPr>
          <a:xfrm>
            <a:off x="2401981" y="4399538"/>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flipH="1">
            <a:off x="-352096" y="-226760"/>
            <a:ext cx="3739491" cy="7073484"/>
          </a:xfrm>
          <a:prstGeom prst="rect">
            <a:avLst/>
          </a:prstGeom>
        </p:spPr>
      </p:pic>
      <p:pic>
        <p:nvPicPr>
          <p:cNvPr id="2" name="图片 5">
            <a:extLst>
              <a:ext uri="{FF2B5EF4-FFF2-40B4-BE49-F238E27FC236}">
                <a16:creationId xmlns:a16="http://schemas.microsoft.com/office/drawing/2014/main" id="{4968572A-4A95-45D4-9923-43DBD18DE7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8163" y="0"/>
            <a:ext cx="2320309" cy="2754431"/>
          </a:xfrm>
          <a:prstGeom prst="rect">
            <a:avLst/>
          </a:prstGeom>
        </p:spPr>
      </p:pic>
      <p:pic>
        <p:nvPicPr>
          <p:cNvPr id="3" name="图片 2">
            <a:extLst>
              <a:ext uri="{FF2B5EF4-FFF2-40B4-BE49-F238E27FC236}">
                <a16:creationId xmlns:a16="http://schemas.microsoft.com/office/drawing/2014/main" id="{8A51C86A-A21E-4CBD-9F23-0998AD3474A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a:off x="0" y="-139699"/>
            <a:ext cx="3035300"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0">
            <a:alphaModFix/>
            <a:extLst>
              <a:ext uri="{BEBA8EAE-BF5A-486C-A8C5-ECC9F3942E4B}">
                <a14:imgProps xmlns:a14="http://schemas.microsoft.com/office/drawing/2010/main">
                  <a14:imgLayer r:embed="rId11">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396885" y="1596819"/>
            <a:ext cx="4722473" cy="5020091"/>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2"/>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8" name="文本框 37">
            <a:extLst>
              <a:ext uri="{FF2B5EF4-FFF2-40B4-BE49-F238E27FC236}">
                <a16:creationId xmlns:a16="http://schemas.microsoft.com/office/drawing/2014/main" id="{F192BE75-33B3-406D-B1D1-B498950FF20A}"/>
              </a:ext>
            </a:extLst>
          </p:cNvPr>
          <p:cNvSpPr txBox="1"/>
          <p:nvPr/>
        </p:nvSpPr>
        <p:spPr>
          <a:xfrm>
            <a:off x="4443651" y="645999"/>
            <a:ext cx="3395481" cy="3170099"/>
          </a:xfrm>
          <a:prstGeom prst="rect">
            <a:avLst/>
          </a:prstGeom>
          <a:noFill/>
        </p:spPr>
        <p:txBody>
          <a:bodyPr wrap="none" rtlCol="0">
            <a:spAutoFit/>
          </a:bodyPr>
          <a:lstStyle/>
          <a:p>
            <a:pPr algn="ctr"/>
            <a:r>
              <a:rPr lang="en-US" altLang="zh-CN" sz="10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CỦNG</a:t>
            </a:r>
          </a:p>
          <a:p>
            <a:pPr algn="ctr"/>
            <a:r>
              <a:rPr lang="en-US" altLang="zh-CN" sz="100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CỐ</a:t>
            </a:r>
          </a:p>
        </p:txBody>
      </p:sp>
    </p:spTree>
    <p:extLst>
      <p:ext uri="{BB962C8B-B14F-4D97-AF65-F5344CB8AC3E}">
        <p14:creationId xmlns:p14="http://schemas.microsoft.com/office/powerpoint/2010/main" val="281707951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par>
                              <p:cTn id="25" fill="hold">
                                <p:stCondLst>
                                  <p:cond delay="2000"/>
                                </p:stCondLst>
                                <p:childTnLst>
                                  <p:par>
                                    <p:cTn id="26" presetID="2" presetClass="entr" presetSubtype="9" fill="hold" nodeType="afterEffect" p14:presetBounceEnd="20000">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14:bounceEnd="20000">
                                          <p:cBhvr additive="base">
                                            <p:cTn id="28" dur="1250" fill="hold"/>
                                            <p:tgtEl>
                                              <p:spTgt spid="5"/>
                                            </p:tgtEl>
                                            <p:attrNameLst>
                                              <p:attrName>ppt_x</p:attrName>
                                            </p:attrNameLst>
                                          </p:cBhvr>
                                          <p:tavLst>
                                            <p:tav tm="0">
                                              <p:val>
                                                <p:strVal val="0-#ppt_w/2"/>
                                              </p:val>
                                            </p:tav>
                                            <p:tav tm="100000">
                                              <p:val>
                                                <p:strVal val="#ppt_x"/>
                                              </p:val>
                                            </p:tav>
                                          </p:tavLst>
                                        </p:anim>
                                        <p:anim calcmode="lin" valueType="num" p14:bounceEnd="20000">
                                          <p:cBhvr additive="base">
                                            <p:cTn id="29" dur="1250" fill="hold"/>
                                            <p:tgtEl>
                                              <p:spTgt spid="5"/>
                                            </p:tgtEl>
                                            <p:attrNameLst>
                                              <p:attrName>ppt_y</p:attrName>
                                            </p:attrNameLst>
                                          </p:cBhvr>
                                          <p:tavLst>
                                            <p:tav tm="0">
                                              <p:val>
                                                <p:strVal val="0-#ppt_h/2"/>
                                              </p:val>
                                            </p:tav>
                                            <p:tav tm="100000">
                                              <p:val>
                                                <p:strVal val="#ppt_y"/>
                                              </p:val>
                                            </p:tav>
                                          </p:tavLst>
                                        </p:anim>
                                      </p:childTnLst>
                                    </p:cTn>
                                  </p:par>
                                </p:childTnLst>
                              </p:cTn>
                            </p:par>
                            <p:par>
                              <p:cTn id="30" fill="hold">
                                <p:stCondLst>
                                  <p:cond delay="3250"/>
                                </p:stCondLst>
                                <p:childTnLst>
                                  <p:par>
                                    <p:cTn id="31" presetID="23" presetClass="entr" presetSubtype="32" fill="hold" grpId="0" nodeType="afterEffect">
                                      <p:stCondLst>
                                        <p:cond delay="0"/>
                                      </p:stCondLst>
                                      <p:iterate type="lt">
                                        <p:tmPct val="15000"/>
                                      </p:iterate>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strVal val="4*#ppt_w"/>
                                              </p:val>
                                            </p:tav>
                                            <p:tav tm="100000">
                                              <p:val>
                                                <p:strVal val="#ppt_w"/>
                                              </p:val>
                                            </p:tav>
                                          </p:tavLst>
                                        </p:anim>
                                        <p:anim calcmode="lin" valueType="num">
                                          <p:cBhvr>
                                            <p:cTn id="34" dur="500" fill="hold"/>
                                            <p:tgtEl>
                                              <p:spTgt spid="28"/>
                                            </p:tgtEl>
                                            <p:attrNameLst>
                                              <p:attrName>ppt_h</p:attrName>
                                            </p:attrNameLst>
                                          </p:cBhvr>
                                          <p:tavLst>
                                            <p:tav tm="0">
                                              <p:val>
                                                <p:strVal val="4*#ppt_h"/>
                                              </p:val>
                                            </p:tav>
                                            <p:tav tm="100000">
                                              <p:val>
                                                <p:strVal val="#ppt_h"/>
                                              </p:val>
                                            </p:tav>
                                          </p:tavLst>
                                        </p:anim>
                                      </p:childTnLst>
                                    </p:cTn>
                                  </p:par>
                                  <p:par>
                                    <p:cTn id="35" presetID="34" presetClass="emph" presetSubtype="0" fill="hold" grpId="1" nodeType="withEffect">
                                      <p:stCondLst>
                                        <p:cond delay="750"/>
                                      </p:stCondLst>
                                      <p:iterate type="lt">
                                        <p:tmPct val="10000"/>
                                      </p:iterate>
                                      <p:childTnLst>
                                        <p:animMotion origin="layout" path="M 4.16667E-6 -1.48148E-6 L 4.16667E-6 -0.07222 " pathEditMode="relative" rAng="0" ptsTypes="AA">
                                          <p:cBhvr>
                                            <p:cTn id="36" dur="250" accel="50000" decel="50000" autoRev="1" fill="hold">
                                              <p:stCondLst>
                                                <p:cond delay="0"/>
                                              </p:stCondLst>
                                            </p:cTn>
                                            <p:tgtEl>
                                              <p:spTgt spid="28"/>
                                            </p:tgtEl>
                                            <p:attrNameLst>
                                              <p:attrName>ppt_x</p:attrName>
                                              <p:attrName>ppt_y</p:attrName>
                                            </p:attrNameLst>
                                          </p:cBhvr>
                                          <p:rCtr x="0" y="-3611"/>
                                        </p:animMotion>
                                        <p:animRot by="1500000">
                                          <p:cBhvr>
                                            <p:cTn id="37" dur="125" fill="hold">
                                              <p:stCondLst>
                                                <p:cond delay="0"/>
                                              </p:stCondLst>
                                            </p:cTn>
                                            <p:tgtEl>
                                              <p:spTgt spid="28"/>
                                            </p:tgtEl>
                                            <p:attrNameLst>
                                              <p:attrName>r</p:attrName>
                                            </p:attrNameLst>
                                          </p:cBhvr>
                                        </p:animRot>
                                        <p:animRot by="-1500000">
                                          <p:cBhvr>
                                            <p:cTn id="38" dur="125" fill="hold">
                                              <p:stCondLst>
                                                <p:cond delay="125"/>
                                              </p:stCondLst>
                                            </p:cTn>
                                            <p:tgtEl>
                                              <p:spTgt spid="28"/>
                                            </p:tgtEl>
                                            <p:attrNameLst>
                                              <p:attrName>r</p:attrName>
                                            </p:attrNameLst>
                                          </p:cBhvr>
                                        </p:animRot>
                                        <p:animRot by="-1500000">
                                          <p:cBhvr>
                                            <p:cTn id="39" dur="125" fill="hold">
                                              <p:stCondLst>
                                                <p:cond delay="250"/>
                                              </p:stCondLst>
                                            </p:cTn>
                                            <p:tgtEl>
                                              <p:spTgt spid="28"/>
                                            </p:tgtEl>
                                            <p:attrNameLst>
                                              <p:attrName>r</p:attrName>
                                            </p:attrNameLst>
                                          </p:cBhvr>
                                        </p:animRot>
                                        <p:animRot by="1500000">
                                          <p:cBhvr>
                                            <p:cTn id="40"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par>
                              <p:cTn id="25" fill="hold">
                                <p:stCondLst>
                                  <p:cond delay="2000"/>
                                </p:stCondLst>
                                <p:childTnLst>
                                  <p:par>
                                    <p:cTn id="26" presetID="2" presetClass="entr" presetSubtype="9"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1250" fill="hold"/>
                                            <p:tgtEl>
                                              <p:spTgt spid="5"/>
                                            </p:tgtEl>
                                            <p:attrNameLst>
                                              <p:attrName>ppt_x</p:attrName>
                                            </p:attrNameLst>
                                          </p:cBhvr>
                                          <p:tavLst>
                                            <p:tav tm="0">
                                              <p:val>
                                                <p:strVal val="0-#ppt_w/2"/>
                                              </p:val>
                                            </p:tav>
                                            <p:tav tm="100000">
                                              <p:val>
                                                <p:strVal val="#ppt_x"/>
                                              </p:val>
                                            </p:tav>
                                          </p:tavLst>
                                        </p:anim>
                                        <p:anim calcmode="lin" valueType="num">
                                          <p:cBhvr additive="base">
                                            <p:cTn id="29" dur="1250" fill="hold"/>
                                            <p:tgtEl>
                                              <p:spTgt spid="5"/>
                                            </p:tgtEl>
                                            <p:attrNameLst>
                                              <p:attrName>ppt_y</p:attrName>
                                            </p:attrNameLst>
                                          </p:cBhvr>
                                          <p:tavLst>
                                            <p:tav tm="0">
                                              <p:val>
                                                <p:strVal val="0-#ppt_h/2"/>
                                              </p:val>
                                            </p:tav>
                                            <p:tav tm="100000">
                                              <p:val>
                                                <p:strVal val="#ppt_y"/>
                                              </p:val>
                                            </p:tav>
                                          </p:tavLst>
                                        </p:anim>
                                      </p:childTnLst>
                                    </p:cTn>
                                  </p:par>
                                </p:childTnLst>
                              </p:cTn>
                            </p:par>
                            <p:par>
                              <p:cTn id="30" fill="hold">
                                <p:stCondLst>
                                  <p:cond delay="3250"/>
                                </p:stCondLst>
                                <p:childTnLst>
                                  <p:par>
                                    <p:cTn id="31" presetID="23" presetClass="entr" presetSubtype="32" fill="hold" grpId="0" nodeType="afterEffect">
                                      <p:stCondLst>
                                        <p:cond delay="0"/>
                                      </p:stCondLst>
                                      <p:iterate type="lt">
                                        <p:tmPct val="15000"/>
                                      </p:iterate>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strVal val="4*#ppt_w"/>
                                              </p:val>
                                            </p:tav>
                                            <p:tav tm="100000">
                                              <p:val>
                                                <p:strVal val="#ppt_w"/>
                                              </p:val>
                                            </p:tav>
                                          </p:tavLst>
                                        </p:anim>
                                        <p:anim calcmode="lin" valueType="num">
                                          <p:cBhvr>
                                            <p:cTn id="34" dur="500" fill="hold"/>
                                            <p:tgtEl>
                                              <p:spTgt spid="28"/>
                                            </p:tgtEl>
                                            <p:attrNameLst>
                                              <p:attrName>ppt_h</p:attrName>
                                            </p:attrNameLst>
                                          </p:cBhvr>
                                          <p:tavLst>
                                            <p:tav tm="0">
                                              <p:val>
                                                <p:strVal val="4*#ppt_h"/>
                                              </p:val>
                                            </p:tav>
                                            <p:tav tm="100000">
                                              <p:val>
                                                <p:strVal val="#ppt_h"/>
                                              </p:val>
                                            </p:tav>
                                          </p:tavLst>
                                        </p:anim>
                                      </p:childTnLst>
                                    </p:cTn>
                                  </p:par>
                                  <p:par>
                                    <p:cTn id="35" presetID="34" presetClass="emph" presetSubtype="0" fill="hold" grpId="1" nodeType="withEffect">
                                      <p:stCondLst>
                                        <p:cond delay="750"/>
                                      </p:stCondLst>
                                      <p:iterate type="lt">
                                        <p:tmPct val="10000"/>
                                      </p:iterate>
                                      <p:childTnLst>
                                        <p:animMotion origin="layout" path="M 4.16667E-6 -1.48148E-6 L 4.16667E-6 -0.07222 " pathEditMode="relative" rAng="0" ptsTypes="AA">
                                          <p:cBhvr>
                                            <p:cTn id="36" dur="250" accel="50000" decel="50000" autoRev="1" fill="hold">
                                              <p:stCondLst>
                                                <p:cond delay="0"/>
                                              </p:stCondLst>
                                            </p:cTn>
                                            <p:tgtEl>
                                              <p:spTgt spid="28"/>
                                            </p:tgtEl>
                                            <p:attrNameLst>
                                              <p:attrName>ppt_x</p:attrName>
                                              <p:attrName>ppt_y</p:attrName>
                                            </p:attrNameLst>
                                          </p:cBhvr>
                                          <p:rCtr x="0" y="-3611"/>
                                        </p:animMotion>
                                        <p:animRot by="1500000">
                                          <p:cBhvr>
                                            <p:cTn id="37" dur="125" fill="hold">
                                              <p:stCondLst>
                                                <p:cond delay="0"/>
                                              </p:stCondLst>
                                            </p:cTn>
                                            <p:tgtEl>
                                              <p:spTgt spid="28"/>
                                            </p:tgtEl>
                                            <p:attrNameLst>
                                              <p:attrName>r</p:attrName>
                                            </p:attrNameLst>
                                          </p:cBhvr>
                                        </p:animRot>
                                        <p:animRot by="-1500000">
                                          <p:cBhvr>
                                            <p:cTn id="38" dur="125" fill="hold">
                                              <p:stCondLst>
                                                <p:cond delay="125"/>
                                              </p:stCondLst>
                                            </p:cTn>
                                            <p:tgtEl>
                                              <p:spTgt spid="28"/>
                                            </p:tgtEl>
                                            <p:attrNameLst>
                                              <p:attrName>r</p:attrName>
                                            </p:attrNameLst>
                                          </p:cBhvr>
                                        </p:animRot>
                                        <p:animRot by="-1500000">
                                          <p:cBhvr>
                                            <p:cTn id="39" dur="125" fill="hold">
                                              <p:stCondLst>
                                                <p:cond delay="250"/>
                                              </p:stCondLst>
                                            </p:cTn>
                                            <p:tgtEl>
                                              <p:spTgt spid="28"/>
                                            </p:tgtEl>
                                            <p:attrNameLst>
                                              <p:attrName>r</p:attrName>
                                            </p:attrNameLst>
                                          </p:cBhvr>
                                        </p:animRot>
                                        <p:animRot by="1500000">
                                          <p:cBhvr>
                                            <p:cTn id="40"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2"/>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3">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1653638"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7"/>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40" name="Rectangle: Rounded Corners 39">
            <a:extLst>
              <a:ext uri="{FF2B5EF4-FFF2-40B4-BE49-F238E27FC236}">
                <a16:creationId xmlns:a16="http://schemas.microsoft.com/office/drawing/2014/main" id="{295996C8-4409-4B24-9536-E39B72441798}"/>
              </a:ext>
            </a:extLst>
          </p:cNvPr>
          <p:cNvSpPr/>
          <p:nvPr/>
        </p:nvSpPr>
        <p:spPr>
          <a:xfrm>
            <a:off x="2175073" y="804513"/>
            <a:ext cx="9114882" cy="153423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1" name="文本框 372">
            <a:extLst>
              <a:ext uri="{FF2B5EF4-FFF2-40B4-BE49-F238E27FC236}">
                <a16:creationId xmlns:a16="http://schemas.microsoft.com/office/drawing/2014/main" id="{974E3B67-D4DA-45AD-A41B-4ACF14B5A171}"/>
              </a:ext>
            </a:extLst>
          </p:cNvPr>
          <p:cNvSpPr txBox="1"/>
          <p:nvPr/>
        </p:nvSpPr>
        <p:spPr>
          <a:xfrm>
            <a:off x="2339390" y="875325"/>
            <a:ext cx="8966797" cy="1446550"/>
          </a:xfrm>
          <a:prstGeom prst="rect">
            <a:avLst/>
          </a:prstGeom>
          <a:noFill/>
        </p:spPr>
        <p:txBody>
          <a:bodyPr wrap="square" rtlCol="0">
            <a:spAutoFit/>
          </a:bodyPr>
          <a:lstStyle/>
          <a:p>
            <a:pPr algn="ctr"/>
            <a:r>
              <a:rPr lang="en-US" altLang="zh-CN"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Xác định chủ ngữ, vị ngữ trong câu ghép sau:</a:t>
            </a:r>
          </a:p>
          <a:p>
            <a:pPr algn="ctr"/>
            <a:r>
              <a:rPr lang="en-US" altLang="zh-CN"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Mặt trời lên cao, sương tan dần.</a:t>
            </a:r>
            <a:endParaRPr lang="en-US" altLang="zh-CN" sz="4400" b="1">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pic>
        <p:nvPicPr>
          <p:cNvPr id="45" name="Picture 9">
            <a:extLst>
              <a:ext uri="{FF2B5EF4-FFF2-40B4-BE49-F238E27FC236}">
                <a16:creationId xmlns:a16="http://schemas.microsoft.com/office/drawing/2014/main" id="{95DB2BDC-3D91-4D7B-845D-6DF46B4F203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402552" y="2385265"/>
            <a:ext cx="2137885" cy="3701966"/>
          </a:xfrm>
          <a:prstGeom prst="rect">
            <a:avLst/>
          </a:prstGeom>
        </p:spPr>
      </p:pic>
      <p:sp>
        <p:nvSpPr>
          <p:cNvPr id="47" name="Rectangle: Rounded Corners 46">
            <a:extLst>
              <a:ext uri="{FF2B5EF4-FFF2-40B4-BE49-F238E27FC236}">
                <a16:creationId xmlns:a16="http://schemas.microsoft.com/office/drawing/2014/main" id="{90807C25-E4DE-4D7F-BB41-ED375D278713}"/>
              </a:ext>
            </a:extLst>
          </p:cNvPr>
          <p:cNvSpPr/>
          <p:nvPr/>
        </p:nvSpPr>
        <p:spPr>
          <a:xfrm>
            <a:off x="3615959" y="2596489"/>
            <a:ext cx="7962157" cy="1524235"/>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9" name="文本框 372">
            <a:extLst>
              <a:ext uri="{FF2B5EF4-FFF2-40B4-BE49-F238E27FC236}">
                <a16:creationId xmlns:a16="http://schemas.microsoft.com/office/drawing/2014/main" id="{E5FED7FD-2A38-416A-8DA2-2249225097D4}"/>
              </a:ext>
            </a:extLst>
          </p:cNvPr>
          <p:cNvSpPr txBox="1"/>
          <p:nvPr/>
        </p:nvSpPr>
        <p:spPr>
          <a:xfrm>
            <a:off x="3572372" y="2653176"/>
            <a:ext cx="7832800" cy="769441"/>
          </a:xfrm>
          <a:prstGeom prst="rect">
            <a:avLst/>
          </a:prstGeom>
          <a:noFill/>
        </p:spPr>
        <p:txBody>
          <a:bodyPr wrap="square" rtlCol="0">
            <a:spAutoFit/>
          </a:bodyPr>
          <a:lstStyle/>
          <a:p>
            <a:pPr algn="ctr"/>
            <a:r>
              <a:rPr lang="en-US" altLang="zh-CN"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Mặt trời lên cao, sương tan dần.</a:t>
            </a:r>
            <a:endParaRPr lang="en-US" altLang="zh-CN" sz="4400" b="1">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8070889" y="4535862"/>
            <a:ext cx="1457313" cy="1478542"/>
          </a:xfrm>
          <a:prstGeom prst="rect">
            <a:avLst/>
          </a:prstGeom>
        </p:spPr>
      </p:pic>
      <p:cxnSp>
        <p:nvCxnSpPr>
          <p:cNvPr id="51" name="Straight Connector 50">
            <a:extLst>
              <a:ext uri="{FF2B5EF4-FFF2-40B4-BE49-F238E27FC236}">
                <a16:creationId xmlns:a16="http://schemas.microsoft.com/office/drawing/2014/main" id="{B54173B7-2F40-45F7-B916-E2016C40CB97}"/>
              </a:ext>
            </a:extLst>
          </p:cNvPr>
          <p:cNvCxnSpPr>
            <a:cxnSpLocks/>
          </p:cNvCxnSpPr>
          <p:nvPr/>
        </p:nvCxnSpPr>
        <p:spPr>
          <a:xfrm>
            <a:off x="4354286" y="3392160"/>
            <a:ext cx="17775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5784EC9-8C3E-430A-9F14-BD92C3A1BFD2}"/>
              </a:ext>
            </a:extLst>
          </p:cNvPr>
          <p:cNvSpPr txBox="1"/>
          <p:nvPr/>
        </p:nvSpPr>
        <p:spPr>
          <a:xfrm>
            <a:off x="6010399" y="2522180"/>
            <a:ext cx="613228" cy="1200329"/>
          </a:xfrm>
          <a:prstGeom prst="rect">
            <a:avLst/>
          </a:prstGeom>
          <a:noFill/>
        </p:spPr>
        <p:txBody>
          <a:bodyPr wrap="square">
            <a:spAutoFit/>
          </a:bodyPr>
          <a:lstStyle/>
          <a:p>
            <a:r>
              <a:rPr kumimoji="0" lang="en-US" altLang="en-US" sz="72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800" b="1">
              <a:solidFill>
                <a:srgbClr val="FFC000"/>
              </a:solidFill>
            </a:endParaRPr>
          </a:p>
        </p:txBody>
      </p:sp>
      <p:grpSp>
        <p:nvGrpSpPr>
          <p:cNvPr id="53" name="Group 52">
            <a:extLst>
              <a:ext uri="{FF2B5EF4-FFF2-40B4-BE49-F238E27FC236}">
                <a16:creationId xmlns:a16="http://schemas.microsoft.com/office/drawing/2014/main" id="{11F1FC1C-CD0C-4560-B86A-69C589C14685}"/>
              </a:ext>
            </a:extLst>
          </p:cNvPr>
          <p:cNvGrpSpPr/>
          <p:nvPr/>
        </p:nvGrpSpPr>
        <p:grpSpPr>
          <a:xfrm>
            <a:off x="6295292" y="3374834"/>
            <a:ext cx="1229871" cy="114388"/>
            <a:chOff x="10895913" y="2911456"/>
            <a:chExt cx="988721" cy="25417"/>
          </a:xfrm>
        </p:grpSpPr>
        <p:cxnSp>
          <p:nvCxnSpPr>
            <p:cNvPr id="54" name="Straight Connector 53">
              <a:extLst>
                <a:ext uri="{FF2B5EF4-FFF2-40B4-BE49-F238E27FC236}">
                  <a16:creationId xmlns:a16="http://schemas.microsoft.com/office/drawing/2014/main" id="{B3157667-5409-48A4-A108-1AD0402A8671}"/>
                </a:ext>
              </a:extLst>
            </p:cNvPr>
            <p:cNvCxnSpPr>
              <a:cxnSpLocks/>
            </p:cNvCxnSpPr>
            <p:nvPr/>
          </p:nvCxnSpPr>
          <p:spPr>
            <a:xfrm>
              <a:off x="10895913" y="2936873"/>
              <a:ext cx="98872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4B7D3F2-6DA6-41B6-87C4-50AF834B17F5}"/>
                </a:ext>
              </a:extLst>
            </p:cNvPr>
            <p:cNvCxnSpPr>
              <a:cxnSpLocks/>
            </p:cNvCxnSpPr>
            <p:nvPr/>
          </p:nvCxnSpPr>
          <p:spPr>
            <a:xfrm>
              <a:off x="10895913" y="2911456"/>
              <a:ext cx="98872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1E855483-06EB-46B6-8FAB-3F5E4E331332}"/>
              </a:ext>
            </a:extLst>
          </p:cNvPr>
          <p:cNvSpPr txBox="1"/>
          <p:nvPr/>
        </p:nvSpPr>
        <p:spPr>
          <a:xfrm>
            <a:off x="8768444" y="2615840"/>
            <a:ext cx="613228" cy="1107996"/>
          </a:xfrm>
          <a:prstGeom prst="rect">
            <a:avLst/>
          </a:prstGeom>
          <a:noFill/>
        </p:spPr>
        <p:txBody>
          <a:bodyPr wrap="square">
            <a:spAutoFit/>
          </a:bodyPr>
          <a:lstStyle/>
          <a:p>
            <a:r>
              <a:rPr kumimoji="0" lang="en-US" altLang="en-US" sz="66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400" b="1">
              <a:solidFill>
                <a:srgbClr val="FFC000"/>
              </a:solidFill>
            </a:endParaRPr>
          </a:p>
        </p:txBody>
      </p:sp>
      <p:cxnSp>
        <p:nvCxnSpPr>
          <p:cNvPr id="59" name="Straight Connector 58">
            <a:extLst>
              <a:ext uri="{FF2B5EF4-FFF2-40B4-BE49-F238E27FC236}">
                <a16:creationId xmlns:a16="http://schemas.microsoft.com/office/drawing/2014/main" id="{5A16A925-CF7F-49D7-AC4F-4BEA1857A625}"/>
              </a:ext>
            </a:extLst>
          </p:cNvPr>
          <p:cNvCxnSpPr>
            <a:cxnSpLocks/>
          </p:cNvCxnSpPr>
          <p:nvPr/>
        </p:nvCxnSpPr>
        <p:spPr>
          <a:xfrm>
            <a:off x="7827051" y="3415843"/>
            <a:ext cx="9994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862AD80E-3B61-44F2-AFC6-16206F0E2EDC}"/>
              </a:ext>
            </a:extLst>
          </p:cNvPr>
          <p:cNvGrpSpPr/>
          <p:nvPr/>
        </p:nvGrpSpPr>
        <p:grpSpPr>
          <a:xfrm>
            <a:off x="9078103" y="3362113"/>
            <a:ext cx="1690532" cy="94136"/>
            <a:chOff x="10895913" y="2911456"/>
            <a:chExt cx="988721" cy="25417"/>
          </a:xfrm>
        </p:grpSpPr>
        <p:cxnSp>
          <p:nvCxnSpPr>
            <p:cNvPr id="61" name="Straight Connector 60">
              <a:extLst>
                <a:ext uri="{FF2B5EF4-FFF2-40B4-BE49-F238E27FC236}">
                  <a16:creationId xmlns:a16="http://schemas.microsoft.com/office/drawing/2014/main" id="{75774570-C00F-4673-8B1D-59D077D0CF20}"/>
                </a:ext>
              </a:extLst>
            </p:cNvPr>
            <p:cNvCxnSpPr>
              <a:cxnSpLocks/>
            </p:cNvCxnSpPr>
            <p:nvPr/>
          </p:nvCxnSpPr>
          <p:spPr>
            <a:xfrm>
              <a:off x="10895913" y="2936873"/>
              <a:ext cx="98872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9A4EBF4-67EE-4F7E-B782-8D15D929070A}"/>
                </a:ext>
              </a:extLst>
            </p:cNvPr>
            <p:cNvCxnSpPr>
              <a:cxnSpLocks/>
            </p:cNvCxnSpPr>
            <p:nvPr/>
          </p:nvCxnSpPr>
          <p:spPr>
            <a:xfrm>
              <a:off x="10895913" y="2911456"/>
              <a:ext cx="98872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63" name="TextBox 62">
            <a:extLst>
              <a:ext uri="{FF2B5EF4-FFF2-40B4-BE49-F238E27FC236}">
                <a16:creationId xmlns:a16="http://schemas.microsoft.com/office/drawing/2014/main" id="{E5F357E5-8643-4687-90F3-5581B93F0374}"/>
              </a:ext>
            </a:extLst>
          </p:cNvPr>
          <p:cNvSpPr txBox="1"/>
          <p:nvPr/>
        </p:nvSpPr>
        <p:spPr>
          <a:xfrm>
            <a:off x="4733948" y="3500242"/>
            <a:ext cx="894442" cy="584775"/>
          </a:xfrm>
          <a:prstGeom prst="rect">
            <a:avLst/>
          </a:prstGeom>
          <a:noFill/>
        </p:spPr>
        <p:txBody>
          <a:bodyPr wrap="square">
            <a:spAutoFit/>
          </a:bodyPr>
          <a:lstStyle/>
          <a:p>
            <a:pPr algn="ct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rPr>
              <a:t>CN</a:t>
            </a:r>
            <a:endParaRPr lang="en-US" b="1">
              <a:solidFill>
                <a:srgbClr val="FF0000"/>
              </a:solidFill>
            </a:endParaRPr>
          </a:p>
        </p:txBody>
      </p:sp>
      <p:sp>
        <p:nvSpPr>
          <p:cNvPr id="64" name="TextBox 63">
            <a:extLst>
              <a:ext uri="{FF2B5EF4-FFF2-40B4-BE49-F238E27FC236}">
                <a16:creationId xmlns:a16="http://schemas.microsoft.com/office/drawing/2014/main" id="{5FEDFC45-BA2B-456B-B46C-32C8FBBFDC3F}"/>
              </a:ext>
            </a:extLst>
          </p:cNvPr>
          <p:cNvSpPr txBox="1"/>
          <p:nvPr/>
        </p:nvSpPr>
        <p:spPr>
          <a:xfrm>
            <a:off x="6443498" y="3500242"/>
            <a:ext cx="894442" cy="584775"/>
          </a:xfrm>
          <a:prstGeom prst="rect">
            <a:avLst/>
          </a:prstGeom>
          <a:noFill/>
        </p:spPr>
        <p:txBody>
          <a:bodyPr wrap="square">
            <a:spAutoFit/>
          </a:bodyPr>
          <a:lstStyle/>
          <a:p>
            <a:pPr algn="ctr"/>
            <a:r>
              <a:rPr lang="en-US" sz="3200" b="1">
                <a:solidFill>
                  <a:srgbClr val="00B0F0"/>
                </a:solidFill>
                <a:latin typeface="Times New Roman" panose="02020603050405020304" pitchFamily="18" charset="0"/>
              </a:rPr>
              <a:t>VN</a:t>
            </a:r>
            <a:endParaRPr lang="en-US" b="1">
              <a:solidFill>
                <a:srgbClr val="00B0F0"/>
              </a:solidFill>
            </a:endParaRPr>
          </a:p>
        </p:txBody>
      </p:sp>
      <p:sp>
        <p:nvSpPr>
          <p:cNvPr id="65" name="TextBox 64">
            <a:extLst>
              <a:ext uri="{FF2B5EF4-FFF2-40B4-BE49-F238E27FC236}">
                <a16:creationId xmlns:a16="http://schemas.microsoft.com/office/drawing/2014/main" id="{B18B7334-CC49-4D15-AABB-8EE3D64E262E}"/>
              </a:ext>
            </a:extLst>
          </p:cNvPr>
          <p:cNvSpPr txBox="1"/>
          <p:nvPr/>
        </p:nvSpPr>
        <p:spPr>
          <a:xfrm>
            <a:off x="7845338" y="3508489"/>
            <a:ext cx="894442" cy="584775"/>
          </a:xfrm>
          <a:prstGeom prst="rect">
            <a:avLst/>
          </a:prstGeom>
          <a:noFill/>
        </p:spPr>
        <p:txBody>
          <a:bodyPr wrap="square">
            <a:spAutoFit/>
          </a:bodyPr>
          <a:lstStyle/>
          <a:p>
            <a:pPr algn="ct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rPr>
              <a:t>CN</a:t>
            </a:r>
            <a:endParaRPr lang="en-US" b="1">
              <a:solidFill>
                <a:srgbClr val="FF0000"/>
              </a:solidFill>
            </a:endParaRPr>
          </a:p>
        </p:txBody>
      </p:sp>
      <p:sp>
        <p:nvSpPr>
          <p:cNvPr id="66" name="TextBox 65">
            <a:extLst>
              <a:ext uri="{FF2B5EF4-FFF2-40B4-BE49-F238E27FC236}">
                <a16:creationId xmlns:a16="http://schemas.microsoft.com/office/drawing/2014/main" id="{AB1683D3-00C2-4B23-B27B-FD1B4F88F9DD}"/>
              </a:ext>
            </a:extLst>
          </p:cNvPr>
          <p:cNvSpPr txBox="1"/>
          <p:nvPr/>
        </p:nvSpPr>
        <p:spPr>
          <a:xfrm>
            <a:off x="9280074" y="3508489"/>
            <a:ext cx="894442" cy="584775"/>
          </a:xfrm>
          <a:prstGeom prst="rect">
            <a:avLst/>
          </a:prstGeom>
          <a:noFill/>
        </p:spPr>
        <p:txBody>
          <a:bodyPr wrap="square">
            <a:spAutoFit/>
          </a:bodyPr>
          <a:lstStyle/>
          <a:p>
            <a:pPr algn="ctr"/>
            <a:r>
              <a:rPr lang="en-US" sz="3200" b="1">
                <a:solidFill>
                  <a:srgbClr val="00B0F0"/>
                </a:solidFill>
                <a:latin typeface="Times New Roman" panose="02020603050405020304" pitchFamily="18" charset="0"/>
              </a:rPr>
              <a:t>VN</a:t>
            </a:r>
            <a:endParaRPr lang="en-US" b="1">
              <a:solidFill>
                <a:srgbClr val="00B0F0"/>
              </a:solidFill>
            </a:endParaRPr>
          </a:p>
        </p:txBody>
      </p:sp>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3"/>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7" name="59c3c5f047238">
            <a:hlinkClick r:id="" action="ppaction://media"/>
            <a:extLst>
              <a:ext uri="{FF2B5EF4-FFF2-40B4-BE49-F238E27FC236}">
                <a16:creationId xmlns:a16="http://schemas.microsoft.com/office/drawing/2014/main" id="{BF449A73-922D-425B-970F-5EC3C7E00CDF}"/>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245012" y="1565820"/>
            <a:ext cx="487363" cy="487363"/>
          </a:xfrm>
          <a:prstGeom prst="rect">
            <a:avLst/>
          </a:prstGeom>
        </p:spPr>
      </p:pic>
    </p:spTree>
    <p:extLst>
      <p:ext uri="{BB962C8B-B14F-4D97-AF65-F5344CB8AC3E}">
        <p14:creationId xmlns:p14="http://schemas.microsoft.com/office/powerpoint/2010/main" val="3830693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500" fill="hold"/>
                                            <p:tgtEl>
                                              <p:spTgt spid="43"/>
                                            </p:tgtEl>
                                            <p:attrNameLst>
                                              <p:attrName>ppt_x</p:attrName>
                                            </p:attrNameLst>
                                          </p:cBhvr>
                                          <p:tavLst>
                                            <p:tav tm="0">
                                              <p:val>
                                                <p:strVal val="0-#ppt_w/2"/>
                                              </p:val>
                                            </p:tav>
                                            <p:tav tm="100000">
                                              <p:val>
                                                <p:strVal val="#ppt_x"/>
                                              </p:val>
                                            </p:tav>
                                          </p:tavLst>
                                        </p:anim>
                                        <p:anim calcmode="lin" valueType="num">
                                          <p:cBhvr additive="base">
                                            <p:cTn id="8" dur="1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nodeType="afterEffect" p14:presetBounceEnd="40000">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14:bounceEnd="40000">
                                          <p:cBhvr additive="base">
                                            <p:cTn id="12" dur="75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barn(outVertical)">
                                          <p:cBhvr>
                                            <p:cTn id="18" dur="500"/>
                                            <p:tgtEl>
                                              <p:spTgt spid="40"/>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barn(outVertical)">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40000">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14:bounceEnd="40000">
                                          <p:cBhvr additive="base">
                                            <p:cTn id="26"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outVertical)">
                                          <p:cBhvr>
                                            <p:cTn id="32" dur="500"/>
                                            <p:tgtEl>
                                              <p:spTgt spid="47"/>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barn(outVertical)">
                                          <p:cBhvr>
                                            <p:cTn id="35" dur="500"/>
                                            <p:tgtEl>
                                              <p:spTgt spid="4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wipe(up)">
                                          <p:cBhvr>
                                            <p:cTn id="45" dur="500"/>
                                            <p:tgtEl>
                                              <p:spTgt spid="6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wipe(up)">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wipe(left)">
                                          <p:cBhvr>
                                            <p:cTn id="55" dur="500"/>
                                            <p:tgtEl>
                                              <p:spTgt spid="5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wipe(up)">
                                          <p:cBhvr>
                                            <p:cTn id="60" dur="500"/>
                                            <p:tgtEl>
                                              <p:spTgt spid="6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left)">
                                          <p:cBhvr>
                                            <p:cTn id="65" dur="500"/>
                                            <p:tgtEl>
                                              <p:spTgt spid="5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65"/>
                                            </p:tgtEl>
                                            <p:attrNameLst>
                                              <p:attrName>style.visibility</p:attrName>
                                            </p:attrNameLst>
                                          </p:cBhvr>
                                          <p:to>
                                            <p:strVal val="visible"/>
                                          </p:to>
                                        </p:set>
                                        <p:animEffect transition="in" filter="wipe(up)">
                                          <p:cBhvr>
                                            <p:cTn id="70" dur="500"/>
                                            <p:tgtEl>
                                              <p:spTgt spid="6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wipe(up)">
                                          <p:cBhvr>
                                            <p:cTn id="75" dur="500"/>
                                            <p:tgtEl>
                                              <p:spTgt spid="5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wipe(left)">
                                          <p:cBhvr>
                                            <p:cTn id="80" dur="500"/>
                                            <p:tgtEl>
                                              <p:spTgt spid="6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up)">
                                          <p:cBhvr>
                                            <p:cTn id="85" dur="500"/>
                                            <p:tgtEl>
                                              <p:spTgt spid="66"/>
                                            </p:tgtEl>
                                          </p:cBhvr>
                                        </p:animEffec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4576" fill="hold"/>
                                            <p:tgtEl>
                                              <p:spTgt spid="6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67"/>
                    </p:tgtEl>
                  </p:cMediaNode>
                </p:audio>
              </p:childTnLst>
            </p:cTn>
          </p:par>
        </p:tnLst>
        <p:bldLst>
          <p:bldP spid="40" grpId="0" animBg="1"/>
          <p:bldP spid="41" grpId="0"/>
          <p:bldP spid="47" grpId="0" animBg="1"/>
          <p:bldP spid="49" grpId="0"/>
          <p:bldP spid="52" grpId="0"/>
          <p:bldP spid="58" grpId="0"/>
          <p:bldP spid="63" grpId="0"/>
          <p:bldP spid="64" grpId="0"/>
          <p:bldP spid="65" grpId="0"/>
          <p:bldP spid="6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500" fill="hold"/>
                                            <p:tgtEl>
                                              <p:spTgt spid="43"/>
                                            </p:tgtEl>
                                            <p:attrNameLst>
                                              <p:attrName>ppt_x</p:attrName>
                                            </p:attrNameLst>
                                          </p:cBhvr>
                                          <p:tavLst>
                                            <p:tav tm="0">
                                              <p:val>
                                                <p:strVal val="0-#ppt_w/2"/>
                                              </p:val>
                                            </p:tav>
                                            <p:tav tm="100000">
                                              <p:val>
                                                <p:strVal val="#ppt_x"/>
                                              </p:val>
                                            </p:tav>
                                          </p:tavLst>
                                        </p:anim>
                                        <p:anim calcmode="lin" valueType="num">
                                          <p:cBhvr additive="base">
                                            <p:cTn id="8" dur="1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750" fill="hold"/>
                                            <p:tgtEl>
                                              <p:spTgt spid="45"/>
                                            </p:tgtEl>
                                            <p:attrNameLst>
                                              <p:attrName>ppt_x</p:attrName>
                                            </p:attrNameLst>
                                          </p:cBhvr>
                                          <p:tavLst>
                                            <p:tav tm="0">
                                              <p:val>
                                                <p:strVal val="#ppt_x"/>
                                              </p:val>
                                            </p:tav>
                                            <p:tav tm="100000">
                                              <p:val>
                                                <p:strVal val="#ppt_x"/>
                                              </p:val>
                                            </p:tav>
                                          </p:tavLst>
                                        </p:anim>
                                        <p:anim calcmode="lin" valueType="num">
                                          <p:cBhvr additive="base">
                                            <p:cTn id="13"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barn(outVertical)">
                                          <p:cBhvr>
                                            <p:cTn id="18" dur="500"/>
                                            <p:tgtEl>
                                              <p:spTgt spid="40"/>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barn(outVertical)">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additive="base">
                                            <p:cTn id="26" dur="750" fill="hold"/>
                                            <p:tgtEl>
                                              <p:spTgt spid="35"/>
                                            </p:tgtEl>
                                            <p:attrNameLst>
                                              <p:attrName>ppt_x</p:attrName>
                                            </p:attrNameLst>
                                          </p:cBhvr>
                                          <p:tavLst>
                                            <p:tav tm="0">
                                              <p:val>
                                                <p:strVal val="#ppt_x"/>
                                              </p:val>
                                            </p:tav>
                                            <p:tav tm="100000">
                                              <p:val>
                                                <p:strVal val="#ppt_x"/>
                                              </p:val>
                                            </p:tav>
                                          </p:tavLst>
                                        </p:anim>
                                        <p:anim calcmode="lin" valueType="num">
                                          <p:cBhvr additive="base">
                                            <p:cTn id="27"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outVertical)">
                                          <p:cBhvr>
                                            <p:cTn id="32" dur="500"/>
                                            <p:tgtEl>
                                              <p:spTgt spid="47"/>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barn(outVertical)">
                                          <p:cBhvr>
                                            <p:cTn id="35" dur="500"/>
                                            <p:tgtEl>
                                              <p:spTgt spid="4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wipe(up)">
                                          <p:cBhvr>
                                            <p:cTn id="45" dur="500"/>
                                            <p:tgtEl>
                                              <p:spTgt spid="6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wipe(up)">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wipe(left)">
                                          <p:cBhvr>
                                            <p:cTn id="55" dur="500"/>
                                            <p:tgtEl>
                                              <p:spTgt spid="5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wipe(up)">
                                          <p:cBhvr>
                                            <p:cTn id="60" dur="500"/>
                                            <p:tgtEl>
                                              <p:spTgt spid="6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left)">
                                          <p:cBhvr>
                                            <p:cTn id="65" dur="500"/>
                                            <p:tgtEl>
                                              <p:spTgt spid="5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65"/>
                                            </p:tgtEl>
                                            <p:attrNameLst>
                                              <p:attrName>style.visibility</p:attrName>
                                            </p:attrNameLst>
                                          </p:cBhvr>
                                          <p:to>
                                            <p:strVal val="visible"/>
                                          </p:to>
                                        </p:set>
                                        <p:animEffect transition="in" filter="wipe(up)">
                                          <p:cBhvr>
                                            <p:cTn id="70" dur="500"/>
                                            <p:tgtEl>
                                              <p:spTgt spid="6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wipe(up)">
                                          <p:cBhvr>
                                            <p:cTn id="75" dur="500"/>
                                            <p:tgtEl>
                                              <p:spTgt spid="5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60"/>
                                            </p:tgtEl>
                                            <p:attrNameLst>
                                              <p:attrName>style.visibility</p:attrName>
                                            </p:attrNameLst>
                                          </p:cBhvr>
                                          <p:to>
                                            <p:strVal val="visible"/>
                                          </p:to>
                                        </p:set>
                                        <p:animEffect transition="in" filter="wipe(left)">
                                          <p:cBhvr>
                                            <p:cTn id="80" dur="500"/>
                                            <p:tgtEl>
                                              <p:spTgt spid="6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up)">
                                          <p:cBhvr>
                                            <p:cTn id="85" dur="500"/>
                                            <p:tgtEl>
                                              <p:spTgt spid="66"/>
                                            </p:tgtEl>
                                          </p:cBhvr>
                                        </p:animEffec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4576" fill="hold"/>
                                            <p:tgtEl>
                                              <p:spTgt spid="6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67"/>
                    </p:tgtEl>
                  </p:cMediaNode>
                </p:audio>
              </p:childTnLst>
            </p:cTn>
          </p:par>
        </p:tnLst>
        <p:bldLst>
          <p:bldP spid="40" grpId="0" animBg="1"/>
          <p:bldP spid="41" grpId="0"/>
          <p:bldP spid="47" grpId="0" animBg="1"/>
          <p:bldP spid="49" grpId="0"/>
          <p:bldP spid="52" grpId="0"/>
          <p:bldP spid="58" grpId="0"/>
          <p:bldP spid="63" grpId="0"/>
          <p:bldP spid="64" grpId="0"/>
          <p:bldP spid="65" grpId="0"/>
          <p:bldP spid="66"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2">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3">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4" name="图片 37">
            <a:extLst>
              <a:ext uri="{FF2B5EF4-FFF2-40B4-BE49-F238E27FC236}">
                <a16:creationId xmlns:a16="http://schemas.microsoft.com/office/drawing/2014/main" id="{40C14D35-E10A-457F-929D-369F6898470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a:off x="8452509" y="-215484"/>
            <a:ext cx="3739491" cy="7073484"/>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flipH="1">
            <a:off x="9156700" y="-139700"/>
            <a:ext cx="3035300"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6">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7">
            <a:extLst>
              <a:ext uri="{28A0092B-C50C-407E-A947-70E740481C1C}">
                <a14:useLocalDpi xmlns:a14="http://schemas.microsoft.com/office/drawing/2010/main" val="0"/>
              </a:ext>
            </a:extLst>
          </a:blip>
          <a:srcRect l="9877" t="61584" r="5129" b="17076"/>
          <a:stretch/>
        </p:blipFill>
        <p:spPr>
          <a:xfrm>
            <a:off x="359635" y="4744025"/>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8">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3">
            <a:extLst>
              <a:ext uri="{28A0092B-C50C-407E-A947-70E740481C1C}">
                <a14:useLocalDpi xmlns:a14="http://schemas.microsoft.com/office/drawing/2010/main" val="0"/>
              </a:ext>
            </a:extLst>
          </a:blip>
          <a:srcRect t="89729" r="27057"/>
          <a:stretch/>
        </p:blipFill>
        <p:spPr>
          <a:xfrm>
            <a:off x="5295746" y="5030855"/>
            <a:ext cx="4189456" cy="1046119"/>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3">
            <a:extLst>
              <a:ext uri="{28A0092B-C50C-407E-A947-70E740481C1C}">
                <a14:useLocalDpi xmlns:a14="http://schemas.microsoft.com/office/drawing/2010/main" val="0"/>
              </a:ext>
            </a:extLst>
          </a:blip>
          <a:srcRect l="58532" t="71462" b="7836"/>
          <a:stretch/>
        </p:blipFill>
        <p:spPr>
          <a:xfrm>
            <a:off x="8082832" y="3874021"/>
            <a:ext cx="2759702" cy="2066878"/>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3">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2">
            <a:extLst>
              <a:ext uri="{28A0092B-C50C-407E-A947-70E740481C1C}">
                <a14:useLocalDpi xmlns:a14="http://schemas.microsoft.com/office/drawing/2010/main" val="0"/>
              </a:ext>
            </a:extLst>
          </a:blip>
          <a:srcRect t="70006" r="24215"/>
          <a:stretch/>
        </p:blipFill>
        <p:spPr>
          <a:xfrm>
            <a:off x="2401981" y="4399538"/>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882" t="12504" r="9756" b="4773"/>
          <a:stretch/>
        </p:blipFill>
        <p:spPr>
          <a:xfrm flipH="1">
            <a:off x="-352096" y="-226760"/>
            <a:ext cx="3739491" cy="7073484"/>
          </a:xfrm>
          <a:prstGeom prst="rect">
            <a:avLst/>
          </a:prstGeom>
        </p:spPr>
      </p:pic>
      <p:pic>
        <p:nvPicPr>
          <p:cNvPr id="2" name="图片 5">
            <a:extLst>
              <a:ext uri="{FF2B5EF4-FFF2-40B4-BE49-F238E27FC236}">
                <a16:creationId xmlns:a16="http://schemas.microsoft.com/office/drawing/2014/main" id="{4968572A-4A95-45D4-9923-43DBD18DE7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8163" y="0"/>
            <a:ext cx="2320309" cy="2754431"/>
          </a:xfrm>
          <a:prstGeom prst="rect">
            <a:avLst/>
          </a:prstGeom>
        </p:spPr>
      </p:pic>
      <p:pic>
        <p:nvPicPr>
          <p:cNvPr id="3" name="图片 2">
            <a:extLst>
              <a:ext uri="{FF2B5EF4-FFF2-40B4-BE49-F238E27FC236}">
                <a16:creationId xmlns:a16="http://schemas.microsoft.com/office/drawing/2014/main" id="{8A51C86A-A21E-4CBD-9F23-0998AD3474A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226" t="8593" r="6609" b="5319"/>
          <a:stretch/>
        </p:blipFill>
        <p:spPr>
          <a:xfrm>
            <a:off x="0" y="-139699"/>
            <a:ext cx="3035300"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0">
            <a:alphaModFix/>
            <a:extLst>
              <a:ext uri="{BEBA8EAE-BF5A-486C-A8C5-ECC9F3942E4B}">
                <a14:imgProps xmlns:a14="http://schemas.microsoft.com/office/drawing/2010/main">
                  <a14:imgLayer r:embed="rId11">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396885" y="1596819"/>
            <a:ext cx="4722473" cy="5020091"/>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2"/>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8" name="文本框 37">
            <a:extLst>
              <a:ext uri="{FF2B5EF4-FFF2-40B4-BE49-F238E27FC236}">
                <a16:creationId xmlns:a16="http://schemas.microsoft.com/office/drawing/2014/main" id="{F192BE75-33B3-406D-B1D1-B498950FF20A}"/>
              </a:ext>
            </a:extLst>
          </p:cNvPr>
          <p:cNvSpPr txBox="1"/>
          <p:nvPr/>
        </p:nvSpPr>
        <p:spPr>
          <a:xfrm>
            <a:off x="4135073" y="645999"/>
            <a:ext cx="4012637" cy="3170099"/>
          </a:xfrm>
          <a:prstGeom prst="rect">
            <a:avLst/>
          </a:prstGeom>
          <a:noFill/>
        </p:spPr>
        <p:txBody>
          <a:bodyPr wrap="none" rtlCol="0">
            <a:spAutoFit/>
          </a:bodyPr>
          <a:lstStyle/>
          <a:p>
            <a:pPr algn="ctr"/>
            <a:r>
              <a:rPr lang="en-US" altLang="zh-CN" sz="10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THÁNH</a:t>
            </a:r>
          </a:p>
          <a:p>
            <a:pPr algn="ctr"/>
            <a:r>
              <a:rPr lang="en-US" altLang="zh-CN" sz="100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GIÓNG</a:t>
            </a:r>
          </a:p>
        </p:txBody>
      </p:sp>
    </p:spTree>
    <p:extLst>
      <p:ext uri="{BB962C8B-B14F-4D97-AF65-F5344CB8AC3E}">
        <p14:creationId xmlns:p14="http://schemas.microsoft.com/office/powerpoint/2010/main" val="30750359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par>
                              <p:cTn id="25" fill="hold">
                                <p:stCondLst>
                                  <p:cond delay="2000"/>
                                </p:stCondLst>
                                <p:childTnLst>
                                  <p:par>
                                    <p:cTn id="26" presetID="2" presetClass="entr" presetSubtype="9" fill="hold" nodeType="afterEffect" p14:presetBounceEnd="20000">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14:bounceEnd="20000">
                                          <p:cBhvr additive="base">
                                            <p:cTn id="28" dur="1500" fill="hold"/>
                                            <p:tgtEl>
                                              <p:spTgt spid="5"/>
                                            </p:tgtEl>
                                            <p:attrNameLst>
                                              <p:attrName>ppt_x</p:attrName>
                                            </p:attrNameLst>
                                          </p:cBhvr>
                                          <p:tavLst>
                                            <p:tav tm="0">
                                              <p:val>
                                                <p:strVal val="0-#ppt_w/2"/>
                                              </p:val>
                                            </p:tav>
                                            <p:tav tm="100000">
                                              <p:val>
                                                <p:strVal val="#ppt_x"/>
                                              </p:val>
                                            </p:tav>
                                          </p:tavLst>
                                        </p:anim>
                                        <p:anim calcmode="lin" valueType="num" p14:bounceEnd="20000">
                                          <p:cBhvr additive="base">
                                            <p:cTn id="29" dur="1500" fill="hold"/>
                                            <p:tgtEl>
                                              <p:spTgt spid="5"/>
                                            </p:tgtEl>
                                            <p:attrNameLst>
                                              <p:attrName>ppt_y</p:attrName>
                                            </p:attrNameLst>
                                          </p:cBhvr>
                                          <p:tavLst>
                                            <p:tav tm="0">
                                              <p:val>
                                                <p:strVal val="0-#ppt_h/2"/>
                                              </p:val>
                                            </p:tav>
                                            <p:tav tm="100000">
                                              <p:val>
                                                <p:strVal val="#ppt_y"/>
                                              </p:val>
                                            </p:tav>
                                          </p:tavLst>
                                        </p:anim>
                                      </p:childTnLst>
                                    </p:cTn>
                                  </p:par>
                                </p:childTnLst>
                              </p:cTn>
                            </p:par>
                            <p:par>
                              <p:cTn id="30" fill="hold">
                                <p:stCondLst>
                                  <p:cond delay="3500"/>
                                </p:stCondLst>
                                <p:childTnLst>
                                  <p:par>
                                    <p:cTn id="31" presetID="23" presetClass="entr" presetSubtype="32" fill="hold" grpId="0" nodeType="afterEffect">
                                      <p:stCondLst>
                                        <p:cond delay="0"/>
                                      </p:stCondLst>
                                      <p:iterate type="lt">
                                        <p:tmPct val="15000"/>
                                      </p:iterate>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strVal val="4*#ppt_w"/>
                                              </p:val>
                                            </p:tav>
                                            <p:tav tm="100000">
                                              <p:val>
                                                <p:strVal val="#ppt_w"/>
                                              </p:val>
                                            </p:tav>
                                          </p:tavLst>
                                        </p:anim>
                                        <p:anim calcmode="lin" valueType="num">
                                          <p:cBhvr>
                                            <p:cTn id="34" dur="500" fill="hold"/>
                                            <p:tgtEl>
                                              <p:spTgt spid="28"/>
                                            </p:tgtEl>
                                            <p:attrNameLst>
                                              <p:attrName>ppt_h</p:attrName>
                                            </p:attrNameLst>
                                          </p:cBhvr>
                                          <p:tavLst>
                                            <p:tav tm="0">
                                              <p:val>
                                                <p:strVal val="4*#ppt_h"/>
                                              </p:val>
                                            </p:tav>
                                            <p:tav tm="100000">
                                              <p:val>
                                                <p:strVal val="#ppt_h"/>
                                              </p:val>
                                            </p:tav>
                                          </p:tavLst>
                                        </p:anim>
                                      </p:childTnLst>
                                    </p:cTn>
                                  </p:par>
                                  <p:par>
                                    <p:cTn id="35" presetID="34" presetClass="emph" presetSubtype="0" fill="hold" grpId="1" nodeType="withEffect">
                                      <p:stCondLst>
                                        <p:cond delay="750"/>
                                      </p:stCondLst>
                                      <p:iterate type="lt">
                                        <p:tmPct val="10000"/>
                                      </p:iterate>
                                      <p:childTnLst>
                                        <p:animMotion origin="layout" path="M 4.16667E-6 -1.48148E-6 L 4.16667E-6 -0.07222 " pathEditMode="relative" rAng="0" ptsTypes="AA">
                                          <p:cBhvr>
                                            <p:cTn id="36" dur="250" accel="50000" decel="50000" autoRev="1" fill="hold">
                                              <p:stCondLst>
                                                <p:cond delay="0"/>
                                              </p:stCondLst>
                                            </p:cTn>
                                            <p:tgtEl>
                                              <p:spTgt spid="28"/>
                                            </p:tgtEl>
                                            <p:attrNameLst>
                                              <p:attrName>ppt_x</p:attrName>
                                              <p:attrName>ppt_y</p:attrName>
                                            </p:attrNameLst>
                                          </p:cBhvr>
                                          <p:rCtr x="0" y="-3611"/>
                                        </p:animMotion>
                                        <p:animRot by="1500000">
                                          <p:cBhvr>
                                            <p:cTn id="37" dur="125" fill="hold">
                                              <p:stCondLst>
                                                <p:cond delay="0"/>
                                              </p:stCondLst>
                                            </p:cTn>
                                            <p:tgtEl>
                                              <p:spTgt spid="28"/>
                                            </p:tgtEl>
                                            <p:attrNameLst>
                                              <p:attrName>r</p:attrName>
                                            </p:attrNameLst>
                                          </p:cBhvr>
                                        </p:animRot>
                                        <p:animRot by="-1500000">
                                          <p:cBhvr>
                                            <p:cTn id="38" dur="125" fill="hold">
                                              <p:stCondLst>
                                                <p:cond delay="125"/>
                                              </p:stCondLst>
                                            </p:cTn>
                                            <p:tgtEl>
                                              <p:spTgt spid="28"/>
                                            </p:tgtEl>
                                            <p:attrNameLst>
                                              <p:attrName>r</p:attrName>
                                            </p:attrNameLst>
                                          </p:cBhvr>
                                        </p:animRot>
                                        <p:animRot by="-1500000">
                                          <p:cBhvr>
                                            <p:cTn id="39" dur="125" fill="hold">
                                              <p:stCondLst>
                                                <p:cond delay="250"/>
                                              </p:stCondLst>
                                            </p:cTn>
                                            <p:tgtEl>
                                              <p:spTgt spid="28"/>
                                            </p:tgtEl>
                                            <p:attrNameLst>
                                              <p:attrName>r</p:attrName>
                                            </p:attrNameLst>
                                          </p:cBhvr>
                                        </p:animRot>
                                        <p:animRot by="1500000">
                                          <p:cBhvr>
                                            <p:cTn id="40"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par>
                              <p:cTn id="25" fill="hold">
                                <p:stCondLst>
                                  <p:cond delay="2000"/>
                                </p:stCondLst>
                                <p:childTnLst>
                                  <p:par>
                                    <p:cTn id="26" presetID="2" presetClass="entr" presetSubtype="9"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1500" fill="hold"/>
                                            <p:tgtEl>
                                              <p:spTgt spid="5"/>
                                            </p:tgtEl>
                                            <p:attrNameLst>
                                              <p:attrName>ppt_x</p:attrName>
                                            </p:attrNameLst>
                                          </p:cBhvr>
                                          <p:tavLst>
                                            <p:tav tm="0">
                                              <p:val>
                                                <p:strVal val="0-#ppt_w/2"/>
                                              </p:val>
                                            </p:tav>
                                            <p:tav tm="100000">
                                              <p:val>
                                                <p:strVal val="#ppt_x"/>
                                              </p:val>
                                            </p:tav>
                                          </p:tavLst>
                                        </p:anim>
                                        <p:anim calcmode="lin" valueType="num">
                                          <p:cBhvr additive="base">
                                            <p:cTn id="29" dur="1500" fill="hold"/>
                                            <p:tgtEl>
                                              <p:spTgt spid="5"/>
                                            </p:tgtEl>
                                            <p:attrNameLst>
                                              <p:attrName>ppt_y</p:attrName>
                                            </p:attrNameLst>
                                          </p:cBhvr>
                                          <p:tavLst>
                                            <p:tav tm="0">
                                              <p:val>
                                                <p:strVal val="0-#ppt_h/2"/>
                                              </p:val>
                                            </p:tav>
                                            <p:tav tm="100000">
                                              <p:val>
                                                <p:strVal val="#ppt_y"/>
                                              </p:val>
                                            </p:tav>
                                          </p:tavLst>
                                        </p:anim>
                                      </p:childTnLst>
                                    </p:cTn>
                                  </p:par>
                                </p:childTnLst>
                              </p:cTn>
                            </p:par>
                            <p:par>
                              <p:cTn id="30" fill="hold">
                                <p:stCondLst>
                                  <p:cond delay="3500"/>
                                </p:stCondLst>
                                <p:childTnLst>
                                  <p:par>
                                    <p:cTn id="31" presetID="23" presetClass="entr" presetSubtype="32" fill="hold" grpId="0" nodeType="afterEffect">
                                      <p:stCondLst>
                                        <p:cond delay="0"/>
                                      </p:stCondLst>
                                      <p:iterate type="lt">
                                        <p:tmPct val="15000"/>
                                      </p:iterate>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strVal val="4*#ppt_w"/>
                                              </p:val>
                                            </p:tav>
                                            <p:tav tm="100000">
                                              <p:val>
                                                <p:strVal val="#ppt_w"/>
                                              </p:val>
                                            </p:tav>
                                          </p:tavLst>
                                        </p:anim>
                                        <p:anim calcmode="lin" valueType="num">
                                          <p:cBhvr>
                                            <p:cTn id="34" dur="500" fill="hold"/>
                                            <p:tgtEl>
                                              <p:spTgt spid="28"/>
                                            </p:tgtEl>
                                            <p:attrNameLst>
                                              <p:attrName>ppt_h</p:attrName>
                                            </p:attrNameLst>
                                          </p:cBhvr>
                                          <p:tavLst>
                                            <p:tav tm="0">
                                              <p:val>
                                                <p:strVal val="4*#ppt_h"/>
                                              </p:val>
                                            </p:tav>
                                            <p:tav tm="100000">
                                              <p:val>
                                                <p:strVal val="#ppt_h"/>
                                              </p:val>
                                            </p:tav>
                                          </p:tavLst>
                                        </p:anim>
                                      </p:childTnLst>
                                    </p:cTn>
                                  </p:par>
                                  <p:par>
                                    <p:cTn id="35" presetID="34" presetClass="emph" presetSubtype="0" fill="hold" grpId="1" nodeType="withEffect">
                                      <p:stCondLst>
                                        <p:cond delay="750"/>
                                      </p:stCondLst>
                                      <p:iterate type="lt">
                                        <p:tmPct val="10000"/>
                                      </p:iterate>
                                      <p:childTnLst>
                                        <p:animMotion origin="layout" path="M 4.16667E-6 -1.48148E-6 L 4.16667E-6 -0.07222 " pathEditMode="relative" rAng="0" ptsTypes="AA">
                                          <p:cBhvr>
                                            <p:cTn id="36" dur="250" accel="50000" decel="50000" autoRev="1" fill="hold">
                                              <p:stCondLst>
                                                <p:cond delay="0"/>
                                              </p:stCondLst>
                                            </p:cTn>
                                            <p:tgtEl>
                                              <p:spTgt spid="28"/>
                                            </p:tgtEl>
                                            <p:attrNameLst>
                                              <p:attrName>ppt_x</p:attrName>
                                              <p:attrName>ppt_y</p:attrName>
                                            </p:attrNameLst>
                                          </p:cBhvr>
                                          <p:rCtr x="0" y="-3611"/>
                                        </p:animMotion>
                                        <p:animRot by="1500000">
                                          <p:cBhvr>
                                            <p:cTn id="37" dur="125" fill="hold">
                                              <p:stCondLst>
                                                <p:cond delay="0"/>
                                              </p:stCondLst>
                                            </p:cTn>
                                            <p:tgtEl>
                                              <p:spTgt spid="28"/>
                                            </p:tgtEl>
                                            <p:attrNameLst>
                                              <p:attrName>r</p:attrName>
                                            </p:attrNameLst>
                                          </p:cBhvr>
                                        </p:animRot>
                                        <p:animRot by="-1500000">
                                          <p:cBhvr>
                                            <p:cTn id="38" dur="125" fill="hold">
                                              <p:stCondLst>
                                                <p:cond delay="125"/>
                                              </p:stCondLst>
                                            </p:cTn>
                                            <p:tgtEl>
                                              <p:spTgt spid="28"/>
                                            </p:tgtEl>
                                            <p:attrNameLst>
                                              <p:attrName>r</p:attrName>
                                            </p:attrNameLst>
                                          </p:cBhvr>
                                        </p:animRot>
                                        <p:animRot by="-1500000">
                                          <p:cBhvr>
                                            <p:cTn id="39" dur="125" fill="hold">
                                              <p:stCondLst>
                                                <p:cond delay="250"/>
                                              </p:stCondLst>
                                            </p:cTn>
                                            <p:tgtEl>
                                              <p:spTgt spid="28"/>
                                            </p:tgtEl>
                                            <p:attrNameLst>
                                              <p:attrName>r</p:attrName>
                                            </p:attrNameLst>
                                          </p:cBhvr>
                                        </p:animRot>
                                        <p:animRot by="1500000">
                                          <p:cBhvr>
                                            <p:cTn id="40"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853628" y="797296"/>
            <a:ext cx="9256552" cy="129693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794120" y="242216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45107" y="384225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3" y="2568906"/>
            <a:ext cx="4268983" cy="1072655"/>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1965245" y="4186939"/>
            <a:ext cx="4268983" cy="1072655"/>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186939"/>
            <a:ext cx="4259704" cy="1072655"/>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864727" y="974871"/>
            <a:ext cx="8846298" cy="769441"/>
          </a:xfrm>
          <a:prstGeom prst="rect">
            <a:avLst/>
          </a:prstGeom>
          <a:noFill/>
        </p:spPr>
        <p:txBody>
          <a:bodyPr wrap="square" rtlCol="0">
            <a:spAutoFit/>
          </a:bodyPr>
          <a:lstStyle/>
          <a:p>
            <a:pPr algn="ctr"/>
            <a:r>
              <a:rPr lang="en-US" altLang="zh-CN" sz="4400" b="1" spc="-20">
                <a:solidFill>
                  <a:srgbClr val="331B3D"/>
                </a:solidFill>
                <a:latin typeface="UTM French Vanilla" panose="02040603050506020204" pitchFamily="18" charset="0"/>
                <a:ea typeface="字魂67号-勾玉行书" panose="00000500000000000000" pitchFamily="2" charset="-122"/>
              </a:rPr>
              <a:t>Có mấy cách nối các vế câu trong câu ghép?</a:t>
            </a:r>
          </a:p>
        </p:txBody>
      </p:sp>
      <p:sp>
        <p:nvSpPr>
          <p:cNvPr id="56" name="A - 9Slide.vn">
            <a:extLst>
              <a:ext uri="{FF2B5EF4-FFF2-40B4-BE49-F238E27FC236}">
                <a16:creationId xmlns:a16="http://schemas.microsoft.com/office/drawing/2014/main" id="{F878D7F2-885F-4910-A1F6-EC78F20554F3}"/>
              </a:ext>
            </a:extLst>
          </p:cNvPr>
          <p:cNvSpPr txBox="1"/>
          <p:nvPr/>
        </p:nvSpPr>
        <p:spPr>
          <a:xfrm>
            <a:off x="2688967" y="2716540"/>
            <a:ext cx="3116387" cy="728789"/>
          </a:xfrm>
          <a:prstGeom prst="rect">
            <a:avLst/>
          </a:prstGeom>
          <a:noFill/>
        </p:spPr>
        <p:txBody>
          <a:bodyPr wrap="square" rtlCol="0">
            <a:spAutoFit/>
          </a:bodyPr>
          <a:lstStyle/>
          <a:p>
            <a:pPr algn="ctr">
              <a:lnSpc>
                <a:spcPct val="92000"/>
              </a:lnSpc>
            </a:pPr>
            <a:r>
              <a:rPr lang="en-US" sz="4400" b="1" spc="-20">
                <a:solidFill>
                  <a:srgbClr val="331B3D"/>
                </a:solidFill>
                <a:latin typeface="UTM French Vanilla" panose="02040603050506020204" pitchFamily="18" charset="0"/>
                <a:ea typeface="字魂67号-勾玉行书" panose="00000500000000000000" pitchFamily="2" charset="-122"/>
              </a:rPr>
              <a:t>2  cách</a:t>
            </a:r>
            <a:endParaRPr lang="vi-VN" sz="4400" b="1" spc="-20">
              <a:solidFill>
                <a:srgbClr val="331B3D"/>
              </a:solidFill>
              <a:latin typeface="UTM Fleur" panose="02040403050506020204" pitchFamily="18" charset="0"/>
              <a:ea typeface="字魂67号-勾玉行书" panose="00000500000000000000" pitchFamily="2" charset="-122"/>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437624" y="2819775"/>
            <a:ext cx="3075528" cy="715260"/>
          </a:xfrm>
          <a:prstGeom prst="rect">
            <a:avLst/>
          </a:prstGeom>
          <a:noFill/>
        </p:spPr>
        <p:txBody>
          <a:bodyPr wrap="square" rtlCol="0">
            <a:spAutoFit/>
          </a:bodyPr>
          <a:lstStyle/>
          <a:p>
            <a:pPr algn="ctr">
              <a:lnSpc>
                <a:spcPct val="92000"/>
              </a:lnSpc>
            </a:pPr>
            <a:r>
              <a:rPr lang="en-US" sz="4400" b="1" spc="-20">
                <a:solidFill>
                  <a:srgbClr val="331B3D"/>
                </a:solidFill>
                <a:latin typeface="UTM French Vanilla" panose="02040603050506020204" pitchFamily="18" charset="0"/>
                <a:ea typeface="字魂67号-勾玉行书" panose="00000500000000000000" pitchFamily="2" charset="-122"/>
              </a:rPr>
              <a:t>3 cách</a:t>
            </a:r>
            <a:endParaRPr lang="vi-VN" sz="4400" b="1" spc="-20">
              <a:solidFill>
                <a:srgbClr val="331B3D"/>
              </a:solidFill>
              <a:latin typeface="UTM French Vanilla" panose="02040603050506020204" pitchFamily="18" charset="0"/>
              <a:ea typeface="字魂67号-勾玉行书" panose="00000500000000000000" pitchFamily="2" charset="-122"/>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2655034" y="4190315"/>
            <a:ext cx="3048558" cy="715260"/>
          </a:xfrm>
          <a:prstGeom prst="rect">
            <a:avLst/>
          </a:prstGeom>
          <a:noFill/>
        </p:spPr>
        <p:txBody>
          <a:bodyPr wrap="square" rtlCol="0">
            <a:spAutoFit/>
          </a:bodyPr>
          <a:lstStyle/>
          <a:p>
            <a:pPr algn="ctr">
              <a:lnSpc>
                <a:spcPct val="92000"/>
              </a:lnSpc>
            </a:pPr>
            <a:r>
              <a:rPr lang="en-US" sz="4400" b="1" spc="-20">
                <a:solidFill>
                  <a:srgbClr val="331B3D"/>
                </a:solidFill>
                <a:latin typeface="UTM French Vanilla" panose="02040603050506020204" pitchFamily="18" charset="0"/>
                <a:ea typeface="字魂67号-勾玉行书" panose="00000500000000000000" pitchFamily="2" charset="-122"/>
              </a:rPr>
              <a:t>4 cách</a:t>
            </a:r>
            <a:endParaRPr lang="vi-VN" sz="4400" b="1" spc="-20">
              <a:solidFill>
                <a:srgbClr val="331B3D"/>
              </a:solidFill>
              <a:latin typeface="UTM French Vanilla" panose="02040603050506020204" pitchFamily="18" charset="0"/>
              <a:ea typeface="字魂67号-勾玉行书" panose="00000500000000000000" pitchFamily="2" charset="-122"/>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243363" y="4304949"/>
            <a:ext cx="3214666" cy="715260"/>
          </a:xfrm>
          <a:prstGeom prst="rect">
            <a:avLst/>
          </a:prstGeom>
          <a:noFill/>
        </p:spPr>
        <p:txBody>
          <a:bodyPr wrap="square" rtlCol="0">
            <a:spAutoFit/>
          </a:bodyPr>
          <a:lstStyle/>
          <a:p>
            <a:pPr algn="ctr">
              <a:lnSpc>
                <a:spcPct val="92000"/>
              </a:lnSpc>
            </a:pPr>
            <a:r>
              <a:rPr lang="en-US" sz="4400" b="1" spc="-20">
                <a:solidFill>
                  <a:srgbClr val="331B3D"/>
                </a:solidFill>
                <a:latin typeface="UTM French Vanilla" panose="02040603050506020204" pitchFamily="18" charset="0"/>
                <a:ea typeface="字魂67号-勾玉行书" panose="00000500000000000000" pitchFamily="2" charset="-122"/>
              </a:rPr>
              <a:t>1 cách</a:t>
            </a:r>
            <a:endParaRPr lang="vi-VN" sz="4400" b="1" spc="-20">
              <a:solidFill>
                <a:srgbClr val="331B3D"/>
              </a:solidFill>
              <a:latin typeface="UTM French Vanilla" panose="02040603050506020204" pitchFamily="18" charset="0"/>
              <a:ea typeface="字魂67号-勾玉行书" panose="00000500000000000000" pitchFamily="2" charset="-122"/>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pic>
        <p:nvPicPr>
          <p:cNvPr id="62" name="Picture 28">
            <a:extLst>
              <a:ext uri="{FF2B5EF4-FFF2-40B4-BE49-F238E27FC236}">
                <a16:creationId xmlns:a16="http://schemas.microsoft.com/office/drawing/2014/main" id="{FF83ABD9-64BE-4D48-BB51-5E43EF6C3EE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593060" y="4426006"/>
            <a:ext cx="872438" cy="1149836"/>
          </a:xfrm>
          <a:prstGeom prst="rect">
            <a:avLst/>
          </a:prstGeom>
        </p:spPr>
      </p:pic>
      <p:pic>
        <p:nvPicPr>
          <p:cNvPr id="63" name="Picture 29">
            <a:extLst>
              <a:ext uri="{FF2B5EF4-FFF2-40B4-BE49-F238E27FC236}">
                <a16:creationId xmlns:a16="http://schemas.microsoft.com/office/drawing/2014/main" id="{9063C9CC-44F5-43E0-BBEA-EF18B9563E4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4349124"/>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107770" y="1002320"/>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32195" y="2783566"/>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929617" y="2674619"/>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53108" y="4386617"/>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32130" y="443130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3029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 calcmode="lin" valueType="num">
                                      <p:cBhvr>
                                        <p:cTn id="29" dur="500" fill="hold"/>
                                        <p:tgtEl>
                                          <p:spTgt spid="60"/>
                                        </p:tgtEl>
                                        <p:attrNameLst>
                                          <p:attrName>ppt_w</p:attrName>
                                        </p:attrNameLst>
                                      </p:cBhvr>
                                      <p:tavLst>
                                        <p:tav tm="0">
                                          <p:val>
                                            <p:fltVal val="0"/>
                                          </p:val>
                                        </p:tav>
                                        <p:tav tm="100000">
                                          <p:val>
                                            <p:strVal val="#ppt_w"/>
                                          </p:val>
                                        </p:tav>
                                      </p:tavLst>
                                    </p:anim>
                                    <p:anim calcmode="lin" valueType="num">
                                      <p:cBhvr>
                                        <p:cTn id="30" dur="500" fill="hold"/>
                                        <p:tgtEl>
                                          <p:spTgt spid="60"/>
                                        </p:tgtEl>
                                        <p:attrNameLst>
                                          <p:attrName>ppt_h</p:attrName>
                                        </p:attrNameLst>
                                      </p:cBhvr>
                                      <p:tavLst>
                                        <p:tav tm="0">
                                          <p:val>
                                            <p:fltVal val="0"/>
                                          </p:val>
                                        </p:tav>
                                        <p:tav tm="100000">
                                          <p:val>
                                            <p:strVal val="#ppt_h"/>
                                          </p:val>
                                        </p:tav>
                                      </p:tavLst>
                                    </p:anim>
                                    <p:animEffect transition="in" filter="fade">
                                      <p:cBhvr>
                                        <p:cTn id="31" dur="500"/>
                                        <p:tgtEl>
                                          <p:spTgt spid="60"/>
                                        </p:tgtEl>
                                      </p:cBhvr>
                                    </p:animEffect>
                                  </p:childTnLst>
                                </p:cTn>
                              </p:par>
                              <p:par>
                                <p:cTn id="32" presetID="32" presetClass="emph" presetSubtype="0" repeatCount="indefinite" fill="hold" nodeType="withEffect">
                                  <p:stCondLst>
                                    <p:cond delay="0"/>
                                  </p:stCondLst>
                                  <p:childTnLst>
                                    <p:animRot by="120000">
                                      <p:cBhvr>
                                        <p:cTn id="33" dur="75" fill="hold">
                                          <p:stCondLst>
                                            <p:cond delay="0"/>
                                          </p:stCondLst>
                                        </p:cTn>
                                        <p:tgtEl>
                                          <p:spTgt spid="60"/>
                                        </p:tgtEl>
                                        <p:attrNameLst>
                                          <p:attrName>r</p:attrName>
                                        </p:attrNameLst>
                                      </p:cBhvr>
                                    </p:animRot>
                                    <p:animRot by="-240000">
                                      <p:cBhvr>
                                        <p:cTn id="34" dur="150" fill="hold">
                                          <p:stCondLst>
                                            <p:cond delay="150"/>
                                          </p:stCondLst>
                                        </p:cTn>
                                        <p:tgtEl>
                                          <p:spTgt spid="60"/>
                                        </p:tgtEl>
                                        <p:attrNameLst>
                                          <p:attrName>r</p:attrName>
                                        </p:attrNameLst>
                                      </p:cBhvr>
                                    </p:animRot>
                                    <p:animRot by="240000">
                                      <p:cBhvr>
                                        <p:cTn id="35" dur="150" fill="hold">
                                          <p:stCondLst>
                                            <p:cond delay="300"/>
                                          </p:stCondLst>
                                        </p:cTn>
                                        <p:tgtEl>
                                          <p:spTgt spid="60"/>
                                        </p:tgtEl>
                                        <p:attrNameLst>
                                          <p:attrName>r</p:attrName>
                                        </p:attrNameLst>
                                      </p:cBhvr>
                                    </p:animRot>
                                    <p:animRot by="-240000">
                                      <p:cBhvr>
                                        <p:cTn id="36" dur="150" fill="hold">
                                          <p:stCondLst>
                                            <p:cond delay="450"/>
                                          </p:stCondLst>
                                        </p:cTn>
                                        <p:tgtEl>
                                          <p:spTgt spid="60"/>
                                        </p:tgtEl>
                                        <p:attrNameLst>
                                          <p:attrName>r</p:attrName>
                                        </p:attrNameLst>
                                      </p:cBhvr>
                                    </p:animRot>
                                    <p:animRot by="120000">
                                      <p:cBhvr>
                                        <p:cTn id="37" dur="150" fill="hold">
                                          <p:stCondLst>
                                            <p:cond delay="600"/>
                                          </p:stCondLst>
                                        </p:cTn>
                                        <p:tgtEl>
                                          <p:spTgt spid="60"/>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left)">
                                      <p:cBhvr>
                                        <p:cTn id="46" dur="500"/>
                                        <p:tgtEl>
                                          <p:spTgt spid="57"/>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cBhvr>
                                        <p:cTn id="50" dur="500" fill="hold"/>
                                        <p:tgtEl>
                                          <p:spTgt spid="61"/>
                                        </p:tgtEl>
                                        <p:attrNameLst>
                                          <p:attrName>ppt_w</p:attrName>
                                        </p:attrNameLst>
                                      </p:cBhvr>
                                      <p:tavLst>
                                        <p:tav tm="0">
                                          <p:val>
                                            <p:fltVal val="0"/>
                                          </p:val>
                                        </p:tav>
                                        <p:tav tm="100000">
                                          <p:val>
                                            <p:strVal val="#ppt_w"/>
                                          </p:val>
                                        </p:tav>
                                      </p:tavLst>
                                    </p:anim>
                                    <p:anim calcmode="lin" valueType="num">
                                      <p:cBhvr>
                                        <p:cTn id="51" dur="500" fill="hold"/>
                                        <p:tgtEl>
                                          <p:spTgt spid="61"/>
                                        </p:tgtEl>
                                        <p:attrNameLst>
                                          <p:attrName>ppt_h</p:attrName>
                                        </p:attrNameLst>
                                      </p:cBhvr>
                                      <p:tavLst>
                                        <p:tav tm="0">
                                          <p:val>
                                            <p:fltVal val="0"/>
                                          </p:val>
                                        </p:tav>
                                        <p:tav tm="100000">
                                          <p:val>
                                            <p:strVal val="#ppt_h"/>
                                          </p:val>
                                        </p:tav>
                                      </p:tavLst>
                                    </p:anim>
                                    <p:animEffect transition="in" filter="fade">
                                      <p:cBhvr>
                                        <p:cTn id="52" dur="500"/>
                                        <p:tgtEl>
                                          <p:spTgt spid="61"/>
                                        </p:tgtEl>
                                      </p:cBhvr>
                                    </p:animEffect>
                                  </p:childTnLst>
                                </p:cTn>
                              </p:par>
                              <p:par>
                                <p:cTn id="53" presetID="32" presetClass="emph" presetSubtype="0" repeatCount="indefinite" fill="hold" nodeType="withEffect">
                                  <p:stCondLst>
                                    <p:cond delay="0"/>
                                  </p:stCondLst>
                                  <p:childTnLst>
                                    <p:animRot by="120000">
                                      <p:cBhvr>
                                        <p:cTn id="54" dur="75" fill="hold">
                                          <p:stCondLst>
                                            <p:cond delay="0"/>
                                          </p:stCondLst>
                                        </p:cTn>
                                        <p:tgtEl>
                                          <p:spTgt spid="61"/>
                                        </p:tgtEl>
                                        <p:attrNameLst>
                                          <p:attrName>r</p:attrName>
                                        </p:attrNameLst>
                                      </p:cBhvr>
                                    </p:animRot>
                                    <p:animRot by="-240000">
                                      <p:cBhvr>
                                        <p:cTn id="55" dur="150" fill="hold">
                                          <p:stCondLst>
                                            <p:cond delay="150"/>
                                          </p:stCondLst>
                                        </p:cTn>
                                        <p:tgtEl>
                                          <p:spTgt spid="61"/>
                                        </p:tgtEl>
                                        <p:attrNameLst>
                                          <p:attrName>r</p:attrName>
                                        </p:attrNameLst>
                                      </p:cBhvr>
                                    </p:animRot>
                                    <p:animRot by="240000">
                                      <p:cBhvr>
                                        <p:cTn id="56" dur="150" fill="hold">
                                          <p:stCondLst>
                                            <p:cond delay="300"/>
                                          </p:stCondLst>
                                        </p:cTn>
                                        <p:tgtEl>
                                          <p:spTgt spid="61"/>
                                        </p:tgtEl>
                                        <p:attrNameLst>
                                          <p:attrName>r</p:attrName>
                                        </p:attrNameLst>
                                      </p:cBhvr>
                                    </p:animRot>
                                    <p:animRot by="-240000">
                                      <p:cBhvr>
                                        <p:cTn id="57" dur="150" fill="hold">
                                          <p:stCondLst>
                                            <p:cond delay="450"/>
                                          </p:stCondLst>
                                        </p:cTn>
                                        <p:tgtEl>
                                          <p:spTgt spid="61"/>
                                        </p:tgtEl>
                                        <p:attrNameLst>
                                          <p:attrName>r</p:attrName>
                                        </p:attrNameLst>
                                      </p:cBhvr>
                                    </p:animRot>
                                    <p:animRot by="120000">
                                      <p:cBhvr>
                                        <p:cTn id="58" dur="150" fill="hold">
                                          <p:stCondLst>
                                            <p:cond delay="600"/>
                                          </p:stCondLst>
                                        </p:cTn>
                                        <p:tgtEl>
                                          <p:spTgt spid="61"/>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wipe(left)">
                                      <p:cBhvr>
                                        <p:cTn id="63" dur="500"/>
                                        <p:tgtEl>
                                          <p:spTgt spid="47"/>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Effect transition="in" filter="wipe(left)">
                                      <p:cBhvr>
                                        <p:cTn id="67" dur="500"/>
                                        <p:tgtEl>
                                          <p:spTgt spid="58"/>
                                        </p:tgtEl>
                                      </p:cBhvr>
                                    </p:animEffect>
                                  </p:childTnLst>
                                </p:cTn>
                              </p:par>
                            </p:childTnLst>
                          </p:cTn>
                        </p:par>
                        <p:par>
                          <p:cTn id="68" fill="hold">
                            <p:stCondLst>
                              <p:cond delay="1000"/>
                            </p:stCondLst>
                            <p:childTnLst>
                              <p:par>
                                <p:cTn id="69" presetID="53" presetClass="entr" presetSubtype="16" fill="hold" nodeType="after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p:cTn id="71" dur="500" fill="hold"/>
                                        <p:tgtEl>
                                          <p:spTgt spid="62"/>
                                        </p:tgtEl>
                                        <p:attrNameLst>
                                          <p:attrName>ppt_w</p:attrName>
                                        </p:attrNameLst>
                                      </p:cBhvr>
                                      <p:tavLst>
                                        <p:tav tm="0">
                                          <p:val>
                                            <p:fltVal val="0"/>
                                          </p:val>
                                        </p:tav>
                                        <p:tav tm="100000">
                                          <p:val>
                                            <p:strVal val="#ppt_w"/>
                                          </p:val>
                                        </p:tav>
                                      </p:tavLst>
                                    </p:anim>
                                    <p:anim calcmode="lin" valueType="num">
                                      <p:cBhvr>
                                        <p:cTn id="72" dur="500" fill="hold"/>
                                        <p:tgtEl>
                                          <p:spTgt spid="62"/>
                                        </p:tgtEl>
                                        <p:attrNameLst>
                                          <p:attrName>ppt_h</p:attrName>
                                        </p:attrNameLst>
                                      </p:cBhvr>
                                      <p:tavLst>
                                        <p:tav tm="0">
                                          <p:val>
                                            <p:fltVal val="0"/>
                                          </p:val>
                                        </p:tav>
                                        <p:tav tm="100000">
                                          <p:val>
                                            <p:strVal val="#ppt_h"/>
                                          </p:val>
                                        </p:tav>
                                      </p:tavLst>
                                    </p:anim>
                                    <p:animEffect transition="in" filter="fade">
                                      <p:cBhvr>
                                        <p:cTn id="73" dur="500"/>
                                        <p:tgtEl>
                                          <p:spTgt spid="62"/>
                                        </p:tgtEl>
                                      </p:cBhvr>
                                    </p:animEffect>
                                  </p:childTnLst>
                                </p:cTn>
                              </p:par>
                              <p:par>
                                <p:cTn id="74" presetID="32" presetClass="emph" presetSubtype="0" repeatCount="indefinite" fill="hold" nodeType="withEffect">
                                  <p:stCondLst>
                                    <p:cond delay="0"/>
                                  </p:stCondLst>
                                  <p:childTnLst>
                                    <p:animRot by="120000">
                                      <p:cBhvr>
                                        <p:cTn id="75" dur="75" fill="hold">
                                          <p:stCondLst>
                                            <p:cond delay="0"/>
                                          </p:stCondLst>
                                        </p:cTn>
                                        <p:tgtEl>
                                          <p:spTgt spid="62"/>
                                        </p:tgtEl>
                                        <p:attrNameLst>
                                          <p:attrName>r</p:attrName>
                                        </p:attrNameLst>
                                      </p:cBhvr>
                                    </p:animRot>
                                    <p:animRot by="-240000">
                                      <p:cBhvr>
                                        <p:cTn id="76" dur="150" fill="hold">
                                          <p:stCondLst>
                                            <p:cond delay="150"/>
                                          </p:stCondLst>
                                        </p:cTn>
                                        <p:tgtEl>
                                          <p:spTgt spid="62"/>
                                        </p:tgtEl>
                                        <p:attrNameLst>
                                          <p:attrName>r</p:attrName>
                                        </p:attrNameLst>
                                      </p:cBhvr>
                                    </p:animRot>
                                    <p:animRot by="240000">
                                      <p:cBhvr>
                                        <p:cTn id="77" dur="150" fill="hold">
                                          <p:stCondLst>
                                            <p:cond delay="300"/>
                                          </p:stCondLst>
                                        </p:cTn>
                                        <p:tgtEl>
                                          <p:spTgt spid="62"/>
                                        </p:tgtEl>
                                        <p:attrNameLst>
                                          <p:attrName>r</p:attrName>
                                        </p:attrNameLst>
                                      </p:cBhvr>
                                    </p:animRot>
                                    <p:animRot by="-240000">
                                      <p:cBhvr>
                                        <p:cTn id="78" dur="150" fill="hold">
                                          <p:stCondLst>
                                            <p:cond delay="450"/>
                                          </p:stCondLst>
                                        </p:cTn>
                                        <p:tgtEl>
                                          <p:spTgt spid="62"/>
                                        </p:tgtEl>
                                        <p:attrNameLst>
                                          <p:attrName>r</p:attrName>
                                        </p:attrNameLst>
                                      </p:cBhvr>
                                    </p:animRot>
                                    <p:animRot by="120000">
                                      <p:cBhvr>
                                        <p:cTn id="79" dur="150" fill="hold">
                                          <p:stCondLst>
                                            <p:cond delay="600"/>
                                          </p:stCondLst>
                                        </p:cTn>
                                        <p:tgtEl>
                                          <p:spTgt spid="62"/>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00"/>
                            </p:stCondLst>
                            <p:childTnLst>
                              <p:par>
                                <p:cTn id="86" presetID="22" presetClass="entr" presetSubtype="8"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wipe(left)">
                                      <p:cBhvr>
                                        <p:cTn id="88" dur="500"/>
                                        <p:tgtEl>
                                          <p:spTgt spid="59"/>
                                        </p:tgtEl>
                                      </p:cBhvr>
                                    </p:animEffect>
                                  </p:childTnLst>
                                </p:cTn>
                              </p:par>
                            </p:childTnLst>
                          </p:cTn>
                        </p:par>
                        <p:par>
                          <p:cTn id="89" fill="hold">
                            <p:stCondLst>
                              <p:cond delay="1000"/>
                            </p:stCondLst>
                            <p:childTnLst>
                              <p:par>
                                <p:cTn id="90" presetID="53" presetClass="entr" presetSubtype="16" fill="hold" nodeType="after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p:cTn id="92" dur="500" fill="hold"/>
                                        <p:tgtEl>
                                          <p:spTgt spid="63"/>
                                        </p:tgtEl>
                                        <p:attrNameLst>
                                          <p:attrName>ppt_w</p:attrName>
                                        </p:attrNameLst>
                                      </p:cBhvr>
                                      <p:tavLst>
                                        <p:tav tm="0">
                                          <p:val>
                                            <p:fltVal val="0"/>
                                          </p:val>
                                        </p:tav>
                                        <p:tav tm="100000">
                                          <p:val>
                                            <p:strVal val="#ppt_w"/>
                                          </p:val>
                                        </p:tav>
                                      </p:tavLst>
                                    </p:anim>
                                    <p:anim calcmode="lin" valueType="num">
                                      <p:cBhvr>
                                        <p:cTn id="93" dur="500" fill="hold"/>
                                        <p:tgtEl>
                                          <p:spTgt spid="63"/>
                                        </p:tgtEl>
                                        <p:attrNameLst>
                                          <p:attrName>ppt_h</p:attrName>
                                        </p:attrNameLst>
                                      </p:cBhvr>
                                      <p:tavLst>
                                        <p:tav tm="0">
                                          <p:val>
                                            <p:fltVal val="0"/>
                                          </p:val>
                                        </p:tav>
                                        <p:tav tm="100000">
                                          <p:val>
                                            <p:strVal val="#ppt_h"/>
                                          </p:val>
                                        </p:tav>
                                      </p:tavLst>
                                    </p:anim>
                                    <p:animEffect transition="in" filter="fade">
                                      <p:cBhvr>
                                        <p:cTn id="94" dur="500"/>
                                        <p:tgtEl>
                                          <p:spTgt spid="63"/>
                                        </p:tgtEl>
                                      </p:cBhvr>
                                    </p:animEffect>
                                  </p:childTnLst>
                                </p:cTn>
                              </p:par>
                              <p:par>
                                <p:cTn id="95" presetID="32" presetClass="emph" presetSubtype="0" repeatCount="indefinite" fill="hold" nodeType="withEffect">
                                  <p:stCondLst>
                                    <p:cond delay="0"/>
                                  </p:stCondLst>
                                  <p:childTnLst>
                                    <p:animRot by="120000">
                                      <p:cBhvr>
                                        <p:cTn id="96" dur="75" fill="hold">
                                          <p:stCondLst>
                                            <p:cond delay="0"/>
                                          </p:stCondLst>
                                        </p:cTn>
                                        <p:tgtEl>
                                          <p:spTgt spid="63"/>
                                        </p:tgtEl>
                                        <p:attrNameLst>
                                          <p:attrName>r</p:attrName>
                                        </p:attrNameLst>
                                      </p:cBhvr>
                                    </p:animRot>
                                    <p:animRot by="-240000">
                                      <p:cBhvr>
                                        <p:cTn id="97" dur="150" fill="hold">
                                          <p:stCondLst>
                                            <p:cond delay="150"/>
                                          </p:stCondLst>
                                        </p:cTn>
                                        <p:tgtEl>
                                          <p:spTgt spid="63"/>
                                        </p:tgtEl>
                                        <p:attrNameLst>
                                          <p:attrName>r</p:attrName>
                                        </p:attrNameLst>
                                      </p:cBhvr>
                                    </p:animRot>
                                    <p:animRot by="240000">
                                      <p:cBhvr>
                                        <p:cTn id="98" dur="150" fill="hold">
                                          <p:stCondLst>
                                            <p:cond delay="300"/>
                                          </p:stCondLst>
                                        </p:cTn>
                                        <p:tgtEl>
                                          <p:spTgt spid="63"/>
                                        </p:tgtEl>
                                        <p:attrNameLst>
                                          <p:attrName>r</p:attrName>
                                        </p:attrNameLst>
                                      </p:cBhvr>
                                    </p:animRot>
                                    <p:animRot by="-240000">
                                      <p:cBhvr>
                                        <p:cTn id="99" dur="150" fill="hold">
                                          <p:stCondLst>
                                            <p:cond delay="450"/>
                                          </p:stCondLst>
                                        </p:cTn>
                                        <p:tgtEl>
                                          <p:spTgt spid="63"/>
                                        </p:tgtEl>
                                        <p:attrNameLst>
                                          <p:attrName>r</p:attrName>
                                        </p:attrNameLst>
                                      </p:cBhvr>
                                    </p:animRot>
                                    <p:animRot by="120000">
                                      <p:cBhvr>
                                        <p:cTn id="100" dur="150" fill="hold">
                                          <p:stCondLst>
                                            <p:cond delay="600"/>
                                          </p:stCondLst>
                                        </p:cTn>
                                        <p:tgtEl>
                                          <p:spTgt spid="6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1" fill="hold" display="0">
                  <p:stCondLst>
                    <p:cond delay="indefinite"/>
                  </p:stCondLst>
                  <p:endCondLst>
                    <p:cond evt="onStopAudio" delay="0">
                      <p:tgtEl>
                        <p:sldTgt/>
                      </p:tgtEl>
                    </p:cond>
                  </p:endCondLst>
                </p:cTn>
                <p:tgtEl>
                  <p:spTgt spid="38"/>
                </p:tgtEl>
              </p:cMediaNode>
            </p:audio>
            <p:audio>
              <p:cMediaNode vol="80000">
                <p:cTn id="102" fill="hold" display="0">
                  <p:stCondLst>
                    <p:cond delay="indefinite"/>
                  </p:stCondLst>
                  <p:endCondLst>
                    <p:cond evt="onStopAudio" delay="0">
                      <p:tgtEl>
                        <p:sldTgt/>
                      </p:tgtEl>
                    </p:cond>
                  </p:endCondLst>
                </p:cTn>
                <p:tgtEl>
                  <p:spTgt spid="41"/>
                </p:tgtEl>
              </p:cMediaNode>
            </p:audio>
            <p:audio>
              <p:cMediaNode vol="80000">
                <p:cTn id="103" fill="hold" display="0">
                  <p:stCondLst>
                    <p:cond delay="indefinite"/>
                  </p:stCondLst>
                  <p:endCondLst>
                    <p:cond evt="onStopAudio" delay="0">
                      <p:tgtEl>
                        <p:sldTgt/>
                      </p:tgtEl>
                    </p:cond>
                  </p:endCondLst>
                </p:cTn>
                <p:tgtEl>
                  <p:spTgt spid="42"/>
                </p:tgtEl>
              </p:cMediaNode>
            </p:audio>
            <p:audio>
              <p:cMediaNode vol="80000">
                <p:cTn id="104" fill="hold" display="0">
                  <p:stCondLst>
                    <p:cond delay="indefinite"/>
                  </p:stCondLst>
                  <p:endCondLst>
                    <p:cond evt="onStopAudio" delay="0">
                      <p:tgtEl>
                        <p:sldTgt/>
                      </p:tgtEl>
                    </p:cond>
                  </p:endCondLst>
                </p:cTn>
                <p:tgtEl>
                  <p:spTgt spid="43"/>
                </p:tgtEl>
              </p:cMediaNode>
            </p:audio>
            <p:seq concurrent="1" nextAc="seek">
              <p:cTn id="105" restart="whenNotActive" fill="hold" evtFilter="cancelBubble" nodeType="interactiveSeq">
                <p:stCondLst>
                  <p:cond evt="onClick" delay="0">
                    <p:tgtEl>
                      <p:spTgt spid="56"/>
                    </p:tgtEl>
                  </p:cond>
                </p:stCondLst>
                <p:endSync evt="end" delay="0">
                  <p:rtn val="all"/>
                </p:endSync>
                <p:childTnLst>
                  <p:par>
                    <p:cTn id="106" fill="hold">
                      <p:stCondLst>
                        <p:cond delay="indefinite"/>
                      </p:stCondLst>
                      <p:childTnLst>
                        <p:par>
                          <p:cTn id="107" fill="hold">
                            <p:stCondLst>
                              <p:cond delay="0"/>
                            </p:stCondLst>
                            <p:childTnLst>
                              <p:par>
                                <p:cTn id="108" presetID="1" presetClass="mediacall" presetSubtype="0" fill="hold" nodeType="clickEffect">
                                  <p:stCondLst>
                                    <p:cond delay="0"/>
                                  </p:stCondLst>
                                  <p:childTnLst>
                                    <p:cmd type="call" cmd="playFrom(0.0)">
                                      <p:cBhvr>
                                        <p:cTn id="109" dur="4576" fill="hold"/>
                                        <p:tgtEl>
                                          <p:spTgt spid="41"/>
                                        </p:tgtEl>
                                      </p:cBhvr>
                                    </p:cmd>
                                  </p:childTnLst>
                                </p:cTn>
                              </p:par>
                              <p:par>
                                <p:cTn id="110" presetID="1" presetClass="entr" presetSubtype="0" fill="hold" nodeType="withEffect">
                                  <p:stCondLst>
                                    <p:cond delay="0"/>
                                  </p:stCondLst>
                                  <p:childTnLst>
                                    <p:set>
                                      <p:cBhvr>
                                        <p:cTn id="111"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6" name="Am-thanh-tra-loi-dung-www_nhacchuongvui_com.wav"/>
                                        </p:tgtEl>
                                      </p:cMediaNode>
                                    </p:audio>
                                  </p:subTnLst>
                                </p:cTn>
                              </p:par>
                            </p:childTnLst>
                          </p:cTn>
                        </p:par>
                        <p:par>
                          <p:cTn id="112" fill="hold">
                            <p:stCondLst>
                              <p:cond delay="4576"/>
                            </p:stCondLst>
                            <p:childTnLst>
                              <p:par>
                                <p:cTn id="113" presetID="42" presetClass="path" presetSubtype="0" accel="50000" decel="50000" fill="hold" nodeType="afterEffect">
                                  <p:stCondLst>
                                    <p:cond delay="0"/>
                                  </p:stCondLst>
                                  <p:childTnLst>
                                    <p:animMotion origin="layout" path="M 3.95833E-6 -3.33333E-6 L -0.3405 0.28496 " pathEditMode="relative" rAng="0" ptsTypes="AA">
                                      <p:cBhvr>
                                        <p:cTn id="114" dur="2000" fill="hold"/>
                                        <p:tgtEl>
                                          <p:spTgt spid="18"/>
                                        </p:tgtEl>
                                        <p:attrNameLst>
                                          <p:attrName>ppt_x</p:attrName>
                                          <p:attrName>ppt_y</p:attrName>
                                        </p:attrNameLst>
                                      </p:cBhvr>
                                      <p:rCtr x="-17031" y="14236"/>
                                    </p:animMotion>
                                  </p:childTnLst>
                                </p:cTn>
                              </p:par>
                            </p:childTnLst>
                          </p:cTn>
                        </p:par>
                        <p:par>
                          <p:cTn id="115" fill="hold">
                            <p:stCondLst>
                              <p:cond delay="6576"/>
                            </p:stCondLst>
                            <p:childTnLst>
                              <p:par>
                                <p:cTn id="116" presetID="6" presetClass="emph" presetSubtype="0" fill="hold" nodeType="afterEffect">
                                  <p:stCondLst>
                                    <p:cond delay="0"/>
                                  </p:stCondLst>
                                  <p:childTnLst>
                                    <p:animScale>
                                      <p:cBhvr>
                                        <p:cTn id="117" dur="1250" fill="hold"/>
                                        <p:tgtEl>
                                          <p:spTgt spid="18"/>
                                        </p:tgtEl>
                                      </p:cBhvr>
                                      <p:by x="150000" y="150000"/>
                                    </p:animScale>
                                  </p:childTnLst>
                                </p:cTn>
                              </p:par>
                            </p:childTnLst>
                          </p:cTn>
                        </p:par>
                        <p:par>
                          <p:cTn id="118" fill="hold">
                            <p:stCondLst>
                              <p:cond delay="7826"/>
                            </p:stCondLst>
                            <p:childTnLst>
                              <p:par>
                                <p:cTn id="119" presetID="42" presetClass="path" presetSubtype="0" accel="50000" decel="50000" fill="hold" nodeType="afterEffect">
                                  <p:stCondLst>
                                    <p:cond delay="0"/>
                                  </p:stCondLst>
                                  <p:childTnLst>
                                    <p:animMotion origin="layout" path="M -0.3405 0.28496 L -0.79297 0.46181 " pathEditMode="relative" rAng="0" ptsTypes="AA">
                                      <p:cBhvr>
                                        <p:cTn id="120" dur="2000" fill="hold"/>
                                        <p:tgtEl>
                                          <p:spTgt spid="18"/>
                                        </p:tgtEl>
                                        <p:attrNameLst>
                                          <p:attrName>ppt_x</p:attrName>
                                          <p:attrName>ppt_y</p:attrName>
                                        </p:attrNameLst>
                                      </p:cBhvr>
                                      <p:rCtr x="-22630" y="8843"/>
                                    </p:animMotion>
                                  </p:childTnLst>
                                </p:cTn>
                              </p:par>
                              <p:par>
                                <p:cTn id="121" presetID="53" presetClass="exit" presetSubtype="32" fill="hold" nodeType="withEffect">
                                  <p:stCondLst>
                                    <p:cond delay="1500"/>
                                  </p:stCondLst>
                                  <p:childTnLst>
                                    <p:anim calcmode="lin" valueType="num">
                                      <p:cBhvr>
                                        <p:cTn id="122" dur="500"/>
                                        <p:tgtEl>
                                          <p:spTgt spid="18"/>
                                        </p:tgtEl>
                                        <p:attrNameLst>
                                          <p:attrName>ppt_w</p:attrName>
                                        </p:attrNameLst>
                                      </p:cBhvr>
                                      <p:tavLst>
                                        <p:tav tm="0">
                                          <p:val>
                                            <p:strVal val="ppt_w"/>
                                          </p:val>
                                        </p:tav>
                                        <p:tav tm="100000">
                                          <p:val>
                                            <p:fltVal val="0"/>
                                          </p:val>
                                        </p:tav>
                                      </p:tavLst>
                                    </p:anim>
                                    <p:anim calcmode="lin" valueType="num">
                                      <p:cBhvr>
                                        <p:cTn id="123" dur="500"/>
                                        <p:tgtEl>
                                          <p:spTgt spid="18"/>
                                        </p:tgtEl>
                                        <p:attrNameLst>
                                          <p:attrName>ppt_h</p:attrName>
                                        </p:attrNameLst>
                                      </p:cBhvr>
                                      <p:tavLst>
                                        <p:tav tm="0">
                                          <p:val>
                                            <p:strVal val="ppt_h"/>
                                          </p:val>
                                        </p:tav>
                                        <p:tav tm="100000">
                                          <p:val>
                                            <p:fltVal val="0"/>
                                          </p:val>
                                        </p:tav>
                                      </p:tavLst>
                                    </p:anim>
                                    <p:animEffect transition="out" filter="fade">
                                      <p:cBhvr>
                                        <p:cTn id="124" dur="500"/>
                                        <p:tgtEl>
                                          <p:spTgt spid="18"/>
                                        </p:tgtEl>
                                      </p:cBhvr>
                                    </p:animEffect>
                                    <p:set>
                                      <p:cBhvr>
                                        <p:cTn id="1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26" restart="whenNotActive" fill="hold" evtFilter="cancelBubble" nodeType="interactiveSeq">
                <p:stCondLst>
                  <p:cond evt="onClick" delay="0">
                    <p:tgtEl>
                      <p:spTgt spid="57"/>
                    </p:tgtEl>
                  </p:cond>
                </p:stCondLst>
                <p:endSync evt="end" delay="0">
                  <p:rtn val="all"/>
                </p:endSync>
                <p:childTnLst>
                  <p:par>
                    <p:cTn id="127" fill="hold">
                      <p:stCondLst>
                        <p:cond delay="0"/>
                      </p:stCondLst>
                      <p:childTnLst>
                        <p:par>
                          <p:cTn id="128" fill="hold">
                            <p:stCondLst>
                              <p:cond delay="0"/>
                            </p:stCondLst>
                            <p:childTnLst>
                              <p:par>
                                <p:cTn id="129" presetID="1" presetClass="mediacall" presetSubtype="0" fill="hold" nodeType="clickEffect">
                                  <p:stCondLst>
                                    <p:cond delay="0"/>
                                  </p:stCondLst>
                                  <p:childTnLst>
                                    <p:cmd type="call" cmd="playFrom(0.0)">
                                      <p:cBhvr>
                                        <p:cTn id="130" dur="4995" fill="hold"/>
                                        <p:tgtEl>
                                          <p:spTgt spid="38"/>
                                        </p:tgtEl>
                                      </p:cBhvr>
                                    </p:cmd>
                                  </p:childTnLst>
                                </p:cTn>
                              </p:par>
                              <p:par>
                                <p:cTn id="131" presetID="1" presetClass="entr" presetSubtype="0" fill="hold" nodeType="withEffect">
                                  <p:stCondLst>
                                    <p:cond delay="0"/>
                                  </p:stCondLst>
                                  <p:childTnLst>
                                    <p:set>
                                      <p:cBhvr>
                                        <p:cTn id="132"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7" name="Am-thanh-tra-loi-sai-www_nhacchuongvui_com.wav"/>
                                        </p:tgtEl>
                                      </p:cMediaNode>
                                    </p:audio>
                                  </p:subTnLst>
                                </p:cTn>
                              </p:par>
                            </p:childTnLst>
                          </p:cTn>
                        </p:par>
                        <p:par>
                          <p:cTn id="133" fill="hold">
                            <p:stCondLst>
                              <p:cond delay="0"/>
                            </p:stCondLst>
                            <p:childTnLst>
                              <p:par>
                                <p:cTn id="134" presetID="10" presetClass="exit" presetSubtype="0" fill="hold" nodeType="afterEffect">
                                  <p:stCondLst>
                                    <p:cond delay="0"/>
                                  </p:stCondLst>
                                  <p:childTnLst>
                                    <p:animEffect transition="out" filter="fade">
                                      <p:cBhvr>
                                        <p:cTn id="135" dur="500"/>
                                        <p:tgtEl>
                                          <p:spTgt spid="66"/>
                                        </p:tgtEl>
                                      </p:cBhvr>
                                    </p:animEffect>
                                    <p:set>
                                      <p:cBhvr>
                                        <p:cTn id="136"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37" restart="whenNotActive" fill="hold" evtFilter="cancelBubble" nodeType="interactiveSeq">
                <p:stCondLst>
                  <p:cond evt="onClick" delay="0">
                    <p:tgtEl>
                      <p:spTgt spid="58"/>
                    </p:tgtEl>
                  </p:cond>
                </p:stCondLst>
                <p:endSync evt="end" delay="0">
                  <p:rtn val="all"/>
                </p:endSync>
                <p:childTnLst>
                  <p:par>
                    <p:cTn id="138" fill="hold">
                      <p:stCondLst>
                        <p:cond delay="0"/>
                      </p:stCondLst>
                      <p:childTnLst>
                        <p:par>
                          <p:cTn id="139" fill="hold">
                            <p:stCondLst>
                              <p:cond delay="0"/>
                            </p:stCondLst>
                            <p:childTnLst>
                              <p:par>
                                <p:cTn id="140" presetID="1" presetClass="mediacall" presetSubtype="0" fill="hold" nodeType="clickEffect">
                                  <p:stCondLst>
                                    <p:cond delay="0"/>
                                  </p:stCondLst>
                                  <p:childTnLst>
                                    <p:cmd type="call" cmd="playFrom(0.0)">
                                      <p:cBhvr>
                                        <p:cTn id="141" dur="4995" fill="hold"/>
                                        <p:tgtEl>
                                          <p:spTgt spid="43"/>
                                        </p:tgtEl>
                                      </p:cBhvr>
                                    </p:cmd>
                                  </p:childTnLst>
                                </p:cTn>
                              </p:par>
                              <p:par>
                                <p:cTn id="142" presetID="1" presetClass="entr" presetSubtype="0" fill="hold" nodeType="withEffect">
                                  <p:stCondLst>
                                    <p:cond delay="0"/>
                                  </p:stCondLst>
                                  <p:childTnLst>
                                    <p:set>
                                      <p:cBhvr>
                                        <p:cTn id="14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7" name="Am-thanh-tra-loi-sai-www_nhacchuongvui_com.wav"/>
                                        </p:tgtEl>
                                      </p:cMediaNode>
                                    </p:audio>
                                  </p:subTnLst>
                                </p:cTn>
                              </p:par>
                            </p:childTnLst>
                          </p:cTn>
                        </p:par>
                        <p:par>
                          <p:cTn id="144" fill="hold">
                            <p:stCondLst>
                              <p:cond delay="4995"/>
                            </p:stCondLst>
                            <p:childTnLst>
                              <p:par>
                                <p:cTn id="145" presetID="10" presetClass="exit" presetSubtype="0" fill="hold" nodeType="afterEffect">
                                  <p:stCondLst>
                                    <p:cond delay="500"/>
                                  </p:stCondLst>
                                  <p:childTnLst>
                                    <p:animEffect transition="out" filter="fade">
                                      <p:cBhvr>
                                        <p:cTn id="146" dur="500"/>
                                        <p:tgtEl>
                                          <p:spTgt spid="69"/>
                                        </p:tgtEl>
                                      </p:cBhvr>
                                    </p:animEffect>
                                    <p:set>
                                      <p:cBhvr>
                                        <p:cTn id="147"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48" restart="whenNotActive" fill="hold" evtFilter="cancelBubble" nodeType="interactiveSeq">
                <p:stCondLst>
                  <p:cond evt="onClick" delay="0">
                    <p:tgtEl>
                      <p:spTgt spid="59"/>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4995" fill="hold"/>
                                        <p:tgtEl>
                                          <p:spTgt spid="42"/>
                                        </p:tgtEl>
                                      </p:cBhvr>
                                    </p:cmd>
                                  </p:childTnLst>
                                </p:cTn>
                              </p:par>
                              <p:par>
                                <p:cTn id="153" presetID="1" presetClass="entr" presetSubtype="0" fill="hold" nodeType="withEffect">
                                  <p:stCondLst>
                                    <p:cond delay="0"/>
                                  </p:stCondLst>
                                  <p:childTnLst>
                                    <p:set>
                                      <p:cBhvr>
                                        <p:cTn id="15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53"/>
                                            </p:cond>
                                          </p:stCondLst>
                                          <p:endCondLst>
                                            <p:cond evt="onStopAudio" delay="0">
                                              <p:tgtEl>
                                                <p:sldTgt/>
                                              </p:tgtEl>
                                            </p:cond>
                                          </p:endCondLst>
                                        </p:cTn>
                                        <p:tgtEl>
                                          <p:sndTgt r:embed="rId7" name="Am-thanh-tra-loi-sai-www_nhacchuongvui_com.wav"/>
                                        </p:tgtEl>
                                      </p:cMediaNode>
                                    </p:audio>
                                  </p:subTnLst>
                                </p:cTn>
                              </p:par>
                            </p:childTnLst>
                          </p:cTn>
                        </p:par>
                        <p:par>
                          <p:cTn id="155" fill="hold">
                            <p:stCondLst>
                              <p:cond delay="4995"/>
                            </p:stCondLst>
                            <p:childTnLst>
                              <p:par>
                                <p:cTn id="156" presetID="10" presetClass="exit" presetSubtype="0" fill="hold" nodeType="afterEffect">
                                  <p:stCondLst>
                                    <p:cond delay="500"/>
                                  </p:stCondLst>
                                  <p:childTnLst>
                                    <p:animEffect transition="out" filter="fade">
                                      <p:cBhvr>
                                        <p:cTn id="157" dur="500"/>
                                        <p:tgtEl>
                                          <p:spTgt spid="68"/>
                                        </p:tgtEl>
                                      </p:cBhvr>
                                    </p:animEffect>
                                    <p:set>
                                      <p:cBhvr>
                                        <p:cTn id="158"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685524" y="797295"/>
            <a:ext cx="9151058" cy="1464877"/>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794120" y="242216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45107" y="384225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3" y="2568906"/>
            <a:ext cx="4268983" cy="1072655"/>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1965245" y="4186939"/>
            <a:ext cx="4268983" cy="1072655"/>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186939"/>
            <a:ext cx="4259704" cy="1072655"/>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788487" y="848345"/>
            <a:ext cx="8846298" cy="1323439"/>
          </a:xfrm>
          <a:prstGeom prst="rect">
            <a:avLst/>
          </a:prstGeom>
          <a:noFill/>
        </p:spPr>
        <p:txBody>
          <a:bodyPr wrap="square" rtlCol="0">
            <a:spAutoFit/>
          </a:bodyPr>
          <a:lstStyle/>
          <a:p>
            <a:pPr algn="ctr"/>
            <a:r>
              <a:rPr lang="en-US" altLang="zh-CN" sz="4000" b="1" spc="-20">
                <a:solidFill>
                  <a:srgbClr val="331B3D"/>
                </a:solidFill>
                <a:latin typeface="UTM French Vanilla" panose="02040603050506020204" pitchFamily="18" charset="0"/>
                <a:ea typeface="字魂67号-勾玉行书" panose="00000500000000000000" pitchFamily="2" charset="-122"/>
              </a:rPr>
              <a:t>Cho biết những dấu câu dùng để nối trực tiếp các vế trong câu ghép là những dấu nào?</a:t>
            </a:r>
          </a:p>
        </p:txBody>
      </p:sp>
      <p:sp>
        <p:nvSpPr>
          <p:cNvPr id="56" name="A - 9Slide.vn">
            <a:extLst>
              <a:ext uri="{FF2B5EF4-FFF2-40B4-BE49-F238E27FC236}">
                <a16:creationId xmlns:a16="http://schemas.microsoft.com/office/drawing/2014/main" id="{F878D7F2-885F-4910-A1F6-EC78F20554F3}"/>
              </a:ext>
            </a:extLst>
          </p:cNvPr>
          <p:cNvSpPr txBox="1"/>
          <p:nvPr/>
        </p:nvSpPr>
        <p:spPr>
          <a:xfrm>
            <a:off x="2651053" y="2678913"/>
            <a:ext cx="3116387"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Dấu phẩy</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437624" y="2819775"/>
            <a:ext cx="3075528"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Dấu chấm phẩy</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2628716" y="4431290"/>
            <a:ext cx="3048558"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Dấu hai chấm</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243363" y="4432422"/>
            <a:ext cx="3214666"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Tất cả các dấu trên.</a:t>
            </a:r>
            <a:endParaRPr lang="vi-VN" sz="3200" b="1" spc="-20">
              <a:solidFill>
                <a:srgbClr val="331B3D"/>
              </a:solidFill>
              <a:latin typeface="UTM Fleur" panose="02040403050506020204" pitchFamily="18" charset="0"/>
              <a:ea typeface="字魂67号-勾玉行书" panose="00000500000000000000" pitchFamily="2" charset="-122"/>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pic>
        <p:nvPicPr>
          <p:cNvPr id="62" name="Picture 28">
            <a:extLst>
              <a:ext uri="{FF2B5EF4-FFF2-40B4-BE49-F238E27FC236}">
                <a16:creationId xmlns:a16="http://schemas.microsoft.com/office/drawing/2014/main" id="{FF83ABD9-64BE-4D48-BB51-5E43EF6C3EE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593060" y="4426006"/>
            <a:ext cx="872438" cy="1149836"/>
          </a:xfrm>
          <a:prstGeom prst="rect">
            <a:avLst/>
          </a:prstGeom>
        </p:spPr>
      </p:pic>
      <p:pic>
        <p:nvPicPr>
          <p:cNvPr id="63" name="Picture 29">
            <a:extLst>
              <a:ext uri="{FF2B5EF4-FFF2-40B4-BE49-F238E27FC236}">
                <a16:creationId xmlns:a16="http://schemas.microsoft.com/office/drawing/2014/main" id="{9063C9CC-44F5-43E0-BBEA-EF18B9563E4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4349124"/>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376145" y="951598"/>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63595" y="2743815"/>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578440" y="4378421"/>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38897" y="2709348"/>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32130" y="443130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53093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 calcmode="lin" valueType="num">
                                      <p:cBhvr>
                                        <p:cTn id="29" dur="500" fill="hold"/>
                                        <p:tgtEl>
                                          <p:spTgt spid="60"/>
                                        </p:tgtEl>
                                        <p:attrNameLst>
                                          <p:attrName>ppt_w</p:attrName>
                                        </p:attrNameLst>
                                      </p:cBhvr>
                                      <p:tavLst>
                                        <p:tav tm="0">
                                          <p:val>
                                            <p:fltVal val="0"/>
                                          </p:val>
                                        </p:tav>
                                        <p:tav tm="100000">
                                          <p:val>
                                            <p:strVal val="#ppt_w"/>
                                          </p:val>
                                        </p:tav>
                                      </p:tavLst>
                                    </p:anim>
                                    <p:anim calcmode="lin" valueType="num">
                                      <p:cBhvr>
                                        <p:cTn id="30" dur="500" fill="hold"/>
                                        <p:tgtEl>
                                          <p:spTgt spid="60"/>
                                        </p:tgtEl>
                                        <p:attrNameLst>
                                          <p:attrName>ppt_h</p:attrName>
                                        </p:attrNameLst>
                                      </p:cBhvr>
                                      <p:tavLst>
                                        <p:tav tm="0">
                                          <p:val>
                                            <p:fltVal val="0"/>
                                          </p:val>
                                        </p:tav>
                                        <p:tav tm="100000">
                                          <p:val>
                                            <p:strVal val="#ppt_h"/>
                                          </p:val>
                                        </p:tav>
                                      </p:tavLst>
                                    </p:anim>
                                    <p:animEffect transition="in" filter="fade">
                                      <p:cBhvr>
                                        <p:cTn id="31" dur="500"/>
                                        <p:tgtEl>
                                          <p:spTgt spid="60"/>
                                        </p:tgtEl>
                                      </p:cBhvr>
                                    </p:animEffect>
                                  </p:childTnLst>
                                </p:cTn>
                              </p:par>
                              <p:par>
                                <p:cTn id="32" presetID="32" presetClass="emph" presetSubtype="0" repeatCount="indefinite" fill="hold" nodeType="withEffect">
                                  <p:stCondLst>
                                    <p:cond delay="0"/>
                                  </p:stCondLst>
                                  <p:childTnLst>
                                    <p:animRot by="120000">
                                      <p:cBhvr>
                                        <p:cTn id="33" dur="75" fill="hold">
                                          <p:stCondLst>
                                            <p:cond delay="0"/>
                                          </p:stCondLst>
                                        </p:cTn>
                                        <p:tgtEl>
                                          <p:spTgt spid="60"/>
                                        </p:tgtEl>
                                        <p:attrNameLst>
                                          <p:attrName>r</p:attrName>
                                        </p:attrNameLst>
                                      </p:cBhvr>
                                    </p:animRot>
                                    <p:animRot by="-240000">
                                      <p:cBhvr>
                                        <p:cTn id="34" dur="150" fill="hold">
                                          <p:stCondLst>
                                            <p:cond delay="150"/>
                                          </p:stCondLst>
                                        </p:cTn>
                                        <p:tgtEl>
                                          <p:spTgt spid="60"/>
                                        </p:tgtEl>
                                        <p:attrNameLst>
                                          <p:attrName>r</p:attrName>
                                        </p:attrNameLst>
                                      </p:cBhvr>
                                    </p:animRot>
                                    <p:animRot by="240000">
                                      <p:cBhvr>
                                        <p:cTn id="35" dur="150" fill="hold">
                                          <p:stCondLst>
                                            <p:cond delay="300"/>
                                          </p:stCondLst>
                                        </p:cTn>
                                        <p:tgtEl>
                                          <p:spTgt spid="60"/>
                                        </p:tgtEl>
                                        <p:attrNameLst>
                                          <p:attrName>r</p:attrName>
                                        </p:attrNameLst>
                                      </p:cBhvr>
                                    </p:animRot>
                                    <p:animRot by="-240000">
                                      <p:cBhvr>
                                        <p:cTn id="36" dur="150" fill="hold">
                                          <p:stCondLst>
                                            <p:cond delay="450"/>
                                          </p:stCondLst>
                                        </p:cTn>
                                        <p:tgtEl>
                                          <p:spTgt spid="60"/>
                                        </p:tgtEl>
                                        <p:attrNameLst>
                                          <p:attrName>r</p:attrName>
                                        </p:attrNameLst>
                                      </p:cBhvr>
                                    </p:animRot>
                                    <p:animRot by="120000">
                                      <p:cBhvr>
                                        <p:cTn id="37" dur="150" fill="hold">
                                          <p:stCondLst>
                                            <p:cond delay="600"/>
                                          </p:stCondLst>
                                        </p:cTn>
                                        <p:tgtEl>
                                          <p:spTgt spid="60"/>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left)">
                                      <p:cBhvr>
                                        <p:cTn id="46" dur="500"/>
                                        <p:tgtEl>
                                          <p:spTgt spid="57"/>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cBhvr>
                                        <p:cTn id="50" dur="500" fill="hold"/>
                                        <p:tgtEl>
                                          <p:spTgt spid="61"/>
                                        </p:tgtEl>
                                        <p:attrNameLst>
                                          <p:attrName>ppt_w</p:attrName>
                                        </p:attrNameLst>
                                      </p:cBhvr>
                                      <p:tavLst>
                                        <p:tav tm="0">
                                          <p:val>
                                            <p:fltVal val="0"/>
                                          </p:val>
                                        </p:tav>
                                        <p:tav tm="100000">
                                          <p:val>
                                            <p:strVal val="#ppt_w"/>
                                          </p:val>
                                        </p:tav>
                                      </p:tavLst>
                                    </p:anim>
                                    <p:anim calcmode="lin" valueType="num">
                                      <p:cBhvr>
                                        <p:cTn id="51" dur="500" fill="hold"/>
                                        <p:tgtEl>
                                          <p:spTgt spid="61"/>
                                        </p:tgtEl>
                                        <p:attrNameLst>
                                          <p:attrName>ppt_h</p:attrName>
                                        </p:attrNameLst>
                                      </p:cBhvr>
                                      <p:tavLst>
                                        <p:tav tm="0">
                                          <p:val>
                                            <p:fltVal val="0"/>
                                          </p:val>
                                        </p:tav>
                                        <p:tav tm="100000">
                                          <p:val>
                                            <p:strVal val="#ppt_h"/>
                                          </p:val>
                                        </p:tav>
                                      </p:tavLst>
                                    </p:anim>
                                    <p:animEffect transition="in" filter="fade">
                                      <p:cBhvr>
                                        <p:cTn id="52" dur="500"/>
                                        <p:tgtEl>
                                          <p:spTgt spid="61"/>
                                        </p:tgtEl>
                                      </p:cBhvr>
                                    </p:animEffect>
                                  </p:childTnLst>
                                </p:cTn>
                              </p:par>
                              <p:par>
                                <p:cTn id="53" presetID="32" presetClass="emph" presetSubtype="0" repeatCount="indefinite" fill="hold" nodeType="withEffect">
                                  <p:stCondLst>
                                    <p:cond delay="0"/>
                                  </p:stCondLst>
                                  <p:childTnLst>
                                    <p:animRot by="120000">
                                      <p:cBhvr>
                                        <p:cTn id="54" dur="75" fill="hold">
                                          <p:stCondLst>
                                            <p:cond delay="0"/>
                                          </p:stCondLst>
                                        </p:cTn>
                                        <p:tgtEl>
                                          <p:spTgt spid="61"/>
                                        </p:tgtEl>
                                        <p:attrNameLst>
                                          <p:attrName>r</p:attrName>
                                        </p:attrNameLst>
                                      </p:cBhvr>
                                    </p:animRot>
                                    <p:animRot by="-240000">
                                      <p:cBhvr>
                                        <p:cTn id="55" dur="150" fill="hold">
                                          <p:stCondLst>
                                            <p:cond delay="150"/>
                                          </p:stCondLst>
                                        </p:cTn>
                                        <p:tgtEl>
                                          <p:spTgt spid="61"/>
                                        </p:tgtEl>
                                        <p:attrNameLst>
                                          <p:attrName>r</p:attrName>
                                        </p:attrNameLst>
                                      </p:cBhvr>
                                    </p:animRot>
                                    <p:animRot by="240000">
                                      <p:cBhvr>
                                        <p:cTn id="56" dur="150" fill="hold">
                                          <p:stCondLst>
                                            <p:cond delay="300"/>
                                          </p:stCondLst>
                                        </p:cTn>
                                        <p:tgtEl>
                                          <p:spTgt spid="61"/>
                                        </p:tgtEl>
                                        <p:attrNameLst>
                                          <p:attrName>r</p:attrName>
                                        </p:attrNameLst>
                                      </p:cBhvr>
                                    </p:animRot>
                                    <p:animRot by="-240000">
                                      <p:cBhvr>
                                        <p:cTn id="57" dur="150" fill="hold">
                                          <p:stCondLst>
                                            <p:cond delay="450"/>
                                          </p:stCondLst>
                                        </p:cTn>
                                        <p:tgtEl>
                                          <p:spTgt spid="61"/>
                                        </p:tgtEl>
                                        <p:attrNameLst>
                                          <p:attrName>r</p:attrName>
                                        </p:attrNameLst>
                                      </p:cBhvr>
                                    </p:animRot>
                                    <p:animRot by="120000">
                                      <p:cBhvr>
                                        <p:cTn id="58" dur="150" fill="hold">
                                          <p:stCondLst>
                                            <p:cond delay="600"/>
                                          </p:stCondLst>
                                        </p:cTn>
                                        <p:tgtEl>
                                          <p:spTgt spid="61"/>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wipe(left)">
                                      <p:cBhvr>
                                        <p:cTn id="63" dur="500"/>
                                        <p:tgtEl>
                                          <p:spTgt spid="47"/>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Effect transition="in" filter="wipe(left)">
                                      <p:cBhvr>
                                        <p:cTn id="67" dur="500"/>
                                        <p:tgtEl>
                                          <p:spTgt spid="58"/>
                                        </p:tgtEl>
                                      </p:cBhvr>
                                    </p:animEffect>
                                  </p:childTnLst>
                                </p:cTn>
                              </p:par>
                            </p:childTnLst>
                          </p:cTn>
                        </p:par>
                        <p:par>
                          <p:cTn id="68" fill="hold">
                            <p:stCondLst>
                              <p:cond delay="1000"/>
                            </p:stCondLst>
                            <p:childTnLst>
                              <p:par>
                                <p:cTn id="69" presetID="53" presetClass="entr" presetSubtype="16" fill="hold" nodeType="after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p:cTn id="71" dur="500" fill="hold"/>
                                        <p:tgtEl>
                                          <p:spTgt spid="62"/>
                                        </p:tgtEl>
                                        <p:attrNameLst>
                                          <p:attrName>ppt_w</p:attrName>
                                        </p:attrNameLst>
                                      </p:cBhvr>
                                      <p:tavLst>
                                        <p:tav tm="0">
                                          <p:val>
                                            <p:fltVal val="0"/>
                                          </p:val>
                                        </p:tav>
                                        <p:tav tm="100000">
                                          <p:val>
                                            <p:strVal val="#ppt_w"/>
                                          </p:val>
                                        </p:tav>
                                      </p:tavLst>
                                    </p:anim>
                                    <p:anim calcmode="lin" valueType="num">
                                      <p:cBhvr>
                                        <p:cTn id="72" dur="500" fill="hold"/>
                                        <p:tgtEl>
                                          <p:spTgt spid="62"/>
                                        </p:tgtEl>
                                        <p:attrNameLst>
                                          <p:attrName>ppt_h</p:attrName>
                                        </p:attrNameLst>
                                      </p:cBhvr>
                                      <p:tavLst>
                                        <p:tav tm="0">
                                          <p:val>
                                            <p:fltVal val="0"/>
                                          </p:val>
                                        </p:tav>
                                        <p:tav tm="100000">
                                          <p:val>
                                            <p:strVal val="#ppt_h"/>
                                          </p:val>
                                        </p:tav>
                                      </p:tavLst>
                                    </p:anim>
                                    <p:animEffect transition="in" filter="fade">
                                      <p:cBhvr>
                                        <p:cTn id="73" dur="500"/>
                                        <p:tgtEl>
                                          <p:spTgt spid="62"/>
                                        </p:tgtEl>
                                      </p:cBhvr>
                                    </p:animEffect>
                                  </p:childTnLst>
                                </p:cTn>
                              </p:par>
                              <p:par>
                                <p:cTn id="74" presetID="32" presetClass="emph" presetSubtype="0" repeatCount="indefinite" fill="hold" nodeType="withEffect">
                                  <p:stCondLst>
                                    <p:cond delay="0"/>
                                  </p:stCondLst>
                                  <p:childTnLst>
                                    <p:animRot by="120000">
                                      <p:cBhvr>
                                        <p:cTn id="75" dur="75" fill="hold">
                                          <p:stCondLst>
                                            <p:cond delay="0"/>
                                          </p:stCondLst>
                                        </p:cTn>
                                        <p:tgtEl>
                                          <p:spTgt spid="62"/>
                                        </p:tgtEl>
                                        <p:attrNameLst>
                                          <p:attrName>r</p:attrName>
                                        </p:attrNameLst>
                                      </p:cBhvr>
                                    </p:animRot>
                                    <p:animRot by="-240000">
                                      <p:cBhvr>
                                        <p:cTn id="76" dur="150" fill="hold">
                                          <p:stCondLst>
                                            <p:cond delay="150"/>
                                          </p:stCondLst>
                                        </p:cTn>
                                        <p:tgtEl>
                                          <p:spTgt spid="62"/>
                                        </p:tgtEl>
                                        <p:attrNameLst>
                                          <p:attrName>r</p:attrName>
                                        </p:attrNameLst>
                                      </p:cBhvr>
                                    </p:animRot>
                                    <p:animRot by="240000">
                                      <p:cBhvr>
                                        <p:cTn id="77" dur="150" fill="hold">
                                          <p:stCondLst>
                                            <p:cond delay="300"/>
                                          </p:stCondLst>
                                        </p:cTn>
                                        <p:tgtEl>
                                          <p:spTgt spid="62"/>
                                        </p:tgtEl>
                                        <p:attrNameLst>
                                          <p:attrName>r</p:attrName>
                                        </p:attrNameLst>
                                      </p:cBhvr>
                                    </p:animRot>
                                    <p:animRot by="-240000">
                                      <p:cBhvr>
                                        <p:cTn id="78" dur="150" fill="hold">
                                          <p:stCondLst>
                                            <p:cond delay="450"/>
                                          </p:stCondLst>
                                        </p:cTn>
                                        <p:tgtEl>
                                          <p:spTgt spid="62"/>
                                        </p:tgtEl>
                                        <p:attrNameLst>
                                          <p:attrName>r</p:attrName>
                                        </p:attrNameLst>
                                      </p:cBhvr>
                                    </p:animRot>
                                    <p:animRot by="120000">
                                      <p:cBhvr>
                                        <p:cTn id="79" dur="150" fill="hold">
                                          <p:stCondLst>
                                            <p:cond delay="600"/>
                                          </p:stCondLst>
                                        </p:cTn>
                                        <p:tgtEl>
                                          <p:spTgt spid="62"/>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00"/>
                            </p:stCondLst>
                            <p:childTnLst>
                              <p:par>
                                <p:cTn id="86" presetID="22" presetClass="entr" presetSubtype="8"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wipe(left)">
                                      <p:cBhvr>
                                        <p:cTn id="88" dur="500"/>
                                        <p:tgtEl>
                                          <p:spTgt spid="59"/>
                                        </p:tgtEl>
                                      </p:cBhvr>
                                    </p:animEffect>
                                  </p:childTnLst>
                                </p:cTn>
                              </p:par>
                            </p:childTnLst>
                          </p:cTn>
                        </p:par>
                        <p:par>
                          <p:cTn id="89" fill="hold">
                            <p:stCondLst>
                              <p:cond delay="1000"/>
                            </p:stCondLst>
                            <p:childTnLst>
                              <p:par>
                                <p:cTn id="90" presetID="53" presetClass="entr" presetSubtype="16" fill="hold" nodeType="after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p:cTn id="92" dur="500" fill="hold"/>
                                        <p:tgtEl>
                                          <p:spTgt spid="63"/>
                                        </p:tgtEl>
                                        <p:attrNameLst>
                                          <p:attrName>ppt_w</p:attrName>
                                        </p:attrNameLst>
                                      </p:cBhvr>
                                      <p:tavLst>
                                        <p:tav tm="0">
                                          <p:val>
                                            <p:fltVal val="0"/>
                                          </p:val>
                                        </p:tav>
                                        <p:tav tm="100000">
                                          <p:val>
                                            <p:strVal val="#ppt_w"/>
                                          </p:val>
                                        </p:tav>
                                      </p:tavLst>
                                    </p:anim>
                                    <p:anim calcmode="lin" valueType="num">
                                      <p:cBhvr>
                                        <p:cTn id="93" dur="500" fill="hold"/>
                                        <p:tgtEl>
                                          <p:spTgt spid="63"/>
                                        </p:tgtEl>
                                        <p:attrNameLst>
                                          <p:attrName>ppt_h</p:attrName>
                                        </p:attrNameLst>
                                      </p:cBhvr>
                                      <p:tavLst>
                                        <p:tav tm="0">
                                          <p:val>
                                            <p:fltVal val="0"/>
                                          </p:val>
                                        </p:tav>
                                        <p:tav tm="100000">
                                          <p:val>
                                            <p:strVal val="#ppt_h"/>
                                          </p:val>
                                        </p:tav>
                                      </p:tavLst>
                                    </p:anim>
                                    <p:animEffect transition="in" filter="fade">
                                      <p:cBhvr>
                                        <p:cTn id="94" dur="500"/>
                                        <p:tgtEl>
                                          <p:spTgt spid="63"/>
                                        </p:tgtEl>
                                      </p:cBhvr>
                                    </p:animEffect>
                                  </p:childTnLst>
                                </p:cTn>
                              </p:par>
                              <p:par>
                                <p:cTn id="95" presetID="32" presetClass="emph" presetSubtype="0" repeatCount="indefinite" fill="hold" nodeType="withEffect">
                                  <p:stCondLst>
                                    <p:cond delay="0"/>
                                  </p:stCondLst>
                                  <p:childTnLst>
                                    <p:animRot by="120000">
                                      <p:cBhvr>
                                        <p:cTn id="96" dur="75" fill="hold">
                                          <p:stCondLst>
                                            <p:cond delay="0"/>
                                          </p:stCondLst>
                                        </p:cTn>
                                        <p:tgtEl>
                                          <p:spTgt spid="63"/>
                                        </p:tgtEl>
                                        <p:attrNameLst>
                                          <p:attrName>r</p:attrName>
                                        </p:attrNameLst>
                                      </p:cBhvr>
                                    </p:animRot>
                                    <p:animRot by="-240000">
                                      <p:cBhvr>
                                        <p:cTn id="97" dur="150" fill="hold">
                                          <p:stCondLst>
                                            <p:cond delay="150"/>
                                          </p:stCondLst>
                                        </p:cTn>
                                        <p:tgtEl>
                                          <p:spTgt spid="63"/>
                                        </p:tgtEl>
                                        <p:attrNameLst>
                                          <p:attrName>r</p:attrName>
                                        </p:attrNameLst>
                                      </p:cBhvr>
                                    </p:animRot>
                                    <p:animRot by="240000">
                                      <p:cBhvr>
                                        <p:cTn id="98" dur="150" fill="hold">
                                          <p:stCondLst>
                                            <p:cond delay="300"/>
                                          </p:stCondLst>
                                        </p:cTn>
                                        <p:tgtEl>
                                          <p:spTgt spid="63"/>
                                        </p:tgtEl>
                                        <p:attrNameLst>
                                          <p:attrName>r</p:attrName>
                                        </p:attrNameLst>
                                      </p:cBhvr>
                                    </p:animRot>
                                    <p:animRot by="-240000">
                                      <p:cBhvr>
                                        <p:cTn id="99" dur="150" fill="hold">
                                          <p:stCondLst>
                                            <p:cond delay="450"/>
                                          </p:stCondLst>
                                        </p:cTn>
                                        <p:tgtEl>
                                          <p:spTgt spid="63"/>
                                        </p:tgtEl>
                                        <p:attrNameLst>
                                          <p:attrName>r</p:attrName>
                                        </p:attrNameLst>
                                      </p:cBhvr>
                                    </p:animRot>
                                    <p:animRot by="120000">
                                      <p:cBhvr>
                                        <p:cTn id="100" dur="150" fill="hold">
                                          <p:stCondLst>
                                            <p:cond delay="600"/>
                                          </p:stCondLst>
                                        </p:cTn>
                                        <p:tgtEl>
                                          <p:spTgt spid="6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1" fill="hold" display="0">
                  <p:stCondLst>
                    <p:cond delay="indefinite"/>
                  </p:stCondLst>
                  <p:endCondLst>
                    <p:cond evt="onStopAudio" delay="0">
                      <p:tgtEl>
                        <p:sldTgt/>
                      </p:tgtEl>
                    </p:cond>
                  </p:endCondLst>
                </p:cTn>
                <p:tgtEl>
                  <p:spTgt spid="38"/>
                </p:tgtEl>
              </p:cMediaNode>
            </p:audio>
            <p:audio>
              <p:cMediaNode vol="80000">
                <p:cTn id="102" fill="hold" display="0">
                  <p:stCondLst>
                    <p:cond delay="indefinite"/>
                  </p:stCondLst>
                  <p:endCondLst>
                    <p:cond evt="onStopAudio" delay="0">
                      <p:tgtEl>
                        <p:sldTgt/>
                      </p:tgtEl>
                    </p:cond>
                  </p:endCondLst>
                </p:cTn>
                <p:tgtEl>
                  <p:spTgt spid="41"/>
                </p:tgtEl>
              </p:cMediaNode>
            </p:audio>
            <p:audio>
              <p:cMediaNode vol="80000">
                <p:cTn id="103" fill="hold" display="0">
                  <p:stCondLst>
                    <p:cond delay="indefinite"/>
                  </p:stCondLst>
                  <p:endCondLst>
                    <p:cond evt="onStopAudio" delay="0">
                      <p:tgtEl>
                        <p:sldTgt/>
                      </p:tgtEl>
                    </p:cond>
                  </p:endCondLst>
                </p:cTn>
                <p:tgtEl>
                  <p:spTgt spid="42"/>
                </p:tgtEl>
              </p:cMediaNode>
            </p:audio>
            <p:audio>
              <p:cMediaNode vol="80000">
                <p:cTn id="104" fill="hold" display="0">
                  <p:stCondLst>
                    <p:cond delay="indefinite"/>
                  </p:stCondLst>
                  <p:endCondLst>
                    <p:cond evt="onStopAudio" delay="0">
                      <p:tgtEl>
                        <p:sldTgt/>
                      </p:tgtEl>
                    </p:cond>
                  </p:endCondLst>
                </p:cTn>
                <p:tgtEl>
                  <p:spTgt spid="43"/>
                </p:tgtEl>
              </p:cMediaNode>
            </p:audio>
            <p:seq concurrent="1" nextAc="seek">
              <p:cTn id="105" restart="whenNotActive" fill="hold" evtFilter="cancelBubble" nodeType="interactiveSeq">
                <p:stCondLst>
                  <p:cond evt="onClick" delay="0">
                    <p:tgtEl>
                      <p:spTgt spid="56"/>
                    </p:tgtEl>
                  </p:cond>
                </p:stCondLst>
                <p:endSync evt="end" delay="0">
                  <p:rtn val="all"/>
                </p:endSync>
                <p:childTnLst>
                  <p:par>
                    <p:cTn id="106" fill="hold">
                      <p:stCondLst>
                        <p:cond delay="0"/>
                      </p:stCondLst>
                      <p:childTnLst>
                        <p:par>
                          <p:cTn id="107" fill="hold">
                            <p:stCondLst>
                              <p:cond delay="0"/>
                            </p:stCondLst>
                            <p:childTnLst>
                              <p:par>
                                <p:cTn id="108" presetID="1" presetClass="mediacall" presetSubtype="0" fill="hold" nodeType="clickEffect">
                                  <p:stCondLst>
                                    <p:cond delay="0"/>
                                  </p:stCondLst>
                                  <p:childTnLst>
                                    <p:cmd type="call" cmd="playFrom(0.0)">
                                      <p:cBhvr>
                                        <p:cTn id="109" dur="4995" fill="hold"/>
                                        <p:tgtEl>
                                          <p:spTgt spid="38"/>
                                        </p:tgtEl>
                                      </p:cBhvr>
                                    </p:cmd>
                                  </p:childTnLst>
                                </p:cTn>
                              </p:par>
                              <p:par>
                                <p:cTn id="110" presetID="1" presetClass="entr" presetSubtype="0" fill="hold" nodeType="withEffect">
                                  <p:stCondLst>
                                    <p:cond delay="0"/>
                                  </p:stCondLst>
                                  <p:childTnLst>
                                    <p:set>
                                      <p:cBhvr>
                                        <p:cTn id="111"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6" name="Am-thanh-tra-loi-sai-www_nhacchuongvui_com.wav"/>
                                        </p:tgtEl>
                                      </p:cMediaNode>
                                    </p:audio>
                                  </p:subTnLst>
                                </p:cTn>
                              </p:par>
                            </p:childTnLst>
                          </p:cTn>
                        </p:par>
                        <p:par>
                          <p:cTn id="112" fill="hold">
                            <p:stCondLst>
                              <p:cond delay="4995"/>
                            </p:stCondLst>
                            <p:childTnLst>
                              <p:par>
                                <p:cTn id="113" presetID="10" presetClass="exit" presetSubtype="0" fill="hold" nodeType="afterEffect">
                                  <p:stCondLst>
                                    <p:cond delay="0"/>
                                  </p:stCondLst>
                                  <p:childTnLst>
                                    <p:animEffect transition="out" filter="fade">
                                      <p:cBhvr>
                                        <p:cTn id="114" dur="500"/>
                                        <p:tgtEl>
                                          <p:spTgt spid="66"/>
                                        </p:tgtEl>
                                      </p:cBhvr>
                                    </p:animEffect>
                                    <p:set>
                                      <p:cBhvr>
                                        <p:cTn id="115"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16" restart="whenNotActive" fill="hold" evtFilter="cancelBubble" nodeType="interactiveSeq">
                <p:stCondLst>
                  <p:cond evt="onClick" delay="0">
                    <p:tgtEl>
                      <p:spTgt spid="57"/>
                    </p:tgtEl>
                  </p:cond>
                </p:stCondLst>
                <p:endSync evt="end" delay="0">
                  <p:rtn val="all"/>
                </p:endSync>
                <p:childTnLst>
                  <p:par>
                    <p:cTn id="117" fill="hold">
                      <p:stCondLst>
                        <p:cond delay="indefinite"/>
                      </p:stCondLst>
                      <p:childTnLst>
                        <p:par>
                          <p:cTn id="118" fill="hold">
                            <p:stCondLst>
                              <p:cond delay="0"/>
                            </p:stCondLst>
                            <p:childTnLst>
                              <p:par>
                                <p:cTn id="119" presetID="1" presetClass="mediacall" presetSubtype="0" fill="hold" nodeType="clickEffect">
                                  <p:stCondLst>
                                    <p:cond delay="0"/>
                                  </p:stCondLst>
                                  <p:childTnLst>
                                    <p:cmd type="call" cmd="playFrom(0.0)">
                                      <p:cBhvr>
                                        <p:cTn id="120" dur="4995" fill="hold"/>
                                        <p:tgtEl>
                                          <p:spTgt spid="42"/>
                                        </p:tgtEl>
                                      </p:cBhvr>
                                    </p:cmd>
                                  </p:childTnLst>
                                </p:cTn>
                              </p:par>
                              <p:par>
                                <p:cTn id="121" presetID="1" presetClass="entr" presetSubtype="0" fill="hold" nodeType="withEffect">
                                  <p:stCondLst>
                                    <p:cond delay="0"/>
                                  </p:stCondLst>
                                  <p:childTnLst>
                                    <p:set>
                                      <p:cBhvr>
                                        <p:cTn id="122"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6" name="Am-thanh-tra-loi-sai-www_nhacchuongvui_com.wav"/>
                                        </p:tgtEl>
                                      </p:cMediaNode>
                                    </p:audio>
                                  </p:subTnLst>
                                </p:cTn>
                              </p:par>
                            </p:childTnLst>
                          </p:cTn>
                        </p:par>
                        <p:par>
                          <p:cTn id="123" fill="hold">
                            <p:stCondLst>
                              <p:cond delay="4995"/>
                            </p:stCondLst>
                            <p:childTnLst>
                              <p:par>
                                <p:cTn id="124" presetID="10" presetClass="exit" presetSubtype="0" fill="hold" nodeType="afterEffect">
                                  <p:stCondLst>
                                    <p:cond delay="500"/>
                                  </p:stCondLst>
                                  <p:childTnLst>
                                    <p:animEffect transition="out" filter="fade">
                                      <p:cBhvr>
                                        <p:cTn id="125" dur="500"/>
                                        <p:tgtEl>
                                          <p:spTgt spid="68"/>
                                        </p:tgtEl>
                                      </p:cBhvr>
                                    </p:animEffect>
                                    <p:set>
                                      <p:cBhvr>
                                        <p:cTn id="126"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27" restart="whenNotActive" fill="hold" evtFilter="cancelBubble" nodeType="interactiveSeq">
                <p:stCondLst>
                  <p:cond evt="onClick" delay="0">
                    <p:tgtEl>
                      <p:spTgt spid="58"/>
                    </p:tgtEl>
                  </p:cond>
                </p:stCondLst>
                <p:endSync evt="end" delay="0">
                  <p:rtn val="all"/>
                </p:endSync>
                <p:childTnLst>
                  <p:par>
                    <p:cTn id="128" fill="hold">
                      <p:stCondLst>
                        <p:cond delay="0"/>
                      </p:stCondLst>
                      <p:childTnLst>
                        <p:par>
                          <p:cTn id="129" fill="hold">
                            <p:stCondLst>
                              <p:cond delay="0"/>
                            </p:stCondLst>
                            <p:childTnLst>
                              <p:par>
                                <p:cTn id="130" presetID="1" presetClass="mediacall" presetSubtype="0" fill="hold" nodeType="clickEffect">
                                  <p:stCondLst>
                                    <p:cond delay="0"/>
                                  </p:stCondLst>
                                  <p:childTnLst>
                                    <p:cmd type="call" cmd="playFrom(0.0)">
                                      <p:cBhvr>
                                        <p:cTn id="131" dur="4995" fill="hold"/>
                                        <p:tgtEl>
                                          <p:spTgt spid="43"/>
                                        </p:tgtEl>
                                      </p:cBhvr>
                                    </p:cmd>
                                  </p:childTnLst>
                                </p:cTn>
                              </p:par>
                              <p:par>
                                <p:cTn id="132" presetID="1" presetClass="entr" presetSubtype="0" fill="hold" nodeType="withEffect">
                                  <p:stCondLst>
                                    <p:cond delay="0"/>
                                  </p:stCondLst>
                                  <p:childTnLst>
                                    <p:set>
                                      <p:cBhvr>
                                        <p:cTn id="13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32"/>
                                            </p:cond>
                                          </p:stCondLst>
                                          <p:endCondLst>
                                            <p:cond evt="onStopAudio" delay="0">
                                              <p:tgtEl>
                                                <p:sldTgt/>
                                              </p:tgtEl>
                                            </p:cond>
                                          </p:endCondLst>
                                        </p:cTn>
                                        <p:tgtEl>
                                          <p:sndTgt r:embed="rId6" name="Am-thanh-tra-loi-sai-www_nhacchuongvui_com.wav"/>
                                        </p:tgtEl>
                                      </p:cMediaNode>
                                    </p:audio>
                                  </p:subTnLst>
                                </p:cTn>
                              </p:par>
                            </p:childTnLst>
                          </p:cTn>
                        </p:par>
                        <p:par>
                          <p:cTn id="134" fill="hold">
                            <p:stCondLst>
                              <p:cond delay="4995"/>
                            </p:stCondLst>
                            <p:childTnLst>
                              <p:par>
                                <p:cTn id="135" presetID="10" presetClass="exit" presetSubtype="0" fill="hold" nodeType="afterEffect">
                                  <p:stCondLst>
                                    <p:cond delay="500"/>
                                  </p:stCondLst>
                                  <p:childTnLst>
                                    <p:animEffect transition="out" filter="fade">
                                      <p:cBhvr>
                                        <p:cTn id="136" dur="500"/>
                                        <p:tgtEl>
                                          <p:spTgt spid="69"/>
                                        </p:tgtEl>
                                      </p:cBhvr>
                                    </p:animEffect>
                                    <p:set>
                                      <p:cBhvr>
                                        <p:cTn id="137"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38" restart="whenNotActive" fill="hold" evtFilter="cancelBubble" nodeType="interactiveSeq">
                <p:stCondLst>
                  <p:cond evt="onClick" delay="0">
                    <p:tgtEl>
                      <p:spTgt spid="59"/>
                    </p:tgtEl>
                  </p:cond>
                </p:stCondLst>
                <p:endSync evt="end" delay="0">
                  <p:rtn val="all"/>
                </p:endSync>
                <p:childTnLst>
                  <p:par>
                    <p:cTn id="139" fill="hold">
                      <p:stCondLst>
                        <p:cond delay="0"/>
                      </p:stCondLst>
                      <p:childTnLst>
                        <p:par>
                          <p:cTn id="140" fill="hold">
                            <p:stCondLst>
                              <p:cond delay="0"/>
                            </p:stCondLst>
                            <p:childTnLst>
                              <p:par>
                                <p:cTn id="141" presetID="1" presetClass="mediacall" presetSubtype="0" fill="hold" nodeType="clickEffect">
                                  <p:stCondLst>
                                    <p:cond delay="0"/>
                                  </p:stCondLst>
                                  <p:childTnLst>
                                    <p:cmd type="call" cmd="playFrom(0.0)">
                                      <p:cBhvr>
                                        <p:cTn id="142" dur="4576" fill="hold"/>
                                        <p:tgtEl>
                                          <p:spTgt spid="41"/>
                                        </p:tgtEl>
                                      </p:cBhvr>
                                    </p:cmd>
                                  </p:childTnLst>
                                </p:cTn>
                              </p:par>
                              <p:par>
                                <p:cTn id="143" presetID="1" presetClass="entr" presetSubtype="0" fill="hold" nodeType="withEffect">
                                  <p:stCondLst>
                                    <p:cond delay="0"/>
                                  </p:stCondLst>
                                  <p:childTnLst>
                                    <p:set>
                                      <p:cBhvr>
                                        <p:cTn id="144"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43"/>
                                            </p:cond>
                                          </p:stCondLst>
                                          <p:endCondLst>
                                            <p:cond evt="onStopAudio" delay="0">
                                              <p:tgtEl>
                                                <p:sldTgt/>
                                              </p:tgtEl>
                                            </p:cond>
                                          </p:endCondLst>
                                        </p:cTn>
                                        <p:tgtEl>
                                          <p:sndTgt r:embed="rId7" name="Am-thanh-tra-loi-dung-www_nhacchuongvui_com.wav"/>
                                        </p:tgtEl>
                                      </p:cMediaNode>
                                    </p:audio>
                                  </p:subTnLst>
                                </p:cTn>
                              </p:par>
                            </p:childTnLst>
                          </p:cTn>
                        </p:par>
                        <p:par>
                          <p:cTn id="145" fill="hold">
                            <p:stCondLst>
                              <p:cond delay="0"/>
                            </p:stCondLst>
                            <p:childTnLst>
                              <p:par>
                                <p:cTn id="146" presetID="42" presetClass="path" presetSubtype="0" accel="50000" decel="50000" fill="hold" nodeType="afterEffect">
                                  <p:stCondLst>
                                    <p:cond delay="0"/>
                                  </p:stCondLst>
                                  <p:childTnLst>
                                    <p:animMotion origin="layout" path="M 3.95833E-6 -3.33333E-6 L -0.3405 0.28496 " pathEditMode="relative" rAng="0" ptsTypes="AA">
                                      <p:cBhvr>
                                        <p:cTn id="147" dur="2000" fill="hold"/>
                                        <p:tgtEl>
                                          <p:spTgt spid="18"/>
                                        </p:tgtEl>
                                        <p:attrNameLst>
                                          <p:attrName>ppt_x</p:attrName>
                                          <p:attrName>ppt_y</p:attrName>
                                        </p:attrNameLst>
                                      </p:cBhvr>
                                      <p:rCtr x="-17031" y="14236"/>
                                    </p:animMotion>
                                  </p:childTnLst>
                                </p:cTn>
                              </p:par>
                            </p:childTnLst>
                          </p:cTn>
                        </p:par>
                        <p:par>
                          <p:cTn id="148" fill="hold">
                            <p:stCondLst>
                              <p:cond delay="2000"/>
                            </p:stCondLst>
                            <p:childTnLst>
                              <p:par>
                                <p:cTn id="149" presetID="6" presetClass="emph" presetSubtype="0" fill="hold" nodeType="afterEffect">
                                  <p:stCondLst>
                                    <p:cond delay="0"/>
                                  </p:stCondLst>
                                  <p:childTnLst>
                                    <p:animScale>
                                      <p:cBhvr>
                                        <p:cTn id="150" dur="1250" fill="hold"/>
                                        <p:tgtEl>
                                          <p:spTgt spid="18"/>
                                        </p:tgtEl>
                                      </p:cBhvr>
                                      <p:by x="150000" y="150000"/>
                                    </p:animScale>
                                  </p:childTnLst>
                                </p:cTn>
                              </p:par>
                            </p:childTnLst>
                          </p:cTn>
                        </p:par>
                        <p:par>
                          <p:cTn id="151" fill="hold">
                            <p:stCondLst>
                              <p:cond delay="3250"/>
                            </p:stCondLst>
                            <p:childTnLst>
                              <p:par>
                                <p:cTn id="152" presetID="42" presetClass="path" presetSubtype="0" accel="50000" decel="50000" fill="hold" nodeType="afterEffect">
                                  <p:stCondLst>
                                    <p:cond delay="0"/>
                                  </p:stCondLst>
                                  <p:childTnLst>
                                    <p:animMotion origin="layout" path="M -0.3405 0.28496 L -0.79297 0.46181 " pathEditMode="relative" rAng="0" ptsTypes="AA">
                                      <p:cBhvr>
                                        <p:cTn id="153" dur="2000" fill="hold"/>
                                        <p:tgtEl>
                                          <p:spTgt spid="18"/>
                                        </p:tgtEl>
                                        <p:attrNameLst>
                                          <p:attrName>ppt_x</p:attrName>
                                          <p:attrName>ppt_y</p:attrName>
                                        </p:attrNameLst>
                                      </p:cBhvr>
                                      <p:rCtr x="-22630" y="8843"/>
                                    </p:animMotion>
                                  </p:childTnLst>
                                </p:cTn>
                              </p:par>
                              <p:par>
                                <p:cTn id="154" presetID="53" presetClass="exit" presetSubtype="32" fill="hold" nodeType="withEffect">
                                  <p:stCondLst>
                                    <p:cond delay="1500"/>
                                  </p:stCondLst>
                                  <p:childTnLst>
                                    <p:anim calcmode="lin" valueType="num">
                                      <p:cBhvr>
                                        <p:cTn id="155" dur="500"/>
                                        <p:tgtEl>
                                          <p:spTgt spid="18"/>
                                        </p:tgtEl>
                                        <p:attrNameLst>
                                          <p:attrName>ppt_w</p:attrName>
                                        </p:attrNameLst>
                                      </p:cBhvr>
                                      <p:tavLst>
                                        <p:tav tm="0">
                                          <p:val>
                                            <p:strVal val="ppt_w"/>
                                          </p:val>
                                        </p:tav>
                                        <p:tav tm="100000">
                                          <p:val>
                                            <p:fltVal val="0"/>
                                          </p:val>
                                        </p:tav>
                                      </p:tavLst>
                                    </p:anim>
                                    <p:anim calcmode="lin" valueType="num">
                                      <p:cBhvr>
                                        <p:cTn id="156" dur="500"/>
                                        <p:tgtEl>
                                          <p:spTgt spid="18"/>
                                        </p:tgtEl>
                                        <p:attrNameLst>
                                          <p:attrName>ppt_h</p:attrName>
                                        </p:attrNameLst>
                                      </p:cBhvr>
                                      <p:tavLst>
                                        <p:tav tm="0">
                                          <p:val>
                                            <p:strVal val="ppt_h"/>
                                          </p:val>
                                        </p:tav>
                                        <p:tav tm="100000">
                                          <p:val>
                                            <p:fltVal val="0"/>
                                          </p:val>
                                        </p:tav>
                                      </p:tavLst>
                                    </p:anim>
                                    <p:animEffect transition="out" filter="fade">
                                      <p:cBhvr>
                                        <p:cTn id="157" dur="500"/>
                                        <p:tgtEl>
                                          <p:spTgt spid="18"/>
                                        </p:tgtEl>
                                      </p:cBhvr>
                                    </p:animEffect>
                                    <p:set>
                                      <p:cBhvr>
                                        <p:cTn id="158"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43">
            <a:extLst>
              <a:ext uri="{FF2B5EF4-FFF2-40B4-BE49-F238E27FC236}">
                <a16:creationId xmlns:a16="http://schemas.microsoft.com/office/drawing/2014/main" id="{9ACC7DD3-87E3-4490-9312-195C445A79F0}"/>
              </a:ext>
            </a:extLst>
          </p:cNvPr>
          <p:cNvPicPr>
            <a:picLocks noChangeAspect="1"/>
          </p:cNvPicPr>
          <p:nvPr/>
        </p:nvPicPr>
        <p:blipFill rotWithShape="1">
          <a:blip r:embed="rId8">
            <a:extLst>
              <a:ext uri="{28A0092B-C50C-407E-A947-70E740481C1C}">
                <a14:useLocalDpi xmlns:a14="http://schemas.microsoft.com/office/drawing/2010/main" val="0"/>
              </a:ext>
            </a:extLst>
          </a:blip>
          <a:srcRect l="2486" t="2027" r="75763" b="84558"/>
          <a:stretch/>
        </p:blipFill>
        <p:spPr>
          <a:xfrm>
            <a:off x="9310796" y="-5532"/>
            <a:ext cx="994347" cy="919931"/>
          </a:xfrm>
          <a:prstGeom prst="rect">
            <a:avLst/>
          </a:prstGeom>
        </p:spPr>
      </p:pic>
      <p:pic>
        <p:nvPicPr>
          <p:cNvPr id="12" name="图片 49">
            <a:extLst>
              <a:ext uri="{FF2B5EF4-FFF2-40B4-BE49-F238E27FC236}">
                <a16:creationId xmlns:a16="http://schemas.microsoft.com/office/drawing/2014/main" id="{580618E9-A70E-4E59-834D-4DDCF5813F58}"/>
              </a:ext>
            </a:extLst>
          </p:cNvPr>
          <p:cNvPicPr>
            <a:picLocks noChangeAspect="1"/>
          </p:cNvPicPr>
          <p:nvPr/>
        </p:nvPicPr>
        <p:blipFill rotWithShape="1">
          <a:blip r:embed="rId9">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25" name="图片 2">
            <a:extLst>
              <a:ext uri="{FF2B5EF4-FFF2-40B4-BE49-F238E27FC236}">
                <a16:creationId xmlns:a16="http://schemas.microsoft.com/office/drawing/2014/main" id="{F3C62064-D300-4FDD-8683-6FEF8EFC26CA}"/>
              </a:ext>
            </a:extLst>
          </p:cNvPr>
          <p:cNvPicPr>
            <a:picLocks noChangeAspect="1"/>
          </p:cNvPicPr>
          <p:nvPr/>
        </p:nvPicPr>
        <p:blipFill rotWithShape="1">
          <a:blip r:embed="rId10" cstate="email">
            <a:alphaModFix amt="50000"/>
            <a:extLst>
              <a:ext uri="{28A0092B-C50C-407E-A947-70E740481C1C}">
                <a14:useLocalDpi xmlns:a14="http://schemas.microsoft.com/office/drawing/2010/main"/>
              </a:ext>
            </a:extLst>
          </a:blip>
          <a:srcRect l="12226" t="8593" r="6609" b="5319"/>
          <a:stretch/>
        </p:blipFill>
        <p:spPr>
          <a:xfrm flipH="1">
            <a:off x="9709952" y="-130912"/>
            <a:ext cx="2620822" cy="6997700"/>
          </a:xfrm>
          <a:prstGeom prst="rect">
            <a:avLst/>
          </a:prstGeom>
        </p:spPr>
      </p:pic>
      <p:pic>
        <p:nvPicPr>
          <p:cNvPr id="8" name="图片 11">
            <a:extLst>
              <a:ext uri="{FF2B5EF4-FFF2-40B4-BE49-F238E27FC236}">
                <a16:creationId xmlns:a16="http://schemas.microsoft.com/office/drawing/2014/main" id="{FACFBE2E-3F8F-412E-AE9D-BBFBF0A7F209}"/>
              </a:ext>
            </a:extLst>
          </p:cNvPr>
          <p:cNvPicPr>
            <a:picLocks noChangeAspect="1"/>
          </p:cNvPicPr>
          <p:nvPr/>
        </p:nvPicPr>
        <p:blipFill rotWithShape="1">
          <a:blip r:embed="rId11">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9" name="图片 27">
            <a:extLst>
              <a:ext uri="{FF2B5EF4-FFF2-40B4-BE49-F238E27FC236}">
                <a16:creationId xmlns:a16="http://schemas.microsoft.com/office/drawing/2014/main" id="{D15A8BF1-191C-464E-899F-FAF6C84CFF1B}"/>
              </a:ext>
            </a:extLst>
          </p:cNvPr>
          <p:cNvPicPr>
            <a:picLocks noChangeAspect="1"/>
          </p:cNvPicPr>
          <p:nvPr/>
        </p:nvPicPr>
        <p:blipFill rotWithShape="1">
          <a:blip r:embed="rId12">
            <a:extLst>
              <a:ext uri="{28A0092B-C50C-407E-A947-70E740481C1C}">
                <a14:useLocalDpi xmlns:a14="http://schemas.microsoft.com/office/drawing/2010/main" val="0"/>
              </a:ext>
            </a:extLst>
          </a:blip>
          <a:srcRect l="9877" t="61584" r="5129" b="17076"/>
          <a:stretch/>
        </p:blipFill>
        <p:spPr>
          <a:xfrm>
            <a:off x="349009" y="4730176"/>
            <a:ext cx="11334163" cy="1046119"/>
          </a:xfrm>
          <a:prstGeom prst="rect">
            <a:avLst/>
          </a:prstGeom>
        </p:spPr>
      </p:pic>
      <p:pic>
        <p:nvPicPr>
          <p:cNvPr id="10" name="图片 26">
            <a:extLst>
              <a:ext uri="{FF2B5EF4-FFF2-40B4-BE49-F238E27FC236}">
                <a16:creationId xmlns:a16="http://schemas.microsoft.com/office/drawing/2014/main" id="{38058444-A01B-49A8-95EC-2D7A075FBBF7}"/>
              </a:ext>
            </a:extLst>
          </p:cNvPr>
          <p:cNvPicPr>
            <a:picLocks noChangeAspect="1"/>
          </p:cNvPicPr>
          <p:nvPr/>
        </p:nvPicPr>
        <p:blipFill rotWithShape="1">
          <a:blip r:embed="rId13">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11" name="图片 45">
            <a:extLst>
              <a:ext uri="{FF2B5EF4-FFF2-40B4-BE49-F238E27FC236}">
                <a16:creationId xmlns:a16="http://schemas.microsoft.com/office/drawing/2014/main" id="{12124D68-6907-46D7-90DB-5ED35D1F4381}"/>
              </a:ext>
            </a:extLst>
          </p:cNvPr>
          <p:cNvPicPr>
            <a:picLocks noChangeAspect="1"/>
          </p:cNvPicPr>
          <p:nvPr/>
        </p:nvPicPr>
        <p:blipFill rotWithShape="1">
          <a:blip r:embed="rId9">
            <a:extLst>
              <a:ext uri="{28A0092B-C50C-407E-A947-70E740481C1C}">
                <a14:useLocalDpi xmlns:a14="http://schemas.microsoft.com/office/drawing/2010/main" val="0"/>
              </a:ext>
            </a:extLst>
          </a:blip>
          <a:srcRect t="89729" r="14345"/>
          <a:stretch/>
        </p:blipFill>
        <p:spPr>
          <a:xfrm>
            <a:off x="5331374" y="5003800"/>
            <a:ext cx="4134749" cy="1145935"/>
          </a:xfrm>
          <a:prstGeom prst="rect">
            <a:avLst/>
          </a:prstGeom>
        </p:spPr>
      </p:pic>
      <p:pic>
        <p:nvPicPr>
          <p:cNvPr id="13" name="图片 54">
            <a:extLst>
              <a:ext uri="{FF2B5EF4-FFF2-40B4-BE49-F238E27FC236}">
                <a16:creationId xmlns:a16="http://schemas.microsoft.com/office/drawing/2014/main" id="{22739C64-59AC-44BB-8A00-891DD8099B79}"/>
              </a:ext>
            </a:extLst>
          </p:cNvPr>
          <p:cNvPicPr>
            <a:picLocks noChangeAspect="1"/>
          </p:cNvPicPr>
          <p:nvPr/>
        </p:nvPicPr>
        <p:blipFill rotWithShape="1">
          <a:blip r:embed="rId9">
            <a:extLst>
              <a:ext uri="{28A0092B-C50C-407E-A947-70E740481C1C}">
                <a14:useLocalDpi xmlns:a14="http://schemas.microsoft.com/office/drawing/2010/main" val="0"/>
              </a:ext>
            </a:extLst>
          </a:blip>
          <a:srcRect l="64122" t="80301" b="11731"/>
          <a:stretch/>
        </p:blipFill>
        <p:spPr>
          <a:xfrm>
            <a:off x="8427986" y="4730174"/>
            <a:ext cx="2387650" cy="795529"/>
          </a:xfrm>
          <a:prstGeom prst="rect">
            <a:avLst/>
          </a:prstGeom>
        </p:spPr>
      </p:pic>
      <p:pic>
        <p:nvPicPr>
          <p:cNvPr id="14" name="图片 56">
            <a:extLst>
              <a:ext uri="{FF2B5EF4-FFF2-40B4-BE49-F238E27FC236}">
                <a16:creationId xmlns:a16="http://schemas.microsoft.com/office/drawing/2014/main" id="{02C144B8-8117-4E87-97FA-B2EEB201E95F}"/>
              </a:ext>
            </a:extLst>
          </p:cNvPr>
          <p:cNvPicPr>
            <a:picLocks noChangeAspect="1"/>
          </p:cNvPicPr>
          <p:nvPr/>
        </p:nvPicPr>
        <p:blipFill rotWithShape="1">
          <a:blip r:embed="rId9">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15" name="图片 36">
            <a:extLst>
              <a:ext uri="{FF2B5EF4-FFF2-40B4-BE49-F238E27FC236}">
                <a16:creationId xmlns:a16="http://schemas.microsoft.com/office/drawing/2014/main" id="{66CD885A-E62F-40BC-9A7D-F6B1796DD4D5}"/>
              </a:ext>
            </a:extLst>
          </p:cNvPr>
          <p:cNvPicPr>
            <a:picLocks noChangeAspect="1"/>
          </p:cNvPicPr>
          <p:nvPr/>
        </p:nvPicPr>
        <p:blipFill rotWithShape="1">
          <a:blip r:embed="rId8">
            <a:extLst>
              <a:ext uri="{28A0092B-C50C-407E-A947-70E740481C1C}">
                <a14:useLocalDpi xmlns:a14="http://schemas.microsoft.com/office/drawing/2010/main" val="0"/>
              </a:ext>
            </a:extLst>
          </a:blip>
          <a:srcRect t="70006" r="24215"/>
          <a:stretch/>
        </p:blipFill>
        <p:spPr>
          <a:xfrm>
            <a:off x="1877607" y="4361982"/>
            <a:ext cx="3464574" cy="2056960"/>
          </a:xfrm>
          <a:prstGeom prst="rect">
            <a:avLst/>
          </a:prstGeom>
        </p:spPr>
      </p:pic>
      <p:pic>
        <p:nvPicPr>
          <p:cNvPr id="7" name="图片 37">
            <a:extLst>
              <a:ext uri="{FF2B5EF4-FFF2-40B4-BE49-F238E27FC236}">
                <a16:creationId xmlns:a16="http://schemas.microsoft.com/office/drawing/2014/main" id="{F5A4F470-7892-496A-8D5A-C8504A36FE2E}"/>
              </a:ext>
            </a:extLst>
          </p:cNvPr>
          <p:cNvPicPr>
            <a:picLocks noChangeAspect="1"/>
          </p:cNvPicPr>
          <p:nvPr/>
        </p:nvPicPr>
        <p:blipFill rotWithShape="1">
          <a:blip r:embed="rId14" cstate="email">
            <a:alphaModFix amt="70000"/>
            <a:extLst>
              <a:ext uri="{28A0092B-C50C-407E-A947-70E740481C1C}">
                <a14:useLocalDpi xmlns:a14="http://schemas.microsoft.com/office/drawing/2010/main"/>
              </a:ext>
            </a:extLst>
          </a:blip>
          <a:srcRect l="8882" t="12504" r="9756" b="4773"/>
          <a:stretch/>
        </p:blipFill>
        <p:spPr>
          <a:xfrm flipH="1">
            <a:off x="-352097" y="-226760"/>
            <a:ext cx="3464573" cy="7073484"/>
          </a:xfrm>
          <a:prstGeom prst="rect">
            <a:avLst/>
          </a:prstGeom>
        </p:spPr>
      </p:pic>
      <p:pic>
        <p:nvPicPr>
          <p:cNvPr id="3" name="图片 21">
            <a:extLst>
              <a:ext uri="{FF2B5EF4-FFF2-40B4-BE49-F238E27FC236}">
                <a16:creationId xmlns:a16="http://schemas.microsoft.com/office/drawing/2014/main" id="{8A51C86A-A21E-4CBD-9F23-0998AD3474A6}"/>
              </a:ext>
            </a:extLst>
          </p:cNvPr>
          <p:cNvPicPr>
            <a:picLocks noChangeAspect="1"/>
          </p:cNvPicPr>
          <p:nvPr/>
        </p:nvPicPr>
        <p:blipFill rotWithShape="1">
          <a:blip r:embed="rId10" cstate="email">
            <a:alphaModFix amt="70000"/>
            <a:extLst>
              <a:ext uri="{28A0092B-C50C-407E-A947-70E740481C1C}">
                <a14:useLocalDpi xmlns:a14="http://schemas.microsoft.com/office/drawing/2010/main"/>
              </a:ext>
            </a:extLst>
          </a:blip>
          <a:srcRect l="12226" t="8593" r="6609" b="5319"/>
          <a:stretch/>
        </p:blipFill>
        <p:spPr>
          <a:xfrm>
            <a:off x="0" y="-139699"/>
            <a:ext cx="2812152" cy="6997700"/>
          </a:xfrm>
          <a:prstGeom prst="rect">
            <a:avLst/>
          </a:prstGeom>
        </p:spPr>
      </p:pic>
      <p:pic>
        <p:nvPicPr>
          <p:cNvPr id="5" name="Picture 4">
            <a:extLst>
              <a:ext uri="{FF2B5EF4-FFF2-40B4-BE49-F238E27FC236}">
                <a16:creationId xmlns:a16="http://schemas.microsoft.com/office/drawing/2014/main" id="{2E9E8772-BFBF-4078-90F0-012D445B0D5A}"/>
              </a:ext>
            </a:extLst>
          </p:cNvPr>
          <p:cNvPicPr>
            <a:picLocks noChangeAspect="1"/>
          </p:cNvPicPr>
          <p:nvPr/>
        </p:nvPicPr>
        <p:blipFill rotWithShape="1">
          <a:blip r:embed="rId15">
            <a:alphaModFix/>
            <a:extLst>
              <a:ext uri="{BEBA8EAE-BF5A-486C-A8C5-ECC9F3942E4B}">
                <a14:imgProps xmlns:a14="http://schemas.microsoft.com/office/drawing/2010/main">
                  <a14:imgLayer r:embed="rId16">
                    <a14:imgEffect>
                      <a14:backgroundRemoval t="154" b="72840" l="5625" r="43125">
                        <a14:foregroundMark x1="25625" y1="9043" x2="12656" y2="4877"/>
                        <a14:foregroundMark x1="24375" y1="5988" x2="11875" y2="4321"/>
                        <a14:foregroundMark x1="11875" y1="4321" x2="11875" y2="4321"/>
                        <a14:foregroundMark x1="17500" y1="4043" x2="17031" y2="4599"/>
                        <a14:foregroundMark x1="18281" y1="5154" x2="20313" y2="35154"/>
                        <a14:foregroundMark x1="20313" y1="35154" x2="20313" y2="35154"/>
                        <a14:foregroundMark x1="42188" y1="33488" x2="41094" y2="40432"/>
                        <a14:foregroundMark x1="41094" y1="40432" x2="41094" y2="40432"/>
                        <a14:foregroundMark x1="41094" y1="35432" x2="41719" y2="40988"/>
                        <a14:foregroundMark x1="41719" y1="35988" x2="41719" y2="35988"/>
                        <a14:foregroundMark x1="5625" y1="33765" x2="5625" y2="33765"/>
                        <a14:foregroundMark x1="7187" y1="28488" x2="6875" y2="35988"/>
                        <a14:foregroundMark x1="6875" y1="35988" x2="6875" y2="35988"/>
                        <a14:foregroundMark x1="7187" y1="29321" x2="7187" y2="33765"/>
                        <a14:foregroundMark x1="7187" y1="33765" x2="7500" y2="32377"/>
                        <a14:foregroundMark x1="7500" y1="32654" x2="7500" y2="32654"/>
                        <a14:foregroundMark x1="7187" y1="33210" x2="7187" y2="33210"/>
                        <a14:foregroundMark x1="7187" y1="33210" x2="7187" y2="33210"/>
                        <a14:foregroundMark x1="7187" y1="33210" x2="7187" y2="33210"/>
                        <a14:foregroundMark x1="7187" y1="33210" x2="7187" y2="33210"/>
                        <a14:foregroundMark x1="7500" y1="32932" x2="7500" y2="35154"/>
                        <a14:foregroundMark x1="10469" y1="62377" x2="10781" y2="69599"/>
                        <a14:foregroundMark x1="10781" y1="69599" x2="10781" y2="69599"/>
                        <a14:foregroundMark x1="12500" y1="68488" x2="14688" y2="65710"/>
                        <a14:foregroundMark x1="36719" y1="46265" x2="35000" y2="52099"/>
                        <a14:foregroundMark x1="37656" y1="44877" x2="34063" y2="49599"/>
                        <a14:foregroundMark x1="34063" y1="49599" x2="34063" y2="49599"/>
                        <a14:foregroundMark x1="36094" y1="46265" x2="36094" y2="46265"/>
                        <a14:foregroundMark x1="37188" y1="45432" x2="37188" y2="45432"/>
                        <a14:foregroundMark x1="37188" y1="45432" x2="37188" y2="45432"/>
                        <a14:foregroundMark x1="10938" y1="66821" x2="15781" y2="67932"/>
                        <a14:foregroundMark x1="15156" y1="72932" x2="16094" y2="70710"/>
                        <a14:foregroundMark x1="14844" y1="70988" x2="15625" y2="72377"/>
                        <a14:foregroundMark x1="42188" y1="44321" x2="42188" y2="40432"/>
                        <a14:foregroundMark x1="43125" y1="37099" x2="43125" y2="40988"/>
                        <a14:foregroundMark x1="11563" y1="2654" x2="12500" y2="710"/>
                        <a14:foregroundMark x1="13906" y1="1265" x2="10469" y2="154"/>
                        <a14:backgroundMark x1="40156" y1="55432" x2="40156" y2="66543"/>
                        <a14:backgroundMark x1="39063" y1="46790" x2="40938" y2="50340"/>
                        <a14:backgroundMark x1="38073" y1="53210" x2="36701" y2="56111"/>
                        <a14:backgroundMark x1="36319" y1="56111" x2="40313" y2="50340"/>
                        <a14:backgroundMark x1="40313" y1="50340" x2="40313" y2="50340"/>
                        <a14:backgroundMark x1="38576" y1="50772" x2="38819" y2="54105"/>
                        <a14:backgroundMark x1="38455" y1="45432" x2="38455" y2="45432"/>
                        <a14:backgroundMark x1="38455" y1="45000" x2="38455" y2="45000"/>
                      </a14:backgroundRemoval>
                    </a14:imgEffect>
                    <a14:imgEffect>
                      <a14:brightnessContrast contrast="20000"/>
                    </a14:imgEffect>
                  </a14:imgLayer>
                </a14:imgProps>
              </a:ext>
              <a:ext uri="{28A0092B-C50C-407E-A947-70E740481C1C}">
                <a14:useLocalDpi xmlns:a14="http://schemas.microsoft.com/office/drawing/2010/main" val="0"/>
              </a:ext>
            </a:extLst>
          </a:blip>
          <a:srcRect l="4485" t="-464" r="56073" b="25926"/>
          <a:stretch/>
        </p:blipFill>
        <p:spPr>
          <a:xfrm>
            <a:off x="0" y="3367938"/>
            <a:ext cx="2885985" cy="3067864"/>
          </a:xfrm>
          <a:prstGeom prst="rect">
            <a:avLst/>
          </a:prstGeom>
        </p:spPr>
      </p:pic>
      <p:grpSp>
        <p:nvGrpSpPr>
          <p:cNvPr id="21" name="Group 20">
            <a:extLst>
              <a:ext uri="{FF2B5EF4-FFF2-40B4-BE49-F238E27FC236}">
                <a16:creationId xmlns:a16="http://schemas.microsoft.com/office/drawing/2014/main" id="{D26A58D7-7809-4D89-9B16-05C826B82821}"/>
              </a:ext>
            </a:extLst>
          </p:cNvPr>
          <p:cNvGrpSpPr/>
          <p:nvPr/>
        </p:nvGrpSpPr>
        <p:grpSpPr>
          <a:xfrm>
            <a:off x="-17860" y="5445431"/>
            <a:ext cx="12227721" cy="1412569"/>
            <a:chOff x="142441" y="5130201"/>
            <a:chExt cx="12227721" cy="1284154"/>
          </a:xfrm>
        </p:grpSpPr>
        <p:pic>
          <p:nvPicPr>
            <p:cNvPr id="22" name="图片 22">
              <a:extLst>
                <a:ext uri="{FF2B5EF4-FFF2-40B4-BE49-F238E27FC236}">
                  <a16:creationId xmlns:a16="http://schemas.microsoft.com/office/drawing/2014/main" id="{2B6D3092-5478-440D-9AE6-AA408DA7AD25}"/>
                </a:ext>
              </a:extLst>
            </p:cNvPr>
            <p:cNvPicPr>
              <a:picLocks noChangeAspect="1"/>
            </p:cNvPicPr>
            <p:nvPr/>
          </p:nvPicPr>
          <p:blipFill rotWithShape="1">
            <a:blip r:embed="rId17"/>
            <a:srcRect l="43873" t="35409" b="1"/>
            <a:stretch/>
          </p:blipFill>
          <p:spPr>
            <a:xfrm>
              <a:off x="142441" y="5130201"/>
              <a:ext cx="12227721" cy="1284154"/>
            </a:xfrm>
            <a:prstGeom prst="rect">
              <a:avLst/>
            </a:prstGeom>
          </p:spPr>
        </p:pic>
        <p:sp>
          <p:nvSpPr>
            <p:cNvPr id="23" name="矩形 23">
              <a:extLst>
                <a:ext uri="{FF2B5EF4-FFF2-40B4-BE49-F238E27FC236}">
                  <a16:creationId xmlns:a16="http://schemas.microsoft.com/office/drawing/2014/main" id="{FBEB4C2E-CED4-4FF0-A8F9-542A52CD3C39}"/>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Group 15">
            <a:extLst>
              <a:ext uri="{FF2B5EF4-FFF2-40B4-BE49-F238E27FC236}">
                <a16:creationId xmlns:a16="http://schemas.microsoft.com/office/drawing/2014/main" id="{0AB76FC3-4F41-4DD5-B979-B5E4646A1295}"/>
              </a:ext>
            </a:extLst>
          </p:cNvPr>
          <p:cNvGrpSpPr/>
          <p:nvPr/>
        </p:nvGrpSpPr>
        <p:grpSpPr>
          <a:xfrm>
            <a:off x="1965245" y="2510852"/>
            <a:ext cx="4268983" cy="1072655"/>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685524" y="797295"/>
            <a:ext cx="9151058" cy="1464877"/>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45012" y="46250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794120" y="2422168"/>
            <a:ext cx="155042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Đúng</a:t>
            </a:r>
            <a:endPar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45107" y="3842252"/>
            <a:ext cx="13260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Âm</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thanh</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khi</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等线" panose="020F0502020204030204"/>
                <a:ea typeface="+mn-ea"/>
                <a:cs typeface="+mn-cs"/>
              </a:rPr>
              <a:t>chọn</a:t>
            </a:r>
            <a:r>
              <a:rPr kumimoji="0" lang="en-US" sz="1800" b="1" i="0" u="none" strike="noStrike" kern="1200" cap="none" spc="0" normalizeH="0" baseline="0" noProof="0" dirty="0">
                <a:ln>
                  <a:noFill/>
                </a:ln>
                <a:solidFill>
                  <a:prstClr val="black"/>
                </a:solidFill>
                <a:effectLst/>
                <a:uLnTx/>
                <a:uFillTx/>
                <a:latin typeface="等线" panose="020F0502020204030204"/>
                <a:ea typeface="+mn-ea"/>
                <a:cs typeface="+mn-cs"/>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5012" y="1565820"/>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52490" y="5249012"/>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7935" y="58728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3" y="2568906"/>
            <a:ext cx="4268983" cy="1072655"/>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1965245" y="4186939"/>
            <a:ext cx="4268983" cy="1072655"/>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186939"/>
            <a:ext cx="4259704" cy="1072655"/>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gradFill flip="none" rotWithShape="1">
                    <a:gsLst>
                      <a:gs pos="0">
                        <a:srgbClr val="200F30"/>
                      </a:gs>
                      <a:gs pos="98230">
                        <a:srgbClr val="200F30"/>
                      </a:gs>
                      <a:gs pos="70000">
                        <a:srgbClr val="F6B2CD"/>
                      </a:gs>
                      <a:gs pos="38000">
                        <a:srgbClr val="C278A4"/>
                      </a:gs>
                    </a:gsLst>
                    <a:lin ang="0" scaled="1"/>
                    <a:tileRect/>
                  </a:gradFill>
                  <a:latin typeface="UTM Arruba KT" panose="02040603050506020204" pitchFamily="18" charset="0"/>
                  <a:ea typeface="字魂67号-勾玉行书" panose="00000500000000000000" pitchFamily="2" charset="-122"/>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864727" y="974871"/>
            <a:ext cx="8846298" cy="1077218"/>
          </a:xfrm>
          <a:prstGeom prst="rect">
            <a:avLst/>
          </a:prstGeom>
          <a:noFill/>
        </p:spPr>
        <p:txBody>
          <a:bodyPr wrap="square" rtlCol="0">
            <a:spAutoFit/>
          </a:bodyPr>
          <a:lstStyle/>
          <a:p>
            <a:pPr algn="ctr"/>
            <a:r>
              <a:rPr lang="en-US" altLang="zh-CN" sz="3200" b="1" spc="-20">
                <a:solidFill>
                  <a:srgbClr val="331B3D"/>
                </a:solidFill>
                <a:latin typeface="UTM French Vanilla" panose="02040603050506020204" pitchFamily="18" charset="0"/>
                <a:ea typeface="字魂67号-勾玉行书" panose="00000500000000000000" pitchFamily="2" charset="-122"/>
              </a:rPr>
              <a:t>Cho biết các vế câu trong câu ghép nối với nhau bằng cách nào?</a:t>
            </a:r>
          </a:p>
          <a:p>
            <a:pPr algn="ctr"/>
            <a:r>
              <a:rPr lang="en-US" altLang="zh-CN" sz="3200" b="1" spc="-20">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Hùng bằng tuổi em nhưng cậu ta lớn hơn chúng bạn cùng lứa.</a:t>
            </a:r>
            <a:endParaRPr lang="en-US" altLang="zh-CN" sz="3200" b="1" spc="-20">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sp>
        <p:nvSpPr>
          <p:cNvPr id="56" name="A - 9Slide.vn">
            <a:extLst>
              <a:ext uri="{FF2B5EF4-FFF2-40B4-BE49-F238E27FC236}">
                <a16:creationId xmlns:a16="http://schemas.microsoft.com/office/drawing/2014/main" id="{F878D7F2-885F-4910-A1F6-EC78F20554F3}"/>
              </a:ext>
            </a:extLst>
          </p:cNvPr>
          <p:cNvSpPr txBox="1"/>
          <p:nvPr/>
        </p:nvSpPr>
        <p:spPr>
          <a:xfrm>
            <a:off x="2663732" y="2539502"/>
            <a:ext cx="3116387" cy="1008289"/>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Nối trực tiếp bằng dấu phẩy</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437624" y="2819775"/>
            <a:ext cx="3075528"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Nối  bằng từ </a:t>
            </a:r>
            <a:r>
              <a:rPr lang="en-US" sz="3200" b="1" u="sng" spc="-20">
                <a:solidFill>
                  <a:srgbClr val="331B3D"/>
                </a:solidFill>
                <a:latin typeface="UTM French Vanilla" panose="02040603050506020204" pitchFamily="18" charset="0"/>
                <a:ea typeface="字魂67号-勾玉行书" panose="00000500000000000000" pitchFamily="2" charset="-122"/>
              </a:rPr>
              <a:t>nhưng</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2655034" y="4190315"/>
            <a:ext cx="3048558" cy="1008289"/>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Nối trực tiếp bằng dấu hai chấm</a:t>
            </a:r>
            <a:endParaRPr lang="vi-VN" sz="3200" b="1" spc="-20">
              <a:solidFill>
                <a:srgbClr val="331B3D"/>
              </a:solidFill>
              <a:latin typeface="UTM Fleur" panose="02040403050506020204" pitchFamily="18" charset="0"/>
              <a:ea typeface="字魂67号-勾玉行书" panose="00000500000000000000" pitchFamily="2" charset="-122"/>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243363" y="4432422"/>
            <a:ext cx="3214666" cy="555217"/>
          </a:xfrm>
          <a:prstGeom prst="rect">
            <a:avLst/>
          </a:prstGeom>
          <a:noFill/>
        </p:spPr>
        <p:txBody>
          <a:bodyPr wrap="square" rtlCol="0">
            <a:spAutoFit/>
          </a:bodyPr>
          <a:lstStyle/>
          <a:p>
            <a:pPr algn="ctr">
              <a:lnSpc>
                <a:spcPct val="92000"/>
              </a:lnSpc>
            </a:pPr>
            <a:r>
              <a:rPr lang="en-US" sz="3200" b="1" spc="-20">
                <a:solidFill>
                  <a:srgbClr val="331B3D"/>
                </a:solidFill>
                <a:latin typeface="UTM French Vanilla" panose="02040603050506020204" pitchFamily="18" charset="0"/>
                <a:ea typeface="字魂67号-勾玉行书" panose="00000500000000000000" pitchFamily="2" charset="-122"/>
              </a:rPr>
              <a:t>Nối  bằng từ </a:t>
            </a:r>
            <a:r>
              <a:rPr lang="en-US" sz="3200" b="1" u="sng" spc="-20">
                <a:solidFill>
                  <a:srgbClr val="331B3D"/>
                </a:solidFill>
                <a:latin typeface="UTM French Vanilla" panose="02040603050506020204" pitchFamily="18" charset="0"/>
                <a:ea typeface="字魂67号-勾玉行书" panose="00000500000000000000" pitchFamily="2" charset="-122"/>
              </a:rPr>
              <a:t>lớn hơn</a:t>
            </a:r>
            <a:endParaRPr lang="vi-VN" sz="3200" b="1" spc="-20">
              <a:solidFill>
                <a:srgbClr val="331B3D"/>
              </a:solidFill>
              <a:latin typeface="UTM Fleur" panose="02040403050506020204" pitchFamily="18" charset="0"/>
              <a:ea typeface="字魂67号-勾玉行书" panose="00000500000000000000" pitchFamily="2" charset="-122"/>
            </a:endParaRPr>
          </a:p>
        </p:txBody>
      </p:sp>
      <p:pic>
        <p:nvPicPr>
          <p:cNvPr id="60" name="Picture 2">
            <a:extLst>
              <a:ext uri="{FF2B5EF4-FFF2-40B4-BE49-F238E27FC236}">
                <a16:creationId xmlns:a16="http://schemas.microsoft.com/office/drawing/2014/main" id="{009722E7-D4EE-49AC-86AB-8B402382E10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703592" y="2565667"/>
            <a:ext cx="872438" cy="1149836"/>
          </a:xfrm>
          <a:prstGeom prst="rect">
            <a:avLst/>
          </a:prstGeom>
        </p:spPr>
      </p:pic>
      <p:pic>
        <p:nvPicPr>
          <p:cNvPr id="61" name="Picture 27">
            <a:extLst>
              <a:ext uri="{FF2B5EF4-FFF2-40B4-BE49-F238E27FC236}">
                <a16:creationId xmlns:a16="http://schemas.microsoft.com/office/drawing/2014/main" id="{394DA6FA-2A31-4B9D-9546-44D1ABD80A3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2716096"/>
            <a:ext cx="872438" cy="1149836"/>
          </a:xfrm>
          <a:prstGeom prst="rect">
            <a:avLst/>
          </a:prstGeom>
        </p:spPr>
      </p:pic>
      <p:pic>
        <p:nvPicPr>
          <p:cNvPr id="62" name="Picture 28">
            <a:extLst>
              <a:ext uri="{FF2B5EF4-FFF2-40B4-BE49-F238E27FC236}">
                <a16:creationId xmlns:a16="http://schemas.microsoft.com/office/drawing/2014/main" id="{FF83ABD9-64BE-4D48-BB51-5E43EF6C3EE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593060" y="4426006"/>
            <a:ext cx="872438" cy="1149836"/>
          </a:xfrm>
          <a:prstGeom prst="rect">
            <a:avLst/>
          </a:prstGeom>
        </p:spPr>
      </p:pic>
      <p:pic>
        <p:nvPicPr>
          <p:cNvPr id="63" name="Picture 29">
            <a:extLst>
              <a:ext uri="{FF2B5EF4-FFF2-40B4-BE49-F238E27FC236}">
                <a16:creationId xmlns:a16="http://schemas.microsoft.com/office/drawing/2014/main" id="{9063C9CC-44F5-43E0-BBEA-EF18B9563E4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0354321" y="4349124"/>
            <a:ext cx="872438" cy="1149836"/>
          </a:xfrm>
          <a:prstGeom prst="rect">
            <a:avLst/>
          </a:prstGeom>
        </p:spPr>
      </p:pic>
      <p:grpSp>
        <p:nvGrpSpPr>
          <p:cNvPr id="18" name="Group 17">
            <a:extLst>
              <a:ext uri="{FF2B5EF4-FFF2-40B4-BE49-F238E27FC236}">
                <a16:creationId xmlns:a16="http://schemas.microsoft.com/office/drawing/2014/main" id="{997CA5E4-F627-4435-8E16-3CE23C705617}"/>
              </a:ext>
            </a:extLst>
          </p:cNvPr>
          <p:cNvGrpSpPr/>
          <p:nvPr/>
        </p:nvGrpSpPr>
        <p:grpSpPr>
          <a:xfrm>
            <a:off x="10376145" y="951598"/>
            <a:ext cx="1365539" cy="1455485"/>
            <a:chOff x="8207088" y="1459777"/>
            <a:chExt cx="1110962" cy="1204215"/>
          </a:xfrm>
        </p:grpSpPr>
        <p:pic>
          <p:nvPicPr>
            <p:cNvPr id="64" name="Picture 2">
              <a:extLst>
                <a:ext uri="{FF2B5EF4-FFF2-40B4-BE49-F238E27FC236}">
                  <a16:creationId xmlns:a16="http://schemas.microsoft.com/office/drawing/2014/main" id="{8F61E0C2-C61B-4F4B-A003-37C3A846B2B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207088" y="1514156"/>
              <a:ext cx="872438" cy="1149836"/>
            </a:xfrm>
            <a:prstGeom prst="rect">
              <a:avLst/>
            </a:prstGeom>
          </p:spPr>
        </p:pic>
        <p:pic>
          <p:nvPicPr>
            <p:cNvPr id="65" name="Picture 2">
              <a:extLst>
                <a:ext uri="{FF2B5EF4-FFF2-40B4-BE49-F238E27FC236}">
                  <a16:creationId xmlns:a16="http://schemas.microsoft.com/office/drawing/2014/main" id="{C1F8DEB7-6363-4EB3-AF39-72D18C650415}"/>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8445612" y="1459777"/>
              <a:ext cx="872438" cy="1149836"/>
            </a:xfrm>
            <a:prstGeom prst="rect">
              <a:avLst/>
            </a:prstGeom>
          </p:spPr>
        </p:pic>
      </p:gr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63595" y="2743815"/>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526632" y="2740193"/>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53108" y="4386617"/>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2032130" y="443130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3419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barn(outVertical)">
                                      <p:cBhvr>
                                        <p:cTn id="10" dur="500"/>
                                        <p:tgtEl>
                                          <p:spTgt spid="5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 calcmode="lin" valueType="num">
                                      <p:cBhvr>
                                        <p:cTn id="29" dur="500" fill="hold"/>
                                        <p:tgtEl>
                                          <p:spTgt spid="60"/>
                                        </p:tgtEl>
                                        <p:attrNameLst>
                                          <p:attrName>ppt_w</p:attrName>
                                        </p:attrNameLst>
                                      </p:cBhvr>
                                      <p:tavLst>
                                        <p:tav tm="0">
                                          <p:val>
                                            <p:fltVal val="0"/>
                                          </p:val>
                                        </p:tav>
                                        <p:tav tm="100000">
                                          <p:val>
                                            <p:strVal val="#ppt_w"/>
                                          </p:val>
                                        </p:tav>
                                      </p:tavLst>
                                    </p:anim>
                                    <p:anim calcmode="lin" valueType="num">
                                      <p:cBhvr>
                                        <p:cTn id="30" dur="500" fill="hold"/>
                                        <p:tgtEl>
                                          <p:spTgt spid="60"/>
                                        </p:tgtEl>
                                        <p:attrNameLst>
                                          <p:attrName>ppt_h</p:attrName>
                                        </p:attrNameLst>
                                      </p:cBhvr>
                                      <p:tavLst>
                                        <p:tav tm="0">
                                          <p:val>
                                            <p:fltVal val="0"/>
                                          </p:val>
                                        </p:tav>
                                        <p:tav tm="100000">
                                          <p:val>
                                            <p:strVal val="#ppt_h"/>
                                          </p:val>
                                        </p:tav>
                                      </p:tavLst>
                                    </p:anim>
                                    <p:animEffect transition="in" filter="fade">
                                      <p:cBhvr>
                                        <p:cTn id="31" dur="500"/>
                                        <p:tgtEl>
                                          <p:spTgt spid="60"/>
                                        </p:tgtEl>
                                      </p:cBhvr>
                                    </p:animEffect>
                                  </p:childTnLst>
                                </p:cTn>
                              </p:par>
                              <p:par>
                                <p:cTn id="32" presetID="32" presetClass="emph" presetSubtype="0" repeatCount="indefinite" fill="hold" nodeType="withEffect">
                                  <p:stCondLst>
                                    <p:cond delay="0"/>
                                  </p:stCondLst>
                                  <p:childTnLst>
                                    <p:animRot by="120000">
                                      <p:cBhvr>
                                        <p:cTn id="33" dur="75" fill="hold">
                                          <p:stCondLst>
                                            <p:cond delay="0"/>
                                          </p:stCondLst>
                                        </p:cTn>
                                        <p:tgtEl>
                                          <p:spTgt spid="60"/>
                                        </p:tgtEl>
                                        <p:attrNameLst>
                                          <p:attrName>r</p:attrName>
                                        </p:attrNameLst>
                                      </p:cBhvr>
                                    </p:animRot>
                                    <p:animRot by="-240000">
                                      <p:cBhvr>
                                        <p:cTn id="34" dur="150" fill="hold">
                                          <p:stCondLst>
                                            <p:cond delay="150"/>
                                          </p:stCondLst>
                                        </p:cTn>
                                        <p:tgtEl>
                                          <p:spTgt spid="60"/>
                                        </p:tgtEl>
                                        <p:attrNameLst>
                                          <p:attrName>r</p:attrName>
                                        </p:attrNameLst>
                                      </p:cBhvr>
                                    </p:animRot>
                                    <p:animRot by="240000">
                                      <p:cBhvr>
                                        <p:cTn id="35" dur="150" fill="hold">
                                          <p:stCondLst>
                                            <p:cond delay="300"/>
                                          </p:stCondLst>
                                        </p:cTn>
                                        <p:tgtEl>
                                          <p:spTgt spid="60"/>
                                        </p:tgtEl>
                                        <p:attrNameLst>
                                          <p:attrName>r</p:attrName>
                                        </p:attrNameLst>
                                      </p:cBhvr>
                                    </p:animRot>
                                    <p:animRot by="-240000">
                                      <p:cBhvr>
                                        <p:cTn id="36" dur="150" fill="hold">
                                          <p:stCondLst>
                                            <p:cond delay="450"/>
                                          </p:stCondLst>
                                        </p:cTn>
                                        <p:tgtEl>
                                          <p:spTgt spid="60"/>
                                        </p:tgtEl>
                                        <p:attrNameLst>
                                          <p:attrName>r</p:attrName>
                                        </p:attrNameLst>
                                      </p:cBhvr>
                                    </p:animRot>
                                    <p:animRot by="120000">
                                      <p:cBhvr>
                                        <p:cTn id="37" dur="150" fill="hold">
                                          <p:stCondLst>
                                            <p:cond delay="600"/>
                                          </p:stCondLst>
                                        </p:cTn>
                                        <p:tgtEl>
                                          <p:spTgt spid="60"/>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left)">
                                      <p:cBhvr>
                                        <p:cTn id="46" dur="500"/>
                                        <p:tgtEl>
                                          <p:spTgt spid="57"/>
                                        </p:tgtEl>
                                      </p:cBhvr>
                                    </p:animEffect>
                                  </p:childTnLst>
                                </p:cTn>
                              </p:par>
                            </p:childTnLst>
                          </p:cTn>
                        </p:par>
                        <p:par>
                          <p:cTn id="47" fill="hold">
                            <p:stCondLst>
                              <p:cond delay="1000"/>
                            </p:stCondLst>
                            <p:childTnLst>
                              <p:par>
                                <p:cTn id="48" presetID="53" presetClass="entr" presetSubtype="16"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cBhvr>
                                        <p:cTn id="50" dur="500" fill="hold"/>
                                        <p:tgtEl>
                                          <p:spTgt spid="61"/>
                                        </p:tgtEl>
                                        <p:attrNameLst>
                                          <p:attrName>ppt_w</p:attrName>
                                        </p:attrNameLst>
                                      </p:cBhvr>
                                      <p:tavLst>
                                        <p:tav tm="0">
                                          <p:val>
                                            <p:fltVal val="0"/>
                                          </p:val>
                                        </p:tav>
                                        <p:tav tm="100000">
                                          <p:val>
                                            <p:strVal val="#ppt_w"/>
                                          </p:val>
                                        </p:tav>
                                      </p:tavLst>
                                    </p:anim>
                                    <p:anim calcmode="lin" valueType="num">
                                      <p:cBhvr>
                                        <p:cTn id="51" dur="500" fill="hold"/>
                                        <p:tgtEl>
                                          <p:spTgt spid="61"/>
                                        </p:tgtEl>
                                        <p:attrNameLst>
                                          <p:attrName>ppt_h</p:attrName>
                                        </p:attrNameLst>
                                      </p:cBhvr>
                                      <p:tavLst>
                                        <p:tav tm="0">
                                          <p:val>
                                            <p:fltVal val="0"/>
                                          </p:val>
                                        </p:tav>
                                        <p:tav tm="100000">
                                          <p:val>
                                            <p:strVal val="#ppt_h"/>
                                          </p:val>
                                        </p:tav>
                                      </p:tavLst>
                                    </p:anim>
                                    <p:animEffect transition="in" filter="fade">
                                      <p:cBhvr>
                                        <p:cTn id="52" dur="500"/>
                                        <p:tgtEl>
                                          <p:spTgt spid="61"/>
                                        </p:tgtEl>
                                      </p:cBhvr>
                                    </p:animEffect>
                                  </p:childTnLst>
                                </p:cTn>
                              </p:par>
                              <p:par>
                                <p:cTn id="53" presetID="32" presetClass="emph" presetSubtype="0" repeatCount="indefinite" fill="hold" nodeType="withEffect">
                                  <p:stCondLst>
                                    <p:cond delay="0"/>
                                  </p:stCondLst>
                                  <p:childTnLst>
                                    <p:animRot by="120000">
                                      <p:cBhvr>
                                        <p:cTn id="54" dur="75" fill="hold">
                                          <p:stCondLst>
                                            <p:cond delay="0"/>
                                          </p:stCondLst>
                                        </p:cTn>
                                        <p:tgtEl>
                                          <p:spTgt spid="61"/>
                                        </p:tgtEl>
                                        <p:attrNameLst>
                                          <p:attrName>r</p:attrName>
                                        </p:attrNameLst>
                                      </p:cBhvr>
                                    </p:animRot>
                                    <p:animRot by="-240000">
                                      <p:cBhvr>
                                        <p:cTn id="55" dur="150" fill="hold">
                                          <p:stCondLst>
                                            <p:cond delay="150"/>
                                          </p:stCondLst>
                                        </p:cTn>
                                        <p:tgtEl>
                                          <p:spTgt spid="61"/>
                                        </p:tgtEl>
                                        <p:attrNameLst>
                                          <p:attrName>r</p:attrName>
                                        </p:attrNameLst>
                                      </p:cBhvr>
                                    </p:animRot>
                                    <p:animRot by="240000">
                                      <p:cBhvr>
                                        <p:cTn id="56" dur="150" fill="hold">
                                          <p:stCondLst>
                                            <p:cond delay="300"/>
                                          </p:stCondLst>
                                        </p:cTn>
                                        <p:tgtEl>
                                          <p:spTgt spid="61"/>
                                        </p:tgtEl>
                                        <p:attrNameLst>
                                          <p:attrName>r</p:attrName>
                                        </p:attrNameLst>
                                      </p:cBhvr>
                                    </p:animRot>
                                    <p:animRot by="-240000">
                                      <p:cBhvr>
                                        <p:cTn id="57" dur="150" fill="hold">
                                          <p:stCondLst>
                                            <p:cond delay="450"/>
                                          </p:stCondLst>
                                        </p:cTn>
                                        <p:tgtEl>
                                          <p:spTgt spid="61"/>
                                        </p:tgtEl>
                                        <p:attrNameLst>
                                          <p:attrName>r</p:attrName>
                                        </p:attrNameLst>
                                      </p:cBhvr>
                                    </p:animRot>
                                    <p:animRot by="120000">
                                      <p:cBhvr>
                                        <p:cTn id="58" dur="150" fill="hold">
                                          <p:stCondLst>
                                            <p:cond delay="600"/>
                                          </p:stCondLst>
                                        </p:cTn>
                                        <p:tgtEl>
                                          <p:spTgt spid="61"/>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wipe(left)">
                                      <p:cBhvr>
                                        <p:cTn id="63" dur="500"/>
                                        <p:tgtEl>
                                          <p:spTgt spid="47"/>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Effect transition="in" filter="wipe(left)">
                                      <p:cBhvr>
                                        <p:cTn id="67" dur="500"/>
                                        <p:tgtEl>
                                          <p:spTgt spid="58"/>
                                        </p:tgtEl>
                                      </p:cBhvr>
                                    </p:animEffect>
                                  </p:childTnLst>
                                </p:cTn>
                              </p:par>
                            </p:childTnLst>
                          </p:cTn>
                        </p:par>
                        <p:par>
                          <p:cTn id="68" fill="hold">
                            <p:stCondLst>
                              <p:cond delay="1000"/>
                            </p:stCondLst>
                            <p:childTnLst>
                              <p:par>
                                <p:cTn id="69" presetID="53" presetClass="entr" presetSubtype="16" fill="hold" nodeType="after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p:cTn id="71" dur="500" fill="hold"/>
                                        <p:tgtEl>
                                          <p:spTgt spid="62"/>
                                        </p:tgtEl>
                                        <p:attrNameLst>
                                          <p:attrName>ppt_w</p:attrName>
                                        </p:attrNameLst>
                                      </p:cBhvr>
                                      <p:tavLst>
                                        <p:tav tm="0">
                                          <p:val>
                                            <p:fltVal val="0"/>
                                          </p:val>
                                        </p:tav>
                                        <p:tav tm="100000">
                                          <p:val>
                                            <p:strVal val="#ppt_w"/>
                                          </p:val>
                                        </p:tav>
                                      </p:tavLst>
                                    </p:anim>
                                    <p:anim calcmode="lin" valueType="num">
                                      <p:cBhvr>
                                        <p:cTn id="72" dur="500" fill="hold"/>
                                        <p:tgtEl>
                                          <p:spTgt spid="62"/>
                                        </p:tgtEl>
                                        <p:attrNameLst>
                                          <p:attrName>ppt_h</p:attrName>
                                        </p:attrNameLst>
                                      </p:cBhvr>
                                      <p:tavLst>
                                        <p:tav tm="0">
                                          <p:val>
                                            <p:fltVal val="0"/>
                                          </p:val>
                                        </p:tav>
                                        <p:tav tm="100000">
                                          <p:val>
                                            <p:strVal val="#ppt_h"/>
                                          </p:val>
                                        </p:tav>
                                      </p:tavLst>
                                    </p:anim>
                                    <p:animEffect transition="in" filter="fade">
                                      <p:cBhvr>
                                        <p:cTn id="73" dur="500"/>
                                        <p:tgtEl>
                                          <p:spTgt spid="62"/>
                                        </p:tgtEl>
                                      </p:cBhvr>
                                    </p:animEffect>
                                  </p:childTnLst>
                                </p:cTn>
                              </p:par>
                              <p:par>
                                <p:cTn id="74" presetID="32" presetClass="emph" presetSubtype="0" repeatCount="indefinite" fill="hold" nodeType="withEffect">
                                  <p:stCondLst>
                                    <p:cond delay="0"/>
                                  </p:stCondLst>
                                  <p:childTnLst>
                                    <p:animRot by="120000">
                                      <p:cBhvr>
                                        <p:cTn id="75" dur="75" fill="hold">
                                          <p:stCondLst>
                                            <p:cond delay="0"/>
                                          </p:stCondLst>
                                        </p:cTn>
                                        <p:tgtEl>
                                          <p:spTgt spid="62"/>
                                        </p:tgtEl>
                                        <p:attrNameLst>
                                          <p:attrName>r</p:attrName>
                                        </p:attrNameLst>
                                      </p:cBhvr>
                                    </p:animRot>
                                    <p:animRot by="-240000">
                                      <p:cBhvr>
                                        <p:cTn id="76" dur="150" fill="hold">
                                          <p:stCondLst>
                                            <p:cond delay="150"/>
                                          </p:stCondLst>
                                        </p:cTn>
                                        <p:tgtEl>
                                          <p:spTgt spid="62"/>
                                        </p:tgtEl>
                                        <p:attrNameLst>
                                          <p:attrName>r</p:attrName>
                                        </p:attrNameLst>
                                      </p:cBhvr>
                                    </p:animRot>
                                    <p:animRot by="240000">
                                      <p:cBhvr>
                                        <p:cTn id="77" dur="150" fill="hold">
                                          <p:stCondLst>
                                            <p:cond delay="300"/>
                                          </p:stCondLst>
                                        </p:cTn>
                                        <p:tgtEl>
                                          <p:spTgt spid="62"/>
                                        </p:tgtEl>
                                        <p:attrNameLst>
                                          <p:attrName>r</p:attrName>
                                        </p:attrNameLst>
                                      </p:cBhvr>
                                    </p:animRot>
                                    <p:animRot by="-240000">
                                      <p:cBhvr>
                                        <p:cTn id="78" dur="150" fill="hold">
                                          <p:stCondLst>
                                            <p:cond delay="450"/>
                                          </p:stCondLst>
                                        </p:cTn>
                                        <p:tgtEl>
                                          <p:spTgt spid="62"/>
                                        </p:tgtEl>
                                        <p:attrNameLst>
                                          <p:attrName>r</p:attrName>
                                        </p:attrNameLst>
                                      </p:cBhvr>
                                    </p:animRot>
                                    <p:animRot by="120000">
                                      <p:cBhvr>
                                        <p:cTn id="79" dur="150" fill="hold">
                                          <p:stCondLst>
                                            <p:cond delay="600"/>
                                          </p:stCondLst>
                                        </p:cTn>
                                        <p:tgtEl>
                                          <p:spTgt spid="62"/>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500"/>
                            </p:stCondLst>
                            <p:childTnLst>
                              <p:par>
                                <p:cTn id="86" presetID="22" presetClass="entr" presetSubtype="8"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wipe(left)">
                                      <p:cBhvr>
                                        <p:cTn id="88" dur="500"/>
                                        <p:tgtEl>
                                          <p:spTgt spid="59"/>
                                        </p:tgtEl>
                                      </p:cBhvr>
                                    </p:animEffect>
                                  </p:childTnLst>
                                </p:cTn>
                              </p:par>
                            </p:childTnLst>
                          </p:cTn>
                        </p:par>
                        <p:par>
                          <p:cTn id="89" fill="hold">
                            <p:stCondLst>
                              <p:cond delay="1000"/>
                            </p:stCondLst>
                            <p:childTnLst>
                              <p:par>
                                <p:cTn id="90" presetID="53" presetClass="entr" presetSubtype="16" fill="hold" nodeType="after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p:cTn id="92" dur="500" fill="hold"/>
                                        <p:tgtEl>
                                          <p:spTgt spid="63"/>
                                        </p:tgtEl>
                                        <p:attrNameLst>
                                          <p:attrName>ppt_w</p:attrName>
                                        </p:attrNameLst>
                                      </p:cBhvr>
                                      <p:tavLst>
                                        <p:tav tm="0">
                                          <p:val>
                                            <p:fltVal val="0"/>
                                          </p:val>
                                        </p:tav>
                                        <p:tav tm="100000">
                                          <p:val>
                                            <p:strVal val="#ppt_w"/>
                                          </p:val>
                                        </p:tav>
                                      </p:tavLst>
                                    </p:anim>
                                    <p:anim calcmode="lin" valueType="num">
                                      <p:cBhvr>
                                        <p:cTn id="93" dur="500" fill="hold"/>
                                        <p:tgtEl>
                                          <p:spTgt spid="63"/>
                                        </p:tgtEl>
                                        <p:attrNameLst>
                                          <p:attrName>ppt_h</p:attrName>
                                        </p:attrNameLst>
                                      </p:cBhvr>
                                      <p:tavLst>
                                        <p:tav tm="0">
                                          <p:val>
                                            <p:fltVal val="0"/>
                                          </p:val>
                                        </p:tav>
                                        <p:tav tm="100000">
                                          <p:val>
                                            <p:strVal val="#ppt_h"/>
                                          </p:val>
                                        </p:tav>
                                      </p:tavLst>
                                    </p:anim>
                                    <p:animEffect transition="in" filter="fade">
                                      <p:cBhvr>
                                        <p:cTn id="94" dur="500"/>
                                        <p:tgtEl>
                                          <p:spTgt spid="63"/>
                                        </p:tgtEl>
                                      </p:cBhvr>
                                    </p:animEffect>
                                  </p:childTnLst>
                                </p:cTn>
                              </p:par>
                              <p:par>
                                <p:cTn id="95" presetID="32" presetClass="emph" presetSubtype="0" repeatCount="indefinite" fill="hold" nodeType="withEffect">
                                  <p:stCondLst>
                                    <p:cond delay="0"/>
                                  </p:stCondLst>
                                  <p:childTnLst>
                                    <p:animRot by="120000">
                                      <p:cBhvr>
                                        <p:cTn id="96" dur="75" fill="hold">
                                          <p:stCondLst>
                                            <p:cond delay="0"/>
                                          </p:stCondLst>
                                        </p:cTn>
                                        <p:tgtEl>
                                          <p:spTgt spid="63"/>
                                        </p:tgtEl>
                                        <p:attrNameLst>
                                          <p:attrName>r</p:attrName>
                                        </p:attrNameLst>
                                      </p:cBhvr>
                                    </p:animRot>
                                    <p:animRot by="-240000">
                                      <p:cBhvr>
                                        <p:cTn id="97" dur="150" fill="hold">
                                          <p:stCondLst>
                                            <p:cond delay="150"/>
                                          </p:stCondLst>
                                        </p:cTn>
                                        <p:tgtEl>
                                          <p:spTgt spid="63"/>
                                        </p:tgtEl>
                                        <p:attrNameLst>
                                          <p:attrName>r</p:attrName>
                                        </p:attrNameLst>
                                      </p:cBhvr>
                                    </p:animRot>
                                    <p:animRot by="240000">
                                      <p:cBhvr>
                                        <p:cTn id="98" dur="150" fill="hold">
                                          <p:stCondLst>
                                            <p:cond delay="300"/>
                                          </p:stCondLst>
                                        </p:cTn>
                                        <p:tgtEl>
                                          <p:spTgt spid="63"/>
                                        </p:tgtEl>
                                        <p:attrNameLst>
                                          <p:attrName>r</p:attrName>
                                        </p:attrNameLst>
                                      </p:cBhvr>
                                    </p:animRot>
                                    <p:animRot by="-240000">
                                      <p:cBhvr>
                                        <p:cTn id="99" dur="150" fill="hold">
                                          <p:stCondLst>
                                            <p:cond delay="450"/>
                                          </p:stCondLst>
                                        </p:cTn>
                                        <p:tgtEl>
                                          <p:spTgt spid="63"/>
                                        </p:tgtEl>
                                        <p:attrNameLst>
                                          <p:attrName>r</p:attrName>
                                        </p:attrNameLst>
                                      </p:cBhvr>
                                    </p:animRot>
                                    <p:animRot by="120000">
                                      <p:cBhvr>
                                        <p:cTn id="100" dur="150" fill="hold">
                                          <p:stCondLst>
                                            <p:cond delay="600"/>
                                          </p:stCondLst>
                                        </p:cTn>
                                        <p:tgtEl>
                                          <p:spTgt spid="6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1" fill="hold" display="0">
                  <p:stCondLst>
                    <p:cond delay="indefinite"/>
                  </p:stCondLst>
                  <p:endCondLst>
                    <p:cond evt="onStopAudio" delay="0">
                      <p:tgtEl>
                        <p:sldTgt/>
                      </p:tgtEl>
                    </p:cond>
                  </p:endCondLst>
                </p:cTn>
                <p:tgtEl>
                  <p:spTgt spid="38"/>
                </p:tgtEl>
              </p:cMediaNode>
            </p:audio>
            <p:audio>
              <p:cMediaNode vol="80000">
                <p:cTn id="102" fill="hold" display="0">
                  <p:stCondLst>
                    <p:cond delay="indefinite"/>
                  </p:stCondLst>
                  <p:endCondLst>
                    <p:cond evt="onStopAudio" delay="0">
                      <p:tgtEl>
                        <p:sldTgt/>
                      </p:tgtEl>
                    </p:cond>
                  </p:endCondLst>
                </p:cTn>
                <p:tgtEl>
                  <p:spTgt spid="41"/>
                </p:tgtEl>
              </p:cMediaNode>
            </p:audio>
            <p:audio>
              <p:cMediaNode vol="80000">
                <p:cTn id="103" fill="hold" display="0">
                  <p:stCondLst>
                    <p:cond delay="indefinite"/>
                  </p:stCondLst>
                  <p:endCondLst>
                    <p:cond evt="onStopAudio" delay="0">
                      <p:tgtEl>
                        <p:sldTgt/>
                      </p:tgtEl>
                    </p:cond>
                  </p:endCondLst>
                </p:cTn>
                <p:tgtEl>
                  <p:spTgt spid="42"/>
                </p:tgtEl>
              </p:cMediaNode>
            </p:audio>
            <p:audio>
              <p:cMediaNode vol="80000">
                <p:cTn id="104" fill="hold" display="0">
                  <p:stCondLst>
                    <p:cond delay="indefinite"/>
                  </p:stCondLst>
                  <p:endCondLst>
                    <p:cond evt="onStopAudio" delay="0">
                      <p:tgtEl>
                        <p:sldTgt/>
                      </p:tgtEl>
                    </p:cond>
                  </p:endCondLst>
                </p:cTn>
                <p:tgtEl>
                  <p:spTgt spid="43"/>
                </p:tgtEl>
              </p:cMediaNode>
            </p:audio>
            <p:seq concurrent="1" nextAc="seek">
              <p:cTn id="105" restart="whenNotActive" fill="hold" evtFilter="cancelBubble" nodeType="interactiveSeq">
                <p:stCondLst>
                  <p:cond evt="onClick" delay="0">
                    <p:tgtEl>
                      <p:spTgt spid="56"/>
                    </p:tgtEl>
                  </p:cond>
                </p:stCondLst>
                <p:endSync evt="end" delay="0">
                  <p:rtn val="all"/>
                </p:endSync>
                <p:childTnLst>
                  <p:par>
                    <p:cTn id="106" fill="hold">
                      <p:stCondLst>
                        <p:cond delay="0"/>
                      </p:stCondLst>
                      <p:childTnLst>
                        <p:par>
                          <p:cTn id="107" fill="hold">
                            <p:stCondLst>
                              <p:cond delay="0"/>
                            </p:stCondLst>
                            <p:childTnLst>
                              <p:par>
                                <p:cTn id="108" presetID="1" presetClass="mediacall" presetSubtype="0" fill="hold" nodeType="clickEffect">
                                  <p:stCondLst>
                                    <p:cond delay="0"/>
                                  </p:stCondLst>
                                  <p:childTnLst>
                                    <p:cmd type="call" cmd="playFrom(0.0)">
                                      <p:cBhvr>
                                        <p:cTn id="109" dur="4995" fill="hold"/>
                                        <p:tgtEl>
                                          <p:spTgt spid="38"/>
                                        </p:tgtEl>
                                      </p:cBhvr>
                                    </p:cmd>
                                  </p:childTnLst>
                                </p:cTn>
                              </p:par>
                              <p:par>
                                <p:cTn id="110" presetID="1" presetClass="entr" presetSubtype="0" fill="hold" nodeType="withEffect">
                                  <p:stCondLst>
                                    <p:cond delay="0"/>
                                  </p:stCondLst>
                                  <p:childTnLst>
                                    <p:set>
                                      <p:cBhvr>
                                        <p:cTn id="111"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6" name="Am-thanh-tra-loi-sai-www_nhacchuongvui_com.wav"/>
                                        </p:tgtEl>
                                      </p:cMediaNode>
                                    </p:audio>
                                  </p:subTnLst>
                                </p:cTn>
                              </p:par>
                            </p:childTnLst>
                          </p:cTn>
                        </p:par>
                        <p:par>
                          <p:cTn id="112" fill="hold">
                            <p:stCondLst>
                              <p:cond delay="4995"/>
                            </p:stCondLst>
                            <p:childTnLst>
                              <p:par>
                                <p:cTn id="113" presetID="10" presetClass="exit" presetSubtype="0" fill="hold" nodeType="afterEffect">
                                  <p:stCondLst>
                                    <p:cond delay="0"/>
                                  </p:stCondLst>
                                  <p:childTnLst>
                                    <p:animEffect transition="out" filter="fade">
                                      <p:cBhvr>
                                        <p:cTn id="114" dur="500"/>
                                        <p:tgtEl>
                                          <p:spTgt spid="66"/>
                                        </p:tgtEl>
                                      </p:cBhvr>
                                    </p:animEffect>
                                    <p:set>
                                      <p:cBhvr>
                                        <p:cTn id="115"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16" restart="whenNotActive" fill="hold" evtFilter="cancelBubble" nodeType="interactiveSeq">
                <p:stCondLst>
                  <p:cond evt="onClick" delay="0">
                    <p:tgtEl>
                      <p:spTgt spid="57"/>
                    </p:tgtEl>
                  </p:cond>
                </p:stCondLst>
                <p:endSync evt="end" delay="0">
                  <p:rtn val="all"/>
                </p:endSync>
                <p:childTnLst>
                  <p:par>
                    <p:cTn id="117" fill="hold">
                      <p:stCondLst>
                        <p:cond delay="0"/>
                      </p:stCondLst>
                      <p:childTnLst>
                        <p:par>
                          <p:cTn id="118" fill="hold">
                            <p:stCondLst>
                              <p:cond delay="0"/>
                            </p:stCondLst>
                            <p:childTnLst>
                              <p:par>
                                <p:cTn id="119" presetID="1" presetClass="mediacall" presetSubtype="0" fill="hold" nodeType="clickEffect">
                                  <p:stCondLst>
                                    <p:cond delay="0"/>
                                  </p:stCondLst>
                                  <p:childTnLst>
                                    <p:cmd type="call" cmd="playFrom(0.0)">
                                      <p:cBhvr>
                                        <p:cTn id="120" dur="4576" fill="hold"/>
                                        <p:tgtEl>
                                          <p:spTgt spid="41"/>
                                        </p:tgtEl>
                                      </p:cBhvr>
                                    </p:cmd>
                                  </p:childTnLst>
                                </p:cTn>
                              </p:par>
                              <p:par>
                                <p:cTn id="121" presetID="1" presetClass="entr" presetSubtype="0" fill="hold" nodeType="withEffect">
                                  <p:stCondLst>
                                    <p:cond delay="0"/>
                                  </p:stCondLst>
                                  <p:childTnLst>
                                    <p:set>
                                      <p:cBhvr>
                                        <p:cTn id="122"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21"/>
                                            </p:cond>
                                          </p:stCondLst>
                                          <p:endCondLst>
                                            <p:cond evt="onStopAudio" delay="0">
                                              <p:tgtEl>
                                                <p:sldTgt/>
                                              </p:tgtEl>
                                            </p:cond>
                                          </p:endCondLst>
                                        </p:cTn>
                                        <p:tgtEl>
                                          <p:sndTgt r:embed="rId7" name="Am-thanh-tra-loi-dung-www_nhacchuongvui_com.wav"/>
                                        </p:tgtEl>
                                      </p:cMediaNode>
                                    </p:audio>
                                  </p:subTnLst>
                                </p:cTn>
                              </p:par>
                            </p:childTnLst>
                          </p:cTn>
                        </p:par>
                        <p:par>
                          <p:cTn id="123" fill="hold">
                            <p:stCondLst>
                              <p:cond delay="4576"/>
                            </p:stCondLst>
                            <p:childTnLst>
                              <p:par>
                                <p:cTn id="124" presetID="42" presetClass="path" presetSubtype="0" accel="50000" decel="50000" fill="hold" nodeType="afterEffect">
                                  <p:stCondLst>
                                    <p:cond delay="0"/>
                                  </p:stCondLst>
                                  <p:childTnLst>
                                    <p:animMotion origin="layout" path="M 3.95833E-6 -3.33333E-6 L -0.3405 0.28496 " pathEditMode="relative" rAng="0" ptsTypes="AA">
                                      <p:cBhvr>
                                        <p:cTn id="125" dur="2000" fill="hold"/>
                                        <p:tgtEl>
                                          <p:spTgt spid="18"/>
                                        </p:tgtEl>
                                        <p:attrNameLst>
                                          <p:attrName>ppt_x</p:attrName>
                                          <p:attrName>ppt_y</p:attrName>
                                        </p:attrNameLst>
                                      </p:cBhvr>
                                      <p:rCtr x="-17031" y="14236"/>
                                    </p:animMotion>
                                  </p:childTnLst>
                                </p:cTn>
                              </p:par>
                            </p:childTnLst>
                          </p:cTn>
                        </p:par>
                        <p:par>
                          <p:cTn id="126" fill="hold">
                            <p:stCondLst>
                              <p:cond delay="6576"/>
                            </p:stCondLst>
                            <p:childTnLst>
                              <p:par>
                                <p:cTn id="127" presetID="6" presetClass="emph" presetSubtype="0" fill="hold" nodeType="afterEffect">
                                  <p:stCondLst>
                                    <p:cond delay="0"/>
                                  </p:stCondLst>
                                  <p:childTnLst>
                                    <p:animScale>
                                      <p:cBhvr>
                                        <p:cTn id="128" dur="1250" fill="hold"/>
                                        <p:tgtEl>
                                          <p:spTgt spid="18"/>
                                        </p:tgtEl>
                                      </p:cBhvr>
                                      <p:by x="150000" y="150000"/>
                                    </p:animScale>
                                  </p:childTnLst>
                                </p:cTn>
                              </p:par>
                            </p:childTnLst>
                          </p:cTn>
                        </p:par>
                        <p:par>
                          <p:cTn id="129" fill="hold">
                            <p:stCondLst>
                              <p:cond delay="7826"/>
                            </p:stCondLst>
                            <p:childTnLst>
                              <p:par>
                                <p:cTn id="130" presetID="42" presetClass="path" presetSubtype="0" accel="50000" decel="50000" fill="hold" nodeType="afterEffect">
                                  <p:stCondLst>
                                    <p:cond delay="0"/>
                                  </p:stCondLst>
                                  <p:childTnLst>
                                    <p:animMotion origin="layout" path="M -0.3405 0.28496 L -0.79297 0.46181 " pathEditMode="relative" rAng="0" ptsTypes="AA">
                                      <p:cBhvr>
                                        <p:cTn id="131" dur="2000" fill="hold"/>
                                        <p:tgtEl>
                                          <p:spTgt spid="18"/>
                                        </p:tgtEl>
                                        <p:attrNameLst>
                                          <p:attrName>ppt_x</p:attrName>
                                          <p:attrName>ppt_y</p:attrName>
                                        </p:attrNameLst>
                                      </p:cBhvr>
                                      <p:rCtr x="-22630" y="8843"/>
                                    </p:animMotion>
                                  </p:childTnLst>
                                </p:cTn>
                              </p:par>
                              <p:par>
                                <p:cTn id="132" presetID="53" presetClass="exit" presetSubtype="32" fill="hold" nodeType="withEffect">
                                  <p:stCondLst>
                                    <p:cond delay="1500"/>
                                  </p:stCondLst>
                                  <p:childTnLst>
                                    <p:anim calcmode="lin" valueType="num">
                                      <p:cBhvr>
                                        <p:cTn id="133" dur="500"/>
                                        <p:tgtEl>
                                          <p:spTgt spid="18"/>
                                        </p:tgtEl>
                                        <p:attrNameLst>
                                          <p:attrName>ppt_w</p:attrName>
                                        </p:attrNameLst>
                                      </p:cBhvr>
                                      <p:tavLst>
                                        <p:tav tm="0">
                                          <p:val>
                                            <p:strVal val="ppt_w"/>
                                          </p:val>
                                        </p:tav>
                                        <p:tav tm="100000">
                                          <p:val>
                                            <p:fltVal val="0"/>
                                          </p:val>
                                        </p:tav>
                                      </p:tavLst>
                                    </p:anim>
                                    <p:anim calcmode="lin" valueType="num">
                                      <p:cBhvr>
                                        <p:cTn id="134" dur="500"/>
                                        <p:tgtEl>
                                          <p:spTgt spid="18"/>
                                        </p:tgtEl>
                                        <p:attrNameLst>
                                          <p:attrName>ppt_h</p:attrName>
                                        </p:attrNameLst>
                                      </p:cBhvr>
                                      <p:tavLst>
                                        <p:tav tm="0">
                                          <p:val>
                                            <p:strVal val="ppt_h"/>
                                          </p:val>
                                        </p:tav>
                                        <p:tav tm="100000">
                                          <p:val>
                                            <p:fltVal val="0"/>
                                          </p:val>
                                        </p:tav>
                                      </p:tavLst>
                                    </p:anim>
                                    <p:animEffect transition="out" filter="fade">
                                      <p:cBhvr>
                                        <p:cTn id="135" dur="500"/>
                                        <p:tgtEl>
                                          <p:spTgt spid="18"/>
                                        </p:tgtEl>
                                      </p:cBhvr>
                                    </p:animEffect>
                                    <p:set>
                                      <p:cBhvr>
                                        <p:cTn id="1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37" restart="whenNotActive" fill="hold" evtFilter="cancelBubble" nodeType="interactiveSeq">
                <p:stCondLst>
                  <p:cond evt="onClick" delay="0">
                    <p:tgtEl>
                      <p:spTgt spid="58"/>
                    </p:tgtEl>
                  </p:cond>
                </p:stCondLst>
                <p:endSync evt="end" delay="0">
                  <p:rtn val="all"/>
                </p:endSync>
                <p:childTnLst>
                  <p:par>
                    <p:cTn id="138" fill="hold">
                      <p:stCondLst>
                        <p:cond delay="0"/>
                      </p:stCondLst>
                      <p:childTnLst>
                        <p:par>
                          <p:cTn id="139" fill="hold">
                            <p:stCondLst>
                              <p:cond delay="0"/>
                            </p:stCondLst>
                            <p:childTnLst>
                              <p:par>
                                <p:cTn id="140" presetID="1" presetClass="mediacall" presetSubtype="0" fill="hold" nodeType="clickEffect">
                                  <p:stCondLst>
                                    <p:cond delay="0"/>
                                  </p:stCondLst>
                                  <p:childTnLst>
                                    <p:cmd type="call" cmd="playFrom(0.0)">
                                      <p:cBhvr>
                                        <p:cTn id="141" dur="4995" fill="hold"/>
                                        <p:tgtEl>
                                          <p:spTgt spid="43"/>
                                        </p:tgtEl>
                                      </p:cBhvr>
                                    </p:cmd>
                                  </p:childTnLst>
                                </p:cTn>
                              </p:par>
                              <p:par>
                                <p:cTn id="142" presetID="1" presetClass="entr" presetSubtype="0" fill="hold" nodeType="withEffect">
                                  <p:stCondLst>
                                    <p:cond delay="0"/>
                                  </p:stCondLst>
                                  <p:childTnLst>
                                    <p:set>
                                      <p:cBhvr>
                                        <p:cTn id="14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42"/>
                                            </p:cond>
                                          </p:stCondLst>
                                          <p:endCondLst>
                                            <p:cond evt="onStopAudio" delay="0">
                                              <p:tgtEl>
                                                <p:sldTgt/>
                                              </p:tgtEl>
                                            </p:cond>
                                          </p:endCondLst>
                                        </p:cTn>
                                        <p:tgtEl>
                                          <p:sndTgt r:embed="rId6" name="Am-thanh-tra-loi-sai-www_nhacchuongvui_com.wav"/>
                                        </p:tgtEl>
                                      </p:cMediaNode>
                                    </p:audio>
                                  </p:subTnLst>
                                </p:cTn>
                              </p:par>
                            </p:childTnLst>
                          </p:cTn>
                        </p:par>
                        <p:par>
                          <p:cTn id="144" fill="hold">
                            <p:stCondLst>
                              <p:cond delay="4995"/>
                            </p:stCondLst>
                            <p:childTnLst>
                              <p:par>
                                <p:cTn id="145" presetID="10" presetClass="exit" presetSubtype="0" fill="hold" nodeType="afterEffect">
                                  <p:stCondLst>
                                    <p:cond delay="500"/>
                                  </p:stCondLst>
                                  <p:childTnLst>
                                    <p:animEffect transition="out" filter="fade">
                                      <p:cBhvr>
                                        <p:cTn id="146" dur="500"/>
                                        <p:tgtEl>
                                          <p:spTgt spid="69"/>
                                        </p:tgtEl>
                                      </p:cBhvr>
                                    </p:animEffect>
                                    <p:set>
                                      <p:cBhvr>
                                        <p:cTn id="147"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48" restart="whenNotActive" fill="hold" evtFilter="cancelBubble" nodeType="interactiveSeq">
                <p:stCondLst>
                  <p:cond evt="onClick" delay="0">
                    <p:tgtEl>
                      <p:spTgt spid="59"/>
                    </p:tgtEl>
                  </p:cond>
                </p:stCondLst>
                <p:endSync evt="end" delay="0">
                  <p:rtn val="all"/>
                </p:endSync>
                <p:childTnLst>
                  <p:par>
                    <p:cTn id="149" fill="hold">
                      <p:stCondLst>
                        <p:cond delay="0"/>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4995" fill="hold"/>
                                        <p:tgtEl>
                                          <p:spTgt spid="42"/>
                                        </p:tgtEl>
                                      </p:cBhvr>
                                    </p:cmd>
                                  </p:childTnLst>
                                </p:cTn>
                              </p:par>
                              <p:par>
                                <p:cTn id="153" presetID="1" presetClass="entr" presetSubtype="0" fill="hold" nodeType="withEffect">
                                  <p:stCondLst>
                                    <p:cond delay="0"/>
                                  </p:stCondLst>
                                  <p:childTnLst>
                                    <p:set>
                                      <p:cBhvr>
                                        <p:cTn id="15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53"/>
                                            </p:cond>
                                          </p:stCondLst>
                                          <p:endCondLst>
                                            <p:cond evt="onStopAudio" delay="0">
                                              <p:tgtEl>
                                                <p:sldTgt/>
                                              </p:tgtEl>
                                            </p:cond>
                                          </p:endCondLst>
                                        </p:cTn>
                                        <p:tgtEl>
                                          <p:sndTgt r:embed="rId6" name="Am-thanh-tra-loi-sai-www_nhacchuongvui_com.wav"/>
                                        </p:tgtEl>
                                      </p:cMediaNode>
                                    </p:audio>
                                  </p:subTnLst>
                                </p:cTn>
                              </p:par>
                            </p:childTnLst>
                          </p:cTn>
                        </p:par>
                        <p:par>
                          <p:cTn id="155" fill="hold">
                            <p:stCondLst>
                              <p:cond delay="4995"/>
                            </p:stCondLst>
                            <p:childTnLst>
                              <p:par>
                                <p:cTn id="156" presetID="10" presetClass="exit" presetSubtype="0" fill="hold" nodeType="afterEffect">
                                  <p:stCondLst>
                                    <p:cond delay="500"/>
                                  </p:stCondLst>
                                  <p:childTnLst>
                                    <p:animEffect transition="out" filter="fade">
                                      <p:cBhvr>
                                        <p:cTn id="157" dur="500"/>
                                        <p:tgtEl>
                                          <p:spTgt spid="68"/>
                                        </p:tgtEl>
                                      </p:cBhvr>
                                    </p:animEffect>
                                    <p:set>
                                      <p:cBhvr>
                                        <p:cTn id="158"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ADB79E77-7EC3-47FE-AFD9-14B9AA284576}"/>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126896"/>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5">
            <a:extLst>
              <a:ext uri="{28A0092B-C50C-407E-A947-70E740481C1C}">
                <a14:useLocalDpi xmlns:a14="http://schemas.microsoft.com/office/drawing/2010/main" val="0"/>
              </a:ext>
            </a:extLst>
          </a:blip>
          <a:srcRect l="9876" t="81592" r="5130"/>
          <a:stretch/>
        </p:blipFill>
        <p:spPr>
          <a:xfrm>
            <a:off x="390195" y="5331188"/>
            <a:ext cx="11205782" cy="1267391"/>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6">
            <a:extLst>
              <a:ext uri="{28A0092B-C50C-407E-A947-70E740481C1C}">
                <a14:useLocalDpi xmlns:a14="http://schemas.microsoft.com/office/drawing/2010/main" val="0"/>
              </a:ext>
            </a:extLst>
          </a:blip>
          <a:srcRect l="77086" t="83908"/>
          <a:stretch/>
        </p:blipFill>
        <p:spPr>
          <a:xfrm>
            <a:off x="9328657" y="4165883"/>
            <a:ext cx="1971533" cy="2077041"/>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7">
            <a:extLst>
              <a:ext uri="{28A0092B-C50C-407E-A947-70E740481C1C}">
                <a14:useLocalDpi xmlns:a14="http://schemas.microsoft.com/office/drawing/2010/main" val="0"/>
              </a:ext>
            </a:extLst>
          </a:blip>
          <a:srcRect l="58532" t="71462" b="7836"/>
          <a:stretch/>
        </p:blipFill>
        <p:spPr>
          <a:xfrm>
            <a:off x="7258847" y="3517000"/>
            <a:ext cx="4681607" cy="3506288"/>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7">
            <a:extLst>
              <a:ext uri="{28A0092B-C50C-407E-A947-70E740481C1C}">
                <a14:useLocalDpi xmlns:a14="http://schemas.microsoft.com/office/drawing/2010/main" val="0"/>
              </a:ext>
            </a:extLst>
          </a:blip>
          <a:srcRect r="67896" b="81810"/>
          <a:stretch/>
        </p:blipFill>
        <p:spPr>
          <a:xfrm>
            <a:off x="906795" y="4719730"/>
            <a:ext cx="2170142" cy="1844553"/>
          </a:xfrm>
          <a:prstGeom prst="rect">
            <a:avLst/>
          </a:prstGeom>
        </p:spPr>
      </p:pic>
      <p:sp>
        <p:nvSpPr>
          <p:cNvPr id="34" name="文本框 37">
            <a:extLst>
              <a:ext uri="{FF2B5EF4-FFF2-40B4-BE49-F238E27FC236}">
                <a16:creationId xmlns:a16="http://schemas.microsoft.com/office/drawing/2014/main" id="{13E8E5DC-3809-4BF3-8B4E-BB4B46C85736}"/>
              </a:ext>
            </a:extLst>
          </p:cNvPr>
          <p:cNvSpPr txBox="1"/>
          <p:nvPr/>
        </p:nvSpPr>
        <p:spPr>
          <a:xfrm>
            <a:off x="3495716" y="795419"/>
            <a:ext cx="5340418" cy="1107996"/>
          </a:xfrm>
          <a:prstGeom prst="rect">
            <a:avLst/>
          </a:prstGeom>
          <a:noFill/>
        </p:spPr>
        <p:txBody>
          <a:bodyPr wrap="squar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DẶN </a:t>
            </a: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DÒ</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grpSp>
        <p:nvGrpSpPr>
          <p:cNvPr id="7" name="Group 6">
            <a:extLst>
              <a:ext uri="{FF2B5EF4-FFF2-40B4-BE49-F238E27FC236}">
                <a16:creationId xmlns:a16="http://schemas.microsoft.com/office/drawing/2014/main" id="{D09099AB-C0F6-40BF-8D61-8E25D0258A95}"/>
              </a:ext>
            </a:extLst>
          </p:cNvPr>
          <p:cNvGrpSpPr/>
          <p:nvPr/>
        </p:nvGrpSpPr>
        <p:grpSpPr>
          <a:xfrm>
            <a:off x="1360815" y="3217831"/>
            <a:ext cx="2160024" cy="1626944"/>
            <a:chOff x="868897" y="2613995"/>
            <a:chExt cx="1543582" cy="1162636"/>
          </a:xfrm>
        </p:grpSpPr>
        <p:pic>
          <p:nvPicPr>
            <p:cNvPr id="40" name="Picture 7">
              <a:extLst>
                <a:ext uri="{FF2B5EF4-FFF2-40B4-BE49-F238E27FC236}">
                  <a16:creationId xmlns:a16="http://schemas.microsoft.com/office/drawing/2014/main" id="{F47F79C8-DA8C-4401-91FF-E5D7BC5A2337}"/>
                </a:ext>
              </a:extLst>
            </p:cNvPr>
            <p:cNvPicPr>
              <a:picLocks noChangeAspect="1"/>
            </p:cNvPicPr>
            <p:nvPr/>
          </p:nvPicPr>
          <p:blipFill>
            <a:blip r:embed="rId8"/>
            <a:srcRect/>
            <a:stretch>
              <a:fillRect/>
            </a:stretch>
          </p:blipFill>
          <p:spPr>
            <a:xfrm flipH="1">
              <a:off x="868897" y="2886499"/>
              <a:ext cx="1543582" cy="890132"/>
            </a:xfrm>
            <a:prstGeom prst="rect">
              <a:avLst/>
            </a:prstGeom>
          </p:spPr>
        </p:pic>
        <p:pic>
          <p:nvPicPr>
            <p:cNvPr id="36" name="Picture 6">
              <a:extLst>
                <a:ext uri="{FF2B5EF4-FFF2-40B4-BE49-F238E27FC236}">
                  <a16:creationId xmlns:a16="http://schemas.microsoft.com/office/drawing/2014/main" id="{F78532A9-EA63-4125-A670-0062EC09C4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97456" y="2613995"/>
              <a:ext cx="696791" cy="862899"/>
            </a:xfrm>
            <a:prstGeom prst="rect">
              <a:avLst/>
            </a:prstGeom>
          </p:spPr>
        </p:pic>
      </p:grpSp>
      <p:grpSp>
        <p:nvGrpSpPr>
          <p:cNvPr id="9" name="Group 8">
            <a:extLst>
              <a:ext uri="{FF2B5EF4-FFF2-40B4-BE49-F238E27FC236}">
                <a16:creationId xmlns:a16="http://schemas.microsoft.com/office/drawing/2014/main" id="{A4EC47F0-806A-41D4-A801-BE9495DD94E7}"/>
              </a:ext>
            </a:extLst>
          </p:cNvPr>
          <p:cNvGrpSpPr/>
          <p:nvPr/>
        </p:nvGrpSpPr>
        <p:grpSpPr>
          <a:xfrm>
            <a:off x="1360815" y="1597215"/>
            <a:ext cx="2160024" cy="1551812"/>
            <a:chOff x="868897" y="1587413"/>
            <a:chExt cx="1543582" cy="1108947"/>
          </a:xfrm>
        </p:grpSpPr>
        <p:pic>
          <p:nvPicPr>
            <p:cNvPr id="38" name="Picture 7">
              <a:extLst>
                <a:ext uri="{FF2B5EF4-FFF2-40B4-BE49-F238E27FC236}">
                  <a16:creationId xmlns:a16="http://schemas.microsoft.com/office/drawing/2014/main" id="{24D20DAD-AD3E-4C7E-A3C7-BA9D37F270CE}"/>
                </a:ext>
              </a:extLst>
            </p:cNvPr>
            <p:cNvPicPr>
              <a:picLocks noChangeAspect="1"/>
            </p:cNvPicPr>
            <p:nvPr/>
          </p:nvPicPr>
          <p:blipFill>
            <a:blip r:embed="rId8"/>
            <a:srcRect/>
            <a:stretch>
              <a:fillRect/>
            </a:stretch>
          </p:blipFill>
          <p:spPr>
            <a:xfrm flipH="1">
              <a:off x="868897" y="1806228"/>
              <a:ext cx="1543582" cy="890132"/>
            </a:xfrm>
            <a:prstGeom prst="rect">
              <a:avLst/>
            </a:prstGeom>
          </p:spPr>
        </p:pic>
        <p:pic>
          <p:nvPicPr>
            <p:cNvPr id="35" name="Picture 2">
              <a:extLst>
                <a:ext uri="{FF2B5EF4-FFF2-40B4-BE49-F238E27FC236}">
                  <a16:creationId xmlns:a16="http://schemas.microsoft.com/office/drawing/2014/main" id="{04B5215F-7F2D-4FC4-8BB4-CFAD62942539}"/>
                </a:ext>
              </a:extLst>
            </p:cNvPr>
            <p:cNvPicPr>
              <a:picLocks noChangeAspect="1"/>
            </p:cNvPicPr>
            <p:nvPr/>
          </p:nvPicPr>
          <p:blipFill>
            <a:blip r:embed="rId11"/>
            <a:srcRect/>
            <a:stretch>
              <a:fillRect/>
            </a:stretch>
          </p:blipFill>
          <p:spPr>
            <a:xfrm>
              <a:off x="1397456" y="1587413"/>
              <a:ext cx="696791" cy="765705"/>
            </a:xfrm>
            <a:prstGeom prst="rect">
              <a:avLst/>
            </a:prstGeom>
          </p:spPr>
        </p:pic>
      </p:grpSp>
      <p:sp>
        <p:nvSpPr>
          <p:cNvPr id="45" name="文本框 372">
            <a:extLst>
              <a:ext uri="{FF2B5EF4-FFF2-40B4-BE49-F238E27FC236}">
                <a16:creationId xmlns:a16="http://schemas.microsoft.com/office/drawing/2014/main" id="{C40A604A-FB66-42D9-BDA3-ECD2D21AF008}"/>
              </a:ext>
            </a:extLst>
          </p:cNvPr>
          <p:cNvSpPr txBox="1"/>
          <p:nvPr/>
        </p:nvSpPr>
        <p:spPr>
          <a:xfrm>
            <a:off x="3212617" y="1779793"/>
            <a:ext cx="7927709" cy="707886"/>
          </a:xfrm>
          <a:prstGeom prst="rect">
            <a:avLst/>
          </a:prstGeom>
          <a:noFill/>
        </p:spPr>
        <p:txBody>
          <a:bodyPr wrap="square" rtlCol="0">
            <a:spAutoFit/>
          </a:bodyPr>
          <a:lstStyle/>
          <a:p>
            <a:pPr algn="just"/>
            <a:r>
              <a:rPr lang="en-US" altLang="zh-CN" sz="4000" b="1">
                <a:solidFill>
                  <a:srgbClr val="331B3D"/>
                </a:solidFill>
                <a:latin typeface="UTM French Vanilla" panose="02040603050506020204" pitchFamily="18" charset="0"/>
                <a:ea typeface="字魂67号-勾玉行书" panose="00000500000000000000" pitchFamily="2" charset="-122"/>
              </a:rPr>
              <a:t>Xem lại nội dung bài học.</a:t>
            </a:r>
          </a:p>
        </p:txBody>
      </p:sp>
      <p:pic>
        <p:nvPicPr>
          <p:cNvPr id="49" name="Picture 13">
            <a:extLst>
              <a:ext uri="{FF2B5EF4-FFF2-40B4-BE49-F238E27FC236}">
                <a16:creationId xmlns:a16="http://schemas.microsoft.com/office/drawing/2014/main" id="{9124FCAD-6849-460D-89B5-7A9E327A7252}"/>
              </a:ext>
            </a:extLst>
          </p:cNvPr>
          <p:cNvPicPr>
            <a:picLocks noChangeAspect="1"/>
          </p:cNvPicPr>
          <p:nvPr/>
        </p:nvPicPr>
        <p:blipFill>
          <a:blip r:embed="rId12"/>
          <a:srcRect/>
          <a:stretch>
            <a:fillRect/>
          </a:stretch>
        </p:blipFill>
        <p:spPr>
          <a:xfrm>
            <a:off x="0" y="3126896"/>
            <a:ext cx="1407396" cy="3341000"/>
          </a:xfrm>
          <a:prstGeom prst="rect">
            <a:avLst/>
          </a:prstGeom>
        </p:spPr>
      </p:pic>
      <p:sp>
        <p:nvSpPr>
          <p:cNvPr id="46" name="文本框 372">
            <a:extLst>
              <a:ext uri="{FF2B5EF4-FFF2-40B4-BE49-F238E27FC236}">
                <a16:creationId xmlns:a16="http://schemas.microsoft.com/office/drawing/2014/main" id="{4AE46D7A-0230-49DF-A838-79DCE6EB01BF}"/>
              </a:ext>
            </a:extLst>
          </p:cNvPr>
          <p:cNvSpPr txBox="1"/>
          <p:nvPr/>
        </p:nvSpPr>
        <p:spPr>
          <a:xfrm>
            <a:off x="3212617" y="3450295"/>
            <a:ext cx="7927709" cy="707886"/>
          </a:xfrm>
          <a:prstGeom prst="rect">
            <a:avLst/>
          </a:prstGeom>
          <a:noFill/>
        </p:spPr>
        <p:txBody>
          <a:bodyPr wrap="square" rtlCol="0">
            <a:spAutoFit/>
          </a:bodyPr>
          <a:lstStyle/>
          <a:p>
            <a:pPr algn="just"/>
            <a:r>
              <a:rPr lang="en-US" altLang="zh-CN" sz="4000" b="1">
                <a:solidFill>
                  <a:srgbClr val="331B3D"/>
                </a:solidFill>
                <a:latin typeface="UTM French Vanilla" panose="02040603050506020204" pitchFamily="18" charset="0"/>
                <a:ea typeface="字魂67号-勾玉行书" panose="00000500000000000000" pitchFamily="2" charset="-122"/>
              </a:rPr>
              <a:t>Chuẩn bị bài: </a:t>
            </a:r>
            <a:r>
              <a:rPr lang="en-US" altLang="zh-CN" sz="4000" b="1">
                <a:solidFill>
                  <a:srgbClr val="016A2D"/>
                </a:solidFill>
                <a:latin typeface="UTM French Vanilla" panose="02040603050506020204" pitchFamily="18" charset="0"/>
                <a:ea typeface="字魂67号-勾玉行书" panose="00000500000000000000" pitchFamily="2" charset="-122"/>
              </a:rPr>
              <a:t>Mở rộng vốn từ: Công dân.</a:t>
            </a:r>
          </a:p>
        </p:txBody>
      </p:sp>
      <p:pic>
        <p:nvPicPr>
          <p:cNvPr id="23" name="图片 43">
            <a:extLst>
              <a:ext uri="{FF2B5EF4-FFF2-40B4-BE49-F238E27FC236}">
                <a16:creationId xmlns:a16="http://schemas.microsoft.com/office/drawing/2014/main" id="{69677BAB-D556-4F26-9F3D-50EA77C7DFAD}"/>
              </a:ext>
            </a:extLst>
          </p:cNvPr>
          <p:cNvPicPr>
            <a:picLocks noChangeAspect="1"/>
          </p:cNvPicPr>
          <p:nvPr/>
        </p:nvPicPr>
        <p:blipFill rotWithShape="1">
          <a:blip r:embed="rId13">
            <a:extLst>
              <a:ext uri="{28A0092B-C50C-407E-A947-70E740481C1C}">
                <a14:useLocalDpi xmlns:a14="http://schemas.microsoft.com/office/drawing/2010/main" val="0"/>
              </a:ext>
            </a:extLst>
          </a:blip>
          <a:srcRect l="2486" t="2027" r="75763" b="84558"/>
          <a:stretch/>
        </p:blipFill>
        <p:spPr>
          <a:xfrm>
            <a:off x="10538792" y="619123"/>
            <a:ext cx="994347" cy="919931"/>
          </a:xfrm>
          <a:prstGeom prst="rect">
            <a:avLst/>
          </a:prstGeom>
        </p:spPr>
      </p:pic>
      <p:pic>
        <p:nvPicPr>
          <p:cNvPr id="48" name="图片 10">
            <a:extLst>
              <a:ext uri="{FF2B5EF4-FFF2-40B4-BE49-F238E27FC236}">
                <a16:creationId xmlns:a16="http://schemas.microsoft.com/office/drawing/2014/main" id="{4387F3DC-0DE3-4C61-A812-CF21EE4E60F0}"/>
              </a:ext>
            </a:extLst>
          </p:cNvPr>
          <p:cNvPicPr>
            <a:picLocks noChangeAspect="1"/>
          </p:cNvPicPr>
          <p:nvPr/>
        </p:nvPicPr>
        <p:blipFill rotWithShape="1">
          <a:blip r:embed="rId14">
            <a:extLst>
              <a:ext uri="{28A0092B-C50C-407E-A947-70E740481C1C}">
                <a14:useLocalDpi xmlns:a14="http://schemas.microsoft.com/office/drawing/2010/main" val="0"/>
              </a:ext>
            </a:extLst>
          </a:blip>
          <a:srcRect l="9287" r="8544" b="7695"/>
          <a:stretch/>
        </p:blipFill>
        <p:spPr>
          <a:xfrm>
            <a:off x="9661061" y="-916436"/>
            <a:ext cx="2841712" cy="6948723"/>
          </a:xfrm>
          <a:prstGeom prst="rect">
            <a:avLst/>
          </a:prstGeom>
        </p:spPr>
      </p:pic>
      <p:grpSp>
        <p:nvGrpSpPr>
          <p:cNvPr id="41" name="Group 40">
            <a:extLst>
              <a:ext uri="{FF2B5EF4-FFF2-40B4-BE49-F238E27FC236}">
                <a16:creationId xmlns:a16="http://schemas.microsoft.com/office/drawing/2014/main" id="{2F14C8AE-B57B-4F90-8631-9AE922637B55}"/>
              </a:ext>
            </a:extLst>
          </p:cNvPr>
          <p:cNvGrpSpPr/>
          <p:nvPr/>
        </p:nvGrpSpPr>
        <p:grpSpPr>
          <a:xfrm>
            <a:off x="-17860" y="5445431"/>
            <a:ext cx="12227721" cy="1412569"/>
            <a:chOff x="142441" y="5130201"/>
            <a:chExt cx="12227721" cy="1284154"/>
          </a:xfrm>
        </p:grpSpPr>
        <p:pic>
          <p:nvPicPr>
            <p:cNvPr id="42" name="图片 22">
              <a:extLst>
                <a:ext uri="{FF2B5EF4-FFF2-40B4-BE49-F238E27FC236}">
                  <a16:creationId xmlns:a16="http://schemas.microsoft.com/office/drawing/2014/main" id="{76C9C601-2CE8-4426-9350-7ABA2770FC08}"/>
                </a:ext>
              </a:extLst>
            </p:cNvPr>
            <p:cNvPicPr>
              <a:picLocks noChangeAspect="1"/>
            </p:cNvPicPr>
            <p:nvPr/>
          </p:nvPicPr>
          <p:blipFill rotWithShape="1">
            <a:blip r:embed="rId15"/>
            <a:srcRect l="43873" t="35409" b="1"/>
            <a:stretch/>
          </p:blipFill>
          <p:spPr>
            <a:xfrm>
              <a:off x="142441" y="5130201"/>
              <a:ext cx="12227721" cy="1284154"/>
            </a:xfrm>
            <a:prstGeom prst="rect">
              <a:avLst/>
            </a:prstGeom>
          </p:spPr>
        </p:pic>
        <p:sp>
          <p:nvSpPr>
            <p:cNvPr id="43" name="矩形 23">
              <a:extLst>
                <a:ext uri="{FF2B5EF4-FFF2-40B4-BE49-F238E27FC236}">
                  <a16:creationId xmlns:a16="http://schemas.microsoft.com/office/drawing/2014/main" id="{7DB436E5-918A-4B92-A2B0-4B6778F95E9C}"/>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0875775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1.66667E-6 4.07407E-6 L -0.87461 0.78009 " pathEditMode="relative" rAng="0" ptsTypes="AA">
                                          <p:cBhvr>
                                            <p:cTn id="6" dur="4000" fill="hold"/>
                                            <p:tgtEl>
                                              <p:spTgt spid="23"/>
                                            </p:tgtEl>
                                            <p:attrNameLst>
                                              <p:attrName>ppt_x</p:attrName>
                                              <p:attrName>ppt_y</p:attrName>
                                            </p:attrNameLst>
                                          </p:cBhvr>
                                          <p:rCtr x="-43737" y="39005"/>
                                        </p:animMotion>
                                      </p:childTnLst>
                                    </p:cTn>
                                  </p:par>
                                  <p:par>
                                    <p:cTn id="7" presetID="23" presetClass="entr" presetSubtype="32" fill="hold" grpId="0" nodeType="withEffect">
                                      <p:stCondLst>
                                        <p:cond delay="1250"/>
                                      </p:stCondLst>
                                      <p:iterate type="lt">
                                        <p:tmPct val="15000"/>
                                      </p:iterate>
                                      <p:childTnLst>
                                        <p:set>
                                          <p:cBhvr>
                                            <p:cTn id="8" dur="1" fill="hold">
                                              <p:stCondLst>
                                                <p:cond delay="0"/>
                                              </p:stCondLst>
                                            </p:cTn>
                                            <p:tgtEl>
                                              <p:spTgt spid="34"/>
                                            </p:tgtEl>
                                            <p:attrNameLst>
                                              <p:attrName>style.visibility</p:attrName>
                                            </p:attrNameLst>
                                          </p:cBhvr>
                                          <p:to>
                                            <p:strVal val="visible"/>
                                          </p:to>
                                        </p:set>
                                        <p:anim calcmode="lin" valueType="num">
                                          <p:cBhvr>
                                            <p:cTn id="9" dur="500" fill="hold"/>
                                            <p:tgtEl>
                                              <p:spTgt spid="34"/>
                                            </p:tgtEl>
                                            <p:attrNameLst>
                                              <p:attrName>ppt_w</p:attrName>
                                            </p:attrNameLst>
                                          </p:cBhvr>
                                          <p:tavLst>
                                            <p:tav tm="0">
                                              <p:val>
                                                <p:strVal val="4*#ppt_w"/>
                                              </p:val>
                                            </p:tav>
                                            <p:tav tm="100000">
                                              <p:val>
                                                <p:strVal val="#ppt_w"/>
                                              </p:val>
                                            </p:tav>
                                          </p:tavLst>
                                        </p:anim>
                                        <p:anim calcmode="lin" valueType="num">
                                          <p:cBhvr>
                                            <p:cTn id="10" dur="500" fill="hold"/>
                                            <p:tgtEl>
                                              <p:spTgt spid="34"/>
                                            </p:tgtEl>
                                            <p:attrNameLst>
                                              <p:attrName>ppt_h</p:attrName>
                                            </p:attrNameLst>
                                          </p:cBhvr>
                                          <p:tavLst>
                                            <p:tav tm="0">
                                              <p:val>
                                                <p:strVal val="4*#ppt_h"/>
                                              </p:val>
                                            </p:tav>
                                            <p:tav tm="100000">
                                              <p:val>
                                                <p:strVal val="#ppt_h"/>
                                              </p:val>
                                            </p:tav>
                                          </p:tavLst>
                                        </p:anim>
                                      </p:childTnLst>
                                    </p:cTn>
                                  </p:par>
                                  <p:par>
                                    <p:cTn id="11" presetID="34" presetClass="emph" presetSubtype="0" fill="hold" grpId="1" nodeType="withEffect">
                                      <p:stCondLst>
                                        <p:cond delay="2000"/>
                                      </p:stCondLst>
                                      <p:iterate type="lt">
                                        <p:tmPct val="10000"/>
                                      </p:iterate>
                                      <p:childTnLst>
                                        <p:animMotion origin="layout" path="M 8.33333E-7 7.40741E-7 L 8.33333E-7 -0.07222 " pathEditMode="relative" rAng="0" ptsTypes="AA">
                                          <p:cBhvr>
                                            <p:cTn id="12" dur="250" accel="50000" decel="50000" autoRev="1" fill="hold">
                                              <p:stCondLst>
                                                <p:cond delay="0"/>
                                              </p:stCondLst>
                                            </p:cTn>
                                            <p:tgtEl>
                                              <p:spTgt spid="34"/>
                                            </p:tgtEl>
                                            <p:attrNameLst>
                                              <p:attrName>ppt_x</p:attrName>
                                              <p:attrName>ppt_y</p:attrName>
                                            </p:attrNameLst>
                                          </p:cBhvr>
                                          <p:rCtr x="0" y="-3611"/>
                                        </p:animMotion>
                                        <p:animRot by="1500000">
                                          <p:cBhvr>
                                            <p:cTn id="13" dur="125" fill="hold">
                                              <p:stCondLst>
                                                <p:cond delay="0"/>
                                              </p:stCondLst>
                                            </p:cTn>
                                            <p:tgtEl>
                                              <p:spTgt spid="34"/>
                                            </p:tgtEl>
                                            <p:attrNameLst>
                                              <p:attrName>r</p:attrName>
                                            </p:attrNameLst>
                                          </p:cBhvr>
                                        </p:animRot>
                                        <p:animRot by="-1500000">
                                          <p:cBhvr>
                                            <p:cTn id="14" dur="125" fill="hold">
                                              <p:stCondLst>
                                                <p:cond delay="125"/>
                                              </p:stCondLst>
                                            </p:cTn>
                                            <p:tgtEl>
                                              <p:spTgt spid="34"/>
                                            </p:tgtEl>
                                            <p:attrNameLst>
                                              <p:attrName>r</p:attrName>
                                            </p:attrNameLst>
                                          </p:cBhvr>
                                        </p:animRot>
                                        <p:animRot by="-1500000">
                                          <p:cBhvr>
                                            <p:cTn id="15" dur="125" fill="hold">
                                              <p:stCondLst>
                                                <p:cond delay="250"/>
                                              </p:stCondLst>
                                            </p:cTn>
                                            <p:tgtEl>
                                              <p:spTgt spid="34"/>
                                            </p:tgtEl>
                                            <p:attrNameLst>
                                              <p:attrName>r</p:attrName>
                                            </p:attrNameLst>
                                          </p:cBhvr>
                                        </p:animRot>
                                        <p:animRot by="1500000">
                                          <p:cBhvr>
                                            <p:cTn id="16" dur="125" fill="hold">
                                              <p:stCondLst>
                                                <p:cond delay="375"/>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14:presetBounceEnd="20000">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14:bounceEnd="20000">
                                          <p:cBhvr additive="base">
                                            <p:cTn id="21" dur="2000" fill="hold"/>
                                            <p:tgtEl>
                                              <p:spTgt spid="9"/>
                                            </p:tgtEl>
                                            <p:attrNameLst>
                                              <p:attrName>ppt_x</p:attrName>
                                            </p:attrNameLst>
                                          </p:cBhvr>
                                          <p:tavLst>
                                            <p:tav tm="0">
                                              <p:val>
                                                <p:strVal val="0-#ppt_w/2"/>
                                              </p:val>
                                            </p:tav>
                                            <p:tav tm="100000">
                                              <p:val>
                                                <p:strVal val="#ppt_x"/>
                                              </p:val>
                                            </p:tav>
                                          </p:tavLst>
                                        </p:anim>
                                        <p:anim calcmode="lin" valueType="num" p14:bounceEnd="20000">
                                          <p:cBhvr additive="base">
                                            <p:cTn id="22" dur="2000" fill="hold"/>
                                            <p:tgtEl>
                                              <p:spTgt spid="9"/>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wipe(left)">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14:presetBounceEnd="20000">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14:bounceEnd="20000">
                                          <p:cBhvr additive="base">
                                            <p:cTn id="31" dur="2000" fill="hold"/>
                                            <p:tgtEl>
                                              <p:spTgt spid="7"/>
                                            </p:tgtEl>
                                            <p:attrNameLst>
                                              <p:attrName>ppt_x</p:attrName>
                                            </p:attrNameLst>
                                          </p:cBhvr>
                                          <p:tavLst>
                                            <p:tav tm="0">
                                              <p:val>
                                                <p:strVal val="0-#ppt_w/2"/>
                                              </p:val>
                                            </p:tav>
                                            <p:tav tm="100000">
                                              <p:val>
                                                <p:strVal val="#ppt_x"/>
                                              </p:val>
                                            </p:tav>
                                          </p:tavLst>
                                        </p:anim>
                                        <p:anim calcmode="lin" valueType="num" p14:bounceEnd="20000">
                                          <p:cBhvr additive="base">
                                            <p:cTn id="32" dur="2000" fill="hold"/>
                                            <p:tgtEl>
                                              <p:spTgt spid="7"/>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wipe(left)">
                                          <p:cBhvr>
                                            <p:cTn id="3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45" grpId="0"/>
          <p:bldP spid="4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1.66667E-6 4.07407E-6 L -0.87461 0.78009 " pathEditMode="relative" rAng="0" ptsTypes="AA">
                                          <p:cBhvr>
                                            <p:cTn id="6" dur="4000" fill="hold"/>
                                            <p:tgtEl>
                                              <p:spTgt spid="23"/>
                                            </p:tgtEl>
                                            <p:attrNameLst>
                                              <p:attrName>ppt_x</p:attrName>
                                              <p:attrName>ppt_y</p:attrName>
                                            </p:attrNameLst>
                                          </p:cBhvr>
                                          <p:rCtr x="-43737" y="39005"/>
                                        </p:animMotion>
                                      </p:childTnLst>
                                    </p:cTn>
                                  </p:par>
                                  <p:par>
                                    <p:cTn id="7" presetID="23" presetClass="entr" presetSubtype="32" fill="hold" grpId="0" nodeType="withEffect">
                                      <p:stCondLst>
                                        <p:cond delay="1250"/>
                                      </p:stCondLst>
                                      <p:iterate type="lt">
                                        <p:tmPct val="15000"/>
                                      </p:iterate>
                                      <p:childTnLst>
                                        <p:set>
                                          <p:cBhvr>
                                            <p:cTn id="8" dur="1" fill="hold">
                                              <p:stCondLst>
                                                <p:cond delay="0"/>
                                              </p:stCondLst>
                                            </p:cTn>
                                            <p:tgtEl>
                                              <p:spTgt spid="34"/>
                                            </p:tgtEl>
                                            <p:attrNameLst>
                                              <p:attrName>style.visibility</p:attrName>
                                            </p:attrNameLst>
                                          </p:cBhvr>
                                          <p:to>
                                            <p:strVal val="visible"/>
                                          </p:to>
                                        </p:set>
                                        <p:anim calcmode="lin" valueType="num">
                                          <p:cBhvr>
                                            <p:cTn id="9" dur="500" fill="hold"/>
                                            <p:tgtEl>
                                              <p:spTgt spid="34"/>
                                            </p:tgtEl>
                                            <p:attrNameLst>
                                              <p:attrName>ppt_w</p:attrName>
                                            </p:attrNameLst>
                                          </p:cBhvr>
                                          <p:tavLst>
                                            <p:tav tm="0">
                                              <p:val>
                                                <p:strVal val="4*#ppt_w"/>
                                              </p:val>
                                            </p:tav>
                                            <p:tav tm="100000">
                                              <p:val>
                                                <p:strVal val="#ppt_w"/>
                                              </p:val>
                                            </p:tav>
                                          </p:tavLst>
                                        </p:anim>
                                        <p:anim calcmode="lin" valueType="num">
                                          <p:cBhvr>
                                            <p:cTn id="10" dur="500" fill="hold"/>
                                            <p:tgtEl>
                                              <p:spTgt spid="34"/>
                                            </p:tgtEl>
                                            <p:attrNameLst>
                                              <p:attrName>ppt_h</p:attrName>
                                            </p:attrNameLst>
                                          </p:cBhvr>
                                          <p:tavLst>
                                            <p:tav tm="0">
                                              <p:val>
                                                <p:strVal val="4*#ppt_h"/>
                                              </p:val>
                                            </p:tav>
                                            <p:tav tm="100000">
                                              <p:val>
                                                <p:strVal val="#ppt_h"/>
                                              </p:val>
                                            </p:tav>
                                          </p:tavLst>
                                        </p:anim>
                                      </p:childTnLst>
                                    </p:cTn>
                                  </p:par>
                                  <p:par>
                                    <p:cTn id="11" presetID="34" presetClass="emph" presetSubtype="0" fill="hold" grpId="1" nodeType="withEffect">
                                      <p:stCondLst>
                                        <p:cond delay="2000"/>
                                      </p:stCondLst>
                                      <p:iterate type="lt">
                                        <p:tmPct val="10000"/>
                                      </p:iterate>
                                      <p:childTnLst>
                                        <p:animMotion origin="layout" path="M 8.33333E-7 7.40741E-7 L 8.33333E-7 -0.07222 " pathEditMode="relative" rAng="0" ptsTypes="AA">
                                          <p:cBhvr>
                                            <p:cTn id="12" dur="250" accel="50000" decel="50000" autoRev="1" fill="hold">
                                              <p:stCondLst>
                                                <p:cond delay="0"/>
                                              </p:stCondLst>
                                            </p:cTn>
                                            <p:tgtEl>
                                              <p:spTgt spid="34"/>
                                            </p:tgtEl>
                                            <p:attrNameLst>
                                              <p:attrName>ppt_x</p:attrName>
                                              <p:attrName>ppt_y</p:attrName>
                                            </p:attrNameLst>
                                          </p:cBhvr>
                                          <p:rCtr x="0" y="-3611"/>
                                        </p:animMotion>
                                        <p:animRot by="1500000">
                                          <p:cBhvr>
                                            <p:cTn id="13" dur="125" fill="hold">
                                              <p:stCondLst>
                                                <p:cond delay="0"/>
                                              </p:stCondLst>
                                            </p:cTn>
                                            <p:tgtEl>
                                              <p:spTgt spid="34"/>
                                            </p:tgtEl>
                                            <p:attrNameLst>
                                              <p:attrName>r</p:attrName>
                                            </p:attrNameLst>
                                          </p:cBhvr>
                                        </p:animRot>
                                        <p:animRot by="-1500000">
                                          <p:cBhvr>
                                            <p:cTn id="14" dur="125" fill="hold">
                                              <p:stCondLst>
                                                <p:cond delay="125"/>
                                              </p:stCondLst>
                                            </p:cTn>
                                            <p:tgtEl>
                                              <p:spTgt spid="34"/>
                                            </p:tgtEl>
                                            <p:attrNameLst>
                                              <p:attrName>r</p:attrName>
                                            </p:attrNameLst>
                                          </p:cBhvr>
                                        </p:animRot>
                                        <p:animRot by="-1500000">
                                          <p:cBhvr>
                                            <p:cTn id="15" dur="125" fill="hold">
                                              <p:stCondLst>
                                                <p:cond delay="250"/>
                                              </p:stCondLst>
                                            </p:cTn>
                                            <p:tgtEl>
                                              <p:spTgt spid="34"/>
                                            </p:tgtEl>
                                            <p:attrNameLst>
                                              <p:attrName>r</p:attrName>
                                            </p:attrNameLst>
                                          </p:cBhvr>
                                        </p:animRot>
                                        <p:animRot by="1500000">
                                          <p:cBhvr>
                                            <p:cTn id="16" dur="125" fill="hold">
                                              <p:stCondLst>
                                                <p:cond delay="375"/>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2000" fill="hold"/>
                                            <p:tgtEl>
                                              <p:spTgt spid="9"/>
                                            </p:tgtEl>
                                            <p:attrNameLst>
                                              <p:attrName>ppt_x</p:attrName>
                                            </p:attrNameLst>
                                          </p:cBhvr>
                                          <p:tavLst>
                                            <p:tav tm="0">
                                              <p:val>
                                                <p:strVal val="0-#ppt_w/2"/>
                                              </p:val>
                                            </p:tav>
                                            <p:tav tm="100000">
                                              <p:val>
                                                <p:strVal val="#ppt_x"/>
                                              </p:val>
                                            </p:tav>
                                          </p:tavLst>
                                        </p:anim>
                                        <p:anim calcmode="lin" valueType="num">
                                          <p:cBhvr additive="base">
                                            <p:cTn id="22" dur="2000" fill="hold"/>
                                            <p:tgtEl>
                                              <p:spTgt spid="9"/>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wipe(left)">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2000" fill="hold"/>
                                            <p:tgtEl>
                                              <p:spTgt spid="7"/>
                                            </p:tgtEl>
                                            <p:attrNameLst>
                                              <p:attrName>ppt_x</p:attrName>
                                            </p:attrNameLst>
                                          </p:cBhvr>
                                          <p:tavLst>
                                            <p:tav tm="0">
                                              <p:val>
                                                <p:strVal val="0-#ppt_w/2"/>
                                              </p:val>
                                            </p:tav>
                                            <p:tav tm="100000">
                                              <p:val>
                                                <p:strVal val="#ppt_x"/>
                                              </p:val>
                                            </p:tav>
                                          </p:tavLst>
                                        </p:anim>
                                        <p:anim calcmode="lin" valueType="num">
                                          <p:cBhvr additive="base">
                                            <p:cTn id="32" dur="2000" fill="hold"/>
                                            <p:tgtEl>
                                              <p:spTgt spid="7"/>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wipe(left)">
                                          <p:cBhvr>
                                            <p:cTn id="3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45" grpId="0"/>
          <p:bldP spid="46" grpId="0"/>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10059" y="326171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sp>
        <p:nvSpPr>
          <p:cNvPr id="39" name="文本框 38">
            <a:extLst>
              <a:ext uri="{FF2B5EF4-FFF2-40B4-BE49-F238E27FC236}">
                <a16:creationId xmlns:a16="http://schemas.microsoft.com/office/drawing/2014/main" id="{D6EAC653-09F0-41C4-B1E3-4B256ED33EBF}"/>
              </a:ext>
            </a:extLst>
          </p:cNvPr>
          <p:cNvSpPr txBox="1"/>
          <p:nvPr/>
        </p:nvSpPr>
        <p:spPr>
          <a:xfrm>
            <a:off x="4894871" y="3433176"/>
            <a:ext cx="2402260" cy="646331"/>
          </a:xfrm>
          <a:prstGeom prst="rect">
            <a:avLst/>
          </a:prstGeom>
          <a:noFill/>
        </p:spPr>
        <p:txBody>
          <a:bodyPr wrap="square" rtlCol="0">
            <a:spAutoFit/>
          </a:bodyPr>
          <a:lstStyle/>
          <a:p>
            <a:pPr algn="ctr"/>
            <a:r>
              <a:rPr lang="en-US" altLang="zh-CN" sz="36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Chào tạm biệt!</a:t>
            </a:r>
            <a:endParaRPr lang="zh-CN" altLang="en-US" sz="36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2">
            <a:extLst>
              <a:ext uri="{28A0092B-C50C-407E-A947-70E740481C1C}">
                <a14:useLocalDpi xmlns:a14="http://schemas.microsoft.com/office/drawing/2010/main" val="0"/>
              </a:ext>
            </a:extLst>
          </a:blip>
          <a:srcRect t="3067" r="42746" b="56812"/>
          <a:stretch/>
        </p:blipFill>
        <p:spPr>
          <a:xfrm rot="332820">
            <a:off x="1430786" y="5024253"/>
            <a:ext cx="6980396" cy="2414330"/>
          </a:xfrm>
          <a:prstGeom prst="rect">
            <a:avLst/>
          </a:prstGeom>
        </p:spPr>
      </p:pic>
      <p:pic>
        <p:nvPicPr>
          <p:cNvPr id="2" name="5b706791dd625">
            <a:hlinkClick r:id="" action="ppaction://media"/>
            <a:extLst>
              <a:ext uri="{FF2B5EF4-FFF2-40B4-BE49-F238E27FC236}">
                <a16:creationId xmlns:a16="http://schemas.microsoft.com/office/drawing/2014/main" id="{2A73118D-326E-4E56-91D2-F3FA434E336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9162" y="-949977"/>
            <a:ext cx="609600" cy="609601"/>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2847176" y="-69850"/>
            <a:ext cx="3035300" cy="6997700"/>
          </a:xfrm>
          <a:prstGeom prst="rect">
            <a:avLst/>
          </a:prstGeom>
        </p:spPr>
      </p:pic>
      <p:sp>
        <p:nvSpPr>
          <p:cNvPr id="26" name="文本框 38">
            <a:extLst>
              <a:ext uri="{FF2B5EF4-FFF2-40B4-BE49-F238E27FC236}">
                <a16:creationId xmlns:a16="http://schemas.microsoft.com/office/drawing/2014/main" id="{704584D9-BA27-4661-B8F2-BA8B54A9F59D}"/>
              </a:ext>
            </a:extLst>
          </p:cNvPr>
          <p:cNvSpPr txBox="1"/>
          <p:nvPr/>
        </p:nvSpPr>
        <p:spPr>
          <a:xfrm>
            <a:off x="4577732" y="4129256"/>
            <a:ext cx="3036537" cy="646331"/>
          </a:xfrm>
          <a:prstGeom prst="rect">
            <a:avLst/>
          </a:prstGeom>
          <a:noFill/>
        </p:spPr>
        <p:txBody>
          <a:bodyPr wrap="none" rtlCol="0">
            <a:spAutoFit/>
          </a:bodyPr>
          <a:lstStyle/>
          <a:p>
            <a:pPr algn="ctr"/>
            <a:r>
              <a:rPr lang="en-US" altLang="zh-CN" sz="36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Thực hiện: EduFive</a:t>
            </a:r>
            <a:endParaRPr lang="zh-CN" altLang="en-US" sz="36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02858" y="2901021"/>
            <a:ext cx="3520183" cy="3927680"/>
          </a:xfrm>
          <a:prstGeom prst="rect">
            <a:avLst/>
          </a:prstGeom>
        </p:spPr>
      </p:pic>
      <p:pic>
        <p:nvPicPr>
          <p:cNvPr id="30" name="图片 37">
            <a:extLst>
              <a:ext uri="{FF2B5EF4-FFF2-40B4-BE49-F238E27FC236}">
                <a16:creationId xmlns:a16="http://schemas.microsoft.com/office/drawing/2014/main" id="{D67165E8-903B-4C04-AF03-0D8395EDC1A8}"/>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8882" t="12504" r="9756" b="4773"/>
          <a:stretch/>
        </p:blipFill>
        <p:spPr>
          <a:xfrm flipH="1">
            <a:off x="-123537" y="-215484"/>
            <a:ext cx="3739491" cy="707348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38" name="文本框 37">
            <a:extLst>
              <a:ext uri="{FF2B5EF4-FFF2-40B4-BE49-F238E27FC236}">
                <a16:creationId xmlns:a16="http://schemas.microsoft.com/office/drawing/2014/main" id="{1517C8F1-C7E2-4A49-A6F8-0E82751C4F9D}"/>
              </a:ext>
            </a:extLst>
          </p:cNvPr>
          <p:cNvSpPr txBox="1"/>
          <p:nvPr/>
        </p:nvSpPr>
        <p:spPr>
          <a:xfrm>
            <a:off x="3383922" y="1510902"/>
            <a:ext cx="5740674" cy="2123658"/>
          </a:xfrm>
          <a:prstGeom prst="rect">
            <a:avLst/>
          </a:prstGeom>
          <a:noFill/>
        </p:spPr>
        <p:txBody>
          <a:bodyPr wrap="non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CHÚC CÁC EM</a:t>
            </a:r>
          </a:p>
          <a:p>
            <a:pPr algn="ct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HỌC TỐT</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110196" y="5422440"/>
            <a:ext cx="2506193" cy="1745767"/>
          </a:xfrm>
          <a:prstGeom prst="rect">
            <a:avLst/>
          </a:prstGeom>
        </p:spPr>
      </p:pic>
      <p:pic>
        <p:nvPicPr>
          <p:cNvPr id="33" name="Picture 2">
            <a:extLst>
              <a:ext uri="{FF2B5EF4-FFF2-40B4-BE49-F238E27FC236}">
                <a16:creationId xmlns:a16="http://schemas.microsoft.com/office/drawing/2014/main" id="{1C822036-08AF-4AC1-A94D-C59BE66F05F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rcRect/>
          <a:stretch>
            <a:fillRect/>
          </a:stretch>
        </p:blipFill>
        <p:spPr>
          <a:xfrm>
            <a:off x="8523600" y="5121355"/>
            <a:ext cx="954788" cy="1049218"/>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7605646" y="4883539"/>
            <a:ext cx="1010755" cy="1025479"/>
          </a:xfrm>
          <a:prstGeom prst="rect">
            <a:avLst/>
          </a:prstGeom>
        </p:spPr>
      </p:pic>
      <p:grpSp>
        <p:nvGrpSpPr>
          <p:cNvPr id="3" name="Group 2">
            <a:extLst>
              <a:ext uri="{FF2B5EF4-FFF2-40B4-BE49-F238E27FC236}">
                <a16:creationId xmlns:a16="http://schemas.microsoft.com/office/drawing/2014/main" id="{87B731DE-841C-4DB8-92F2-00431DDC2694}"/>
              </a:ext>
            </a:extLst>
          </p:cNvPr>
          <p:cNvGrpSpPr/>
          <p:nvPr/>
        </p:nvGrpSpPr>
        <p:grpSpPr>
          <a:xfrm>
            <a:off x="-17860" y="5998699"/>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4"/>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1217440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14:presetBounceEnd="20000">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14:bounceEnd="20000">
                                          <p:cBhvr additive="base">
                                            <p:cTn id="29"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14:presetBounceEnd="40000">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14:bounceEnd="40000">
                                          <p:cBhvr additive="base">
                                            <p:cTn id="43"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14:presetBounceEnd="40000">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14:bounceEnd="40000">
                                          <p:cBhvr additive="base">
                                            <p:cTn id="48"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par>
                              <p:cTn id="54" fill="hold">
                                <p:stCondLst>
                                  <p:cond delay="2500"/>
                                </p:stCondLst>
                                <p:childTnLst>
                                  <p:par>
                                    <p:cTn id="55" presetID="23" presetClass="entr" presetSubtype="32" fill="hold" grpId="0" nodeType="afterEffect">
                                      <p:stCondLst>
                                        <p:cond delay="0"/>
                                      </p:stCondLst>
                                      <p:iterate type="lt">
                                        <p:tmPct val="15000"/>
                                      </p:iterate>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strVal val="4*#ppt_w"/>
                                              </p:val>
                                            </p:tav>
                                            <p:tav tm="100000">
                                              <p:val>
                                                <p:strVal val="#ppt_w"/>
                                              </p:val>
                                            </p:tav>
                                          </p:tavLst>
                                        </p:anim>
                                        <p:anim calcmode="lin" valueType="num">
                                          <p:cBhvr>
                                            <p:cTn id="58" dur="500" fill="hold"/>
                                            <p:tgtEl>
                                              <p:spTgt spid="38"/>
                                            </p:tgtEl>
                                            <p:attrNameLst>
                                              <p:attrName>ppt_h</p:attrName>
                                            </p:attrNameLst>
                                          </p:cBhvr>
                                          <p:tavLst>
                                            <p:tav tm="0">
                                              <p:val>
                                                <p:strVal val="4*#ppt_h"/>
                                              </p:val>
                                            </p:tav>
                                            <p:tav tm="100000">
                                              <p:val>
                                                <p:strVal val="#ppt_h"/>
                                              </p:val>
                                            </p:tav>
                                          </p:tavLst>
                                        </p:anim>
                                      </p:childTnLst>
                                    </p:cTn>
                                  </p:par>
                                  <p:par>
                                    <p:cTn id="59" presetID="34" presetClass="emph" presetSubtype="0" fill="hold" grpId="1" nodeType="withEffect">
                                      <p:stCondLst>
                                        <p:cond delay="750"/>
                                      </p:stCondLst>
                                      <p:iterate type="lt">
                                        <p:tmPct val="10000"/>
                                      </p:iterate>
                                      <p:childTnLst>
                                        <p:animMotion origin="layout" path="M 0.0 0.0 L 0.0 -0.07213" pathEditMode="relative" ptsTypes="">
                                          <p:cBhvr>
                                            <p:cTn id="60" dur="250" accel="50000" decel="50000" autoRev="1" fill="hold">
                                              <p:stCondLst>
                                                <p:cond delay="0"/>
                                              </p:stCondLst>
                                            </p:cTn>
                                            <p:tgtEl>
                                              <p:spTgt spid="38"/>
                                            </p:tgtEl>
                                            <p:attrNameLst>
                                              <p:attrName>ppt_x</p:attrName>
                                              <p:attrName>ppt_y</p:attrName>
                                            </p:attrNameLst>
                                          </p:cBhvr>
                                        </p:animMotion>
                                        <p:animRot by="1500000">
                                          <p:cBhvr>
                                            <p:cTn id="61" dur="125" fill="hold">
                                              <p:stCondLst>
                                                <p:cond delay="0"/>
                                              </p:stCondLst>
                                            </p:cTn>
                                            <p:tgtEl>
                                              <p:spTgt spid="38"/>
                                            </p:tgtEl>
                                            <p:attrNameLst>
                                              <p:attrName>r</p:attrName>
                                            </p:attrNameLst>
                                          </p:cBhvr>
                                        </p:animRot>
                                        <p:animRot by="-1500000">
                                          <p:cBhvr>
                                            <p:cTn id="62" dur="125" fill="hold">
                                              <p:stCondLst>
                                                <p:cond delay="125"/>
                                              </p:stCondLst>
                                            </p:cTn>
                                            <p:tgtEl>
                                              <p:spTgt spid="38"/>
                                            </p:tgtEl>
                                            <p:attrNameLst>
                                              <p:attrName>r</p:attrName>
                                            </p:attrNameLst>
                                          </p:cBhvr>
                                        </p:animRot>
                                        <p:animRot by="-1500000">
                                          <p:cBhvr>
                                            <p:cTn id="63" dur="125" fill="hold">
                                              <p:stCondLst>
                                                <p:cond delay="250"/>
                                              </p:stCondLst>
                                            </p:cTn>
                                            <p:tgtEl>
                                              <p:spTgt spid="38"/>
                                            </p:tgtEl>
                                            <p:attrNameLst>
                                              <p:attrName>r</p:attrName>
                                            </p:attrNameLst>
                                          </p:cBhvr>
                                        </p:animRot>
                                        <p:animRot by="1500000">
                                          <p:cBhvr>
                                            <p:cTn id="64" dur="125" fill="hold">
                                              <p:stCondLst>
                                                <p:cond delay="375"/>
                                              </p:stCondLst>
                                            </p:cTn>
                                            <p:tgtEl>
                                              <p:spTgt spid="38"/>
                                            </p:tgtEl>
                                            <p:attrNameLst>
                                              <p:attrName>r</p:attrName>
                                            </p:attrNameLst>
                                          </p:cBhvr>
                                        </p:animRot>
                                      </p:childTnLst>
                                    </p:cTn>
                                  </p:par>
                                </p:childTnLst>
                              </p:cTn>
                            </p:par>
                            <p:par>
                              <p:cTn id="65" fill="hold">
                                <p:stCondLst>
                                  <p:cond delay="4450"/>
                                </p:stCondLst>
                                <p:childTnLst>
                                  <p:par>
                                    <p:cTn id="66" presetID="42"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anim calcmode="lin" valueType="num">
                                          <p:cBhvr>
                                            <p:cTn id="69" dur="1000" fill="hold"/>
                                            <p:tgtEl>
                                              <p:spTgt spid="39"/>
                                            </p:tgtEl>
                                            <p:attrNameLst>
                                              <p:attrName>ppt_x</p:attrName>
                                            </p:attrNameLst>
                                          </p:cBhvr>
                                          <p:tavLst>
                                            <p:tav tm="0">
                                              <p:val>
                                                <p:strVal val="#ppt_x"/>
                                              </p:val>
                                            </p:tav>
                                            <p:tav tm="100000">
                                              <p:val>
                                                <p:strVal val="#ppt_x"/>
                                              </p:val>
                                            </p:tav>
                                          </p:tavLst>
                                        </p:anim>
                                        <p:anim calcmode="lin" valueType="num">
                                          <p:cBhvr>
                                            <p:cTn id="70" dur="1000" fill="hold"/>
                                            <p:tgtEl>
                                              <p:spTgt spid="39"/>
                                            </p:tgtEl>
                                            <p:attrNameLst>
                                              <p:attrName>ppt_y</p:attrName>
                                            </p:attrNameLst>
                                          </p:cBhvr>
                                          <p:tavLst>
                                            <p:tav tm="0">
                                              <p:val>
                                                <p:strVal val="#ppt_y+.1"/>
                                              </p:val>
                                            </p:tav>
                                            <p:tav tm="100000">
                                              <p:val>
                                                <p:strVal val="#ppt_y"/>
                                              </p:val>
                                            </p:tav>
                                          </p:tavLst>
                                        </p:anim>
                                      </p:childTnLst>
                                    </p:cTn>
                                  </p:par>
                                  <p:par>
                                    <p:cTn id="71" presetID="53" presetClass="entr" presetSubtype="528"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1000" fill="hold"/>
                                            <p:tgtEl>
                                              <p:spTgt spid="26"/>
                                            </p:tgtEl>
                                            <p:attrNameLst>
                                              <p:attrName>ppt_w</p:attrName>
                                            </p:attrNameLst>
                                          </p:cBhvr>
                                          <p:tavLst>
                                            <p:tav tm="0">
                                              <p:val>
                                                <p:fltVal val="0"/>
                                              </p:val>
                                            </p:tav>
                                            <p:tav tm="100000">
                                              <p:val>
                                                <p:strVal val="#ppt_w"/>
                                              </p:val>
                                            </p:tav>
                                          </p:tavLst>
                                        </p:anim>
                                        <p:anim calcmode="lin" valueType="num">
                                          <p:cBhvr>
                                            <p:cTn id="74" dur="1000" fill="hold"/>
                                            <p:tgtEl>
                                              <p:spTgt spid="26"/>
                                            </p:tgtEl>
                                            <p:attrNameLst>
                                              <p:attrName>ppt_h</p:attrName>
                                            </p:attrNameLst>
                                          </p:cBhvr>
                                          <p:tavLst>
                                            <p:tav tm="0">
                                              <p:val>
                                                <p:fltVal val="0"/>
                                              </p:val>
                                            </p:tav>
                                            <p:tav tm="100000">
                                              <p:val>
                                                <p:strVal val="#ppt_h"/>
                                              </p:val>
                                            </p:tav>
                                          </p:tavLst>
                                        </p:anim>
                                        <p:animEffect transition="in" filter="fade">
                                          <p:cBhvr>
                                            <p:cTn id="75" dur="1000"/>
                                            <p:tgtEl>
                                              <p:spTgt spid="26"/>
                                            </p:tgtEl>
                                          </p:cBhvr>
                                        </p:animEffect>
                                        <p:anim calcmode="lin" valueType="num">
                                          <p:cBhvr>
                                            <p:cTn id="76" dur="1000" fill="hold"/>
                                            <p:tgtEl>
                                              <p:spTgt spid="26"/>
                                            </p:tgtEl>
                                            <p:attrNameLst>
                                              <p:attrName>ppt_x</p:attrName>
                                            </p:attrNameLst>
                                          </p:cBhvr>
                                          <p:tavLst>
                                            <p:tav tm="0">
                                              <p:val>
                                                <p:fltVal val="0.5"/>
                                              </p:val>
                                            </p:tav>
                                            <p:tav tm="100000">
                                              <p:val>
                                                <p:strVal val="#ppt_x"/>
                                              </p:val>
                                            </p:tav>
                                          </p:tavLst>
                                        </p:anim>
                                        <p:anim calcmode="lin" valueType="num">
                                          <p:cBhvr>
                                            <p:cTn id="77"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8"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cBhvr additive="base">
                                            <p:cTn id="29" dur="4000" fill="hold"/>
                                            <p:tgtEl>
                                              <p:spTgt spid="55"/>
                                            </p:tgtEl>
                                            <p:attrNameLst>
                                              <p:attrName>ppt_x</p:attrName>
                                            </p:attrNameLst>
                                          </p:cBhvr>
                                          <p:tavLst>
                                            <p:tav tm="0">
                                              <p:val>
                                                <p:strVal val="1+#ppt_w/2"/>
                                              </p:val>
                                            </p:tav>
                                            <p:tav tm="100000">
                                              <p:val>
                                                <p:strVal val="#ppt_x"/>
                                              </p:val>
                                            </p:tav>
                                          </p:tavLst>
                                        </p:anim>
                                        <p:anim calcmode="lin" valueType="num">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750" fill="hold"/>
                                            <p:tgtEl>
                                              <p:spTgt spid="33"/>
                                            </p:tgtEl>
                                            <p:attrNameLst>
                                              <p:attrName>ppt_x</p:attrName>
                                            </p:attrNameLst>
                                          </p:cBhvr>
                                          <p:tavLst>
                                            <p:tav tm="0">
                                              <p:val>
                                                <p:strVal val="#ppt_x"/>
                                              </p:val>
                                            </p:tav>
                                            <p:tav tm="100000">
                                              <p:val>
                                                <p:strVal val="#ppt_x"/>
                                              </p:val>
                                            </p:tav>
                                          </p:tavLst>
                                        </p:anim>
                                        <p:anim calcmode="lin" valueType="num">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750" fill="hold"/>
                                            <p:tgtEl>
                                              <p:spTgt spid="35"/>
                                            </p:tgtEl>
                                            <p:attrNameLst>
                                              <p:attrName>ppt_x</p:attrName>
                                            </p:attrNameLst>
                                          </p:cBhvr>
                                          <p:tavLst>
                                            <p:tav tm="0">
                                              <p:val>
                                                <p:strVal val="#ppt_x"/>
                                              </p:val>
                                            </p:tav>
                                            <p:tav tm="100000">
                                              <p:val>
                                                <p:strVal val="#ppt_x"/>
                                              </p:val>
                                            </p:tav>
                                          </p:tavLst>
                                        </p:anim>
                                        <p:anim calcmode="lin" valueType="num">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par>
                              <p:cTn id="54" fill="hold">
                                <p:stCondLst>
                                  <p:cond delay="2500"/>
                                </p:stCondLst>
                                <p:childTnLst>
                                  <p:par>
                                    <p:cTn id="55" presetID="23" presetClass="entr" presetSubtype="32" fill="hold" grpId="0" nodeType="afterEffect">
                                      <p:stCondLst>
                                        <p:cond delay="0"/>
                                      </p:stCondLst>
                                      <p:iterate type="lt">
                                        <p:tmPct val="15000"/>
                                      </p:iterate>
                                      <p:childTnLst>
                                        <p:set>
                                          <p:cBhvr>
                                            <p:cTn id="56" dur="1" fill="hold">
                                              <p:stCondLst>
                                                <p:cond delay="0"/>
                                              </p:stCondLst>
                                            </p:cTn>
                                            <p:tgtEl>
                                              <p:spTgt spid="38"/>
                                            </p:tgtEl>
                                            <p:attrNameLst>
                                              <p:attrName>style.visibility</p:attrName>
                                            </p:attrNameLst>
                                          </p:cBhvr>
                                          <p:to>
                                            <p:strVal val="visible"/>
                                          </p:to>
                                        </p:set>
                                        <p:anim calcmode="lin" valueType="num">
                                          <p:cBhvr>
                                            <p:cTn id="57" dur="500" fill="hold"/>
                                            <p:tgtEl>
                                              <p:spTgt spid="38"/>
                                            </p:tgtEl>
                                            <p:attrNameLst>
                                              <p:attrName>ppt_w</p:attrName>
                                            </p:attrNameLst>
                                          </p:cBhvr>
                                          <p:tavLst>
                                            <p:tav tm="0">
                                              <p:val>
                                                <p:strVal val="4*#ppt_w"/>
                                              </p:val>
                                            </p:tav>
                                            <p:tav tm="100000">
                                              <p:val>
                                                <p:strVal val="#ppt_w"/>
                                              </p:val>
                                            </p:tav>
                                          </p:tavLst>
                                        </p:anim>
                                        <p:anim calcmode="lin" valueType="num">
                                          <p:cBhvr>
                                            <p:cTn id="58" dur="500" fill="hold"/>
                                            <p:tgtEl>
                                              <p:spTgt spid="38"/>
                                            </p:tgtEl>
                                            <p:attrNameLst>
                                              <p:attrName>ppt_h</p:attrName>
                                            </p:attrNameLst>
                                          </p:cBhvr>
                                          <p:tavLst>
                                            <p:tav tm="0">
                                              <p:val>
                                                <p:strVal val="4*#ppt_h"/>
                                              </p:val>
                                            </p:tav>
                                            <p:tav tm="100000">
                                              <p:val>
                                                <p:strVal val="#ppt_h"/>
                                              </p:val>
                                            </p:tav>
                                          </p:tavLst>
                                        </p:anim>
                                      </p:childTnLst>
                                    </p:cTn>
                                  </p:par>
                                  <p:par>
                                    <p:cTn id="59" presetID="34" presetClass="emph" presetSubtype="0" fill="hold" grpId="1" nodeType="withEffect">
                                      <p:stCondLst>
                                        <p:cond delay="750"/>
                                      </p:stCondLst>
                                      <p:iterate type="lt">
                                        <p:tmPct val="10000"/>
                                      </p:iterate>
                                      <p:childTnLst>
                                        <p:animMotion origin="layout" path="M 0.0 0.0 L 0.0 -0.07213" pathEditMode="relative" ptsTypes="">
                                          <p:cBhvr>
                                            <p:cTn id="60" dur="250" accel="50000" decel="50000" autoRev="1" fill="hold">
                                              <p:stCondLst>
                                                <p:cond delay="0"/>
                                              </p:stCondLst>
                                            </p:cTn>
                                            <p:tgtEl>
                                              <p:spTgt spid="38"/>
                                            </p:tgtEl>
                                            <p:attrNameLst>
                                              <p:attrName>ppt_x</p:attrName>
                                              <p:attrName>ppt_y</p:attrName>
                                            </p:attrNameLst>
                                          </p:cBhvr>
                                        </p:animMotion>
                                        <p:animRot by="1500000">
                                          <p:cBhvr>
                                            <p:cTn id="61" dur="125" fill="hold">
                                              <p:stCondLst>
                                                <p:cond delay="0"/>
                                              </p:stCondLst>
                                            </p:cTn>
                                            <p:tgtEl>
                                              <p:spTgt spid="38"/>
                                            </p:tgtEl>
                                            <p:attrNameLst>
                                              <p:attrName>r</p:attrName>
                                            </p:attrNameLst>
                                          </p:cBhvr>
                                        </p:animRot>
                                        <p:animRot by="-1500000">
                                          <p:cBhvr>
                                            <p:cTn id="62" dur="125" fill="hold">
                                              <p:stCondLst>
                                                <p:cond delay="125"/>
                                              </p:stCondLst>
                                            </p:cTn>
                                            <p:tgtEl>
                                              <p:spTgt spid="38"/>
                                            </p:tgtEl>
                                            <p:attrNameLst>
                                              <p:attrName>r</p:attrName>
                                            </p:attrNameLst>
                                          </p:cBhvr>
                                        </p:animRot>
                                        <p:animRot by="-1500000">
                                          <p:cBhvr>
                                            <p:cTn id="63" dur="125" fill="hold">
                                              <p:stCondLst>
                                                <p:cond delay="250"/>
                                              </p:stCondLst>
                                            </p:cTn>
                                            <p:tgtEl>
                                              <p:spTgt spid="38"/>
                                            </p:tgtEl>
                                            <p:attrNameLst>
                                              <p:attrName>r</p:attrName>
                                            </p:attrNameLst>
                                          </p:cBhvr>
                                        </p:animRot>
                                        <p:animRot by="1500000">
                                          <p:cBhvr>
                                            <p:cTn id="64" dur="125" fill="hold">
                                              <p:stCondLst>
                                                <p:cond delay="375"/>
                                              </p:stCondLst>
                                            </p:cTn>
                                            <p:tgtEl>
                                              <p:spTgt spid="38"/>
                                            </p:tgtEl>
                                            <p:attrNameLst>
                                              <p:attrName>r</p:attrName>
                                            </p:attrNameLst>
                                          </p:cBhvr>
                                        </p:animRot>
                                      </p:childTnLst>
                                    </p:cTn>
                                  </p:par>
                                </p:childTnLst>
                              </p:cTn>
                            </p:par>
                            <p:par>
                              <p:cTn id="65" fill="hold">
                                <p:stCondLst>
                                  <p:cond delay="4450"/>
                                </p:stCondLst>
                                <p:childTnLst>
                                  <p:par>
                                    <p:cTn id="66" presetID="42"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anim calcmode="lin" valueType="num">
                                          <p:cBhvr>
                                            <p:cTn id="69" dur="1000" fill="hold"/>
                                            <p:tgtEl>
                                              <p:spTgt spid="39"/>
                                            </p:tgtEl>
                                            <p:attrNameLst>
                                              <p:attrName>ppt_x</p:attrName>
                                            </p:attrNameLst>
                                          </p:cBhvr>
                                          <p:tavLst>
                                            <p:tav tm="0">
                                              <p:val>
                                                <p:strVal val="#ppt_x"/>
                                              </p:val>
                                            </p:tav>
                                            <p:tav tm="100000">
                                              <p:val>
                                                <p:strVal val="#ppt_x"/>
                                              </p:val>
                                            </p:tav>
                                          </p:tavLst>
                                        </p:anim>
                                        <p:anim calcmode="lin" valueType="num">
                                          <p:cBhvr>
                                            <p:cTn id="70" dur="1000" fill="hold"/>
                                            <p:tgtEl>
                                              <p:spTgt spid="39"/>
                                            </p:tgtEl>
                                            <p:attrNameLst>
                                              <p:attrName>ppt_y</p:attrName>
                                            </p:attrNameLst>
                                          </p:cBhvr>
                                          <p:tavLst>
                                            <p:tav tm="0">
                                              <p:val>
                                                <p:strVal val="#ppt_y+.1"/>
                                              </p:val>
                                            </p:tav>
                                            <p:tav tm="100000">
                                              <p:val>
                                                <p:strVal val="#ppt_y"/>
                                              </p:val>
                                            </p:tav>
                                          </p:tavLst>
                                        </p:anim>
                                      </p:childTnLst>
                                    </p:cTn>
                                  </p:par>
                                  <p:par>
                                    <p:cTn id="71" presetID="53" presetClass="entr" presetSubtype="528"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1000" fill="hold"/>
                                            <p:tgtEl>
                                              <p:spTgt spid="26"/>
                                            </p:tgtEl>
                                            <p:attrNameLst>
                                              <p:attrName>ppt_w</p:attrName>
                                            </p:attrNameLst>
                                          </p:cBhvr>
                                          <p:tavLst>
                                            <p:tav tm="0">
                                              <p:val>
                                                <p:fltVal val="0"/>
                                              </p:val>
                                            </p:tav>
                                            <p:tav tm="100000">
                                              <p:val>
                                                <p:strVal val="#ppt_w"/>
                                              </p:val>
                                            </p:tav>
                                          </p:tavLst>
                                        </p:anim>
                                        <p:anim calcmode="lin" valueType="num">
                                          <p:cBhvr>
                                            <p:cTn id="74" dur="1000" fill="hold"/>
                                            <p:tgtEl>
                                              <p:spTgt spid="26"/>
                                            </p:tgtEl>
                                            <p:attrNameLst>
                                              <p:attrName>ppt_h</p:attrName>
                                            </p:attrNameLst>
                                          </p:cBhvr>
                                          <p:tavLst>
                                            <p:tav tm="0">
                                              <p:val>
                                                <p:fltVal val="0"/>
                                              </p:val>
                                            </p:tav>
                                            <p:tav tm="100000">
                                              <p:val>
                                                <p:strVal val="#ppt_h"/>
                                              </p:val>
                                            </p:tav>
                                          </p:tavLst>
                                        </p:anim>
                                        <p:animEffect transition="in" filter="fade">
                                          <p:cBhvr>
                                            <p:cTn id="75" dur="1000"/>
                                            <p:tgtEl>
                                              <p:spTgt spid="26"/>
                                            </p:tgtEl>
                                          </p:cBhvr>
                                        </p:animEffect>
                                        <p:anim calcmode="lin" valueType="num">
                                          <p:cBhvr>
                                            <p:cTn id="76" dur="1000" fill="hold"/>
                                            <p:tgtEl>
                                              <p:spTgt spid="26"/>
                                            </p:tgtEl>
                                            <p:attrNameLst>
                                              <p:attrName>ppt_x</p:attrName>
                                            </p:attrNameLst>
                                          </p:cBhvr>
                                          <p:tavLst>
                                            <p:tav tm="0">
                                              <p:val>
                                                <p:fltVal val="0.5"/>
                                              </p:val>
                                            </p:tav>
                                            <p:tav tm="100000">
                                              <p:val>
                                                <p:strVal val="#ppt_x"/>
                                              </p:val>
                                            </p:tav>
                                          </p:tavLst>
                                        </p:anim>
                                        <p:anim calcmode="lin" valueType="num">
                                          <p:cBhvr>
                                            <p:cTn id="77"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8"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21315" y="8548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pic>
        <p:nvPicPr>
          <p:cNvPr id="43" name="Picture 7">
            <a:extLst>
              <a:ext uri="{FF2B5EF4-FFF2-40B4-BE49-F238E27FC236}">
                <a16:creationId xmlns:a16="http://schemas.microsoft.com/office/drawing/2014/main" id="{A46EA28E-A7B9-4D21-A86F-890582632338}"/>
              </a:ext>
            </a:extLst>
          </p:cNvPr>
          <p:cNvPicPr>
            <a:picLocks noChangeAspect="1"/>
          </p:cNvPicPr>
          <p:nvPr/>
        </p:nvPicPr>
        <p:blipFill>
          <a:blip r:embed="rId12"/>
          <a:srcRect/>
          <a:stretch>
            <a:fillRect/>
          </a:stretch>
        </p:blipFill>
        <p:spPr>
          <a:xfrm flipH="1">
            <a:off x="583573" y="4893467"/>
            <a:ext cx="3602201" cy="2077269"/>
          </a:xfrm>
          <a:prstGeom prst="rect">
            <a:avLst/>
          </a:prstGeom>
        </p:spPr>
      </p:pic>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3">
            <a:extLst>
              <a:ext uri="{28A0092B-C50C-407E-A947-70E740481C1C}">
                <a14:useLocalDpi xmlns:a14="http://schemas.microsoft.com/office/drawing/2010/main" val="0"/>
              </a:ext>
            </a:extLst>
          </a:blip>
          <a:srcRect t="3067" r="42746" b="56812"/>
          <a:stretch/>
        </p:blipFill>
        <p:spPr>
          <a:xfrm rot="332820">
            <a:off x="2605802" y="5024253"/>
            <a:ext cx="6980396" cy="2414330"/>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1653638" y="-139700"/>
            <a:ext cx="3035300" cy="6997700"/>
          </a:xfrm>
          <a:prstGeom prst="rect">
            <a:avLst/>
          </a:prstGeom>
        </p:spPr>
      </p:pic>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552524" y="5457553"/>
            <a:ext cx="2981886" cy="2077124"/>
          </a:xfrm>
          <a:prstGeom prst="rect">
            <a:avLst/>
          </a:prstGeom>
        </p:spPr>
      </p:pic>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7"/>
          <a:srcRect/>
          <a:stretch>
            <a:fillRect/>
          </a:stretch>
        </p:blipFill>
        <p:spPr>
          <a:xfrm flipH="1">
            <a:off x="8836134" y="2840225"/>
            <a:ext cx="3520183" cy="3927680"/>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40" name="Rectangle: Rounded Corners 39">
            <a:extLst>
              <a:ext uri="{FF2B5EF4-FFF2-40B4-BE49-F238E27FC236}">
                <a16:creationId xmlns:a16="http://schemas.microsoft.com/office/drawing/2014/main" id="{295996C8-4409-4B24-9536-E39B72441798}"/>
              </a:ext>
            </a:extLst>
          </p:cNvPr>
          <p:cNvSpPr/>
          <p:nvPr/>
        </p:nvSpPr>
        <p:spPr>
          <a:xfrm>
            <a:off x="2175073" y="575393"/>
            <a:ext cx="9114882" cy="1763355"/>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1" name="文本框 372">
            <a:extLst>
              <a:ext uri="{FF2B5EF4-FFF2-40B4-BE49-F238E27FC236}">
                <a16:creationId xmlns:a16="http://schemas.microsoft.com/office/drawing/2014/main" id="{974E3B67-D4DA-45AD-A41B-4ACF14B5A171}"/>
              </a:ext>
            </a:extLst>
          </p:cNvPr>
          <p:cNvSpPr txBox="1"/>
          <p:nvPr/>
        </p:nvSpPr>
        <p:spPr>
          <a:xfrm>
            <a:off x="2249115" y="533298"/>
            <a:ext cx="8966797" cy="1877437"/>
          </a:xfrm>
          <a:prstGeom prst="rect">
            <a:avLst/>
          </a:prstGeom>
          <a:noFill/>
        </p:spPr>
        <p:txBody>
          <a:bodyPr wrap="square" rtlCol="0">
            <a:spAutoFit/>
          </a:bodyPr>
          <a:lstStyle/>
          <a:p>
            <a:pPr algn="ctr"/>
            <a:r>
              <a:rPr lang="en-US" altLang="zh-CN"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Xác định các vế trong câu ghép sau:</a:t>
            </a:r>
          </a:p>
          <a:p>
            <a:pPr algn="just"/>
            <a:r>
              <a:rPr lang="en-US" altLang="zh-CN" sz="36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rPr>
              <a:t>Chuông trường vang lên, các bạn nhỏ ùa ra như đàn ong vỡ tổ.</a:t>
            </a:r>
            <a:endParaRPr lang="en-US" altLang="zh-CN" sz="4400" b="1">
              <a:gradFill flip="none" rotWithShape="1">
                <a:gsLst>
                  <a:gs pos="0">
                    <a:srgbClr val="88C123"/>
                  </a:gs>
                  <a:gs pos="100000">
                    <a:srgbClr val="016A2D"/>
                  </a:gs>
                </a:gsLst>
                <a:lin ang="5400000" scaled="1"/>
                <a:tileRect/>
              </a:gradFill>
              <a:latin typeface="UTM French Vanilla" panose="02040603050506020204" pitchFamily="18" charset="0"/>
              <a:ea typeface="字魂67号-勾玉行书" panose="00000500000000000000" pitchFamily="2" charset="-122"/>
            </a:endParaRPr>
          </a:p>
        </p:txBody>
      </p:sp>
      <p:pic>
        <p:nvPicPr>
          <p:cNvPr id="45" name="Picture 9">
            <a:extLst>
              <a:ext uri="{FF2B5EF4-FFF2-40B4-BE49-F238E27FC236}">
                <a16:creationId xmlns:a16="http://schemas.microsoft.com/office/drawing/2014/main" id="{95DB2BDC-3D91-4D7B-845D-6DF46B4F203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303015" y="2459401"/>
            <a:ext cx="2137885" cy="3701966"/>
          </a:xfrm>
          <a:prstGeom prst="rect">
            <a:avLst/>
          </a:prstGeom>
        </p:spPr>
      </p:pic>
      <p:sp>
        <p:nvSpPr>
          <p:cNvPr id="47" name="Rectangle: Rounded Corners 46">
            <a:extLst>
              <a:ext uri="{FF2B5EF4-FFF2-40B4-BE49-F238E27FC236}">
                <a16:creationId xmlns:a16="http://schemas.microsoft.com/office/drawing/2014/main" id="{90807C25-E4DE-4D7F-BB41-ED375D278713}"/>
              </a:ext>
            </a:extLst>
          </p:cNvPr>
          <p:cNvSpPr/>
          <p:nvPr/>
        </p:nvSpPr>
        <p:spPr>
          <a:xfrm>
            <a:off x="3322015" y="2596489"/>
            <a:ext cx="8720839" cy="1968050"/>
          </a:xfrm>
          <a:prstGeom prst="roundRect">
            <a:avLst/>
          </a:prstGeom>
          <a:solidFill>
            <a:schemeClr val="bg1"/>
          </a:solidFill>
          <a:ln w="76200">
            <a:gradFill flip="none" rotWithShape="1">
              <a:gsLst>
                <a:gs pos="77899">
                  <a:srgbClr val="76B527"/>
                </a:gs>
                <a:gs pos="47000">
                  <a:srgbClr val="61A829"/>
                </a:gs>
                <a:gs pos="0">
                  <a:srgbClr val="016A2D"/>
                </a:gs>
                <a:gs pos="100000">
                  <a:srgbClr val="D4E7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endParaRPr>
          </a:p>
        </p:txBody>
      </p:sp>
      <p:sp>
        <p:nvSpPr>
          <p:cNvPr id="49" name="文本框 372">
            <a:extLst>
              <a:ext uri="{FF2B5EF4-FFF2-40B4-BE49-F238E27FC236}">
                <a16:creationId xmlns:a16="http://schemas.microsoft.com/office/drawing/2014/main" id="{E5FED7FD-2A38-416A-8DA2-2249225097D4}"/>
              </a:ext>
            </a:extLst>
          </p:cNvPr>
          <p:cNvSpPr txBox="1"/>
          <p:nvPr/>
        </p:nvSpPr>
        <p:spPr>
          <a:xfrm>
            <a:off x="3383001" y="2653176"/>
            <a:ext cx="8604928" cy="1647054"/>
          </a:xfrm>
          <a:prstGeom prst="rect">
            <a:avLst/>
          </a:prstGeom>
          <a:noFill/>
        </p:spPr>
        <p:txBody>
          <a:bodyPr wrap="square" rtlCol="0">
            <a:spAutoFit/>
          </a:bodyPr>
          <a:lstStyle/>
          <a:p>
            <a:pPr algn="just">
              <a:lnSpc>
                <a:spcPct val="150000"/>
              </a:lnSpc>
            </a:pPr>
            <a:r>
              <a:rPr lang="en-US" altLang="zh-CN" sz="3600" b="1" spc="-20">
                <a:solidFill>
                  <a:srgbClr val="DD789B"/>
                </a:solidFill>
                <a:latin typeface="UTM French Vanilla" panose="02040603050506020204" pitchFamily="18" charset="0"/>
                <a:ea typeface="字魂67号-勾玉行书" panose="00000500000000000000" pitchFamily="2" charset="-122"/>
              </a:rPr>
              <a:t>Chuông trường vang lên , các bạn nhỏ ùa ra như đàn ong vở tổ.</a:t>
            </a:r>
            <a:endParaRPr lang="en-US" altLang="zh-CN" sz="4400" b="1" spc="-20">
              <a:solidFill>
                <a:srgbClr val="DD789B"/>
              </a:solidFill>
              <a:latin typeface="UTM French Vanilla" panose="02040603050506020204" pitchFamily="18" charset="0"/>
              <a:ea typeface="字魂67号-勾玉行书" panose="00000500000000000000" pitchFamily="2" charset="-122"/>
            </a:endParaRPr>
          </a:p>
        </p:txBody>
      </p:sp>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8070889" y="4535862"/>
            <a:ext cx="1457313" cy="1478542"/>
          </a:xfrm>
          <a:prstGeom prst="rect">
            <a:avLst/>
          </a:prstGeom>
        </p:spPr>
      </p:pic>
      <p:cxnSp>
        <p:nvCxnSpPr>
          <p:cNvPr id="51" name="Straight Connector 50">
            <a:extLst>
              <a:ext uri="{FF2B5EF4-FFF2-40B4-BE49-F238E27FC236}">
                <a16:creationId xmlns:a16="http://schemas.microsoft.com/office/drawing/2014/main" id="{B54173B7-2F40-45F7-B916-E2016C40CB97}"/>
              </a:ext>
            </a:extLst>
          </p:cNvPr>
          <p:cNvCxnSpPr>
            <a:cxnSpLocks/>
          </p:cNvCxnSpPr>
          <p:nvPr/>
        </p:nvCxnSpPr>
        <p:spPr>
          <a:xfrm>
            <a:off x="3466981" y="3411183"/>
            <a:ext cx="37947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5784EC9-8C3E-430A-9F14-BD92C3A1BFD2}"/>
              </a:ext>
            </a:extLst>
          </p:cNvPr>
          <p:cNvSpPr txBox="1"/>
          <p:nvPr/>
        </p:nvSpPr>
        <p:spPr>
          <a:xfrm>
            <a:off x="7178249" y="2584149"/>
            <a:ext cx="613228" cy="1200329"/>
          </a:xfrm>
          <a:prstGeom prst="rect">
            <a:avLst/>
          </a:prstGeom>
          <a:noFill/>
        </p:spPr>
        <p:txBody>
          <a:bodyPr wrap="square">
            <a:spAutoFit/>
          </a:bodyPr>
          <a:lstStyle/>
          <a:p>
            <a:r>
              <a:rPr kumimoji="0" lang="en-US" altLang="en-US" sz="7200" b="1" i="0"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a:t>
            </a:r>
            <a:endParaRPr lang="en-US" sz="4800" b="1">
              <a:solidFill>
                <a:srgbClr val="FFC000"/>
              </a:solidFill>
            </a:endParaRPr>
          </a:p>
        </p:txBody>
      </p:sp>
      <p:cxnSp>
        <p:nvCxnSpPr>
          <p:cNvPr id="59" name="Straight Connector 58">
            <a:extLst>
              <a:ext uri="{FF2B5EF4-FFF2-40B4-BE49-F238E27FC236}">
                <a16:creationId xmlns:a16="http://schemas.microsoft.com/office/drawing/2014/main" id="{5A16A925-CF7F-49D7-AC4F-4BEA1857A625}"/>
              </a:ext>
            </a:extLst>
          </p:cNvPr>
          <p:cNvCxnSpPr>
            <a:cxnSpLocks/>
          </p:cNvCxnSpPr>
          <p:nvPr/>
        </p:nvCxnSpPr>
        <p:spPr>
          <a:xfrm>
            <a:off x="7539788" y="3437328"/>
            <a:ext cx="433289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E5F357E5-8643-4687-90F3-5581B93F0374}"/>
              </a:ext>
            </a:extLst>
          </p:cNvPr>
          <p:cNvSpPr txBox="1"/>
          <p:nvPr/>
        </p:nvSpPr>
        <p:spPr>
          <a:xfrm>
            <a:off x="4839738" y="3437328"/>
            <a:ext cx="1590555" cy="584775"/>
          </a:xfrm>
          <a:prstGeom prst="rect">
            <a:avLst/>
          </a:prstGeom>
          <a:noFill/>
        </p:spPr>
        <p:txBody>
          <a:bodyPr wrap="square">
            <a:spAutoFit/>
          </a:bodyPr>
          <a:lstStyle/>
          <a:p>
            <a:pPr algn="ct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3200" b="1" i="0" u="none" strike="noStrike" kern="1200" cap="none" spc="0" normalizeH="0" noProof="0">
                <a:ln>
                  <a:noFill/>
                </a:ln>
                <a:solidFill>
                  <a:srgbClr val="FF0000"/>
                </a:solidFill>
                <a:effectLst/>
                <a:uLnTx/>
                <a:uFillTx/>
                <a:latin typeface="Times New Roman" panose="02020603050405020304" pitchFamily="18" charset="0"/>
              </a:rPr>
              <a:t> 1</a:t>
            </a:r>
            <a:endParaRPr lang="en-US" b="1">
              <a:solidFill>
                <a:srgbClr val="FF0000"/>
              </a:solidFill>
            </a:endParaRPr>
          </a:p>
        </p:txBody>
      </p:sp>
      <p:sp>
        <p:nvSpPr>
          <p:cNvPr id="65" name="TextBox 64">
            <a:extLst>
              <a:ext uri="{FF2B5EF4-FFF2-40B4-BE49-F238E27FC236}">
                <a16:creationId xmlns:a16="http://schemas.microsoft.com/office/drawing/2014/main" id="{B18B7334-CC49-4D15-AABB-8EE3D64E262E}"/>
              </a:ext>
            </a:extLst>
          </p:cNvPr>
          <p:cNvSpPr txBox="1"/>
          <p:nvPr/>
        </p:nvSpPr>
        <p:spPr>
          <a:xfrm>
            <a:off x="9373923" y="3508489"/>
            <a:ext cx="1180956" cy="584775"/>
          </a:xfrm>
          <a:prstGeom prst="rect">
            <a:avLst/>
          </a:prstGeom>
          <a:noFill/>
        </p:spPr>
        <p:txBody>
          <a:bodyPr wrap="square">
            <a:spAutoFit/>
          </a:bodyPr>
          <a:lstStyle/>
          <a:p>
            <a:pPr algn="ct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rPr>
              <a:t>Vế</a:t>
            </a:r>
            <a:r>
              <a:rPr kumimoji="0" lang="en-US" altLang="en-US" sz="3200" b="1" i="0" u="none" strike="noStrike" kern="1200" cap="none" spc="0" normalizeH="0" noProof="0">
                <a:ln>
                  <a:noFill/>
                </a:ln>
                <a:solidFill>
                  <a:srgbClr val="FF0000"/>
                </a:solidFill>
                <a:effectLst/>
                <a:uLnTx/>
                <a:uFillTx/>
                <a:latin typeface="Times New Roman" panose="02020603050405020304" pitchFamily="18" charset="0"/>
              </a:rPr>
              <a:t> 2</a:t>
            </a:r>
            <a:endParaRPr lang="en-US" b="1">
              <a:solidFill>
                <a:srgbClr val="FF0000"/>
              </a:solidFill>
            </a:endParaRPr>
          </a:p>
        </p:txBody>
      </p:sp>
      <p:grpSp>
        <p:nvGrpSpPr>
          <p:cNvPr id="3" name="Group 2">
            <a:extLst>
              <a:ext uri="{FF2B5EF4-FFF2-40B4-BE49-F238E27FC236}">
                <a16:creationId xmlns:a16="http://schemas.microsoft.com/office/drawing/2014/main" id="{87B731DE-841C-4DB8-92F2-00431DDC2694}"/>
              </a:ext>
            </a:extLst>
          </p:cNvPr>
          <p:cNvGrpSpPr/>
          <p:nvPr/>
        </p:nvGrpSpPr>
        <p:grpSpPr>
          <a:xfrm>
            <a:off x="-17860" y="5953284"/>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3"/>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7" name="59c3c5f047238">
            <a:hlinkClick r:id="" action="ppaction://media"/>
            <a:extLst>
              <a:ext uri="{FF2B5EF4-FFF2-40B4-BE49-F238E27FC236}">
                <a16:creationId xmlns:a16="http://schemas.microsoft.com/office/drawing/2014/main" id="{BF449A73-922D-425B-970F-5EC3C7E00CDF}"/>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245012" y="1565820"/>
            <a:ext cx="487363" cy="487363"/>
          </a:xfrm>
          <a:prstGeom prst="rect">
            <a:avLst/>
          </a:prstGeom>
        </p:spPr>
      </p:pic>
      <p:cxnSp>
        <p:nvCxnSpPr>
          <p:cNvPr id="68" name="Straight Connector 67">
            <a:extLst>
              <a:ext uri="{FF2B5EF4-FFF2-40B4-BE49-F238E27FC236}">
                <a16:creationId xmlns:a16="http://schemas.microsoft.com/office/drawing/2014/main" id="{3A2B340F-AD86-4E69-897C-3B3D52052450}"/>
              </a:ext>
            </a:extLst>
          </p:cNvPr>
          <p:cNvCxnSpPr>
            <a:cxnSpLocks/>
          </p:cNvCxnSpPr>
          <p:nvPr/>
        </p:nvCxnSpPr>
        <p:spPr>
          <a:xfrm>
            <a:off x="3480431" y="4229494"/>
            <a:ext cx="1364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963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500" fill="hold"/>
                                            <p:tgtEl>
                                              <p:spTgt spid="43"/>
                                            </p:tgtEl>
                                            <p:attrNameLst>
                                              <p:attrName>ppt_x</p:attrName>
                                            </p:attrNameLst>
                                          </p:cBhvr>
                                          <p:tavLst>
                                            <p:tav tm="0">
                                              <p:val>
                                                <p:strVal val="0-#ppt_w/2"/>
                                              </p:val>
                                            </p:tav>
                                            <p:tav tm="100000">
                                              <p:val>
                                                <p:strVal val="#ppt_x"/>
                                              </p:val>
                                            </p:tav>
                                          </p:tavLst>
                                        </p:anim>
                                        <p:anim calcmode="lin" valueType="num">
                                          <p:cBhvr additive="base">
                                            <p:cTn id="8" dur="1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nodeType="afterEffect" p14:presetBounceEnd="40000">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14:bounceEnd="40000">
                                          <p:cBhvr additive="base">
                                            <p:cTn id="12" dur="750" fill="hold"/>
                                            <p:tgtEl>
                                              <p:spTgt spid="45"/>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barn(outVertical)">
                                          <p:cBhvr>
                                            <p:cTn id="18" dur="500"/>
                                            <p:tgtEl>
                                              <p:spTgt spid="40"/>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barn(outVertical)">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40000">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14:bounceEnd="40000">
                                          <p:cBhvr additive="base">
                                            <p:cTn id="26"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outVertical)">
                                          <p:cBhvr>
                                            <p:cTn id="32" dur="500"/>
                                            <p:tgtEl>
                                              <p:spTgt spid="47"/>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barn(outVertical)">
                                          <p:cBhvr>
                                            <p:cTn id="35" dur="500"/>
                                            <p:tgtEl>
                                              <p:spTgt spid="4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wipe(up)">
                                          <p:cBhvr>
                                            <p:cTn id="45" dur="500"/>
                                            <p:tgtEl>
                                              <p:spTgt spid="6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wipe(up)">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left)">
                                          <p:cBhvr>
                                            <p:cTn id="55" dur="500"/>
                                            <p:tgtEl>
                                              <p:spTgt spid="5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wipe(up)">
                                          <p:cBhvr>
                                            <p:cTn id="60" dur="500"/>
                                            <p:tgtEl>
                                              <p:spTgt spid="65"/>
                                            </p:tgtEl>
                                          </p:cBhvr>
                                        </p:animEffect>
                                      </p:childTnLst>
                                    </p:cTn>
                                  </p:par>
                                </p:childTnLst>
                              </p:cTn>
                            </p:par>
                            <p:par>
                              <p:cTn id="61" fill="hold">
                                <p:stCondLst>
                                  <p:cond delay="500"/>
                                </p:stCondLst>
                                <p:childTnLst>
                                  <p:par>
                                    <p:cTn id="62" presetID="1" presetClass="mediacall" presetSubtype="0" fill="hold" nodeType="afterEffect">
                                      <p:stCondLst>
                                        <p:cond delay="0"/>
                                      </p:stCondLst>
                                      <p:childTnLst>
                                        <p:cmd type="call" cmd="playFrom(0.0)">
                                          <p:cBhvr>
                                            <p:cTn id="63" dur="4576" fill="hold"/>
                                            <p:tgtEl>
                                              <p:spTgt spid="67"/>
                                            </p:tgtEl>
                                          </p:cBhvr>
                                        </p:cmd>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68"/>
                                            </p:tgtEl>
                                            <p:attrNameLst>
                                              <p:attrName>style.visibility</p:attrName>
                                            </p:attrNameLst>
                                          </p:cBhvr>
                                          <p:to>
                                            <p:strVal val="visible"/>
                                          </p:to>
                                        </p:set>
                                        <p:animEffect transition="in" filter="wipe(left)">
                                          <p:cBhvr>
                                            <p:cTn id="6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67"/>
                    </p:tgtEl>
                  </p:cMediaNode>
                </p:audio>
              </p:childTnLst>
            </p:cTn>
          </p:par>
        </p:tnLst>
        <p:bldLst>
          <p:bldP spid="40" grpId="0" animBg="1"/>
          <p:bldP spid="41" grpId="0"/>
          <p:bldP spid="47" grpId="0" animBg="1"/>
          <p:bldP spid="49" grpId="0"/>
          <p:bldP spid="52" grpId="0"/>
          <p:bldP spid="63" grpId="0"/>
          <p:bldP spid="6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500" fill="hold"/>
                                            <p:tgtEl>
                                              <p:spTgt spid="43"/>
                                            </p:tgtEl>
                                            <p:attrNameLst>
                                              <p:attrName>ppt_x</p:attrName>
                                            </p:attrNameLst>
                                          </p:cBhvr>
                                          <p:tavLst>
                                            <p:tav tm="0">
                                              <p:val>
                                                <p:strVal val="0-#ppt_w/2"/>
                                              </p:val>
                                            </p:tav>
                                            <p:tav tm="100000">
                                              <p:val>
                                                <p:strVal val="#ppt_x"/>
                                              </p:val>
                                            </p:tav>
                                          </p:tavLst>
                                        </p:anim>
                                        <p:anim calcmode="lin" valueType="num">
                                          <p:cBhvr additive="base">
                                            <p:cTn id="8" dur="1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750" fill="hold"/>
                                            <p:tgtEl>
                                              <p:spTgt spid="45"/>
                                            </p:tgtEl>
                                            <p:attrNameLst>
                                              <p:attrName>ppt_x</p:attrName>
                                            </p:attrNameLst>
                                          </p:cBhvr>
                                          <p:tavLst>
                                            <p:tav tm="0">
                                              <p:val>
                                                <p:strVal val="#ppt_x"/>
                                              </p:val>
                                            </p:tav>
                                            <p:tav tm="100000">
                                              <p:val>
                                                <p:strVal val="#ppt_x"/>
                                              </p:val>
                                            </p:tav>
                                          </p:tavLst>
                                        </p:anim>
                                        <p:anim calcmode="lin" valueType="num">
                                          <p:cBhvr additive="base">
                                            <p:cTn id="13" dur="75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barn(outVertical)">
                                          <p:cBhvr>
                                            <p:cTn id="18" dur="500"/>
                                            <p:tgtEl>
                                              <p:spTgt spid="40"/>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barn(outVertical)">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additive="base">
                                            <p:cTn id="26" dur="750" fill="hold"/>
                                            <p:tgtEl>
                                              <p:spTgt spid="35"/>
                                            </p:tgtEl>
                                            <p:attrNameLst>
                                              <p:attrName>ppt_x</p:attrName>
                                            </p:attrNameLst>
                                          </p:cBhvr>
                                          <p:tavLst>
                                            <p:tav tm="0">
                                              <p:val>
                                                <p:strVal val="#ppt_x"/>
                                              </p:val>
                                            </p:tav>
                                            <p:tav tm="100000">
                                              <p:val>
                                                <p:strVal val="#ppt_x"/>
                                              </p:val>
                                            </p:tav>
                                          </p:tavLst>
                                        </p:anim>
                                        <p:anim calcmode="lin" valueType="num">
                                          <p:cBhvr additive="base">
                                            <p:cTn id="27"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barn(outVertical)">
                                          <p:cBhvr>
                                            <p:cTn id="32" dur="500"/>
                                            <p:tgtEl>
                                              <p:spTgt spid="47"/>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barn(outVertical)">
                                          <p:cBhvr>
                                            <p:cTn id="35" dur="500"/>
                                            <p:tgtEl>
                                              <p:spTgt spid="4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left)">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wipe(up)">
                                          <p:cBhvr>
                                            <p:cTn id="45" dur="500"/>
                                            <p:tgtEl>
                                              <p:spTgt spid="6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wipe(up)">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left)">
                                          <p:cBhvr>
                                            <p:cTn id="55" dur="500"/>
                                            <p:tgtEl>
                                              <p:spTgt spid="5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wipe(up)">
                                          <p:cBhvr>
                                            <p:cTn id="60" dur="500"/>
                                            <p:tgtEl>
                                              <p:spTgt spid="65"/>
                                            </p:tgtEl>
                                          </p:cBhvr>
                                        </p:animEffect>
                                      </p:childTnLst>
                                    </p:cTn>
                                  </p:par>
                                </p:childTnLst>
                              </p:cTn>
                            </p:par>
                            <p:par>
                              <p:cTn id="61" fill="hold">
                                <p:stCondLst>
                                  <p:cond delay="500"/>
                                </p:stCondLst>
                                <p:childTnLst>
                                  <p:par>
                                    <p:cTn id="62" presetID="1" presetClass="mediacall" presetSubtype="0" fill="hold" nodeType="afterEffect">
                                      <p:stCondLst>
                                        <p:cond delay="0"/>
                                      </p:stCondLst>
                                      <p:childTnLst>
                                        <p:cmd type="call" cmd="playFrom(0.0)">
                                          <p:cBhvr>
                                            <p:cTn id="63" dur="4576" fill="hold"/>
                                            <p:tgtEl>
                                              <p:spTgt spid="67"/>
                                            </p:tgtEl>
                                          </p:cBhvr>
                                        </p:cmd>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68"/>
                                            </p:tgtEl>
                                            <p:attrNameLst>
                                              <p:attrName>style.visibility</p:attrName>
                                            </p:attrNameLst>
                                          </p:cBhvr>
                                          <p:to>
                                            <p:strVal val="visible"/>
                                          </p:to>
                                        </p:set>
                                        <p:animEffect transition="in" filter="wipe(left)">
                                          <p:cBhvr>
                                            <p:cTn id="6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67"/>
                    </p:tgtEl>
                  </p:cMediaNode>
                </p:audio>
              </p:childTnLst>
            </p:cTn>
          </p:par>
        </p:tnLst>
        <p:bldLst>
          <p:bldP spid="40" grpId="0" animBg="1"/>
          <p:bldP spid="41" grpId="0"/>
          <p:bldP spid="47" grpId="0" animBg="1"/>
          <p:bldP spid="49" grpId="0"/>
          <p:bldP spid="52" grpId="0"/>
          <p:bldP spid="63" grpId="0"/>
          <p:bldP spid="65"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36F54ADB-8E9A-4AEF-98B0-4EE09DD5B633}"/>
              </a:ext>
            </a:extLst>
          </p:cNvPr>
          <p:cNvPicPr>
            <a:picLocks noChangeAspect="1"/>
          </p:cNvPicPr>
          <p:nvPr/>
        </p:nvPicPr>
        <p:blipFill rotWithShape="1">
          <a:blip r:embed="rId6">
            <a:extLst>
              <a:ext uri="{28A0092B-C50C-407E-A947-70E740481C1C}">
                <a14:useLocalDpi xmlns:a14="http://schemas.microsoft.com/office/drawing/2010/main" val="0"/>
              </a:ext>
            </a:extLst>
          </a:blip>
          <a:srcRect t="46567"/>
          <a:stretch/>
        </p:blipFill>
        <p:spPr>
          <a:xfrm>
            <a:off x="-495869" y="3098042"/>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7">
            <a:extLst>
              <a:ext uri="{28A0092B-C50C-407E-A947-70E740481C1C}">
                <a14:useLocalDpi xmlns:a14="http://schemas.microsoft.com/office/drawing/2010/main" val="0"/>
              </a:ext>
            </a:extLst>
          </a:blip>
          <a:srcRect l="9876" t="81592" r="5130"/>
          <a:stretch/>
        </p:blipFill>
        <p:spPr>
          <a:xfrm>
            <a:off x="372335" y="5193746"/>
            <a:ext cx="11205782" cy="1267391"/>
          </a:xfrm>
          <a:prstGeom prst="rect">
            <a:avLst/>
          </a:prstGeom>
        </p:spPr>
      </p:pic>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8">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9">
            <a:extLst>
              <a:ext uri="{28A0092B-C50C-407E-A947-70E740481C1C}">
                <a14:useLocalDpi xmlns:a14="http://schemas.microsoft.com/office/drawing/2010/main" val="0"/>
              </a:ext>
            </a:extLst>
          </a:blip>
          <a:srcRect l="77086" t="83908"/>
          <a:stretch/>
        </p:blipFill>
        <p:spPr>
          <a:xfrm>
            <a:off x="9310797" y="4111946"/>
            <a:ext cx="1971533" cy="2077041"/>
          </a:xfrm>
          <a:prstGeom prst="rect">
            <a:avLst/>
          </a:prstGeom>
        </p:spPr>
      </p:pic>
      <p:pic>
        <p:nvPicPr>
          <p:cNvPr id="44" name="图片 43">
            <a:extLst>
              <a:ext uri="{FF2B5EF4-FFF2-40B4-BE49-F238E27FC236}">
                <a16:creationId xmlns:a16="http://schemas.microsoft.com/office/drawing/2014/main" id="{611A1C2C-0800-4A4A-BB1F-FC91FDB6D1B6}"/>
              </a:ext>
            </a:extLst>
          </p:cNvPr>
          <p:cNvPicPr>
            <a:picLocks noChangeAspect="1"/>
          </p:cNvPicPr>
          <p:nvPr/>
        </p:nvPicPr>
        <p:blipFill rotWithShape="1">
          <a:blip r:embed="rId10">
            <a:extLst>
              <a:ext uri="{28A0092B-C50C-407E-A947-70E740481C1C}">
                <a14:useLocalDpi xmlns:a14="http://schemas.microsoft.com/office/drawing/2010/main" val="0"/>
              </a:ext>
            </a:extLst>
          </a:blip>
          <a:srcRect r="69651" b="79228"/>
          <a:stretch/>
        </p:blipFill>
        <p:spPr>
          <a:xfrm>
            <a:off x="10010059" y="3261716"/>
            <a:ext cx="1387427" cy="1424511"/>
          </a:xfrm>
          <a:prstGeom prst="rect">
            <a:avLst/>
          </a:prstGeom>
        </p:spPr>
      </p:pic>
      <p:pic>
        <p:nvPicPr>
          <p:cNvPr id="48" name="图片 47">
            <a:extLst>
              <a:ext uri="{FF2B5EF4-FFF2-40B4-BE49-F238E27FC236}">
                <a16:creationId xmlns:a16="http://schemas.microsoft.com/office/drawing/2014/main" id="{E2D6FEB9-C886-40D5-BD7B-C15CCEFB915C}"/>
              </a:ext>
            </a:extLst>
          </p:cNvPr>
          <p:cNvPicPr>
            <a:picLocks noChangeAspect="1"/>
          </p:cNvPicPr>
          <p:nvPr/>
        </p:nvPicPr>
        <p:blipFill rotWithShape="1">
          <a:blip r:embed="rId11">
            <a:extLst>
              <a:ext uri="{28A0092B-C50C-407E-A947-70E740481C1C}">
                <a14:useLocalDpi xmlns:a14="http://schemas.microsoft.com/office/drawing/2010/main" val="0"/>
              </a:ext>
            </a:extLst>
          </a:blip>
          <a:srcRect t="45174" b="25072"/>
          <a:stretch/>
        </p:blipFill>
        <p:spPr>
          <a:xfrm>
            <a:off x="902046" y="3271483"/>
            <a:ext cx="4571570" cy="2040464"/>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11">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11">
            <a:extLst>
              <a:ext uri="{28A0092B-C50C-407E-A947-70E740481C1C}">
                <a14:useLocalDpi xmlns:a14="http://schemas.microsoft.com/office/drawing/2010/main" val="0"/>
              </a:ext>
            </a:extLst>
          </a:blip>
          <a:srcRect t="89729" r="14345"/>
          <a:stretch/>
        </p:blipFill>
        <p:spPr>
          <a:xfrm>
            <a:off x="6519348" y="4793342"/>
            <a:ext cx="3915771" cy="704372"/>
          </a:xfrm>
          <a:prstGeom prst="rect">
            <a:avLst/>
          </a:prstGeom>
        </p:spPr>
      </p:pic>
      <p:pic>
        <p:nvPicPr>
          <p:cNvPr id="50" name="图片 49">
            <a:extLst>
              <a:ext uri="{FF2B5EF4-FFF2-40B4-BE49-F238E27FC236}">
                <a16:creationId xmlns:a16="http://schemas.microsoft.com/office/drawing/2014/main" id="{0FCDAF57-7820-4329-BFC2-66360D668C95}"/>
              </a:ext>
            </a:extLst>
          </p:cNvPr>
          <p:cNvPicPr>
            <a:picLocks noChangeAspect="1"/>
          </p:cNvPicPr>
          <p:nvPr/>
        </p:nvPicPr>
        <p:blipFill rotWithShape="1">
          <a:blip r:embed="rId11">
            <a:extLst>
              <a:ext uri="{28A0092B-C50C-407E-A947-70E740481C1C}">
                <a14:useLocalDpi xmlns:a14="http://schemas.microsoft.com/office/drawing/2010/main" val="0"/>
              </a:ext>
            </a:extLst>
          </a:blip>
          <a:srcRect l="171" t="16143" r="38770" b="52090"/>
          <a:stretch/>
        </p:blipFill>
        <p:spPr>
          <a:xfrm flipH="1">
            <a:off x="9310797" y="3776076"/>
            <a:ext cx="1998392" cy="1559681"/>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11">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pic>
        <p:nvPicPr>
          <p:cNvPr id="37" name="图片 36">
            <a:extLst>
              <a:ext uri="{FF2B5EF4-FFF2-40B4-BE49-F238E27FC236}">
                <a16:creationId xmlns:a16="http://schemas.microsoft.com/office/drawing/2014/main" id="{F0ADF411-021E-4F16-8253-FEB1E5255ED7}"/>
              </a:ext>
            </a:extLst>
          </p:cNvPr>
          <p:cNvPicPr>
            <a:picLocks noChangeAspect="1"/>
          </p:cNvPicPr>
          <p:nvPr/>
        </p:nvPicPr>
        <p:blipFill rotWithShape="1">
          <a:blip r:embed="rId10">
            <a:extLst>
              <a:ext uri="{28A0092B-C50C-407E-A947-70E740481C1C}">
                <a14:useLocalDpi xmlns:a14="http://schemas.microsoft.com/office/drawing/2010/main" val="0"/>
              </a:ext>
            </a:extLst>
          </a:blip>
          <a:srcRect t="70006" r="24215"/>
          <a:stretch/>
        </p:blipFill>
        <p:spPr>
          <a:xfrm>
            <a:off x="1209162" y="4949899"/>
            <a:ext cx="3464574" cy="2056960"/>
          </a:xfrm>
          <a:prstGeom prst="rect">
            <a:avLst/>
          </a:prstGeom>
        </p:spPr>
      </p:pic>
      <p:sp>
        <p:nvSpPr>
          <p:cNvPr id="39" name="文本框 38">
            <a:extLst>
              <a:ext uri="{FF2B5EF4-FFF2-40B4-BE49-F238E27FC236}">
                <a16:creationId xmlns:a16="http://schemas.microsoft.com/office/drawing/2014/main" id="{D6EAC653-09F0-41C4-B1E3-4B256ED33EBF}"/>
              </a:ext>
            </a:extLst>
          </p:cNvPr>
          <p:cNvSpPr txBox="1"/>
          <p:nvPr/>
        </p:nvSpPr>
        <p:spPr>
          <a:xfrm>
            <a:off x="5192547" y="3433176"/>
            <a:ext cx="1806906" cy="523220"/>
          </a:xfrm>
          <a:prstGeom prst="rect">
            <a:avLst/>
          </a:prstGeom>
          <a:noFill/>
        </p:spPr>
        <p:txBody>
          <a:bodyPr wrap="none" rtlCol="0">
            <a:spAutoFit/>
          </a:bodyPr>
          <a:lstStyle/>
          <a:p>
            <a:pPr algn="ctr"/>
            <a:r>
              <a:rPr lang="en-US" altLang="zh-CN" sz="28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Trang: 12-14</a:t>
            </a:r>
            <a:endParaRPr lang="zh-CN" altLang="en-US" sz="28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13" name="Picture 12">
            <a:extLst>
              <a:ext uri="{FF2B5EF4-FFF2-40B4-BE49-F238E27FC236}">
                <a16:creationId xmlns:a16="http://schemas.microsoft.com/office/drawing/2014/main" id="{80E78EE6-B408-4A3E-B626-653A428ED857}"/>
              </a:ext>
            </a:extLst>
          </p:cNvPr>
          <p:cNvPicPr>
            <a:picLocks noChangeAspect="1"/>
          </p:cNvPicPr>
          <p:nvPr/>
        </p:nvPicPr>
        <p:blipFill rotWithShape="1">
          <a:blip r:embed="rId12">
            <a:extLst>
              <a:ext uri="{28A0092B-C50C-407E-A947-70E740481C1C}">
                <a14:useLocalDpi xmlns:a14="http://schemas.microsoft.com/office/drawing/2010/main" val="0"/>
              </a:ext>
            </a:extLst>
          </a:blip>
          <a:srcRect t="3067" r="42746" b="56812"/>
          <a:stretch/>
        </p:blipFill>
        <p:spPr>
          <a:xfrm rot="332820">
            <a:off x="1430786" y="5024253"/>
            <a:ext cx="6980396" cy="2414330"/>
          </a:xfrm>
          <a:prstGeom prst="rect">
            <a:avLst/>
          </a:prstGeom>
        </p:spPr>
      </p:pic>
      <p:pic>
        <p:nvPicPr>
          <p:cNvPr id="2" name="5b706791dd625">
            <a:hlinkClick r:id="" action="ppaction://media"/>
            <a:extLst>
              <a:ext uri="{FF2B5EF4-FFF2-40B4-BE49-F238E27FC236}">
                <a16:creationId xmlns:a16="http://schemas.microsoft.com/office/drawing/2014/main" id="{2A73118D-326E-4E56-91D2-F3FA434E336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9162" y="-949977"/>
            <a:ext cx="609600" cy="609601"/>
          </a:xfrm>
          <a:prstGeom prst="rect">
            <a:avLst/>
          </a:prstGeom>
        </p:spPr>
      </p:pic>
      <p:pic>
        <p:nvPicPr>
          <p:cNvPr id="42" name="图片 2">
            <a:extLst>
              <a:ext uri="{FF2B5EF4-FFF2-40B4-BE49-F238E27FC236}">
                <a16:creationId xmlns:a16="http://schemas.microsoft.com/office/drawing/2014/main" id="{5E91DADD-7776-4AB0-89F9-EF7ADD577C13}"/>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12847176" y="-69850"/>
            <a:ext cx="3035300" cy="6997700"/>
          </a:xfrm>
          <a:prstGeom prst="rect">
            <a:avLst/>
          </a:prstGeom>
        </p:spPr>
      </p:pic>
      <p:sp>
        <p:nvSpPr>
          <p:cNvPr id="26" name="文本框 38">
            <a:extLst>
              <a:ext uri="{FF2B5EF4-FFF2-40B4-BE49-F238E27FC236}">
                <a16:creationId xmlns:a16="http://schemas.microsoft.com/office/drawing/2014/main" id="{704584D9-BA27-4661-B8F2-BA8B54A9F59D}"/>
              </a:ext>
            </a:extLst>
          </p:cNvPr>
          <p:cNvSpPr txBox="1"/>
          <p:nvPr/>
        </p:nvSpPr>
        <p:spPr>
          <a:xfrm>
            <a:off x="4894870" y="3900789"/>
            <a:ext cx="2402261" cy="523220"/>
          </a:xfrm>
          <a:prstGeom prst="rect">
            <a:avLst/>
          </a:prstGeom>
          <a:noFill/>
        </p:spPr>
        <p:txBody>
          <a:bodyPr wrap="none" rtlCol="0">
            <a:spAutoFit/>
          </a:bodyPr>
          <a:lstStyle/>
          <a:p>
            <a:pPr algn="ctr"/>
            <a:r>
              <a:rPr lang="en-US" altLang="zh-CN" sz="2800" b="1">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Thực hiện: EduFive</a:t>
            </a:r>
            <a:endParaRPr lang="zh-CN" altLang="en-US" sz="2800" b="1" dirty="0">
              <a:gradFill flip="none" rotWithShape="1">
                <a:gsLst>
                  <a:gs pos="0">
                    <a:srgbClr val="FA9C19"/>
                  </a:gs>
                  <a:gs pos="65000">
                    <a:schemeClr val="accent2">
                      <a:lumMod val="60000"/>
                      <a:lumOff val="40000"/>
                    </a:schemeClr>
                  </a:gs>
                  <a:gs pos="34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pic>
        <p:nvPicPr>
          <p:cNvPr id="29" name="Picture 2">
            <a:extLst>
              <a:ext uri="{FF2B5EF4-FFF2-40B4-BE49-F238E27FC236}">
                <a16:creationId xmlns:a16="http://schemas.microsoft.com/office/drawing/2014/main" id="{F7C32C25-DACA-4BDB-BE7A-87E0A0ACC9D8}"/>
              </a:ext>
            </a:extLst>
          </p:cNvPr>
          <p:cNvPicPr>
            <a:picLocks noChangeAspect="1"/>
          </p:cNvPicPr>
          <p:nvPr/>
        </p:nvPicPr>
        <p:blipFill>
          <a:blip r:embed="rId15"/>
          <a:srcRect/>
          <a:stretch>
            <a:fillRect/>
          </a:stretch>
        </p:blipFill>
        <p:spPr>
          <a:xfrm flipH="1">
            <a:off x="8802858" y="2901021"/>
            <a:ext cx="3520183" cy="3927680"/>
          </a:xfrm>
          <a:prstGeom prst="rect">
            <a:avLst/>
          </a:prstGeom>
        </p:spPr>
      </p:pic>
      <p:pic>
        <p:nvPicPr>
          <p:cNvPr id="30" name="图片 37">
            <a:extLst>
              <a:ext uri="{FF2B5EF4-FFF2-40B4-BE49-F238E27FC236}">
                <a16:creationId xmlns:a16="http://schemas.microsoft.com/office/drawing/2014/main" id="{D67165E8-903B-4C04-AF03-0D8395EDC1A8}"/>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8882" t="12504" r="9756" b="4773"/>
          <a:stretch/>
        </p:blipFill>
        <p:spPr>
          <a:xfrm flipH="1">
            <a:off x="-123537" y="-215484"/>
            <a:ext cx="3739491" cy="7073484"/>
          </a:xfrm>
          <a:prstGeom prst="rect">
            <a:avLst/>
          </a:prstGeom>
        </p:spPr>
      </p:pic>
      <p:pic>
        <p:nvPicPr>
          <p:cNvPr id="31" name="图片 29">
            <a:extLst>
              <a:ext uri="{FF2B5EF4-FFF2-40B4-BE49-F238E27FC236}">
                <a16:creationId xmlns:a16="http://schemas.microsoft.com/office/drawing/2014/main" id="{3ADC8A4F-D0A1-44EC-9973-BF29532E67A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pic>
        <p:nvPicPr>
          <p:cNvPr id="32" name="图片 2">
            <a:extLst>
              <a:ext uri="{FF2B5EF4-FFF2-40B4-BE49-F238E27FC236}">
                <a16:creationId xmlns:a16="http://schemas.microsoft.com/office/drawing/2014/main" id="{F8741785-03FC-41AA-9181-5FBAE8C5C4B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12226" t="8593" r="6609" b="5319"/>
          <a:stretch/>
        </p:blipFill>
        <p:spPr>
          <a:xfrm>
            <a:off x="0" y="-139700"/>
            <a:ext cx="2713914" cy="6997700"/>
          </a:xfrm>
          <a:prstGeom prst="rect">
            <a:avLst/>
          </a:prstGeom>
        </p:spPr>
      </p:pic>
      <p:sp>
        <p:nvSpPr>
          <p:cNvPr id="38" name="文本框 37">
            <a:extLst>
              <a:ext uri="{FF2B5EF4-FFF2-40B4-BE49-F238E27FC236}">
                <a16:creationId xmlns:a16="http://schemas.microsoft.com/office/drawing/2014/main" id="{1517C8F1-C7E2-4A49-A6F8-0E82751C4F9D}"/>
              </a:ext>
            </a:extLst>
          </p:cNvPr>
          <p:cNvSpPr txBox="1"/>
          <p:nvPr/>
        </p:nvSpPr>
        <p:spPr>
          <a:xfrm>
            <a:off x="2563185" y="1510902"/>
            <a:ext cx="7382149" cy="2123658"/>
          </a:xfrm>
          <a:prstGeom prst="rect">
            <a:avLst/>
          </a:prstGeom>
          <a:noFill/>
        </p:spPr>
        <p:txBody>
          <a:bodyPr wrap="non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CÁCH NỐI </a:t>
            </a:r>
          </a:p>
          <a:p>
            <a:pPr algn="ct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CÁC</a:t>
            </a:r>
            <a:r>
              <a:rPr lang="en-US" altLang="zh-CN" sz="6600" b="1">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rPr>
              <a:t> VẾ CÂU GHÉP</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pic>
        <p:nvPicPr>
          <p:cNvPr id="34" name="Picture 14">
            <a:extLst>
              <a:ext uri="{FF2B5EF4-FFF2-40B4-BE49-F238E27FC236}">
                <a16:creationId xmlns:a16="http://schemas.microsoft.com/office/drawing/2014/main" id="{F8A56E36-4639-49AC-8D4B-F103BCD30C0F}"/>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7110196" y="5422440"/>
            <a:ext cx="2506193" cy="1745767"/>
          </a:xfrm>
          <a:prstGeom prst="rect">
            <a:avLst/>
          </a:prstGeom>
        </p:spPr>
      </p:pic>
      <p:pic>
        <p:nvPicPr>
          <p:cNvPr id="33" name="Picture 2">
            <a:extLst>
              <a:ext uri="{FF2B5EF4-FFF2-40B4-BE49-F238E27FC236}">
                <a16:creationId xmlns:a16="http://schemas.microsoft.com/office/drawing/2014/main" id="{1C822036-08AF-4AC1-A94D-C59BE66F05F7}"/>
              </a:ext>
            </a:extLst>
          </p:cNvPr>
          <p:cNvPicPr>
            <a:picLocks noChangeAspect="1"/>
          </p:cNvPicPr>
          <p:nvPr/>
        </p:nvPicPr>
        <p:blipFill>
          <a:blip r:embed="rId20">
            <a:extLst>
              <a:ext uri="{BEBA8EAE-BF5A-486C-A8C5-ECC9F3942E4B}">
                <a14:imgProps xmlns:a14="http://schemas.microsoft.com/office/drawing/2010/main">
                  <a14:imgLayer r:embed="rId21">
                    <a14:imgEffect>
                      <a14:saturation sat="400000"/>
                    </a14:imgEffect>
                  </a14:imgLayer>
                </a14:imgProps>
              </a:ext>
            </a:extLst>
          </a:blip>
          <a:srcRect/>
          <a:stretch>
            <a:fillRect/>
          </a:stretch>
        </p:blipFill>
        <p:spPr>
          <a:xfrm>
            <a:off x="8523600" y="5121355"/>
            <a:ext cx="954788" cy="1049218"/>
          </a:xfrm>
          <a:prstGeom prst="rect">
            <a:avLst/>
          </a:prstGeom>
        </p:spPr>
      </p:pic>
      <p:pic>
        <p:nvPicPr>
          <p:cNvPr id="35" name="Picture 6">
            <a:extLst>
              <a:ext uri="{FF2B5EF4-FFF2-40B4-BE49-F238E27FC236}">
                <a16:creationId xmlns:a16="http://schemas.microsoft.com/office/drawing/2014/main" id="{B290330E-327F-40A6-B81D-45D2B9D9C37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7605646" y="4883539"/>
            <a:ext cx="1010755" cy="1025479"/>
          </a:xfrm>
          <a:prstGeom prst="rect">
            <a:avLst/>
          </a:prstGeom>
        </p:spPr>
      </p:pic>
      <p:sp>
        <p:nvSpPr>
          <p:cNvPr id="36" name="文本框 38">
            <a:extLst>
              <a:ext uri="{FF2B5EF4-FFF2-40B4-BE49-F238E27FC236}">
                <a16:creationId xmlns:a16="http://schemas.microsoft.com/office/drawing/2014/main" id="{D1ED8EFF-CD08-49B3-9B91-F483B14DAAB0}"/>
              </a:ext>
            </a:extLst>
          </p:cNvPr>
          <p:cNvSpPr txBox="1"/>
          <p:nvPr/>
        </p:nvSpPr>
        <p:spPr>
          <a:xfrm>
            <a:off x="4624404" y="627760"/>
            <a:ext cx="3248004" cy="830997"/>
          </a:xfrm>
          <a:prstGeom prst="rect">
            <a:avLst/>
          </a:prstGeom>
          <a:noFill/>
        </p:spPr>
        <p:txBody>
          <a:bodyPr wrap="none" rtlCol="0">
            <a:spAutoFit/>
          </a:bodyPr>
          <a:lstStyle/>
          <a:p>
            <a:pPr algn="ctr"/>
            <a:r>
              <a:rPr lang="en-US" altLang="zh-CN" sz="4800" b="1">
                <a:gradFill flip="none" rotWithShape="1">
                  <a:gsLst>
                    <a:gs pos="0">
                      <a:srgbClr val="FA9C19"/>
                    </a:gs>
                    <a:gs pos="57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rPr>
              <a:t>Luyện từ và câu</a:t>
            </a:r>
            <a:endParaRPr lang="zh-CN" altLang="en-US" sz="4800" b="1" dirty="0">
              <a:gradFill flip="none" rotWithShape="1">
                <a:gsLst>
                  <a:gs pos="0">
                    <a:srgbClr val="FA9C19"/>
                  </a:gs>
                  <a:gs pos="57000">
                    <a:schemeClr val="accent2">
                      <a:lumMod val="60000"/>
                      <a:lumOff val="40000"/>
                    </a:schemeClr>
                  </a:gs>
                  <a:gs pos="100000">
                    <a:srgbClr val="FA8F05"/>
                  </a:gs>
                </a:gsLst>
                <a:lin ang="0" scaled="1"/>
                <a:tileRect/>
              </a:gradFill>
              <a:latin typeface="UTM Fleur" panose="02040403050506020204" pitchFamily="18" charset="0"/>
              <a:ea typeface="字魂67号-勾玉行书" panose="00000500000000000000" pitchFamily="2" charset="-122"/>
            </a:endParaRPr>
          </a:p>
        </p:txBody>
      </p:sp>
      <p:grpSp>
        <p:nvGrpSpPr>
          <p:cNvPr id="3" name="Group 2">
            <a:extLst>
              <a:ext uri="{FF2B5EF4-FFF2-40B4-BE49-F238E27FC236}">
                <a16:creationId xmlns:a16="http://schemas.microsoft.com/office/drawing/2014/main" id="{87B731DE-841C-4DB8-92F2-00431DDC2694}"/>
              </a:ext>
            </a:extLst>
          </p:cNvPr>
          <p:cNvGrpSpPr/>
          <p:nvPr/>
        </p:nvGrpSpPr>
        <p:grpSpPr>
          <a:xfrm>
            <a:off x="-17860" y="5998699"/>
            <a:ext cx="12227721" cy="1412569"/>
            <a:chOff x="142441" y="5130201"/>
            <a:chExt cx="12227721" cy="1284154"/>
          </a:xfrm>
        </p:grpSpPr>
        <p:pic>
          <p:nvPicPr>
            <p:cNvPr id="23"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24"/>
            <a:srcRect l="43873" t="35409" b="1"/>
            <a:stretch/>
          </p:blipFill>
          <p:spPr>
            <a:xfrm>
              <a:off x="142441" y="5130201"/>
              <a:ext cx="12227721" cy="1284154"/>
            </a:xfrm>
            <a:prstGeom prst="rect">
              <a:avLst/>
            </a:prstGeom>
          </p:spPr>
        </p:pic>
        <p:sp>
          <p:nvSpPr>
            <p:cNvPr id="24" name="矩形 23">
              <a:extLst>
                <a:ext uri="{FF2B5EF4-FFF2-40B4-BE49-F238E27FC236}">
                  <a16:creationId xmlns:a16="http://schemas.microsoft.com/office/drawing/2014/main" id="{5F011477-2925-47EE-B096-36981BCEA336}"/>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71651063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14:presetBounceEnd="20000">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14:bounceEnd="20000">
                                          <p:cBhvr additive="base">
                                            <p:cTn id="29" dur="4000" fill="hold"/>
                                            <p:tgtEl>
                                              <p:spTgt spid="55"/>
                                            </p:tgtEl>
                                            <p:attrNameLst>
                                              <p:attrName>ppt_x</p:attrName>
                                            </p:attrNameLst>
                                          </p:cBhvr>
                                          <p:tavLst>
                                            <p:tav tm="0">
                                              <p:val>
                                                <p:strVal val="1+#ppt_w/2"/>
                                              </p:val>
                                            </p:tav>
                                            <p:tav tm="100000">
                                              <p:val>
                                                <p:strVal val="#ppt_x"/>
                                              </p:val>
                                            </p:tav>
                                          </p:tavLst>
                                        </p:anim>
                                        <p:anim calcmode="lin" valueType="num" p14:bounceEnd="20000">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14:presetBounceEnd="40000">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14:bounceEnd="40000">
                                          <p:cBhvr additive="base">
                                            <p:cTn id="43" dur="750" fill="hold"/>
                                            <p:tgtEl>
                                              <p:spTgt spid="33"/>
                                            </p:tgtEl>
                                            <p:attrNameLst>
                                              <p:attrName>ppt_x</p:attrName>
                                            </p:attrNameLst>
                                          </p:cBhvr>
                                          <p:tavLst>
                                            <p:tav tm="0">
                                              <p:val>
                                                <p:strVal val="#ppt_x"/>
                                              </p:val>
                                            </p:tav>
                                            <p:tav tm="100000">
                                              <p:val>
                                                <p:strVal val="#ppt_x"/>
                                              </p:val>
                                            </p:tav>
                                          </p:tavLst>
                                        </p:anim>
                                        <p:anim calcmode="lin" valueType="num" p14:bounceEnd="40000">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14:presetBounceEnd="40000">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14:bounceEnd="40000">
                                          <p:cBhvr additive="base">
                                            <p:cTn id="48" dur="750" fill="hold"/>
                                            <p:tgtEl>
                                              <p:spTgt spid="35"/>
                                            </p:tgtEl>
                                            <p:attrNameLst>
                                              <p:attrName>ppt_x</p:attrName>
                                            </p:attrNameLst>
                                          </p:cBhvr>
                                          <p:tavLst>
                                            <p:tav tm="0">
                                              <p:val>
                                                <p:strVal val="#ppt_x"/>
                                              </p:val>
                                            </p:tav>
                                            <p:tav tm="100000">
                                              <p:val>
                                                <p:strVal val="#ppt_x"/>
                                              </p:val>
                                            </p:tav>
                                          </p:tavLst>
                                        </p:anim>
                                        <p:anim calcmode="lin" valueType="num" p14:bounceEnd="40000">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lt">
                                        <p:tmPct val="2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600"/>
                                </p:stCondLst>
                                <p:childTnLst>
                                  <p:par>
                                    <p:cTn id="60" presetID="23" presetClass="entr" presetSubtype="32" fill="hold" grpId="0" nodeType="afterEffect">
                                      <p:stCondLst>
                                        <p:cond delay="0"/>
                                      </p:stCondLst>
                                      <p:iterate type="lt">
                                        <p:tmPct val="15000"/>
                                      </p:iterate>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strVal val="4*#ppt_w"/>
                                              </p:val>
                                            </p:tav>
                                            <p:tav tm="100000">
                                              <p:val>
                                                <p:strVal val="#ppt_w"/>
                                              </p:val>
                                            </p:tav>
                                          </p:tavLst>
                                        </p:anim>
                                        <p:anim calcmode="lin" valueType="num">
                                          <p:cBhvr>
                                            <p:cTn id="63" dur="500" fill="hold"/>
                                            <p:tgtEl>
                                              <p:spTgt spid="38"/>
                                            </p:tgtEl>
                                            <p:attrNameLst>
                                              <p:attrName>ppt_h</p:attrName>
                                            </p:attrNameLst>
                                          </p:cBhvr>
                                          <p:tavLst>
                                            <p:tav tm="0">
                                              <p:val>
                                                <p:strVal val="4*#ppt_h"/>
                                              </p:val>
                                            </p:tav>
                                            <p:tav tm="100000">
                                              <p:val>
                                                <p:strVal val="#ppt_h"/>
                                              </p:val>
                                            </p:tav>
                                          </p:tavLst>
                                        </p:anim>
                                      </p:childTnLst>
                                    </p:cTn>
                                  </p:par>
                                  <p:par>
                                    <p:cTn id="64" presetID="34" presetClass="emph" presetSubtype="0" fill="hold" grpId="1" nodeType="withEffect">
                                      <p:stCondLst>
                                        <p:cond delay="750"/>
                                      </p:stCondLst>
                                      <p:iterate type="lt">
                                        <p:tmPct val="10000"/>
                                      </p:iterate>
                                      <p:childTnLst>
                                        <p:animMotion origin="layout" path="M 0.0 0.0 L 0.0 -0.07213" pathEditMode="relative" ptsTypes="">
                                          <p:cBhvr>
                                            <p:cTn id="65" dur="250" accel="50000" decel="50000" autoRev="1" fill="hold">
                                              <p:stCondLst>
                                                <p:cond delay="0"/>
                                              </p:stCondLst>
                                            </p:cTn>
                                            <p:tgtEl>
                                              <p:spTgt spid="38"/>
                                            </p:tgtEl>
                                            <p:attrNameLst>
                                              <p:attrName>ppt_x</p:attrName>
                                              <p:attrName>ppt_y</p:attrName>
                                            </p:attrNameLst>
                                          </p:cBhvr>
                                        </p:animMotion>
                                        <p:animRot by="1500000">
                                          <p:cBhvr>
                                            <p:cTn id="66" dur="125" fill="hold">
                                              <p:stCondLst>
                                                <p:cond delay="0"/>
                                              </p:stCondLst>
                                            </p:cTn>
                                            <p:tgtEl>
                                              <p:spTgt spid="38"/>
                                            </p:tgtEl>
                                            <p:attrNameLst>
                                              <p:attrName>r</p:attrName>
                                            </p:attrNameLst>
                                          </p:cBhvr>
                                        </p:animRot>
                                        <p:animRot by="-1500000">
                                          <p:cBhvr>
                                            <p:cTn id="67" dur="125" fill="hold">
                                              <p:stCondLst>
                                                <p:cond delay="125"/>
                                              </p:stCondLst>
                                            </p:cTn>
                                            <p:tgtEl>
                                              <p:spTgt spid="38"/>
                                            </p:tgtEl>
                                            <p:attrNameLst>
                                              <p:attrName>r</p:attrName>
                                            </p:attrNameLst>
                                          </p:cBhvr>
                                        </p:animRot>
                                        <p:animRot by="-1500000">
                                          <p:cBhvr>
                                            <p:cTn id="68" dur="125" fill="hold">
                                              <p:stCondLst>
                                                <p:cond delay="250"/>
                                              </p:stCondLst>
                                            </p:cTn>
                                            <p:tgtEl>
                                              <p:spTgt spid="38"/>
                                            </p:tgtEl>
                                            <p:attrNameLst>
                                              <p:attrName>r</p:attrName>
                                            </p:attrNameLst>
                                          </p:cBhvr>
                                        </p:animRot>
                                        <p:animRot by="1500000">
                                          <p:cBhvr>
                                            <p:cTn id="69" dur="125" fill="hold">
                                              <p:stCondLst>
                                                <p:cond delay="375"/>
                                              </p:stCondLst>
                                            </p:cTn>
                                            <p:tgtEl>
                                              <p:spTgt spid="38"/>
                                            </p:tgtEl>
                                            <p:attrNameLst>
                                              <p:attrName>r</p:attrName>
                                            </p:attrNameLst>
                                          </p:cBhvr>
                                        </p:animRot>
                                      </p:childTnLst>
                                    </p:cTn>
                                  </p:par>
                                </p:childTnLst>
                              </p:cTn>
                            </p:par>
                            <p:par>
                              <p:cTn id="70" fill="hold">
                                <p:stCondLst>
                                  <p:cond delay="3750"/>
                                </p:stCondLst>
                                <p:childTnLst>
                                  <p:par>
                                    <p:cTn id="71" presetID="42" presetClass="entr" presetSubtype="0"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par>
                                    <p:cTn id="76" presetID="53" presetClass="entr" presetSubtype="528"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1000" fill="hold"/>
                                            <p:tgtEl>
                                              <p:spTgt spid="26"/>
                                            </p:tgtEl>
                                            <p:attrNameLst>
                                              <p:attrName>ppt_w</p:attrName>
                                            </p:attrNameLst>
                                          </p:cBhvr>
                                          <p:tavLst>
                                            <p:tav tm="0">
                                              <p:val>
                                                <p:fltVal val="0"/>
                                              </p:val>
                                            </p:tav>
                                            <p:tav tm="100000">
                                              <p:val>
                                                <p:strVal val="#ppt_w"/>
                                              </p:val>
                                            </p:tav>
                                          </p:tavLst>
                                        </p:anim>
                                        <p:anim calcmode="lin" valueType="num">
                                          <p:cBhvr>
                                            <p:cTn id="79" dur="1000" fill="hold"/>
                                            <p:tgtEl>
                                              <p:spTgt spid="26"/>
                                            </p:tgtEl>
                                            <p:attrNameLst>
                                              <p:attrName>ppt_h</p:attrName>
                                            </p:attrNameLst>
                                          </p:cBhvr>
                                          <p:tavLst>
                                            <p:tav tm="0">
                                              <p:val>
                                                <p:fltVal val="0"/>
                                              </p:val>
                                            </p:tav>
                                            <p:tav tm="100000">
                                              <p:val>
                                                <p:strVal val="#ppt_h"/>
                                              </p:val>
                                            </p:tav>
                                          </p:tavLst>
                                        </p:anim>
                                        <p:animEffect transition="in" filter="fade">
                                          <p:cBhvr>
                                            <p:cTn id="80" dur="1000"/>
                                            <p:tgtEl>
                                              <p:spTgt spid="26"/>
                                            </p:tgtEl>
                                          </p:cBhvr>
                                        </p:animEffect>
                                        <p:anim calcmode="lin" valueType="num">
                                          <p:cBhvr>
                                            <p:cTn id="81" dur="1000" fill="hold"/>
                                            <p:tgtEl>
                                              <p:spTgt spid="26"/>
                                            </p:tgtEl>
                                            <p:attrNameLst>
                                              <p:attrName>ppt_x</p:attrName>
                                            </p:attrNameLst>
                                          </p:cBhvr>
                                          <p:tavLst>
                                            <p:tav tm="0">
                                              <p:val>
                                                <p:fltVal val="0.5"/>
                                              </p:val>
                                            </p:tav>
                                            <p:tav tm="100000">
                                              <p:val>
                                                <p:strVal val="#ppt_x"/>
                                              </p:val>
                                            </p:tav>
                                          </p:tavLst>
                                        </p:anim>
                                        <p:anim calcmode="lin" valueType="num">
                                          <p:cBhvr>
                                            <p:cTn id="82"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3"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P spid="3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00"/>
                                            <p:tgtEl>
                                              <p:spTgt spid="42"/>
                                            </p:tgtEl>
                                          </p:cBhvr>
                                        </p:animEffect>
                                      </p:childTnLst>
                                    </p:cTn>
                                  </p:par>
                                  <p:par>
                                    <p:cTn id="17" presetID="22" presetClass="entr" presetSubtype="2"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500"/>
                                            <p:tgtEl>
                                              <p:spTgt spid="31"/>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anim calcmode="lin" valueType="num">
                                          <p:cBhvr>
                                            <p:cTn id="24" dur="1000" fill="hold"/>
                                            <p:tgtEl>
                                              <p:spTgt spid="44"/>
                                            </p:tgtEl>
                                            <p:attrNameLst>
                                              <p:attrName>ppt_x</p:attrName>
                                            </p:attrNameLst>
                                          </p:cBhvr>
                                          <p:tavLst>
                                            <p:tav tm="0">
                                              <p:val>
                                                <p:strVal val="#ppt_x"/>
                                              </p:val>
                                            </p:tav>
                                            <p:tav tm="100000">
                                              <p:val>
                                                <p:strVal val="#ppt_x"/>
                                              </p:val>
                                            </p:tav>
                                          </p:tavLst>
                                        </p:anim>
                                        <p:anim calcmode="lin" valueType="num">
                                          <p:cBhvr>
                                            <p:cTn id="25" dur="1000" fill="hold"/>
                                            <p:tgtEl>
                                              <p:spTgt spid="44"/>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cBhvr additive="base">
                                            <p:cTn id="29" dur="4000" fill="hold"/>
                                            <p:tgtEl>
                                              <p:spTgt spid="55"/>
                                            </p:tgtEl>
                                            <p:attrNameLst>
                                              <p:attrName>ppt_x</p:attrName>
                                            </p:attrNameLst>
                                          </p:cBhvr>
                                          <p:tavLst>
                                            <p:tav tm="0">
                                              <p:val>
                                                <p:strVal val="1+#ppt_w/2"/>
                                              </p:val>
                                            </p:tav>
                                            <p:tav tm="100000">
                                              <p:val>
                                                <p:strVal val="#ppt_x"/>
                                              </p:val>
                                            </p:tav>
                                          </p:tavLst>
                                        </p:anim>
                                        <p:anim calcmode="lin" valueType="num">
                                          <p:cBhvr additive="base">
                                            <p:cTn id="30" dur="4000" fill="hold"/>
                                            <p:tgtEl>
                                              <p:spTgt spid="55"/>
                                            </p:tgtEl>
                                            <p:attrNameLst>
                                              <p:attrName>ppt_y</p:attrName>
                                            </p:attrNameLst>
                                          </p:cBhvr>
                                          <p:tavLst>
                                            <p:tav tm="0">
                                              <p:val>
                                                <p:strVal val="#ppt_y"/>
                                              </p:val>
                                            </p:tav>
                                            <p:tav tm="100000">
                                              <p:val>
                                                <p:strVal val="#ppt_y"/>
                                              </p:val>
                                            </p:tav>
                                          </p:tavLst>
                                        </p:anim>
                                      </p:childTnLst>
                                    </p:cTn>
                                  </p:par>
                                  <p:par>
                                    <p:cTn id="31" presetID="22" presetClass="entr" presetSubtype="4" fill="hold" nodeType="withEffect">
                                      <p:stCondLst>
                                        <p:cond delay="150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1000"/>
                                            <p:tgtEl>
                                              <p:spTgt spid="29"/>
                                            </p:tgtEl>
                                          </p:cBhvr>
                                        </p:animEffect>
                                      </p:childTnLst>
                                    </p:cTn>
                                  </p:par>
                                  <p:par>
                                    <p:cTn id="34" presetID="42" presetClass="entr" presetSubtype="0" fill="hold"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750" fill="hold"/>
                                            <p:tgtEl>
                                              <p:spTgt spid="33"/>
                                            </p:tgtEl>
                                            <p:attrNameLst>
                                              <p:attrName>ppt_x</p:attrName>
                                            </p:attrNameLst>
                                          </p:cBhvr>
                                          <p:tavLst>
                                            <p:tav tm="0">
                                              <p:val>
                                                <p:strVal val="#ppt_x"/>
                                              </p:val>
                                            </p:tav>
                                            <p:tav tm="100000">
                                              <p:val>
                                                <p:strVal val="#ppt_x"/>
                                              </p:val>
                                            </p:tav>
                                          </p:tavLst>
                                        </p:anim>
                                        <p:anim calcmode="lin" valueType="num">
                                          <p:cBhvr additive="base">
                                            <p:cTn id="44" dur="75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750"/>
                                </p:stCondLst>
                                <p:childTnLst>
                                  <p:par>
                                    <p:cTn id="46" presetID="2" presetClass="entr" presetSubtype="4" fill="hold" nodeType="after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750" fill="hold"/>
                                            <p:tgtEl>
                                              <p:spTgt spid="35"/>
                                            </p:tgtEl>
                                            <p:attrNameLst>
                                              <p:attrName>ppt_x</p:attrName>
                                            </p:attrNameLst>
                                          </p:cBhvr>
                                          <p:tavLst>
                                            <p:tav tm="0">
                                              <p:val>
                                                <p:strVal val="#ppt_x"/>
                                              </p:val>
                                            </p:tav>
                                            <p:tav tm="100000">
                                              <p:val>
                                                <p:strVal val="#ppt_x"/>
                                              </p:val>
                                            </p:tav>
                                          </p:tavLst>
                                        </p:anim>
                                        <p:anim calcmode="lin" valueType="num">
                                          <p:cBhvr additive="base">
                                            <p:cTn id="49" dur="75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lt">
                                        <p:tmPct val="2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600"/>
                                </p:stCondLst>
                                <p:childTnLst>
                                  <p:par>
                                    <p:cTn id="60" presetID="23" presetClass="entr" presetSubtype="32" fill="hold" grpId="0" nodeType="afterEffect">
                                      <p:stCondLst>
                                        <p:cond delay="0"/>
                                      </p:stCondLst>
                                      <p:iterate type="lt">
                                        <p:tmPct val="15000"/>
                                      </p:iterate>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strVal val="4*#ppt_w"/>
                                              </p:val>
                                            </p:tav>
                                            <p:tav tm="100000">
                                              <p:val>
                                                <p:strVal val="#ppt_w"/>
                                              </p:val>
                                            </p:tav>
                                          </p:tavLst>
                                        </p:anim>
                                        <p:anim calcmode="lin" valueType="num">
                                          <p:cBhvr>
                                            <p:cTn id="63" dur="500" fill="hold"/>
                                            <p:tgtEl>
                                              <p:spTgt spid="38"/>
                                            </p:tgtEl>
                                            <p:attrNameLst>
                                              <p:attrName>ppt_h</p:attrName>
                                            </p:attrNameLst>
                                          </p:cBhvr>
                                          <p:tavLst>
                                            <p:tav tm="0">
                                              <p:val>
                                                <p:strVal val="4*#ppt_h"/>
                                              </p:val>
                                            </p:tav>
                                            <p:tav tm="100000">
                                              <p:val>
                                                <p:strVal val="#ppt_h"/>
                                              </p:val>
                                            </p:tav>
                                          </p:tavLst>
                                        </p:anim>
                                      </p:childTnLst>
                                    </p:cTn>
                                  </p:par>
                                  <p:par>
                                    <p:cTn id="64" presetID="34" presetClass="emph" presetSubtype="0" fill="hold" grpId="1" nodeType="withEffect">
                                      <p:stCondLst>
                                        <p:cond delay="750"/>
                                      </p:stCondLst>
                                      <p:iterate type="lt">
                                        <p:tmPct val="10000"/>
                                      </p:iterate>
                                      <p:childTnLst>
                                        <p:animMotion origin="layout" path="M 0.0 0.0 L 0.0 -0.07213" pathEditMode="relative" ptsTypes="">
                                          <p:cBhvr>
                                            <p:cTn id="65" dur="250" accel="50000" decel="50000" autoRev="1" fill="hold">
                                              <p:stCondLst>
                                                <p:cond delay="0"/>
                                              </p:stCondLst>
                                            </p:cTn>
                                            <p:tgtEl>
                                              <p:spTgt spid="38"/>
                                            </p:tgtEl>
                                            <p:attrNameLst>
                                              <p:attrName>ppt_x</p:attrName>
                                              <p:attrName>ppt_y</p:attrName>
                                            </p:attrNameLst>
                                          </p:cBhvr>
                                        </p:animMotion>
                                        <p:animRot by="1500000">
                                          <p:cBhvr>
                                            <p:cTn id="66" dur="125" fill="hold">
                                              <p:stCondLst>
                                                <p:cond delay="0"/>
                                              </p:stCondLst>
                                            </p:cTn>
                                            <p:tgtEl>
                                              <p:spTgt spid="38"/>
                                            </p:tgtEl>
                                            <p:attrNameLst>
                                              <p:attrName>r</p:attrName>
                                            </p:attrNameLst>
                                          </p:cBhvr>
                                        </p:animRot>
                                        <p:animRot by="-1500000">
                                          <p:cBhvr>
                                            <p:cTn id="67" dur="125" fill="hold">
                                              <p:stCondLst>
                                                <p:cond delay="125"/>
                                              </p:stCondLst>
                                            </p:cTn>
                                            <p:tgtEl>
                                              <p:spTgt spid="38"/>
                                            </p:tgtEl>
                                            <p:attrNameLst>
                                              <p:attrName>r</p:attrName>
                                            </p:attrNameLst>
                                          </p:cBhvr>
                                        </p:animRot>
                                        <p:animRot by="-1500000">
                                          <p:cBhvr>
                                            <p:cTn id="68" dur="125" fill="hold">
                                              <p:stCondLst>
                                                <p:cond delay="250"/>
                                              </p:stCondLst>
                                            </p:cTn>
                                            <p:tgtEl>
                                              <p:spTgt spid="38"/>
                                            </p:tgtEl>
                                            <p:attrNameLst>
                                              <p:attrName>r</p:attrName>
                                            </p:attrNameLst>
                                          </p:cBhvr>
                                        </p:animRot>
                                        <p:animRot by="1500000">
                                          <p:cBhvr>
                                            <p:cTn id="69" dur="125" fill="hold">
                                              <p:stCondLst>
                                                <p:cond delay="375"/>
                                              </p:stCondLst>
                                            </p:cTn>
                                            <p:tgtEl>
                                              <p:spTgt spid="38"/>
                                            </p:tgtEl>
                                            <p:attrNameLst>
                                              <p:attrName>r</p:attrName>
                                            </p:attrNameLst>
                                          </p:cBhvr>
                                        </p:animRot>
                                      </p:childTnLst>
                                    </p:cTn>
                                  </p:par>
                                </p:childTnLst>
                              </p:cTn>
                            </p:par>
                            <p:par>
                              <p:cTn id="70" fill="hold">
                                <p:stCondLst>
                                  <p:cond delay="3750"/>
                                </p:stCondLst>
                                <p:childTnLst>
                                  <p:par>
                                    <p:cTn id="71" presetID="42" presetClass="entr" presetSubtype="0"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000"/>
                                            <p:tgtEl>
                                              <p:spTgt spid="39"/>
                                            </p:tgtEl>
                                          </p:cBhvr>
                                        </p:animEffect>
                                        <p:anim calcmode="lin" valueType="num">
                                          <p:cBhvr>
                                            <p:cTn id="74" dur="1000" fill="hold"/>
                                            <p:tgtEl>
                                              <p:spTgt spid="39"/>
                                            </p:tgtEl>
                                            <p:attrNameLst>
                                              <p:attrName>ppt_x</p:attrName>
                                            </p:attrNameLst>
                                          </p:cBhvr>
                                          <p:tavLst>
                                            <p:tav tm="0">
                                              <p:val>
                                                <p:strVal val="#ppt_x"/>
                                              </p:val>
                                            </p:tav>
                                            <p:tav tm="100000">
                                              <p:val>
                                                <p:strVal val="#ppt_x"/>
                                              </p:val>
                                            </p:tav>
                                          </p:tavLst>
                                        </p:anim>
                                        <p:anim calcmode="lin" valueType="num">
                                          <p:cBhvr>
                                            <p:cTn id="75" dur="1000" fill="hold"/>
                                            <p:tgtEl>
                                              <p:spTgt spid="39"/>
                                            </p:tgtEl>
                                            <p:attrNameLst>
                                              <p:attrName>ppt_y</p:attrName>
                                            </p:attrNameLst>
                                          </p:cBhvr>
                                          <p:tavLst>
                                            <p:tav tm="0">
                                              <p:val>
                                                <p:strVal val="#ppt_y+.1"/>
                                              </p:val>
                                            </p:tav>
                                            <p:tav tm="100000">
                                              <p:val>
                                                <p:strVal val="#ppt_y"/>
                                              </p:val>
                                            </p:tav>
                                          </p:tavLst>
                                        </p:anim>
                                      </p:childTnLst>
                                    </p:cTn>
                                  </p:par>
                                  <p:par>
                                    <p:cTn id="76" presetID="53" presetClass="entr" presetSubtype="528"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1000" fill="hold"/>
                                            <p:tgtEl>
                                              <p:spTgt spid="26"/>
                                            </p:tgtEl>
                                            <p:attrNameLst>
                                              <p:attrName>ppt_w</p:attrName>
                                            </p:attrNameLst>
                                          </p:cBhvr>
                                          <p:tavLst>
                                            <p:tav tm="0">
                                              <p:val>
                                                <p:fltVal val="0"/>
                                              </p:val>
                                            </p:tav>
                                            <p:tav tm="100000">
                                              <p:val>
                                                <p:strVal val="#ppt_w"/>
                                              </p:val>
                                            </p:tav>
                                          </p:tavLst>
                                        </p:anim>
                                        <p:anim calcmode="lin" valueType="num">
                                          <p:cBhvr>
                                            <p:cTn id="79" dur="1000" fill="hold"/>
                                            <p:tgtEl>
                                              <p:spTgt spid="26"/>
                                            </p:tgtEl>
                                            <p:attrNameLst>
                                              <p:attrName>ppt_h</p:attrName>
                                            </p:attrNameLst>
                                          </p:cBhvr>
                                          <p:tavLst>
                                            <p:tav tm="0">
                                              <p:val>
                                                <p:fltVal val="0"/>
                                              </p:val>
                                            </p:tav>
                                            <p:tav tm="100000">
                                              <p:val>
                                                <p:strVal val="#ppt_h"/>
                                              </p:val>
                                            </p:tav>
                                          </p:tavLst>
                                        </p:anim>
                                        <p:animEffect transition="in" filter="fade">
                                          <p:cBhvr>
                                            <p:cTn id="80" dur="1000"/>
                                            <p:tgtEl>
                                              <p:spTgt spid="26"/>
                                            </p:tgtEl>
                                          </p:cBhvr>
                                        </p:animEffect>
                                        <p:anim calcmode="lin" valueType="num">
                                          <p:cBhvr>
                                            <p:cTn id="81" dur="1000" fill="hold"/>
                                            <p:tgtEl>
                                              <p:spTgt spid="26"/>
                                            </p:tgtEl>
                                            <p:attrNameLst>
                                              <p:attrName>ppt_x</p:attrName>
                                            </p:attrNameLst>
                                          </p:cBhvr>
                                          <p:tavLst>
                                            <p:tav tm="0">
                                              <p:val>
                                                <p:fltVal val="0.5"/>
                                              </p:val>
                                            </p:tav>
                                            <p:tav tm="100000">
                                              <p:val>
                                                <p:strVal val="#ppt_x"/>
                                              </p:val>
                                            </p:tav>
                                          </p:tavLst>
                                        </p:anim>
                                        <p:anim calcmode="lin" valueType="num">
                                          <p:cBhvr>
                                            <p:cTn id="82" dur="1000" fill="hold"/>
                                            <p:tgtEl>
                                              <p:spTgt spid="2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3" repeatCount="indefinite" fill="hold" display="0">
                      <p:stCondLst>
                        <p:cond delay="indefinite"/>
                      </p:stCondLst>
                      <p:endCondLst>
                        <p:cond evt="onStopAudio" delay="0">
                          <p:tgtEl>
                            <p:sldTgt/>
                          </p:tgtEl>
                        </p:cond>
                      </p:endCondLst>
                    </p:cTn>
                    <p:tgtEl>
                      <p:spTgt spid="2"/>
                    </p:tgtEl>
                  </p:cMediaNode>
                </p:audio>
              </p:childTnLst>
            </p:cTn>
          </p:par>
        </p:tnLst>
        <p:bldLst>
          <p:bldP spid="39" grpId="0"/>
          <p:bldP spid="26" grpId="0"/>
          <p:bldP spid="38" grpId="0"/>
          <p:bldP spid="38" grpId="1"/>
          <p:bldP spid="3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ADB79E77-7EC3-47FE-AFD9-14B9AA284576}"/>
              </a:ext>
            </a:extLst>
          </p:cNvPr>
          <p:cNvPicPr>
            <a:picLocks noChangeAspect="1"/>
          </p:cNvPicPr>
          <p:nvPr/>
        </p:nvPicPr>
        <p:blipFill rotWithShape="1">
          <a:blip r:embed="rId4">
            <a:extLst>
              <a:ext uri="{28A0092B-C50C-407E-A947-70E740481C1C}">
                <a14:useLocalDpi xmlns:a14="http://schemas.microsoft.com/office/drawing/2010/main" val="0"/>
              </a:ext>
            </a:extLst>
          </a:blip>
          <a:srcRect t="46567"/>
          <a:stretch/>
        </p:blipFill>
        <p:spPr>
          <a:xfrm>
            <a:off x="-495869" y="3126896"/>
            <a:ext cx="13183737" cy="3759958"/>
          </a:xfrm>
          <a:prstGeom prst="rect">
            <a:avLst/>
          </a:prstGeom>
        </p:spPr>
      </p:pic>
      <p:sp>
        <p:nvSpPr>
          <p:cNvPr id="8" name="矩形 7">
            <a:extLst>
              <a:ext uri="{FF2B5EF4-FFF2-40B4-BE49-F238E27FC236}">
                <a16:creationId xmlns:a16="http://schemas.microsoft.com/office/drawing/2014/main" id="{F07F2C3E-FCE0-44E4-9AFA-C81C873CA0E2}"/>
              </a:ext>
            </a:extLst>
          </p:cNvPr>
          <p:cNvSpPr/>
          <p:nvPr/>
        </p:nvSpPr>
        <p:spPr>
          <a:xfrm>
            <a:off x="906796" y="724253"/>
            <a:ext cx="10378409" cy="5409494"/>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10">
            <a:extLst>
              <a:ext uri="{FF2B5EF4-FFF2-40B4-BE49-F238E27FC236}">
                <a16:creationId xmlns:a16="http://schemas.microsoft.com/office/drawing/2014/main" id="{4387F3DC-0DE3-4C61-A812-CF21EE4E60F0}"/>
              </a:ext>
            </a:extLst>
          </p:cNvPr>
          <p:cNvPicPr>
            <a:picLocks noChangeAspect="1"/>
          </p:cNvPicPr>
          <p:nvPr/>
        </p:nvPicPr>
        <p:blipFill rotWithShape="1">
          <a:blip r:embed="rId5">
            <a:extLst>
              <a:ext uri="{28A0092B-C50C-407E-A947-70E740481C1C}">
                <a14:useLocalDpi xmlns:a14="http://schemas.microsoft.com/office/drawing/2010/main" val="0"/>
              </a:ext>
            </a:extLst>
          </a:blip>
          <a:srcRect l="9287" r="8544" b="7695"/>
          <a:stretch/>
        </p:blipFill>
        <p:spPr>
          <a:xfrm>
            <a:off x="10123266" y="-691372"/>
            <a:ext cx="2841712" cy="6948723"/>
          </a:xfrm>
          <a:prstGeom prst="rect">
            <a:avLst/>
          </a:prstGeom>
        </p:spPr>
      </p:pic>
      <p:pic>
        <p:nvPicPr>
          <p:cNvPr id="12" name="图片 11">
            <a:extLst>
              <a:ext uri="{FF2B5EF4-FFF2-40B4-BE49-F238E27FC236}">
                <a16:creationId xmlns:a16="http://schemas.microsoft.com/office/drawing/2014/main" id="{6D01990D-34B9-4EF0-97BC-F7E516ACF79C}"/>
              </a:ext>
            </a:extLst>
          </p:cNvPr>
          <p:cNvPicPr>
            <a:picLocks noChangeAspect="1"/>
          </p:cNvPicPr>
          <p:nvPr/>
        </p:nvPicPr>
        <p:blipFill rotWithShape="1">
          <a:blip r:embed="rId6">
            <a:extLst>
              <a:ext uri="{28A0092B-C50C-407E-A947-70E740481C1C}">
                <a14:useLocalDpi xmlns:a14="http://schemas.microsoft.com/office/drawing/2010/main" val="0"/>
              </a:ext>
            </a:extLst>
          </a:blip>
          <a:srcRect l="9876" t="81592" r="5130"/>
          <a:stretch/>
        </p:blipFill>
        <p:spPr>
          <a:xfrm>
            <a:off x="390195" y="5331188"/>
            <a:ext cx="11205782" cy="1267391"/>
          </a:xfrm>
          <a:prstGeom prst="rect">
            <a:avLst/>
          </a:prstGeom>
        </p:spPr>
      </p:pic>
      <p:pic>
        <p:nvPicPr>
          <p:cNvPr id="27" name="图片 26">
            <a:extLst>
              <a:ext uri="{FF2B5EF4-FFF2-40B4-BE49-F238E27FC236}">
                <a16:creationId xmlns:a16="http://schemas.microsoft.com/office/drawing/2014/main" id="{1036DB89-C9F4-40EC-95B6-493E9AC315A5}"/>
              </a:ext>
            </a:extLst>
          </p:cNvPr>
          <p:cNvPicPr>
            <a:picLocks noChangeAspect="1"/>
          </p:cNvPicPr>
          <p:nvPr/>
        </p:nvPicPr>
        <p:blipFill rotWithShape="1">
          <a:blip r:embed="rId7">
            <a:extLst>
              <a:ext uri="{28A0092B-C50C-407E-A947-70E740481C1C}">
                <a14:useLocalDpi xmlns:a14="http://schemas.microsoft.com/office/drawing/2010/main" val="0"/>
              </a:ext>
            </a:extLst>
          </a:blip>
          <a:srcRect l="77086" t="83908"/>
          <a:stretch/>
        </p:blipFill>
        <p:spPr>
          <a:xfrm>
            <a:off x="9328657" y="4165883"/>
            <a:ext cx="1971533" cy="2077041"/>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8">
            <a:extLst>
              <a:ext uri="{28A0092B-C50C-407E-A947-70E740481C1C}">
                <a14:useLocalDpi xmlns:a14="http://schemas.microsoft.com/office/drawing/2010/main" val="0"/>
              </a:ext>
            </a:extLst>
          </a:blip>
          <a:srcRect l="58532" t="71462" b="7836"/>
          <a:stretch/>
        </p:blipFill>
        <p:spPr>
          <a:xfrm>
            <a:off x="7258847" y="3517000"/>
            <a:ext cx="4681607" cy="3506288"/>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8">
            <a:extLst>
              <a:ext uri="{28A0092B-C50C-407E-A947-70E740481C1C}">
                <a14:useLocalDpi xmlns:a14="http://schemas.microsoft.com/office/drawing/2010/main" val="0"/>
              </a:ext>
            </a:extLst>
          </a:blip>
          <a:srcRect r="67896" b="81810"/>
          <a:stretch/>
        </p:blipFill>
        <p:spPr>
          <a:xfrm>
            <a:off x="906795" y="4719730"/>
            <a:ext cx="2170142" cy="1844553"/>
          </a:xfrm>
          <a:prstGeom prst="rect">
            <a:avLst/>
          </a:prstGeom>
        </p:spPr>
      </p:pic>
      <p:sp>
        <p:nvSpPr>
          <p:cNvPr id="34" name="文本框 37">
            <a:extLst>
              <a:ext uri="{FF2B5EF4-FFF2-40B4-BE49-F238E27FC236}">
                <a16:creationId xmlns:a16="http://schemas.microsoft.com/office/drawing/2014/main" id="{13E8E5DC-3809-4BF3-8B4E-BB4B46C85736}"/>
              </a:ext>
            </a:extLst>
          </p:cNvPr>
          <p:cNvSpPr txBox="1"/>
          <p:nvPr/>
        </p:nvSpPr>
        <p:spPr>
          <a:xfrm>
            <a:off x="3495716" y="698231"/>
            <a:ext cx="5340418" cy="1107996"/>
          </a:xfrm>
          <a:prstGeom prst="rect">
            <a:avLst/>
          </a:prstGeom>
          <a:noFill/>
        </p:spPr>
        <p:txBody>
          <a:bodyPr wrap="square" rtlCol="0">
            <a:spAutoFit/>
          </a:bodyPr>
          <a:lstStyle/>
          <a:p>
            <a:pPr algn="ctr"/>
            <a:r>
              <a:rPr lang="en-US" altLang="zh-CN" sz="6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MỤC </a:t>
            </a:r>
            <a:r>
              <a:rPr lang="en-US" altLang="zh-CN" sz="6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TIÊU</a:t>
            </a:r>
            <a:endParaRPr lang="zh-CN" altLang="en-US" sz="6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grpSp>
        <p:nvGrpSpPr>
          <p:cNvPr id="7" name="Group 6">
            <a:extLst>
              <a:ext uri="{FF2B5EF4-FFF2-40B4-BE49-F238E27FC236}">
                <a16:creationId xmlns:a16="http://schemas.microsoft.com/office/drawing/2014/main" id="{D09099AB-C0F6-40BF-8D61-8E25D0258A95}"/>
              </a:ext>
            </a:extLst>
          </p:cNvPr>
          <p:cNvGrpSpPr/>
          <p:nvPr/>
        </p:nvGrpSpPr>
        <p:grpSpPr>
          <a:xfrm>
            <a:off x="1360355" y="2870380"/>
            <a:ext cx="1543582" cy="1162636"/>
            <a:chOff x="868897" y="2613995"/>
            <a:chExt cx="1543582" cy="1162636"/>
          </a:xfrm>
        </p:grpSpPr>
        <p:pic>
          <p:nvPicPr>
            <p:cNvPr id="40" name="Picture 7">
              <a:extLst>
                <a:ext uri="{FF2B5EF4-FFF2-40B4-BE49-F238E27FC236}">
                  <a16:creationId xmlns:a16="http://schemas.microsoft.com/office/drawing/2014/main" id="{F47F79C8-DA8C-4401-91FF-E5D7BC5A2337}"/>
                </a:ext>
              </a:extLst>
            </p:cNvPr>
            <p:cNvPicPr>
              <a:picLocks noChangeAspect="1"/>
            </p:cNvPicPr>
            <p:nvPr/>
          </p:nvPicPr>
          <p:blipFill>
            <a:blip r:embed="rId9"/>
            <a:srcRect/>
            <a:stretch>
              <a:fillRect/>
            </a:stretch>
          </p:blipFill>
          <p:spPr>
            <a:xfrm flipH="1">
              <a:off x="868897" y="2886499"/>
              <a:ext cx="1543582" cy="890132"/>
            </a:xfrm>
            <a:prstGeom prst="rect">
              <a:avLst/>
            </a:prstGeom>
          </p:spPr>
        </p:pic>
        <p:pic>
          <p:nvPicPr>
            <p:cNvPr id="36" name="Picture 6">
              <a:extLst>
                <a:ext uri="{FF2B5EF4-FFF2-40B4-BE49-F238E27FC236}">
                  <a16:creationId xmlns:a16="http://schemas.microsoft.com/office/drawing/2014/main" id="{F78532A9-EA63-4125-A670-0062EC09C45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97456" y="2613995"/>
              <a:ext cx="696791" cy="862899"/>
            </a:xfrm>
            <a:prstGeom prst="rect">
              <a:avLst/>
            </a:prstGeom>
          </p:spPr>
        </p:pic>
      </p:grpSp>
      <p:grpSp>
        <p:nvGrpSpPr>
          <p:cNvPr id="6" name="Group 5">
            <a:extLst>
              <a:ext uri="{FF2B5EF4-FFF2-40B4-BE49-F238E27FC236}">
                <a16:creationId xmlns:a16="http://schemas.microsoft.com/office/drawing/2014/main" id="{20565F37-B4F4-435B-A90E-35B22232C6D9}"/>
              </a:ext>
            </a:extLst>
          </p:cNvPr>
          <p:cNvGrpSpPr/>
          <p:nvPr/>
        </p:nvGrpSpPr>
        <p:grpSpPr>
          <a:xfrm>
            <a:off x="1360355" y="4026219"/>
            <a:ext cx="1543582" cy="1162233"/>
            <a:chOff x="868897" y="3873719"/>
            <a:chExt cx="1543582" cy="1162233"/>
          </a:xfrm>
        </p:grpSpPr>
        <p:pic>
          <p:nvPicPr>
            <p:cNvPr id="39" name="Picture 7">
              <a:extLst>
                <a:ext uri="{FF2B5EF4-FFF2-40B4-BE49-F238E27FC236}">
                  <a16:creationId xmlns:a16="http://schemas.microsoft.com/office/drawing/2014/main" id="{2BCD71CA-12CC-481A-A867-5925629280AD}"/>
                </a:ext>
              </a:extLst>
            </p:cNvPr>
            <p:cNvPicPr>
              <a:picLocks noChangeAspect="1"/>
            </p:cNvPicPr>
            <p:nvPr/>
          </p:nvPicPr>
          <p:blipFill>
            <a:blip r:embed="rId9"/>
            <a:srcRect/>
            <a:stretch>
              <a:fillRect/>
            </a:stretch>
          </p:blipFill>
          <p:spPr>
            <a:xfrm flipH="1">
              <a:off x="868897" y="4145820"/>
              <a:ext cx="1543582" cy="890132"/>
            </a:xfrm>
            <a:prstGeom prst="rect">
              <a:avLst/>
            </a:prstGeom>
          </p:spPr>
        </p:pic>
        <p:pic>
          <p:nvPicPr>
            <p:cNvPr id="37" name="Picture 2">
              <a:extLst>
                <a:ext uri="{FF2B5EF4-FFF2-40B4-BE49-F238E27FC236}">
                  <a16:creationId xmlns:a16="http://schemas.microsoft.com/office/drawing/2014/main" id="{D658A313-3E18-4D4E-949E-B8A116EABE2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18121" y="3873719"/>
              <a:ext cx="655460" cy="811715"/>
            </a:xfrm>
            <a:prstGeom prst="rect">
              <a:avLst/>
            </a:prstGeom>
          </p:spPr>
        </p:pic>
      </p:grpSp>
      <p:grpSp>
        <p:nvGrpSpPr>
          <p:cNvPr id="9" name="Group 8">
            <a:extLst>
              <a:ext uri="{FF2B5EF4-FFF2-40B4-BE49-F238E27FC236}">
                <a16:creationId xmlns:a16="http://schemas.microsoft.com/office/drawing/2014/main" id="{A4EC47F0-806A-41D4-A801-BE9495DD94E7}"/>
              </a:ext>
            </a:extLst>
          </p:cNvPr>
          <p:cNvGrpSpPr/>
          <p:nvPr/>
        </p:nvGrpSpPr>
        <p:grpSpPr>
          <a:xfrm>
            <a:off x="1360355" y="1768231"/>
            <a:ext cx="1543582" cy="1108947"/>
            <a:chOff x="868897" y="1587413"/>
            <a:chExt cx="1543582" cy="1108947"/>
          </a:xfrm>
        </p:grpSpPr>
        <p:pic>
          <p:nvPicPr>
            <p:cNvPr id="38" name="Picture 7">
              <a:extLst>
                <a:ext uri="{FF2B5EF4-FFF2-40B4-BE49-F238E27FC236}">
                  <a16:creationId xmlns:a16="http://schemas.microsoft.com/office/drawing/2014/main" id="{24D20DAD-AD3E-4C7E-A3C7-BA9D37F270CE}"/>
                </a:ext>
              </a:extLst>
            </p:cNvPr>
            <p:cNvPicPr>
              <a:picLocks noChangeAspect="1"/>
            </p:cNvPicPr>
            <p:nvPr/>
          </p:nvPicPr>
          <p:blipFill>
            <a:blip r:embed="rId9"/>
            <a:srcRect/>
            <a:stretch>
              <a:fillRect/>
            </a:stretch>
          </p:blipFill>
          <p:spPr>
            <a:xfrm flipH="1">
              <a:off x="868897" y="1806228"/>
              <a:ext cx="1543582" cy="890132"/>
            </a:xfrm>
            <a:prstGeom prst="rect">
              <a:avLst/>
            </a:prstGeom>
          </p:spPr>
        </p:pic>
        <p:pic>
          <p:nvPicPr>
            <p:cNvPr id="35" name="Picture 2">
              <a:extLst>
                <a:ext uri="{FF2B5EF4-FFF2-40B4-BE49-F238E27FC236}">
                  <a16:creationId xmlns:a16="http://schemas.microsoft.com/office/drawing/2014/main" id="{04B5215F-7F2D-4FC4-8BB4-CFAD62942539}"/>
                </a:ext>
              </a:extLst>
            </p:cNvPr>
            <p:cNvPicPr>
              <a:picLocks noChangeAspect="1"/>
            </p:cNvPicPr>
            <p:nvPr/>
          </p:nvPicPr>
          <p:blipFill>
            <a:blip r:embed="rId14"/>
            <a:srcRect/>
            <a:stretch>
              <a:fillRect/>
            </a:stretch>
          </p:blipFill>
          <p:spPr>
            <a:xfrm>
              <a:off x="1397456" y="1587413"/>
              <a:ext cx="696791" cy="765705"/>
            </a:xfrm>
            <a:prstGeom prst="rect">
              <a:avLst/>
            </a:prstGeom>
          </p:spPr>
        </p:pic>
      </p:grpSp>
      <p:sp>
        <p:nvSpPr>
          <p:cNvPr id="45" name="文本框 372">
            <a:extLst>
              <a:ext uri="{FF2B5EF4-FFF2-40B4-BE49-F238E27FC236}">
                <a16:creationId xmlns:a16="http://schemas.microsoft.com/office/drawing/2014/main" id="{C40A604A-FB66-42D9-BDA3-ECD2D21AF008}"/>
              </a:ext>
            </a:extLst>
          </p:cNvPr>
          <p:cNvSpPr txBox="1"/>
          <p:nvPr/>
        </p:nvSpPr>
        <p:spPr>
          <a:xfrm>
            <a:off x="2903936" y="1715354"/>
            <a:ext cx="8141435" cy="1077218"/>
          </a:xfrm>
          <a:prstGeom prst="rect">
            <a:avLst/>
          </a:prstGeom>
          <a:noFill/>
        </p:spPr>
        <p:txBody>
          <a:bodyPr wrap="square" rtlCol="0">
            <a:spAutoFit/>
          </a:bodyPr>
          <a:lstStyle/>
          <a:p>
            <a:pPr algn="ctr"/>
            <a:r>
              <a:rPr lang="en-US" altLang="zh-CN" sz="3200" b="1">
                <a:solidFill>
                  <a:srgbClr val="331B3D"/>
                </a:solidFill>
                <a:latin typeface="UTM French Vanilla" panose="02040603050506020204" pitchFamily="18" charset="0"/>
                <a:ea typeface="字魂67号-勾玉行书" panose="00000500000000000000" pitchFamily="2" charset="-122"/>
              </a:rPr>
              <a:t>Hiểu được hai cách nối vế câu trong câu ghép: nối bằng từ có tác dụng nối và nối trực tiếp.</a:t>
            </a:r>
          </a:p>
        </p:txBody>
      </p:sp>
      <p:pic>
        <p:nvPicPr>
          <p:cNvPr id="49" name="Picture 13">
            <a:extLst>
              <a:ext uri="{FF2B5EF4-FFF2-40B4-BE49-F238E27FC236}">
                <a16:creationId xmlns:a16="http://schemas.microsoft.com/office/drawing/2014/main" id="{9124FCAD-6849-460D-89B5-7A9E327A7252}"/>
              </a:ext>
            </a:extLst>
          </p:cNvPr>
          <p:cNvPicPr>
            <a:picLocks noChangeAspect="1"/>
          </p:cNvPicPr>
          <p:nvPr/>
        </p:nvPicPr>
        <p:blipFill>
          <a:blip r:embed="rId15"/>
          <a:srcRect/>
          <a:stretch>
            <a:fillRect/>
          </a:stretch>
        </p:blipFill>
        <p:spPr>
          <a:xfrm>
            <a:off x="0" y="3126896"/>
            <a:ext cx="1407396" cy="3341000"/>
          </a:xfrm>
          <a:prstGeom prst="rect">
            <a:avLst/>
          </a:prstGeom>
        </p:spPr>
      </p:pic>
      <p:sp>
        <p:nvSpPr>
          <p:cNvPr id="46" name="文本框 372">
            <a:extLst>
              <a:ext uri="{FF2B5EF4-FFF2-40B4-BE49-F238E27FC236}">
                <a16:creationId xmlns:a16="http://schemas.microsoft.com/office/drawing/2014/main" id="{4AE46D7A-0230-49DF-A838-79DCE6EB01BF}"/>
              </a:ext>
            </a:extLst>
          </p:cNvPr>
          <p:cNvSpPr txBox="1"/>
          <p:nvPr/>
        </p:nvSpPr>
        <p:spPr>
          <a:xfrm>
            <a:off x="2903936" y="3159311"/>
            <a:ext cx="8141435" cy="584775"/>
          </a:xfrm>
          <a:prstGeom prst="rect">
            <a:avLst/>
          </a:prstGeom>
          <a:noFill/>
        </p:spPr>
        <p:txBody>
          <a:bodyPr wrap="square" rtlCol="0">
            <a:spAutoFit/>
          </a:bodyPr>
          <a:lstStyle/>
          <a:p>
            <a:pPr algn="just"/>
            <a:r>
              <a:rPr lang="en-US" altLang="zh-CN" sz="3200" b="1">
                <a:solidFill>
                  <a:srgbClr val="331B3D"/>
                </a:solidFill>
                <a:latin typeface="UTM French Vanilla" panose="02040603050506020204" pitchFamily="18" charset="0"/>
                <a:ea typeface="字魂67号-勾玉行书" panose="00000500000000000000" pitchFamily="2" charset="-122"/>
              </a:rPr>
              <a:t>Phân tích được cấu tạo của câu ghép.</a:t>
            </a:r>
          </a:p>
        </p:txBody>
      </p:sp>
      <p:sp>
        <p:nvSpPr>
          <p:cNvPr id="47" name="文本框 372">
            <a:extLst>
              <a:ext uri="{FF2B5EF4-FFF2-40B4-BE49-F238E27FC236}">
                <a16:creationId xmlns:a16="http://schemas.microsoft.com/office/drawing/2014/main" id="{C9A77364-BD76-46AB-817A-ADB217861A96}"/>
              </a:ext>
            </a:extLst>
          </p:cNvPr>
          <p:cNvSpPr txBox="1"/>
          <p:nvPr/>
        </p:nvSpPr>
        <p:spPr>
          <a:xfrm>
            <a:off x="2903936" y="4314948"/>
            <a:ext cx="8141435" cy="584775"/>
          </a:xfrm>
          <a:prstGeom prst="rect">
            <a:avLst/>
          </a:prstGeom>
          <a:noFill/>
        </p:spPr>
        <p:txBody>
          <a:bodyPr wrap="square" rtlCol="0">
            <a:spAutoFit/>
          </a:bodyPr>
          <a:lstStyle/>
          <a:p>
            <a:pPr algn="just"/>
            <a:r>
              <a:rPr lang="en-US" altLang="zh-CN" sz="3200" b="1">
                <a:solidFill>
                  <a:srgbClr val="331B3D"/>
                </a:solidFill>
                <a:latin typeface="UTM French Vanilla" panose="02040603050506020204" pitchFamily="18" charset="0"/>
                <a:ea typeface="字魂67号-勾玉行书" panose="00000500000000000000" pitchFamily="2" charset="-122"/>
              </a:rPr>
              <a:t>Đặt được câu ghép theo yêu cầu.</a:t>
            </a:r>
          </a:p>
        </p:txBody>
      </p:sp>
      <p:grpSp>
        <p:nvGrpSpPr>
          <p:cNvPr id="41" name="Group 40">
            <a:extLst>
              <a:ext uri="{FF2B5EF4-FFF2-40B4-BE49-F238E27FC236}">
                <a16:creationId xmlns:a16="http://schemas.microsoft.com/office/drawing/2014/main" id="{2F14C8AE-B57B-4F90-8631-9AE922637B55}"/>
              </a:ext>
            </a:extLst>
          </p:cNvPr>
          <p:cNvGrpSpPr/>
          <p:nvPr/>
        </p:nvGrpSpPr>
        <p:grpSpPr>
          <a:xfrm>
            <a:off x="-17860" y="5445431"/>
            <a:ext cx="12227721" cy="1412569"/>
            <a:chOff x="142441" y="5130201"/>
            <a:chExt cx="12227721" cy="1284154"/>
          </a:xfrm>
        </p:grpSpPr>
        <p:pic>
          <p:nvPicPr>
            <p:cNvPr id="42" name="图片 22">
              <a:extLst>
                <a:ext uri="{FF2B5EF4-FFF2-40B4-BE49-F238E27FC236}">
                  <a16:creationId xmlns:a16="http://schemas.microsoft.com/office/drawing/2014/main" id="{76C9C601-2CE8-4426-9350-7ABA2770FC08}"/>
                </a:ext>
              </a:extLst>
            </p:cNvPr>
            <p:cNvPicPr>
              <a:picLocks noChangeAspect="1"/>
            </p:cNvPicPr>
            <p:nvPr/>
          </p:nvPicPr>
          <p:blipFill rotWithShape="1">
            <a:blip r:embed="rId16"/>
            <a:srcRect l="43873" t="35409" b="1"/>
            <a:stretch/>
          </p:blipFill>
          <p:spPr>
            <a:xfrm>
              <a:off x="142441" y="5130201"/>
              <a:ext cx="12227721" cy="1284154"/>
            </a:xfrm>
            <a:prstGeom prst="rect">
              <a:avLst/>
            </a:prstGeom>
          </p:spPr>
        </p:pic>
        <p:sp>
          <p:nvSpPr>
            <p:cNvPr id="43" name="矩形 23">
              <a:extLst>
                <a:ext uri="{FF2B5EF4-FFF2-40B4-BE49-F238E27FC236}">
                  <a16:creationId xmlns:a16="http://schemas.microsoft.com/office/drawing/2014/main" id="{7DB436E5-918A-4B92-A2B0-4B6778F95E9C}"/>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830575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type="lt">
                                        <p:tmPct val="15000"/>
                                      </p:iterate>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strVal val="4*#ppt_w"/>
                                              </p:val>
                                            </p:tav>
                                            <p:tav tm="100000">
                                              <p:val>
                                                <p:strVal val="#ppt_w"/>
                                              </p:val>
                                            </p:tav>
                                          </p:tavLst>
                                        </p:anim>
                                        <p:anim calcmode="lin" valueType="num">
                                          <p:cBhvr>
                                            <p:cTn id="8" dur="500" fill="hold"/>
                                            <p:tgtEl>
                                              <p:spTgt spid="34"/>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750"/>
                                      </p:stCondLst>
                                      <p:iterate type="lt">
                                        <p:tmPct val="10000"/>
                                      </p:iterate>
                                      <p:childTnLst>
                                        <p:animMotion origin="layout" path="M 8.33333E-7 1.11111E-6 L 8.33333E-7 -0.07222 " pathEditMode="relative" rAng="0" ptsTypes="AA">
                                          <p:cBhvr>
                                            <p:cTn id="10" dur="250" accel="50000" decel="50000" autoRev="1" fill="hold">
                                              <p:stCondLst>
                                                <p:cond delay="0"/>
                                              </p:stCondLst>
                                            </p:cTn>
                                            <p:tgtEl>
                                              <p:spTgt spid="34"/>
                                            </p:tgtEl>
                                            <p:attrNameLst>
                                              <p:attrName>ppt_x</p:attrName>
                                              <p:attrName>ppt_y</p:attrName>
                                            </p:attrNameLst>
                                          </p:cBhvr>
                                          <p:rCtr x="0" y="-3611"/>
                                        </p:animMotion>
                                        <p:animRot by="1500000">
                                          <p:cBhvr>
                                            <p:cTn id="11" dur="125" fill="hold">
                                              <p:stCondLst>
                                                <p:cond delay="0"/>
                                              </p:stCondLst>
                                            </p:cTn>
                                            <p:tgtEl>
                                              <p:spTgt spid="34"/>
                                            </p:tgtEl>
                                            <p:attrNameLst>
                                              <p:attrName>r</p:attrName>
                                            </p:attrNameLst>
                                          </p:cBhvr>
                                        </p:animRot>
                                        <p:animRot by="-1500000">
                                          <p:cBhvr>
                                            <p:cTn id="12" dur="125" fill="hold">
                                              <p:stCondLst>
                                                <p:cond delay="125"/>
                                              </p:stCondLst>
                                            </p:cTn>
                                            <p:tgtEl>
                                              <p:spTgt spid="34"/>
                                            </p:tgtEl>
                                            <p:attrNameLst>
                                              <p:attrName>r</p:attrName>
                                            </p:attrNameLst>
                                          </p:cBhvr>
                                        </p:animRot>
                                        <p:animRot by="-1500000">
                                          <p:cBhvr>
                                            <p:cTn id="13" dur="125" fill="hold">
                                              <p:stCondLst>
                                                <p:cond delay="250"/>
                                              </p:stCondLst>
                                            </p:cTn>
                                            <p:tgtEl>
                                              <p:spTgt spid="34"/>
                                            </p:tgtEl>
                                            <p:attrNameLst>
                                              <p:attrName>r</p:attrName>
                                            </p:attrNameLst>
                                          </p:cBhvr>
                                        </p:animRot>
                                        <p:animRot by="1500000">
                                          <p:cBhvr>
                                            <p:cTn id="14" dur="125" fill="hold">
                                              <p:stCondLst>
                                                <p:cond delay="375"/>
                                              </p:stCondLst>
                                            </p:cTn>
                                            <p:tgtEl>
                                              <p:spTgt spid="3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14:presetBounceEnd="20000">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14:bounceEnd="20000">
                                          <p:cBhvr additive="base">
                                            <p:cTn id="19" dur="2000" fill="hold"/>
                                            <p:tgtEl>
                                              <p:spTgt spid="9"/>
                                            </p:tgtEl>
                                            <p:attrNameLst>
                                              <p:attrName>ppt_x</p:attrName>
                                            </p:attrNameLst>
                                          </p:cBhvr>
                                          <p:tavLst>
                                            <p:tav tm="0">
                                              <p:val>
                                                <p:strVal val="0-#ppt_w/2"/>
                                              </p:val>
                                            </p:tav>
                                            <p:tav tm="100000">
                                              <p:val>
                                                <p:strVal val="#ppt_x"/>
                                              </p:val>
                                            </p:tav>
                                          </p:tavLst>
                                        </p:anim>
                                        <p:anim calcmode="lin" valueType="num" p14:bounceEnd="20000">
                                          <p:cBhvr additive="base">
                                            <p:cTn id="20" dur="2000" fill="hold"/>
                                            <p:tgtEl>
                                              <p:spTgt spid="9"/>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left)">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14:presetBounceEnd="20000">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14:bounceEnd="20000">
                                          <p:cBhvr additive="base">
                                            <p:cTn id="29" dur="2000" fill="hold"/>
                                            <p:tgtEl>
                                              <p:spTgt spid="7"/>
                                            </p:tgtEl>
                                            <p:attrNameLst>
                                              <p:attrName>ppt_x</p:attrName>
                                            </p:attrNameLst>
                                          </p:cBhvr>
                                          <p:tavLst>
                                            <p:tav tm="0">
                                              <p:val>
                                                <p:strVal val="0-#ppt_w/2"/>
                                              </p:val>
                                            </p:tav>
                                            <p:tav tm="100000">
                                              <p:val>
                                                <p:strVal val="#ppt_x"/>
                                              </p:val>
                                            </p:tav>
                                          </p:tavLst>
                                        </p:anim>
                                        <p:anim calcmode="lin" valueType="num" p14:bounceEnd="20000">
                                          <p:cBhvr additive="base">
                                            <p:cTn id="30" dur="20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14:presetBounceEnd="20000">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14:bounceEnd="20000">
                                          <p:cBhvr additive="base">
                                            <p:cTn id="39" dur="2000" fill="hold"/>
                                            <p:tgtEl>
                                              <p:spTgt spid="6"/>
                                            </p:tgtEl>
                                            <p:attrNameLst>
                                              <p:attrName>ppt_x</p:attrName>
                                            </p:attrNameLst>
                                          </p:cBhvr>
                                          <p:tavLst>
                                            <p:tav tm="0">
                                              <p:val>
                                                <p:strVal val="0-#ppt_w/2"/>
                                              </p:val>
                                            </p:tav>
                                            <p:tav tm="100000">
                                              <p:val>
                                                <p:strVal val="#ppt_x"/>
                                              </p:val>
                                            </p:tav>
                                          </p:tavLst>
                                        </p:anim>
                                        <p:anim calcmode="lin" valueType="num" p14:bounceEnd="20000">
                                          <p:cBhvr additive="base">
                                            <p:cTn id="40" dur="2000" fill="hold"/>
                                            <p:tgtEl>
                                              <p:spTgt spid="6"/>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left)">
                                          <p:cBhvr>
                                            <p:cTn id="44" dur="500"/>
                                            <p:tgtEl>
                                              <p:spTgt spid="47"/>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fade">
                                          <p:cBhvr>
                                            <p:cTn id="4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45" grpId="0"/>
          <p:bldP spid="46" grpId="0"/>
          <p:bldP spid="4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type="lt">
                                        <p:tmPct val="15000"/>
                                      </p:iterate>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strVal val="4*#ppt_w"/>
                                              </p:val>
                                            </p:tav>
                                            <p:tav tm="100000">
                                              <p:val>
                                                <p:strVal val="#ppt_w"/>
                                              </p:val>
                                            </p:tav>
                                          </p:tavLst>
                                        </p:anim>
                                        <p:anim calcmode="lin" valueType="num">
                                          <p:cBhvr>
                                            <p:cTn id="8" dur="500" fill="hold"/>
                                            <p:tgtEl>
                                              <p:spTgt spid="34"/>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750"/>
                                      </p:stCondLst>
                                      <p:iterate type="lt">
                                        <p:tmPct val="10000"/>
                                      </p:iterate>
                                      <p:childTnLst>
                                        <p:animMotion origin="layout" path="M 8.33333E-7 1.11111E-6 L 8.33333E-7 -0.07222 " pathEditMode="relative" rAng="0" ptsTypes="AA">
                                          <p:cBhvr>
                                            <p:cTn id="10" dur="250" accel="50000" decel="50000" autoRev="1" fill="hold">
                                              <p:stCondLst>
                                                <p:cond delay="0"/>
                                              </p:stCondLst>
                                            </p:cTn>
                                            <p:tgtEl>
                                              <p:spTgt spid="34"/>
                                            </p:tgtEl>
                                            <p:attrNameLst>
                                              <p:attrName>ppt_x</p:attrName>
                                              <p:attrName>ppt_y</p:attrName>
                                            </p:attrNameLst>
                                          </p:cBhvr>
                                          <p:rCtr x="0" y="-3611"/>
                                        </p:animMotion>
                                        <p:animRot by="1500000">
                                          <p:cBhvr>
                                            <p:cTn id="11" dur="125" fill="hold">
                                              <p:stCondLst>
                                                <p:cond delay="0"/>
                                              </p:stCondLst>
                                            </p:cTn>
                                            <p:tgtEl>
                                              <p:spTgt spid="34"/>
                                            </p:tgtEl>
                                            <p:attrNameLst>
                                              <p:attrName>r</p:attrName>
                                            </p:attrNameLst>
                                          </p:cBhvr>
                                        </p:animRot>
                                        <p:animRot by="-1500000">
                                          <p:cBhvr>
                                            <p:cTn id="12" dur="125" fill="hold">
                                              <p:stCondLst>
                                                <p:cond delay="125"/>
                                              </p:stCondLst>
                                            </p:cTn>
                                            <p:tgtEl>
                                              <p:spTgt spid="34"/>
                                            </p:tgtEl>
                                            <p:attrNameLst>
                                              <p:attrName>r</p:attrName>
                                            </p:attrNameLst>
                                          </p:cBhvr>
                                        </p:animRot>
                                        <p:animRot by="-1500000">
                                          <p:cBhvr>
                                            <p:cTn id="13" dur="125" fill="hold">
                                              <p:stCondLst>
                                                <p:cond delay="250"/>
                                              </p:stCondLst>
                                            </p:cTn>
                                            <p:tgtEl>
                                              <p:spTgt spid="34"/>
                                            </p:tgtEl>
                                            <p:attrNameLst>
                                              <p:attrName>r</p:attrName>
                                            </p:attrNameLst>
                                          </p:cBhvr>
                                        </p:animRot>
                                        <p:animRot by="1500000">
                                          <p:cBhvr>
                                            <p:cTn id="14" dur="125" fill="hold">
                                              <p:stCondLst>
                                                <p:cond delay="375"/>
                                              </p:stCondLst>
                                            </p:cTn>
                                            <p:tgtEl>
                                              <p:spTgt spid="3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2000" fill="hold"/>
                                            <p:tgtEl>
                                              <p:spTgt spid="9"/>
                                            </p:tgtEl>
                                            <p:attrNameLst>
                                              <p:attrName>ppt_x</p:attrName>
                                            </p:attrNameLst>
                                          </p:cBhvr>
                                          <p:tavLst>
                                            <p:tav tm="0">
                                              <p:val>
                                                <p:strVal val="0-#ppt_w/2"/>
                                              </p:val>
                                            </p:tav>
                                            <p:tav tm="100000">
                                              <p:val>
                                                <p:strVal val="#ppt_x"/>
                                              </p:val>
                                            </p:tav>
                                          </p:tavLst>
                                        </p:anim>
                                        <p:anim calcmode="lin" valueType="num">
                                          <p:cBhvr additive="base">
                                            <p:cTn id="20" dur="2000" fill="hold"/>
                                            <p:tgtEl>
                                              <p:spTgt spid="9"/>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wipe(left)">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2000" fill="hold"/>
                                            <p:tgtEl>
                                              <p:spTgt spid="7"/>
                                            </p:tgtEl>
                                            <p:attrNameLst>
                                              <p:attrName>ppt_x</p:attrName>
                                            </p:attrNameLst>
                                          </p:cBhvr>
                                          <p:tavLst>
                                            <p:tav tm="0">
                                              <p:val>
                                                <p:strVal val="0-#ppt_w/2"/>
                                              </p:val>
                                            </p:tav>
                                            <p:tav tm="100000">
                                              <p:val>
                                                <p:strVal val="#ppt_x"/>
                                              </p:val>
                                            </p:tav>
                                          </p:tavLst>
                                        </p:anim>
                                        <p:anim calcmode="lin" valueType="num">
                                          <p:cBhvr additive="base">
                                            <p:cTn id="30" dur="20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2000" fill="hold"/>
                                            <p:tgtEl>
                                              <p:spTgt spid="6"/>
                                            </p:tgtEl>
                                            <p:attrNameLst>
                                              <p:attrName>ppt_x</p:attrName>
                                            </p:attrNameLst>
                                          </p:cBhvr>
                                          <p:tavLst>
                                            <p:tav tm="0">
                                              <p:val>
                                                <p:strVal val="0-#ppt_w/2"/>
                                              </p:val>
                                            </p:tav>
                                            <p:tav tm="100000">
                                              <p:val>
                                                <p:strVal val="#ppt_x"/>
                                              </p:val>
                                            </p:tav>
                                          </p:tavLst>
                                        </p:anim>
                                        <p:anim calcmode="lin" valueType="num">
                                          <p:cBhvr additive="base">
                                            <p:cTn id="40" dur="2000" fill="hold"/>
                                            <p:tgtEl>
                                              <p:spTgt spid="6"/>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left)">
                                          <p:cBhvr>
                                            <p:cTn id="44" dur="500"/>
                                            <p:tgtEl>
                                              <p:spTgt spid="47"/>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fade">
                                          <p:cBhvr>
                                            <p:cTn id="4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45" grpId="0"/>
          <p:bldP spid="46" grpId="0"/>
          <p:bldP spid="4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DE9F70F2-7462-453C-AEA4-44E68C658E4C}"/>
              </a:ext>
            </a:extLst>
          </p:cNvPr>
          <p:cNvGrpSpPr/>
          <p:nvPr/>
        </p:nvGrpSpPr>
        <p:grpSpPr>
          <a:xfrm>
            <a:off x="1332434" y="3696273"/>
            <a:ext cx="11334163" cy="2889605"/>
            <a:chOff x="378037" y="3831422"/>
            <a:chExt cx="11334163" cy="2242625"/>
          </a:xfrm>
        </p:grpSpPr>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4">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a:extLst>
                <a:ext uri="{28A0092B-C50C-407E-A947-70E740481C1C}">
                  <a14:useLocalDpi xmlns:a14="http://schemas.microsoft.com/office/drawing/2010/main" val="0"/>
                </a:ext>
              </a:extLst>
            </a:blip>
            <a:srcRect t="89729" r="14345"/>
            <a:stretch/>
          </p:blipFill>
          <p:spPr>
            <a:xfrm>
              <a:off x="6195755" y="4892393"/>
              <a:ext cx="3915771" cy="704372"/>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5">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5">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grpSp>
      <p:sp>
        <p:nvSpPr>
          <p:cNvPr id="8" name="矩形 7">
            <a:extLst>
              <a:ext uri="{FF2B5EF4-FFF2-40B4-BE49-F238E27FC236}">
                <a16:creationId xmlns:a16="http://schemas.microsoft.com/office/drawing/2014/main" id="{F07F2C3E-FCE0-44E4-9AFA-C81C873CA0E2}"/>
              </a:ext>
            </a:extLst>
          </p:cNvPr>
          <p:cNvSpPr/>
          <p:nvPr/>
        </p:nvSpPr>
        <p:spPr>
          <a:xfrm>
            <a:off x="3738297" y="1966890"/>
            <a:ext cx="5189946" cy="2581378"/>
          </a:xfrm>
          <a:prstGeom prst="rect">
            <a:avLst/>
          </a:prstGeom>
          <a:gradFill>
            <a:gsLst>
              <a:gs pos="0">
                <a:srgbClr val="DFEED3"/>
              </a:gs>
              <a:gs pos="100000">
                <a:srgbClr val="EFF6EC"/>
              </a:gs>
            </a:gsLst>
            <a:lin ang="5400000" scaled="1"/>
          </a:gradFill>
          <a:ln>
            <a:noFill/>
          </a:ln>
          <a:effectLst>
            <a:outerShdw blurRad="114300" sx="103000" sy="103000" algn="ctr"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6">
            <a:extLst>
              <a:ext uri="{28A0092B-C50C-407E-A947-70E740481C1C}">
                <a14:useLocalDpi xmlns:a14="http://schemas.microsoft.com/office/drawing/2010/main" val="0"/>
              </a:ext>
            </a:extLst>
          </a:blip>
          <a:srcRect r="69651" b="79228"/>
          <a:stretch/>
        </p:blipFill>
        <p:spPr>
          <a:xfrm>
            <a:off x="10249817" y="38983"/>
            <a:ext cx="1387427" cy="1424511"/>
          </a:xfrm>
          <a:prstGeom prst="rect">
            <a:avLst/>
          </a:prstGeom>
        </p:spPr>
      </p:pic>
      <p:pic>
        <p:nvPicPr>
          <p:cNvPr id="11" name="图片 10">
            <a:extLst>
              <a:ext uri="{FF2B5EF4-FFF2-40B4-BE49-F238E27FC236}">
                <a16:creationId xmlns:a16="http://schemas.microsoft.com/office/drawing/2014/main" id="{59991D31-A079-468D-97A8-51F755AD699B}"/>
              </a:ext>
            </a:extLst>
          </p:cNvPr>
          <p:cNvPicPr>
            <a:picLocks noChangeAspect="1"/>
          </p:cNvPicPr>
          <p:nvPr/>
        </p:nvPicPr>
        <p:blipFill rotWithShape="1">
          <a:blip r:embed="rId7">
            <a:extLst>
              <a:ext uri="{28A0092B-C50C-407E-A947-70E740481C1C}">
                <a14:useLocalDpi xmlns:a14="http://schemas.microsoft.com/office/drawing/2010/main" val="0"/>
              </a:ext>
            </a:extLst>
          </a:blip>
          <a:srcRect l="9287" b="7695"/>
          <a:stretch/>
        </p:blipFill>
        <p:spPr>
          <a:xfrm flipH="1">
            <a:off x="-394625" y="-717478"/>
            <a:ext cx="4552558" cy="6948723"/>
          </a:xfrm>
          <a:prstGeom prst="rect">
            <a:avLst/>
          </a:prstGeom>
        </p:spPr>
      </p:pic>
      <p:sp>
        <p:nvSpPr>
          <p:cNvPr id="22" name="文本框 37">
            <a:extLst>
              <a:ext uri="{FF2B5EF4-FFF2-40B4-BE49-F238E27FC236}">
                <a16:creationId xmlns:a16="http://schemas.microsoft.com/office/drawing/2014/main" id="{8CB261C3-C1CF-4826-900D-604B4913B644}"/>
              </a:ext>
            </a:extLst>
          </p:cNvPr>
          <p:cNvSpPr txBox="1"/>
          <p:nvPr/>
        </p:nvSpPr>
        <p:spPr>
          <a:xfrm>
            <a:off x="3656481" y="2576792"/>
            <a:ext cx="5340418" cy="1569660"/>
          </a:xfrm>
          <a:prstGeom prst="rect">
            <a:avLst/>
          </a:prstGeom>
          <a:noFill/>
        </p:spPr>
        <p:txBody>
          <a:bodyPr wrap="square" rtlCol="0">
            <a:spAutoFit/>
          </a:bodyPr>
          <a:lstStyle/>
          <a:p>
            <a:pPr algn="ctr"/>
            <a:r>
              <a:rPr lang="en-US" altLang="zh-CN" sz="96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NHẬN </a:t>
            </a:r>
            <a:r>
              <a:rPr lang="en-US" altLang="zh-CN" sz="96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XÉT</a:t>
            </a:r>
            <a:endParaRPr lang="zh-CN" altLang="en-US" sz="96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grpSp>
        <p:nvGrpSpPr>
          <p:cNvPr id="3" name="Group 2">
            <a:extLst>
              <a:ext uri="{FF2B5EF4-FFF2-40B4-BE49-F238E27FC236}">
                <a16:creationId xmlns:a16="http://schemas.microsoft.com/office/drawing/2014/main" id="{92F2044E-732D-46C5-A862-520D135284AC}"/>
              </a:ext>
            </a:extLst>
          </p:cNvPr>
          <p:cNvGrpSpPr/>
          <p:nvPr/>
        </p:nvGrpSpPr>
        <p:grpSpPr>
          <a:xfrm>
            <a:off x="493109" y="5129206"/>
            <a:ext cx="11205782" cy="2650377"/>
            <a:chOff x="-138863" y="-1555227"/>
            <a:chExt cx="11205782" cy="2056960"/>
          </a:xfrm>
        </p:grpSpPr>
        <p:pic>
          <p:nvPicPr>
            <p:cNvPr id="33" name="图片 32">
              <a:extLst>
                <a:ext uri="{FF2B5EF4-FFF2-40B4-BE49-F238E27FC236}">
                  <a16:creationId xmlns:a16="http://schemas.microsoft.com/office/drawing/2014/main" id="{27021C29-5289-48B6-8197-5B9991AEA413}"/>
                </a:ext>
              </a:extLst>
            </p:cNvPr>
            <p:cNvPicPr>
              <a:picLocks noChangeAspect="1"/>
            </p:cNvPicPr>
            <p:nvPr/>
          </p:nvPicPr>
          <p:blipFill rotWithShape="1">
            <a:blip r:embed="rId8">
              <a:extLst>
                <a:ext uri="{28A0092B-C50C-407E-A947-70E740481C1C}">
                  <a14:useLocalDpi xmlns:a14="http://schemas.microsoft.com/office/drawing/2010/main" val="0"/>
                </a:ext>
              </a:extLst>
            </a:blip>
            <a:srcRect l="9876" t="81592" r="5130"/>
            <a:stretch/>
          </p:blipFill>
          <p:spPr>
            <a:xfrm>
              <a:off x="-138863" y="-1285987"/>
              <a:ext cx="11205782" cy="1267391"/>
            </a:xfrm>
            <a:prstGeom prst="rect">
              <a:avLst/>
            </a:prstGeom>
          </p:spPr>
        </p:pic>
        <p:pic>
          <p:nvPicPr>
            <p:cNvPr id="24" name="图片 36">
              <a:extLst>
                <a:ext uri="{FF2B5EF4-FFF2-40B4-BE49-F238E27FC236}">
                  <a16:creationId xmlns:a16="http://schemas.microsoft.com/office/drawing/2014/main" id="{F1FAF62C-9CA8-48BF-AFF1-0CFDFBE990A4}"/>
                </a:ext>
              </a:extLst>
            </p:cNvPr>
            <p:cNvPicPr>
              <a:picLocks noChangeAspect="1"/>
            </p:cNvPicPr>
            <p:nvPr/>
          </p:nvPicPr>
          <p:blipFill rotWithShape="1">
            <a:blip r:embed="rId6">
              <a:extLst>
                <a:ext uri="{28A0092B-C50C-407E-A947-70E740481C1C}">
                  <a14:useLocalDpi xmlns:a14="http://schemas.microsoft.com/office/drawing/2010/main" val="0"/>
                </a:ext>
              </a:extLst>
            </a:blip>
            <a:srcRect t="70006" r="24215"/>
            <a:stretch/>
          </p:blipFill>
          <p:spPr>
            <a:xfrm>
              <a:off x="1243653" y="-1555227"/>
              <a:ext cx="3464574" cy="2056960"/>
            </a:xfrm>
            <a:prstGeom prst="rect">
              <a:avLst/>
            </a:prstGeom>
          </p:spPr>
        </p:pic>
      </p:grpSp>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10645218" y="5405881"/>
            <a:ext cx="2971800" cy="2070100"/>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11"/>
          <a:srcRect/>
          <a:stretch>
            <a:fillRect/>
          </a:stretch>
        </p:blipFill>
        <p:spPr>
          <a:xfrm>
            <a:off x="9450169" y="3095625"/>
            <a:ext cx="2741831" cy="3762375"/>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12"/>
          <a:srcRect/>
          <a:stretch>
            <a:fillRect/>
          </a:stretch>
        </p:blipFill>
        <p:spPr>
          <a:xfrm flipH="1">
            <a:off x="0" y="3095625"/>
            <a:ext cx="2824825" cy="3762375"/>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998699"/>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3"/>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5" name="图片 29">
            <a:extLst>
              <a:ext uri="{FF2B5EF4-FFF2-40B4-BE49-F238E27FC236}">
                <a16:creationId xmlns:a16="http://schemas.microsoft.com/office/drawing/2014/main" id="{FEDB716B-E831-446F-9102-91E3156C0298}"/>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337777" y="0"/>
            <a:ext cx="3824081" cy="2205422"/>
          </a:xfrm>
          <a:prstGeom prst="rect">
            <a:avLst/>
          </a:prstGeom>
        </p:spPr>
      </p:pic>
    </p:spTree>
    <p:extLst>
      <p:ext uri="{BB962C8B-B14F-4D97-AF65-F5344CB8AC3E}">
        <p14:creationId xmlns:p14="http://schemas.microsoft.com/office/powerpoint/2010/main" val="37286722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3" presetClass="entr" presetSubtype="32" fill="hold" grpId="0" nodeType="afterEffect">
                                  <p:stCondLst>
                                    <p:cond delay="0"/>
                                  </p:stCondLst>
                                  <p:iterate type="lt">
                                    <p:tmPct val="15000"/>
                                  </p:iterate>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strVal val="4*#ppt_w"/>
                                          </p:val>
                                        </p:tav>
                                        <p:tav tm="100000">
                                          <p:val>
                                            <p:strVal val="#ppt_w"/>
                                          </p:val>
                                        </p:tav>
                                      </p:tavLst>
                                    </p:anim>
                                    <p:anim calcmode="lin" valueType="num">
                                      <p:cBhvr>
                                        <p:cTn id="12" dur="500" fill="hold"/>
                                        <p:tgtEl>
                                          <p:spTgt spid="22"/>
                                        </p:tgtEl>
                                        <p:attrNameLst>
                                          <p:attrName>ppt_h</p:attrName>
                                        </p:attrNameLst>
                                      </p:cBhvr>
                                      <p:tavLst>
                                        <p:tav tm="0">
                                          <p:val>
                                            <p:strVal val="4*#ppt_h"/>
                                          </p:val>
                                        </p:tav>
                                        <p:tav tm="100000">
                                          <p:val>
                                            <p:strVal val="#ppt_h"/>
                                          </p:val>
                                        </p:tav>
                                      </p:tavLst>
                                    </p:anim>
                                  </p:childTnLst>
                                </p:cTn>
                              </p:par>
                              <p:par>
                                <p:cTn id="13" presetID="34" presetClass="emph" presetSubtype="0" fill="hold" grpId="1" nodeType="withEffect">
                                  <p:stCondLst>
                                    <p:cond delay="750"/>
                                  </p:stCondLst>
                                  <p:iterate type="lt">
                                    <p:tmPct val="10000"/>
                                  </p:iterate>
                                  <p:childTnLst>
                                    <p:animMotion origin="layout" path="M -2.08333E-7 3.7037E-6 L -2.08333E-7 -0.07223 " pathEditMode="relative" rAng="0" ptsTypes="AA">
                                      <p:cBhvr>
                                        <p:cTn id="14" dur="250" accel="50000" decel="50000" autoRev="1" fill="hold">
                                          <p:stCondLst>
                                            <p:cond delay="0"/>
                                          </p:stCondLst>
                                        </p:cTn>
                                        <p:tgtEl>
                                          <p:spTgt spid="22"/>
                                        </p:tgtEl>
                                        <p:attrNameLst>
                                          <p:attrName>ppt_x</p:attrName>
                                          <p:attrName>ppt_y</p:attrName>
                                        </p:attrNameLst>
                                      </p:cBhvr>
                                      <p:rCtr x="0" y="-3611"/>
                                    </p:animMotion>
                                    <p:animRot by="1500000">
                                      <p:cBhvr>
                                        <p:cTn id="15" dur="125" fill="hold">
                                          <p:stCondLst>
                                            <p:cond delay="0"/>
                                          </p:stCondLst>
                                        </p:cTn>
                                        <p:tgtEl>
                                          <p:spTgt spid="22"/>
                                        </p:tgtEl>
                                        <p:attrNameLst>
                                          <p:attrName>r</p:attrName>
                                        </p:attrNameLst>
                                      </p:cBhvr>
                                    </p:animRot>
                                    <p:animRot by="-1500000">
                                      <p:cBhvr>
                                        <p:cTn id="16" dur="125" fill="hold">
                                          <p:stCondLst>
                                            <p:cond delay="125"/>
                                          </p:stCondLst>
                                        </p:cTn>
                                        <p:tgtEl>
                                          <p:spTgt spid="22"/>
                                        </p:tgtEl>
                                        <p:attrNameLst>
                                          <p:attrName>r</p:attrName>
                                        </p:attrNameLst>
                                      </p:cBhvr>
                                    </p:animRot>
                                    <p:animRot by="-1500000">
                                      <p:cBhvr>
                                        <p:cTn id="17" dur="125" fill="hold">
                                          <p:stCondLst>
                                            <p:cond delay="250"/>
                                          </p:stCondLst>
                                        </p:cTn>
                                        <p:tgtEl>
                                          <p:spTgt spid="22"/>
                                        </p:tgtEl>
                                        <p:attrNameLst>
                                          <p:attrName>r</p:attrName>
                                        </p:attrNameLst>
                                      </p:cBhvr>
                                    </p:animRot>
                                    <p:animRot by="1500000">
                                      <p:cBhvr>
                                        <p:cTn id="18" dur="125" fill="hold">
                                          <p:stCondLst>
                                            <p:cond delay="375"/>
                                          </p:stCondLst>
                                        </p:cTn>
                                        <p:tgtEl>
                                          <p:spTgt spid="22"/>
                                        </p:tgtEl>
                                        <p:attrNameLst>
                                          <p:attrName>r</p:attrName>
                                        </p:attrNameLst>
                                      </p:cBhvr>
                                    </p:animRot>
                                  </p:childTnLst>
                                </p:cTn>
                              </p:par>
                              <p:par>
                                <p:cTn id="19" presetID="22" presetClass="entr" presetSubtype="2"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right)">
                                      <p:cBhvr>
                                        <p:cTn id="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a:extLst>
              <a:ext uri="{FF2B5EF4-FFF2-40B4-BE49-F238E27FC236}">
                <a16:creationId xmlns:a16="http://schemas.microsoft.com/office/drawing/2014/main" id="{DE9F70F2-7462-453C-AEA4-44E68C658E4C}"/>
              </a:ext>
            </a:extLst>
          </p:cNvPr>
          <p:cNvGrpSpPr/>
          <p:nvPr/>
        </p:nvGrpSpPr>
        <p:grpSpPr>
          <a:xfrm>
            <a:off x="1332434" y="3696273"/>
            <a:ext cx="11334163" cy="2889605"/>
            <a:chOff x="378037" y="3831422"/>
            <a:chExt cx="11334163" cy="2242625"/>
          </a:xfrm>
        </p:grpSpPr>
        <p:pic>
          <p:nvPicPr>
            <p:cNvPr id="28" name="图片 27">
              <a:extLst>
                <a:ext uri="{FF2B5EF4-FFF2-40B4-BE49-F238E27FC236}">
                  <a16:creationId xmlns:a16="http://schemas.microsoft.com/office/drawing/2014/main" id="{7503DFCE-53A2-4030-AD38-F239094219EC}"/>
                </a:ext>
              </a:extLst>
            </p:cNvPr>
            <p:cNvPicPr>
              <a:picLocks noChangeAspect="1"/>
            </p:cNvPicPr>
            <p:nvPr/>
          </p:nvPicPr>
          <p:blipFill rotWithShape="1">
            <a:blip r:embed="rId4">
              <a:extLst>
                <a:ext uri="{28A0092B-C50C-407E-A947-70E740481C1C}">
                  <a14:useLocalDpi xmlns:a14="http://schemas.microsoft.com/office/drawing/2010/main" val="0"/>
                </a:ext>
              </a:extLst>
            </a:blip>
            <a:srcRect l="9877" t="61584" r="5129" b="17076"/>
            <a:stretch/>
          </p:blipFill>
          <p:spPr>
            <a:xfrm>
              <a:off x="378037" y="4704776"/>
              <a:ext cx="11334163" cy="1046119"/>
            </a:xfrm>
            <a:prstGeom prst="rect">
              <a:avLst/>
            </a:prstGeom>
          </p:spPr>
        </p:pic>
        <p:pic>
          <p:nvPicPr>
            <p:cNvPr id="46" name="图片 45">
              <a:extLst>
                <a:ext uri="{FF2B5EF4-FFF2-40B4-BE49-F238E27FC236}">
                  <a16:creationId xmlns:a16="http://schemas.microsoft.com/office/drawing/2014/main" id="{2BDA17FB-F6A7-4449-A64E-10327F22A3FE}"/>
                </a:ext>
              </a:extLst>
            </p:cNvPr>
            <p:cNvPicPr>
              <a:picLocks noChangeAspect="1"/>
            </p:cNvPicPr>
            <p:nvPr/>
          </p:nvPicPr>
          <p:blipFill rotWithShape="1">
            <a:blip r:embed="rId5">
              <a:extLst>
                <a:ext uri="{28A0092B-C50C-407E-A947-70E740481C1C}">
                  <a14:useLocalDpi xmlns:a14="http://schemas.microsoft.com/office/drawing/2010/main" val="0"/>
                </a:ext>
              </a:extLst>
            </a:blip>
            <a:srcRect t="89729" r="14345"/>
            <a:stretch/>
          </p:blipFill>
          <p:spPr>
            <a:xfrm>
              <a:off x="6195755" y="4892393"/>
              <a:ext cx="3915771" cy="704372"/>
            </a:xfrm>
            <a:prstGeom prst="rect">
              <a:avLst/>
            </a:prstGeom>
          </p:spPr>
        </p:pic>
        <p:pic>
          <p:nvPicPr>
            <p:cNvPr id="55" name="图片 54">
              <a:extLst>
                <a:ext uri="{FF2B5EF4-FFF2-40B4-BE49-F238E27FC236}">
                  <a16:creationId xmlns:a16="http://schemas.microsoft.com/office/drawing/2014/main" id="{564129E2-20E9-48F5-9616-B69708F8FE65}"/>
                </a:ext>
              </a:extLst>
            </p:cNvPr>
            <p:cNvPicPr>
              <a:picLocks noChangeAspect="1"/>
            </p:cNvPicPr>
            <p:nvPr/>
          </p:nvPicPr>
          <p:blipFill rotWithShape="1">
            <a:blip r:embed="rId5">
              <a:extLst>
                <a:ext uri="{28A0092B-C50C-407E-A947-70E740481C1C}">
                  <a14:useLocalDpi xmlns:a14="http://schemas.microsoft.com/office/drawing/2010/main" val="0"/>
                </a:ext>
              </a:extLst>
            </a:blip>
            <a:srcRect l="58532" t="71462" b="7836"/>
            <a:stretch/>
          </p:blipFill>
          <p:spPr>
            <a:xfrm>
              <a:off x="3480431" y="3831422"/>
              <a:ext cx="2759702" cy="2066878"/>
            </a:xfrm>
            <a:prstGeom prst="rect">
              <a:avLst/>
            </a:prstGeom>
          </p:spPr>
        </p:pic>
        <p:pic>
          <p:nvPicPr>
            <p:cNvPr id="57" name="图片 56">
              <a:extLst>
                <a:ext uri="{FF2B5EF4-FFF2-40B4-BE49-F238E27FC236}">
                  <a16:creationId xmlns:a16="http://schemas.microsoft.com/office/drawing/2014/main" id="{27CE6462-C096-47F3-B00C-312D3C8E219F}"/>
                </a:ext>
              </a:extLst>
            </p:cNvPr>
            <p:cNvPicPr>
              <a:picLocks noChangeAspect="1"/>
            </p:cNvPicPr>
            <p:nvPr/>
          </p:nvPicPr>
          <p:blipFill rotWithShape="1">
            <a:blip r:embed="rId5">
              <a:extLst>
                <a:ext uri="{28A0092B-C50C-407E-A947-70E740481C1C}">
                  <a14:useLocalDpi xmlns:a14="http://schemas.microsoft.com/office/drawing/2010/main" val="0"/>
                </a:ext>
              </a:extLst>
            </a:blip>
            <a:srcRect r="67896" b="81810"/>
            <a:stretch/>
          </p:blipFill>
          <p:spPr>
            <a:xfrm>
              <a:off x="878062" y="4229494"/>
              <a:ext cx="2170142" cy="1844553"/>
            </a:xfrm>
            <a:prstGeom prst="rect">
              <a:avLst/>
            </a:prstGeom>
          </p:spPr>
        </p:pic>
      </p:grpSp>
      <p:pic>
        <p:nvPicPr>
          <p:cNvPr id="31" name="图片 30">
            <a:extLst>
              <a:ext uri="{FF2B5EF4-FFF2-40B4-BE49-F238E27FC236}">
                <a16:creationId xmlns:a16="http://schemas.microsoft.com/office/drawing/2014/main" id="{7E1D903E-D2A6-4EF2-9B36-CFA0100F7CBF}"/>
              </a:ext>
            </a:extLst>
          </p:cNvPr>
          <p:cNvPicPr>
            <a:picLocks noChangeAspect="1"/>
          </p:cNvPicPr>
          <p:nvPr/>
        </p:nvPicPr>
        <p:blipFill rotWithShape="1">
          <a:blip r:embed="rId6">
            <a:extLst>
              <a:ext uri="{28A0092B-C50C-407E-A947-70E740481C1C}">
                <a14:useLocalDpi xmlns:a14="http://schemas.microsoft.com/office/drawing/2010/main" val="0"/>
              </a:ext>
            </a:extLst>
          </a:blip>
          <a:srcRect r="69651" b="79228"/>
          <a:stretch/>
        </p:blipFill>
        <p:spPr>
          <a:xfrm>
            <a:off x="10119790" y="134469"/>
            <a:ext cx="1387427" cy="1424511"/>
          </a:xfrm>
          <a:prstGeom prst="rect">
            <a:avLst/>
          </a:prstGeom>
        </p:spPr>
      </p:pic>
      <p:pic>
        <p:nvPicPr>
          <p:cNvPr id="11" name="图片 10">
            <a:extLst>
              <a:ext uri="{FF2B5EF4-FFF2-40B4-BE49-F238E27FC236}">
                <a16:creationId xmlns:a16="http://schemas.microsoft.com/office/drawing/2014/main" id="{59991D31-A079-468D-97A8-51F755AD699B}"/>
              </a:ext>
            </a:extLst>
          </p:cNvPr>
          <p:cNvPicPr>
            <a:picLocks noChangeAspect="1"/>
          </p:cNvPicPr>
          <p:nvPr/>
        </p:nvPicPr>
        <p:blipFill rotWithShape="1">
          <a:blip r:embed="rId7">
            <a:extLst>
              <a:ext uri="{28A0092B-C50C-407E-A947-70E740481C1C}">
                <a14:useLocalDpi xmlns:a14="http://schemas.microsoft.com/office/drawing/2010/main" val="0"/>
              </a:ext>
            </a:extLst>
          </a:blip>
          <a:srcRect l="9287" b="7695"/>
          <a:stretch/>
        </p:blipFill>
        <p:spPr>
          <a:xfrm flipH="1">
            <a:off x="-1057643" y="-1156421"/>
            <a:ext cx="3647259" cy="6948723"/>
          </a:xfrm>
          <a:prstGeom prst="rect">
            <a:avLst/>
          </a:prstGeom>
        </p:spPr>
      </p:pic>
      <p:sp>
        <p:nvSpPr>
          <p:cNvPr id="22" name="文本框 37">
            <a:extLst>
              <a:ext uri="{FF2B5EF4-FFF2-40B4-BE49-F238E27FC236}">
                <a16:creationId xmlns:a16="http://schemas.microsoft.com/office/drawing/2014/main" id="{8CB261C3-C1CF-4826-900D-604B4913B644}"/>
              </a:ext>
            </a:extLst>
          </p:cNvPr>
          <p:cNvSpPr txBox="1"/>
          <p:nvPr/>
        </p:nvSpPr>
        <p:spPr>
          <a:xfrm>
            <a:off x="3656481" y="598535"/>
            <a:ext cx="5340418" cy="1323439"/>
          </a:xfrm>
          <a:prstGeom prst="rect">
            <a:avLst/>
          </a:prstGeom>
          <a:noFill/>
        </p:spPr>
        <p:txBody>
          <a:bodyPr wrap="square" rtlCol="0">
            <a:spAutoFit/>
          </a:bodyPr>
          <a:lstStyle/>
          <a:p>
            <a:pPr algn="ctr"/>
            <a:r>
              <a:rPr lang="en-US" altLang="zh-CN" sz="8000" b="1">
                <a:gradFill flip="none" rotWithShape="1">
                  <a:gsLst>
                    <a:gs pos="0">
                      <a:srgbClr val="88C123"/>
                    </a:gs>
                    <a:gs pos="100000">
                      <a:srgbClr val="016A2D"/>
                    </a:gs>
                  </a:gsLst>
                  <a:lin ang="5400000" scaled="1"/>
                  <a:tileRect/>
                </a:gradFill>
                <a:latin typeface="UTM Arruba KT" panose="02040603050506020204" pitchFamily="18" charset="0"/>
                <a:ea typeface="字魂67号-勾玉行书" panose="00000500000000000000" pitchFamily="2" charset="-122"/>
              </a:rPr>
              <a:t>NHẬN </a:t>
            </a:r>
            <a:r>
              <a:rPr lang="en-US" altLang="zh-CN" sz="8000" b="1">
                <a:gradFill flip="none" rotWithShape="1">
                  <a:gsLst>
                    <a:gs pos="0">
                      <a:srgbClr val="E72989"/>
                    </a:gs>
                    <a:gs pos="98230">
                      <a:srgbClr val="E72989"/>
                    </a:gs>
                    <a:gs pos="70000">
                      <a:srgbClr val="F6B2CD"/>
                    </a:gs>
                    <a:gs pos="38000">
                      <a:srgbClr val="F6B2CD"/>
                    </a:gs>
                  </a:gsLst>
                  <a:lin ang="0" scaled="1"/>
                  <a:tileRect/>
                </a:gradFill>
                <a:latin typeface="UTM Arruba KT" panose="02040603050506020204" pitchFamily="18" charset="0"/>
                <a:ea typeface="字魂67号-勾玉行书" panose="00000500000000000000" pitchFamily="2" charset="-122"/>
              </a:rPr>
              <a:t>XÉT</a:t>
            </a:r>
            <a:endParaRPr lang="zh-CN" altLang="en-US" sz="8000" b="1" dirty="0">
              <a:gradFill flip="none" rotWithShape="1">
                <a:gsLst>
                  <a:gs pos="0">
                    <a:srgbClr val="E72989"/>
                  </a:gs>
                  <a:gs pos="98230">
                    <a:srgbClr val="E72989"/>
                  </a:gs>
                  <a:gs pos="53000">
                    <a:srgbClr val="F6B2CD"/>
                  </a:gs>
                </a:gsLst>
                <a:lin ang="0" scaled="1"/>
                <a:tileRect/>
              </a:gradFill>
              <a:latin typeface="UTM Arruba KT" panose="02040603050506020204" pitchFamily="18" charset="0"/>
              <a:ea typeface="字魂67号-勾玉行书" panose="00000500000000000000" pitchFamily="2" charset="-122"/>
            </a:endParaRPr>
          </a:p>
        </p:txBody>
      </p:sp>
      <p:grpSp>
        <p:nvGrpSpPr>
          <p:cNvPr id="3" name="Group 2">
            <a:extLst>
              <a:ext uri="{FF2B5EF4-FFF2-40B4-BE49-F238E27FC236}">
                <a16:creationId xmlns:a16="http://schemas.microsoft.com/office/drawing/2014/main" id="{92F2044E-732D-46C5-A862-520D135284AC}"/>
              </a:ext>
            </a:extLst>
          </p:cNvPr>
          <p:cNvGrpSpPr/>
          <p:nvPr/>
        </p:nvGrpSpPr>
        <p:grpSpPr>
          <a:xfrm>
            <a:off x="493109" y="5129206"/>
            <a:ext cx="11205782" cy="2650377"/>
            <a:chOff x="-138863" y="-1555227"/>
            <a:chExt cx="11205782" cy="2056960"/>
          </a:xfrm>
        </p:grpSpPr>
        <p:pic>
          <p:nvPicPr>
            <p:cNvPr id="33" name="图片 32">
              <a:extLst>
                <a:ext uri="{FF2B5EF4-FFF2-40B4-BE49-F238E27FC236}">
                  <a16:creationId xmlns:a16="http://schemas.microsoft.com/office/drawing/2014/main" id="{27021C29-5289-48B6-8197-5B9991AEA413}"/>
                </a:ext>
              </a:extLst>
            </p:cNvPr>
            <p:cNvPicPr>
              <a:picLocks noChangeAspect="1"/>
            </p:cNvPicPr>
            <p:nvPr/>
          </p:nvPicPr>
          <p:blipFill rotWithShape="1">
            <a:blip r:embed="rId8">
              <a:extLst>
                <a:ext uri="{28A0092B-C50C-407E-A947-70E740481C1C}">
                  <a14:useLocalDpi xmlns:a14="http://schemas.microsoft.com/office/drawing/2010/main" val="0"/>
                </a:ext>
              </a:extLst>
            </a:blip>
            <a:srcRect l="9876" t="81592" r="5130"/>
            <a:stretch/>
          </p:blipFill>
          <p:spPr>
            <a:xfrm>
              <a:off x="-138863" y="-1285987"/>
              <a:ext cx="11205782" cy="1267391"/>
            </a:xfrm>
            <a:prstGeom prst="rect">
              <a:avLst/>
            </a:prstGeom>
          </p:spPr>
        </p:pic>
        <p:pic>
          <p:nvPicPr>
            <p:cNvPr id="24" name="图片 36">
              <a:extLst>
                <a:ext uri="{FF2B5EF4-FFF2-40B4-BE49-F238E27FC236}">
                  <a16:creationId xmlns:a16="http://schemas.microsoft.com/office/drawing/2014/main" id="{F1FAF62C-9CA8-48BF-AFF1-0CFDFBE990A4}"/>
                </a:ext>
              </a:extLst>
            </p:cNvPr>
            <p:cNvPicPr>
              <a:picLocks noChangeAspect="1"/>
            </p:cNvPicPr>
            <p:nvPr/>
          </p:nvPicPr>
          <p:blipFill rotWithShape="1">
            <a:blip r:embed="rId6">
              <a:extLst>
                <a:ext uri="{28A0092B-C50C-407E-A947-70E740481C1C}">
                  <a14:useLocalDpi xmlns:a14="http://schemas.microsoft.com/office/drawing/2010/main" val="0"/>
                </a:ext>
              </a:extLst>
            </a:blip>
            <a:srcRect t="70006" r="24215"/>
            <a:stretch/>
          </p:blipFill>
          <p:spPr>
            <a:xfrm>
              <a:off x="1243653" y="-1555227"/>
              <a:ext cx="3464574" cy="2056960"/>
            </a:xfrm>
            <a:prstGeom prst="rect">
              <a:avLst/>
            </a:prstGeom>
          </p:spPr>
        </p:pic>
      </p:grpSp>
      <p:pic>
        <p:nvPicPr>
          <p:cNvPr id="34" name="Picture 14">
            <a:extLst>
              <a:ext uri="{FF2B5EF4-FFF2-40B4-BE49-F238E27FC236}">
                <a16:creationId xmlns:a16="http://schemas.microsoft.com/office/drawing/2014/main" id="{E30BA2FC-FF96-44CC-A8BA-0D920A2AC97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0" b="49251" l="54584" r="99859">
                        <a14:foregroundMark x1="69676" y1="321" x2="69676" y2="321"/>
                        <a14:foregroundMark x1="69041" y1="2248" x2="69041" y2="2248"/>
                        <a14:foregroundMark x1="56982" y1="26874" x2="54654" y2="34154"/>
                        <a14:foregroundMark x1="55078" y1="26552" x2="61142" y2="33512"/>
                        <a14:foregroundMark x1="94640" y1="19272" x2="94852" y2="23340"/>
                        <a14:foregroundMark x1="96121" y1="18630" x2="97532" y2="30942"/>
                        <a14:foregroundMark x1="97532" y1="25589" x2="93371" y2="43255"/>
                        <a14:foregroundMark x1="93371" y1="43255" x2="79478" y2="45503"/>
                        <a14:foregroundMark x1="74260" y1="45503" x2="91749" y2="47109"/>
                        <a14:foregroundMark x1="72567" y1="41970" x2="94358" y2="46788"/>
                        <a14:foregroundMark x1="94358" y1="46788" x2="98378" y2="42934"/>
                        <a14:foregroundMark x1="99436" y1="36617" x2="99224" y2="49251"/>
                        <a14:foregroundMark x1="97743" y1="35974" x2="99859" y2="45824"/>
                      </a14:backgroundRemoval>
                    </a14:imgEffect>
                  </a14:imgLayer>
                </a14:imgProps>
              </a:ext>
            </a:extLst>
          </a:blip>
          <a:srcRect l="51296" b="48499"/>
          <a:stretch/>
        </p:blipFill>
        <p:spPr>
          <a:xfrm>
            <a:off x="10645218" y="5405881"/>
            <a:ext cx="2971800" cy="2070100"/>
          </a:xfrm>
          <a:prstGeom prst="rect">
            <a:avLst/>
          </a:prstGeom>
        </p:spPr>
      </p:pic>
      <p:pic>
        <p:nvPicPr>
          <p:cNvPr id="26" name="Picture 17">
            <a:extLst>
              <a:ext uri="{FF2B5EF4-FFF2-40B4-BE49-F238E27FC236}">
                <a16:creationId xmlns:a16="http://schemas.microsoft.com/office/drawing/2014/main" id="{917765D8-DAE7-4AA5-9DCD-86A77B2101E3}"/>
              </a:ext>
            </a:extLst>
          </p:cNvPr>
          <p:cNvPicPr>
            <a:picLocks noChangeAspect="1"/>
          </p:cNvPicPr>
          <p:nvPr/>
        </p:nvPicPr>
        <p:blipFill>
          <a:blip r:embed="rId11"/>
          <a:srcRect/>
          <a:stretch>
            <a:fillRect/>
          </a:stretch>
        </p:blipFill>
        <p:spPr>
          <a:xfrm>
            <a:off x="9909854" y="3696273"/>
            <a:ext cx="2282146" cy="3131589"/>
          </a:xfrm>
          <a:prstGeom prst="rect">
            <a:avLst/>
          </a:prstGeom>
        </p:spPr>
      </p:pic>
      <p:pic>
        <p:nvPicPr>
          <p:cNvPr id="27" name="Picture 16">
            <a:extLst>
              <a:ext uri="{FF2B5EF4-FFF2-40B4-BE49-F238E27FC236}">
                <a16:creationId xmlns:a16="http://schemas.microsoft.com/office/drawing/2014/main" id="{43C7818F-CD1F-43B0-878C-3872301E9320}"/>
              </a:ext>
            </a:extLst>
          </p:cNvPr>
          <p:cNvPicPr>
            <a:picLocks noChangeAspect="1"/>
          </p:cNvPicPr>
          <p:nvPr/>
        </p:nvPicPr>
        <p:blipFill>
          <a:blip r:embed="rId12"/>
          <a:srcRect/>
          <a:stretch>
            <a:fillRect/>
          </a:stretch>
        </p:blipFill>
        <p:spPr>
          <a:xfrm flipH="1">
            <a:off x="0" y="3499535"/>
            <a:ext cx="2521566" cy="3358465"/>
          </a:xfrm>
          <a:prstGeom prst="rect">
            <a:avLst/>
          </a:prstGeom>
        </p:spPr>
      </p:pic>
      <p:grpSp>
        <p:nvGrpSpPr>
          <p:cNvPr id="29" name="Group 28">
            <a:extLst>
              <a:ext uri="{FF2B5EF4-FFF2-40B4-BE49-F238E27FC236}">
                <a16:creationId xmlns:a16="http://schemas.microsoft.com/office/drawing/2014/main" id="{BD23CB5B-405B-44A1-A7AA-3CA7FF6EDDBE}"/>
              </a:ext>
            </a:extLst>
          </p:cNvPr>
          <p:cNvGrpSpPr/>
          <p:nvPr/>
        </p:nvGrpSpPr>
        <p:grpSpPr>
          <a:xfrm>
            <a:off x="-17860" y="5998699"/>
            <a:ext cx="12227721" cy="1412569"/>
            <a:chOff x="142441" y="5130201"/>
            <a:chExt cx="12227721" cy="1284154"/>
          </a:xfrm>
        </p:grpSpPr>
        <p:pic>
          <p:nvPicPr>
            <p:cNvPr id="30" name="图片 22">
              <a:extLst>
                <a:ext uri="{FF2B5EF4-FFF2-40B4-BE49-F238E27FC236}">
                  <a16:creationId xmlns:a16="http://schemas.microsoft.com/office/drawing/2014/main" id="{B56C881E-AD2F-41F3-9533-C49DB58D7579}"/>
                </a:ext>
              </a:extLst>
            </p:cNvPr>
            <p:cNvPicPr>
              <a:picLocks noChangeAspect="1"/>
            </p:cNvPicPr>
            <p:nvPr/>
          </p:nvPicPr>
          <p:blipFill rotWithShape="1">
            <a:blip r:embed="rId13"/>
            <a:srcRect l="43873" t="35409" b="1"/>
            <a:stretch/>
          </p:blipFill>
          <p:spPr>
            <a:xfrm>
              <a:off x="142441" y="5130201"/>
              <a:ext cx="12227721" cy="1284154"/>
            </a:xfrm>
            <a:prstGeom prst="rect">
              <a:avLst/>
            </a:prstGeom>
          </p:spPr>
        </p:pic>
        <p:sp>
          <p:nvSpPr>
            <p:cNvPr id="32" name="矩形 23">
              <a:extLst>
                <a:ext uri="{FF2B5EF4-FFF2-40B4-BE49-F238E27FC236}">
                  <a16:creationId xmlns:a16="http://schemas.microsoft.com/office/drawing/2014/main" id="{0CB19F1F-2920-4501-BD5D-632000BD427E}"/>
                </a:ext>
              </a:extLst>
            </p:cNvPr>
            <p:cNvSpPr/>
            <p:nvPr/>
          </p:nvSpPr>
          <p:spPr>
            <a:xfrm>
              <a:off x="5085094" y="5663707"/>
              <a:ext cx="58930" cy="7336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62">
            <a:extLst>
              <a:ext uri="{FF2B5EF4-FFF2-40B4-BE49-F238E27FC236}">
                <a16:creationId xmlns:a16="http://schemas.microsoft.com/office/drawing/2014/main" id="{A635A3E4-3161-45BC-A2C1-C9EDB6571A7E}"/>
              </a:ext>
            </a:extLst>
          </p:cNvPr>
          <p:cNvSpPr txBox="1"/>
          <p:nvPr/>
        </p:nvSpPr>
        <p:spPr>
          <a:xfrm>
            <a:off x="1372322" y="1927295"/>
            <a:ext cx="10789535" cy="769441"/>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r>
              <a:rPr lang="en-US" altLang="zh-CN">
                <a:solidFill>
                  <a:srgbClr val="F95D07"/>
                </a:solidFill>
              </a:rPr>
              <a:t>1. Tìm các vế câu trong mỗi câu ghép dưới đây.</a:t>
            </a:r>
            <a:endParaRPr lang="zh-CN" altLang="en-US" dirty="0">
              <a:solidFill>
                <a:srgbClr val="F95D07"/>
              </a:solidFill>
            </a:endParaRPr>
          </a:p>
        </p:txBody>
      </p:sp>
      <p:sp>
        <p:nvSpPr>
          <p:cNvPr id="23" name="文本框 62">
            <a:extLst>
              <a:ext uri="{FF2B5EF4-FFF2-40B4-BE49-F238E27FC236}">
                <a16:creationId xmlns:a16="http://schemas.microsoft.com/office/drawing/2014/main" id="{73773ECA-2179-40AA-AA3E-9481EE602461}"/>
              </a:ext>
            </a:extLst>
          </p:cNvPr>
          <p:cNvSpPr txBox="1"/>
          <p:nvPr/>
        </p:nvSpPr>
        <p:spPr>
          <a:xfrm>
            <a:off x="1372322" y="2686892"/>
            <a:ext cx="10789535" cy="1518557"/>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pPr algn="just">
              <a:lnSpc>
                <a:spcPct val="110000"/>
              </a:lnSpc>
              <a:defRPr/>
            </a:pPr>
            <a:r>
              <a:rPr lang="en-US">
                <a:solidFill>
                  <a:srgbClr val="F95D07"/>
                </a:solidFill>
              </a:rPr>
              <a:t>2. Ranh giới giữa các vế câu được đánh dấu bằng những từ hoặc những dấu câu nào?</a:t>
            </a:r>
            <a:endParaRPr lang="en-US" dirty="0">
              <a:solidFill>
                <a:srgbClr val="F95D07"/>
              </a:solidFill>
            </a:endParaRPr>
          </a:p>
        </p:txBody>
      </p:sp>
      <p:pic>
        <p:nvPicPr>
          <p:cNvPr id="25" name="图片 29">
            <a:extLst>
              <a:ext uri="{FF2B5EF4-FFF2-40B4-BE49-F238E27FC236}">
                <a16:creationId xmlns:a16="http://schemas.microsoft.com/office/drawing/2014/main" id="{31886657-35F0-4EEC-AD1F-5586744F407E}"/>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364391" y="-14672"/>
            <a:ext cx="3824081" cy="2205422"/>
          </a:xfrm>
          <a:prstGeom prst="rect">
            <a:avLst/>
          </a:prstGeom>
        </p:spPr>
      </p:pic>
    </p:spTree>
    <p:extLst>
      <p:ext uri="{BB962C8B-B14F-4D97-AF65-F5344CB8AC3E}">
        <p14:creationId xmlns:p14="http://schemas.microsoft.com/office/powerpoint/2010/main" val="29734993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1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文本框 62">
            <a:extLst>
              <a:ext uri="{FF2B5EF4-FFF2-40B4-BE49-F238E27FC236}">
                <a16:creationId xmlns:a16="http://schemas.microsoft.com/office/drawing/2014/main" id="{3C3617B9-CEA1-4DF4-AF5A-98A0DE945D5C}"/>
              </a:ext>
            </a:extLst>
          </p:cNvPr>
          <p:cNvSpPr txBox="1"/>
          <p:nvPr/>
        </p:nvSpPr>
        <p:spPr>
          <a:xfrm>
            <a:off x="1047750" y="400941"/>
            <a:ext cx="10096500" cy="769441"/>
          </a:xfrm>
          <a:prstGeom prst="rect">
            <a:avLst/>
          </a:prstGeom>
          <a:noFill/>
        </p:spPr>
        <p:txBody>
          <a:bodyPr wrap="square" rtlCol="0">
            <a:spAutoFit/>
          </a:bodyPr>
          <a:lstStyle>
            <a:defPPr>
              <a:defRPr lang="zh-CN"/>
            </a:defPPr>
            <a:lvl1pPr algn="ctr">
              <a:defRPr sz="4400" b="1">
                <a:gradFill flip="none" rotWithShape="1">
                  <a:gsLst>
                    <a:gs pos="0">
                      <a:srgbClr val="200F30"/>
                    </a:gs>
                    <a:gs pos="98230">
                      <a:srgbClr val="200F30"/>
                    </a:gs>
                    <a:gs pos="70000">
                      <a:srgbClr val="F6B2CD"/>
                    </a:gs>
                    <a:gs pos="38000">
                      <a:srgbClr val="C278A4"/>
                    </a:gs>
                  </a:gsLst>
                  <a:lin ang="0" scaled="1"/>
                  <a:tileRect/>
                </a:gradFill>
                <a:latin typeface="UTM French Vanilla" panose="02040603050506020204" pitchFamily="18" charset="0"/>
                <a:ea typeface="字魂67号-勾玉行书" panose="00000500000000000000" pitchFamily="2" charset="-122"/>
              </a:defRPr>
            </a:lvl1pPr>
          </a:lstStyle>
          <a:p>
            <a:r>
              <a:rPr lang="en-US" altLang="zh-CN">
                <a:solidFill>
                  <a:srgbClr val="F95D07"/>
                </a:solidFill>
              </a:rPr>
              <a:t>1. Tìm các vế câu trong mỗi câu ghép dưới đây:</a:t>
            </a:r>
            <a:endParaRPr lang="zh-CN" altLang="en-US" dirty="0">
              <a:solidFill>
                <a:srgbClr val="F95D07"/>
              </a:solidFill>
            </a:endParaRPr>
          </a:p>
        </p:txBody>
      </p:sp>
      <p:sp>
        <p:nvSpPr>
          <p:cNvPr id="12" name="Rectangle 13">
            <a:extLst>
              <a:ext uri="{FF2B5EF4-FFF2-40B4-BE49-F238E27FC236}">
                <a16:creationId xmlns:a16="http://schemas.microsoft.com/office/drawing/2014/main" id="{0D8BB5DD-E4C8-422F-A87D-09FEA03F53C7}"/>
              </a:ext>
            </a:extLst>
          </p:cNvPr>
          <p:cNvSpPr>
            <a:spLocks noChangeArrowheads="1"/>
          </p:cNvSpPr>
          <p:nvPr/>
        </p:nvSpPr>
        <p:spPr bwMode="auto">
          <a:xfrm>
            <a:off x="188980" y="1170382"/>
            <a:ext cx="11831569" cy="2062103"/>
          </a:xfrm>
          <a:prstGeom prst="rect">
            <a:avLst/>
          </a:prstGeom>
          <a:noFill/>
          <a:ln>
            <a:noFill/>
          </a:ln>
        </p:spPr>
        <p:txBody>
          <a:bodyPr wrap="square">
            <a:spAutoFit/>
          </a:bodyPr>
          <a:lstStyle/>
          <a:p>
            <a:pPr algn="just" eaLnBrk="1" hangingPunct="1">
              <a:defRPr/>
            </a:pPr>
            <a:r>
              <a:rPr lang="vi-VN" altLang="vi-VN" sz="3200" b="1" dirty="0">
                <a:solidFill>
                  <a:srgbClr val="331B3D"/>
                </a:solidFill>
                <a:latin typeface="Times New Roman" pitchFamily="18" charset="0"/>
                <a:cs typeface="+mn-cs"/>
              </a:rPr>
              <a:t>a)</a:t>
            </a:r>
            <a:r>
              <a:rPr lang="en-US" altLang="vi-VN" sz="3200" b="1">
                <a:solidFill>
                  <a:srgbClr val="331B3D"/>
                </a:solidFill>
                <a:latin typeface="Times New Roman" pitchFamily="18" charset="0"/>
                <a:cs typeface="+mn-cs"/>
              </a:rPr>
              <a:t> Súng kíp của ta mới bắn một phát thì súng của họ đã bắn được năm, sáu mươi phát. Quan ta lạy súng thần công bốn lạy rồi mới bắn, trong khi ấy đại bác của họ đã bắn được hai mươi viên.                                  </a:t>
            </a:r>
          </a:p>
          <a:p>
            <a:pPr algn="r" eaLnBrk="1" hangingPunct="1">
              <a:defRPr/>
            </a:pPr>
            <a:r>
              <a:rPr lang="en-US" altLang="vi-VN" sz="3200" b="1">
                <a:solidFill>
                  <a:srgbClr val="331B3D"/>
                </a:solidFill>
                <a:latin typeface="Times New Roman" pitchFamily="18" charset="0"/>
                <a:cs typeface="+mn-cs"/>
              </a:rPr>
              <a:t>Theo Hà Văn Cầu - Vũ Đình Phòng</a:t>
            </a:r>
            <a:endParaRPr lang="en-US" altLang="vi-VN" sz="3200" b="1" dirty="0">
              <a:solidFill>
                <a:srgbClr val="331B3D"/>
              </a:solidFill>
              <a:latin typeface="Times New Roman" pitchFamily="18" charset="0"/>
              <a:cs typeface="+mn-cs"/>
            </a:endParaRPr>
          </a:p>
        </p:txBody>
      </p:sp>
      <p:sp>
        <p:nvSpPr>
          <p:cNvPr id="13" name="Rectangle 14">
            <a:extLst>
              <a:ext uri="{FF2B5EF4-FFF2-40B4-BE49-F238E27FC236}">
                <a16:creationId xmlns:a16="http://schemas.microsoft.com/office/drawing/2014/main" id="{00477F53-AB9B-4B4F-9D35-E79AD80598DE}"/>
              </a:ext>
            </a:extLst>
          </p:cNvPr>
          <p:cNvSpPr>
            <a:spLocks noChangeArrowheads="1"/>
          </p:cNvSpPr>
          <p:nvPr/>
        </p:nvSpPr>
        <p:spPr bwMode="auto">
          <a:xfrm>
            <a:off x="188982" y="3132355"/>
            <a:ext cx="11831568" cy="1569660"/>
          </a:xfrm>
          <a:prstGeom prst="rect">
            <a:avLst/>
          </a:prstGeom>
          <a:noFill/>
          <a:ln>
            <a:noFill/>
          </a:ln>
        </p:spPr>
        <p:txBody>
          <a:bodyPr wrap="square">
            <a:spAutoFit/>
          </a:bodyPr>
          <a:lstStyle/>
          <a:p>
            <a:pPr algn="just" eaLnBrk="1" hangingPunct="1">
              <a:defRPr/>
            </a:pPr>
            <a:r>
              <a:rPr lang="en-US" altLang="vi-VN" sz="3200" b="1">
                <a:solidFill>
                  <a:srgbClr val="331B3D"/>
                </a:solidFill>
                <a:latin typeface="Times New Roman" pitchFamily="18" charset="0"/>
                <a:cs typeface="+mn-cs"/>
              </a:rPr>
              <a:t>b) Cảnh vật xung quanh tôi đang có sự thay đổi lớn : hôm</a:t>
            </a:r>
            <a:r>
              <a:rPr lang="vi-VN" altLang="vi-VN" sz="3200" b="1">
                <a:solidFill>
                  <a:srgbClr val="331B3D"/>
                </a:solidFill>
                <a:latin typeface="Times New Roman" pitchFamily="18" charset="0"/>
                <a:cs typeface="+mn-cs"/>
              </a:rPr>
              <a:t> </a:t>
            </a:r>
            <a:r>
              <a:rPr lang="en-US" altLang="vi-VN" sz="3200" b="1">
                <a:solidFill>
                  <a:srgbClr val="331B3D"/>
                </a:solidFill>
                <a:latin typeface="Times New Roman" pitchFamily="18" charset="0"/>
                <a:cs typeface="+mn-cs"/>
              </a:rPr>
              <a:t>nay tôi đi học.</a:t>
            </a:r>
          </a:p>
          <a:p>
            <a:pPr algn="r" eaLnBrk="1" hangingPunct="1">
              <a:defRPr/>
            </a:pPr>
            <a:r>
              <a:rPr lang="en-US" altLang="vi-VN" sz="3200" b="1">
                <a:solidFill>
                  <a:srgbClr val="331B3D"/>
                </a:solidFill>
                <a:latin typeface="Times New Roman" pitchFamily="18" charset="0"/>
                <a:cs typeface="+mn-cs"/>
              </a:rPr>
              <a:t>Thanh Tịnh           </a:t>
            </a:r>
            <a:endParaRPr lang="en-US" altLang="vi-VN" sz="3200" b="1" i="1" dirty="0">
              <a:solidFill>
                <a:srgbClr val="331B3D"/>
              </a:solidFill>
              <a:latin typeface="Times New Roman" pitchFamily="18" charset="0"/>
              <a:cs typeface="+mn-cs"/>
            </a:endParaRPr>
          </a:p>
        </p:txBody>
      </p:sp>
      <p:sp>
        <p:nvSpPr>
          <p:cNvPr id="14" name="Rectangle 15">
            <a:extLst>
              <a:ext uri="{FF2B5EF4-FFF2-40B4-BE49-F238E27FC236}">
                <a16:creationId xmlns:a16="http://schemas.microsoft.com/office/drawing/2014/main" id="{D9742888-4221-4767-8716-61501D5AC5C7}"/>
              </a:ext>
            </a:extLst>
          </p:cNvPr>
          <p:cNvSpPr>
            <a:spLocks noChangeArrowheads="1"/>
          </p:cNvSpPr>
          <p:nvPr/>
        </p:nvSpPr>
        <p:spPr bwMode="auto">
          <a:xfrm>
            <a:off x="188982" y="4601885"/>
            <a:ext cx="11831568" cy="1569660"/>
          </a:xfrm>
          <a:prstGeom prst="rect">
            <a:avLst/>
          </a:prstGeom>
          <a:noFill/>
          <a:ln>
            <a:noFill/>
          </a:ln>
        </p:spPr>
        <p:txBody>
          <a:bodyPr wrap="square">
            <a:spAutoFit/>
          </a:bodyPr>
          <a:lstStyle/>
          <a:p>
            <a:pPr algn="just" eaLnBrk="1" hangingPunct="1">
              <a:defRPr/>
            </a:pPr>
            <a:r>
              <a:rPr lang="en-US" altLang="vi-VN" sz="3200" b="1">
                <a:solidFill>
                  <a:srgbClr val="331B3D"/>
                </a:solidFill>
                <a:latin typeface="Times New Roman" pitchFamily="18" charset="0"/>
                <a:cs typeface="+mn-cs"/>
              </a:rPr>
              <a:t> c) Kia là những mái nhà đứng sau lũy tre; đây là mái đình  cong cong; kia nữa là sân phơi.                               </a:t>
            </a:r>
          </a:p>
          <a:p>
            <a:pPr algn="r" eaLnBrk="1" hangingPunct="1">
              <a:defRPr/>
            </a:pPr>
            <a:r>
              <a:rPr lang="en-US" altLang="vi-VN" sz="3200" b="1">
                <a:solidFill>
                  <a:srgbClr val="331B3D"/>
                </a:solidFill>
                <a:latin typeface="Times New Roman" pitchFamily="18" charset="0"/>
                <a:cs typeface="+mn-cs"/>
              </a:rPr>
              <a:t>Đỗ Chu                                                      </a:t>
            </a:r>
            <a:endParaRPr lang="en-US" altLang="vi-VN" sz="3200" b="1" i="1" dirty="0">
              <a:solidFill>
                <a:srgbClr val="331B3D"/>
              </a:solidFill>
              <a:latin typeface="Times New Roman" pitchFamily="18" charset="0"/>
              <a:cs typeface="+mn-cs"/>
            </a:endParaRPr>
          </a:p>
        </p:txBody>
      </p:sp>
    </p:spTree>
    <p:extLst>
      <p:ext uri="{BB962C8B-B14F-4D97-AF65-F5344CB8AC3E}">
        <p14:creationId xmlns:p14="http://schemas.microsoft.com/office/powerpoint/2010/main" val="15185450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10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2"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绿色"/>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851</TotalTime>
  <Words>2141</Words>
  <Application>Microsoft Office PowerPoint</Application>
  <PresentationFormat>Widescreen</PresentationFormat>
  <Paragraphs>237</Paragraphs>
  <Slides>35</Slides>
  <Notes>29</Notes>
  <HiddenSlides>0</HiddenSlides>
  <MMClips>18</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UTM Arruba KT</vt:lpstr>
      <vt:lpstr>UTM French Vanilla</vt:lpstr>
      <vt:lpstr>Times New Roman</vt:lpstr>
      <vt:lpstr>Arial Black</vt:lpstr>
      <vt:lpstr>UTM Fleur</vt:lpstr>
      <vt:lpstr>等线</vt:lpstr>
      <vt:lpstr>等线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绿色</dc:title>
  <dc:subject>9Slide.vn</dc:subject>
  <dc:creator>HP</dc:creator>
  <dc:description>9Slide.vn</dc:description>
  <cp:lastModifiedBy>9Slide</cp:lastModifiedBy>
  <cp:revision>58</cp:revision>
  <dcterms:created xsi:type="dcterms:W3CDTF">2019-07-19T12:37:36Z</dcterms:created>
  <dcterms:modified xsi:type="dcterms:W3CDTF">2022-01-09T13:52:14Z</dcterms:modified>
  <cp:category>9Slide.vn</cp:category>
</cp:coreProperties>
</file>