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1"/>
  </p:sldMasterIdLst>
  <p:notesMasterIdLst>
    <p:notesMasterId r:id="rId45"/>
  </p:notesMasterIdLst>
  <p:sldIdLst>
    <p:sldId id="276" r:id="rId2"/>
    <p:sldId id="277" r:id="rId3"/>
    <p:sldId id="278" r:id="rId4"/>
    <p:sldId id="287" r:id="rId5"/>
    <p:sldId id="286" r:id="rId6"/>
    <p:sldId id="282" r:id="rId7"/>
    <p:sldId id="284" r:id="rId8"/>
    <p:sldId id="283" r:id="rId9"/>
    <p:sldId id="285" r:id="rId10"/>
    <p:sldId id="320" r:id="rId11"/>
    <p:sldId id="279" r:id="rId12"/>
    <p:sldId id="289" r:id="rId13"/>
    <p:sldId id="290" r:id="rId14"/>
    <p:sldId id="292" r:id="rId15"/>
    <p:sldId id="291" r:id="rId16"/>
    <p:sldId id="293" r:id="rId17"/>
    <p:sldId id="294" r:id="rId18"/>
    <p:sldId id="295" r:id="rId19"/>
    <p:sldId id="296" r:id="rId20"/>
    <p:sldId id="297" r:id="rId21"/>
    <p:sldId id="298" r:id="rId22"/>
    <p:sldId id="299" r:id="rId23"/>
    <p:sldId id="300" r:id="rId24"/>
    <p:sldId id="302" r:id="rId25"/>
    <p:sldId id="303" r:id="rId26"/>
    <p:sldId id="304" r:id="rId27"/>
    <p:sldId id="305" r:id="rId28"/>
    <p:sldId id="306" r:id="rId29"/>
    <p:sldId id="308" r:id="rId30"/>
    <p:sldId id="307" r:id="rId31"/>
    <p:sldId id="313" r:id="rId32"/>
    <p:sldId id="319" r:id="rId33"/>
    <p:sldId id="312" r:id="rId34"/>
    <p:sldId id="309" r:id="rId35"/>
    <p:sldId id="310" r:id="rId36"/>
    <p:sldId id="311" r:id="rId37"/>
    <p:sldId id="257" r:id="rId38"/>
    <p:sldId id="314" r:id="rId39"/>
    <p:sldId id="315" r:id="rId40"/>
    <p:sldId id="265" r:id="rId41"/>
    <p:sldId id="280" r:id="rId42"/>
    <p:sldId id="258" r:id="rId43"/>
    <p:sldId id="272" r:id="rId44"/>
  </p:sldIdLst>
  <p:sldSz cx="12192000" cy="6858000"/>
  <p:notesSz cx="6858000" cy="9144000"/>
  <p:embeddedFontLst>
    <p:embeddedFont>
      <p:font typeface="#9Slide03 AmpleSoft" panose="020B0604020202020204" charset="0"/>
      <p:regular r:id="rId46"/>
    </p:embeddedFont>
    <p:embeddedFont>
      <p:font typeface="#9Slide03 Nokia" panose="020B0604020202020204" charset="0"/>
      <p:regular r:id="rId47"/>
    </p:embeddedFont>
    <p:embeddedFont>
      <p:font typeface="#9Slide03 SFU Futura_05" panose="020B0604020202020204" charset="0"/>
      <p:bold r:id="rId48"/>
    </p:embeddedFont>
    <p:embeddedFont>
      <p:font typeface="#9Slide05 Dear Saturday" panose="020B0604020202020204" charset="0"/>
      <p:regular r:id="rId49"/>
    </p:embeddedFont>
    <p:embeddedFont>
      <p:font typeface="#9Slide06 SVNStella" panose="020B0604020202020204" charset="0"/>
      <p:regular r:id="rId50"/>
    </p:embeddedFont>
    <p:embeddedFont>
      <p:font typeface="Calibri" panose="020F0502020204030204" pitchFamily="34" charset="0"/>
      <p:regular r:id="rId51"/>
      <p:bold r:id="rId52"/>
      <p:italic r:id="rId53"/>
      <p:boldItalic r:id="rId54"/>
    </p:embeddedFont>
    <p:embeddedFont>
      <p:font typeface="Calibri Light" panose="020F0302020204030204" pitchFamily="34" charset="0"/>
      <p:regular r:id="rId55"/>
      <p:italic r:id="rId56"/>
    </p:embeddedFont>
    <p:embeddedFont>
      <p:font typeface="Countdown" panose="020B0500000000000000" charset="0"/>
      <p:regular r:id="rId57"/>
    </p:embeddedFont>
    <p:embeddedFont>
      <p:font typeface="Segoe UI Symbol" panose="020B0502040204020203" pitchFamily="34" charset="0"/>
      <p:regular r:id="rId58"/>
    </p:embeddedFont>
    <p:embeddedFont>
      <p:font typeface="Special Elite" panose="020B0604020202020204" charset="0"/>
      <p:regular r:id="rId59"/>
    </p:embeddedFont>
    <p:embeddedFont>
      <p:font typeface="SVN-Newton" panose="02040603050506020204" pitchFamily="18" charset="0"/>
      <p:regular r:id="rId60"/>
    </p:embeddedFont>
    <p:embeddedFont>
      <p:font typeface="Ubuntu" panose="020B050403060203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9F5900"/>
    <a:srgbClr val="5C524C"/>
    <a:srgbClr val="800000"/>
    <a:srgbClr val="F8F8F8"/>
    <a:srgbClr val="980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8" autoAdjust="0"/>
  </p:normalViewPr>
  <p:slideViewPr>
    <p:cSldViewPr snapToGrid="0">
      <p:cViewPr varScale="1">
        <p:scale>
          <a:sx n="65" d="100"/>
          <a:sy n="65" d="100"/>
        </p:scale>
        <p:origin x="1782"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font" Target="fonts/font18.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431467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rPr>
              <a:t>MĂNG NON- TÀI LIỆU TIỂU HỌC | Facebook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nhé</a:t>
            </a:r>
            <a:r>
              <a:rPr lang="en-US" b="1" dirty="0">
                <a:latin typeface="Times New Roman" panose="02020603050405020304" pitchFamily="18" charset="0"/>
                <a:cs typeface="Times New Roman" panose="02020603050405020304" pitchFamily="18" charset="0"/>
              </a:rPr>
              <a:t>!</a:t>
            </a:r>
            <a:endParaRPr lang="en-US" sz="1100" b="1" dirty="0">
              <a:solidFill>
                <a:schemeClr val="accent6">
                  <a:lumMod val="50000"/>
                </a:schemeClr>
              </a:solidFill>
              <a:latin typeface="SVN-Newton" panose="020406030505060202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521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6fd8ccc017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6fd8ccc017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6fd8ccc017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6fd8ccc017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7efcd2f428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7efcd2f428_0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rPr>
              <a:t>MĂNG NON- TÀI LIỆU TIỂU HỌC | Facebook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nhé</a:t>
            </a:r>
            <a:r>
              <a:rPr lang="en-US" b="1" dirty="0">
                <a:latin typeface="Times New Roman" panose="02020603050405020304" pitchFamily="18" charset="0"/>
                <a:cs typeface="Times New Roman" panose="02020603050405020304" pitchFamily="18" charset="0"/>
              </a:rPr>
              <a:t>!</a:t>
            </a:r>
            <a:endParaRPr lang="en-US" sz="1100" b="1" dirty="0">
              <a:solidFill>
                <a:schemeClr val="accent6">
                  <a:lumMod val="50000"/>
                </a:schemeClr>
              </a:solidFill>
              <a:latin typeface="SVN-Newton" panose="02040603050506020204" pitchFamily="18"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6fd8ccc017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6fd8ccc017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6fd8ccc017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6fd8ccc01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6fd8ccc017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6fd8ccc017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6fd8ccc017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6fd8ccc01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6fd8ccc017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6fd8ccc017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6fd8ccc017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6fd8ccc01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1895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6fd8ccc017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6fd8ccc01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6fd8ccc017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6fd8ccc017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d8ccc017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d8ccc01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6fd8ccc01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6fd8ccc01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ne column title and text" userDrawn="1">
  <p:cSld name="CUSTOM_5">
    <p:spTree>
      <p:nvGrpSpPr>
        <p:cNvPr id="1" name="Shape 43"/>
        <p:cNvGrpSpPr/>
        <p:nvPr/>
      </p:nvGrpSpPr>
      <p:grpSpPr>
        <a:xfrm>
          <a:off x="0" y="0"/>
          <a:ext cx="0" cy="0"/>
          <a:chOff x="0" y="0"/>
          <a:chExt cx="0" cy="0"/>
        </a:xfrm>
      </p:grpSpPr>
      <p:pic>
        <p:nvPicPr>
          <p:cNvPr id="44" name="Google Shape;44;p3" descr="A picture containing indoor, sitting, white, monitor&#10;&#10;Description automatically generated"/>
          <p:cNvPicPr preferRelativeResize="0"/>
          <p:nvPr/>
        </p:nvPicPr>
        <p:blipFill rotWithShape="1">
          <a:blip r:embed="rId2">
            <a:alphaModFix/>
          </a:blip>
          <a:srcRect/>
          <a:stretch/>
        </p:blipFill>
        <p:spPr>
          <a:xfrm>
            <a:off x="770748" y="153596"/>
            <a:ext cx="10291050" cy="6619016"/>
          </a:xfrm>
          <a:prstGeom prst="rect">
            <a:avLst/>
          </a:prstGeom>
          <a:noFill/>
          <a:ln>
            <a:noFill/>
          </a:ln>
          <a:effectLst>
            <a:outerShdw blurRad="57150" dist="19050" dir="5400000" algn="bl" rotWithShape="0">
              <a:srgbClr val="000000">
                <a:alpha val="50000"/>
              </a:srgbClr>
            </a:outerShdw>
          </a:effectLst>
        </p:spPr>
      </p:pic>
      <p:sp>
        <p:nvSpPr>
          <p:cNvPr id="45" name="Google Shape;45;p3"/>
          <p:cNvSpPr/>
          <p:nvPr/>
        </p:nvSpPr>
        <p:spPr>
          <a:xfrm rot="20029">
            <a:off x="6421508" y="447944"/>
            <a:ext cx="4273873" cy="5949700"/>
          </a:xfrm>
          <a:prstGeom prst="rect">
            <a:avLst/>
          </a:prstGeom>
          <a:solidFill>
            <a:schemeClr val="accent2"/>
          </a:solidFill>
          <a:ln>
            <a:noFill/>
          </a:ln>
          <a:effectLst>
            <a:outerShdw blurRad="57150" dist="19050" dir="5400000" algn="bl" rotWithShape="0">
              <a:srgbClr val="000000">
                <a:alpha val="3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451357">
            <a:off x="6407432" y="447351"/>
            <a:ext cx="4273682" cy="5949791"/>
          </a:xfrm>
          <a:prstGeom prst="rect">
            <a:avLst/>
          </a:prstGeom>
          <a:solidFill>
            <a:schemeClr val="accent2"/>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rot="141931">
            <a:off x="5788061" y="453107"/>
            <a:ext cx="5793323" cy="5949576"/>
          </a:xfrm>
          <a:prstGeom prst="rect">
            <a:avLst/>
          </a:prstGeom>
          <a:solidFill>
            <a:schemeClr val="accent2"/>
          </a:solidFill>
          <a:ln>
            <a:noFill/>
          </a:ln>
          <a:effectLst>
            <a:outerShdw blurRad="57150" dist="19050" dir="5400000" algn="bl" rotWithShape="0">
              <a:srgbClr val="000000">
                <a:alpha val="2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 name="Google Shape;48;p3" descr="A picture containing white, old, sitting, black&#10;&#10;Description automatically generated"/>
          <p:cNvPicPr preferRelativeResize="0"/>
          <p:nvPr/>
        </p:nvPicPr>
        <p:blipFill rotWithShape="1">
          <a:blip r:embed="rId3">
            <a:alphaModFix/>
          </a:blip>
          <a:srcRect/>
          <a:stretch/>
        </p:blipFill>
        <p:spPr>
          <a:xfrm rot="-338078">
            <a:off x="907675" y="-42389"/>
            <a:ext cx="4569401" cy="6636971"/>
          </a:xfrm>
          <a:prstGeom prst="rect">
            <a:avLst/>
          </a:prstGeom>
          <a:noFill/>
          <a:ln>
            <a:noFill/>
          </a:ln>
          <a:effectLst>
            <a:outerShdw blurRad="50800" dist="38100" dir="2700000" algn="tl" rotWithShape="0">
              <a:srgbClr val="000000">
                <a:alpha val="40000"/>
              </a:srgbClr>
            </a:outerShdw>
          </a:effectLst>
        </p:spPr>
      </p:pic>
      <p:sp>
        <p:nvSpPr>
          <p:cNvPr id="51" name="Google Shape;51;p3"/>
          <p:cNvSpPr txBox="1">
            <a:spLocks noGrp="1"/>
          </p:cNvSpPr>
          <p:nvPr>
            <p:ph type="title"/>
          </p:nvPr>
        </p:nvSpPr>
        <p:spPr>
          <a:xfrm rot="-395894">
            <a:off x="1236765" y="632402"/>
            <a:ext cx="3347070" cy="763442"/>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53" name="Google Shape;53;p3"/>
          <p:cNvSpPr txBox="1">
            <a:spLocks noGrp="1"/>
          </p:cNvSpPr>
          <p:nvPr>
            <p:ph type="subTitle" idx="2"/>
          </p:nvPr>
        </p:nvSpPr>
        <p:spPr>
          <a:xfrm rot="-393383">
            <a:off x="1644209" y="2696664"/>
            <a:ext cx="3468182" cy="3064728"/>
          </a:xfrm>
          <a:prstGeom prst="rect">
            <a:avLst/>
          </a:prstGeom>
        </p:spPr>
        <p:txBody>
          <a:bodyPr spcFirstLastPara="1" wrap="square" lIns="121900" tIns="121900" rIns="121900" bIns="121900" anchor="t" anchorCtr="0">
            <a:noAutofit/>
          </a:bodyPr>
          <a:lstStyle>
            <a:lvl1pPr lvl="0" rtl="0">
              <a:spcBef>
                <a:spcPts val="0"/>
              </a:spcBef>
              <a:spcAft>
                <a:spcPts val="0"/>
              </a:spcAft>
              <a:buNone/>
              <a:defRPr sz="6000">
                <a:solidFill>
                  <a:schemeClr val="lt2"/>
                </a:solidFill>
              </a:defRPr>
            </a:lvl1pPr>
            <a:lvl2pPr lvl="1" rtl="0">
              <a:spcBef>
                <a:spcPts val="2100"/>
              </a:spcBef>
              <a:spcAft>
                <a:spcPts val="0"/>
              </a:spcAft>
              <a:buNone/>
              <a:defRPr/>
            </a:lvl2pPr>
            <a:lvl3pPr lvl="2" rtl="0">
              <a:spcBef>
                <a:spcPts val="2100"/>
              </a:spcBef>
              <a:spcAft>
                <a:spcPts val="0"/>
              </a:spcAft>
              <a:buNone/>
              <a:defRPr/>
            </a:lvl3pPr>
            <a:lvl4pPr lvl="3" rtl="0">
              <a:spcBef>
                <a:spcPts val="2100"/>
              </a:spcBef>
              <a:spcAft>
                <a:spcPts val="0"/>
              </a:spcAft>
              <a:buNone/>
              <a:defRPr/>
            </a:lvl4pPr>
            <a:lvl5pPr lvl="4" rtl="0">
              <a:spcBef>
                <a:spcPts val="2100"/>
              </a:spcBef>
              <a:spcAft>
                <a:spcPts val="0"/>
              </a:spcAft>
              <a:buNone/>
              <a:defRPr/>
            </a:lvl5pPr>
            <a:lvl6pPr lvl="5" rtl="0">
              <a:spcBef>
                <a:spcPts val="2100"/>
              </a:spcBef>
              <a:spcAft>
                <a:spcPts val="0"/>
              </a:spcAft>
              <a:buNone/>
              <a:defRPr/>
            </a:lvl6pPr>
            <a:lvl7pPr lvl="6" rtl="0">
              <a:spcBef>
                <a:spcPts val="2100"/>
              </a:spcBef>
              <a:spcAft>
                <a:spcPts val="0"/>
              </a:spcAft>
              <a:buNone/>
              <a:defRPr/>
            </a:lvl7pPr>
            <a:lvl8pPr lvl="7" rtl="0">
              <a:spcBef>
                <a:spcPts val="2100"/>
              </a:spcBef>
              <a:spcAft>
                <a:spcPts val="0"/>
              </a:spcAft>
              <a:buNone/>
              <a:defRPr/>
            </a:lvl8pPr>
            <a:lvl9pPr lvl="8" rtl="0">
              <a:spcBef>
                <a:spcPts val="2100"/>
              </a:spcBef>
              <a:spcAft>
                <a:spcPts val="2100"/>
              </a:spcAft>
              <a:buNone/>
              <a:defRPr/>
            </a:lvl9pPr>
          </a:lstStyle>
          <a:p>
            <a:endParaRP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958797" y="6073885"/>
            <a:ext cx="1126572" cy="191782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CUSTOM_10">
    <p:spTree>
      <p:nvGrpSpPr>
        <p:cNvPr id="1" name="Shape 54"/>
        <p:cNvGrpSpPr/>
        <p:nvPr/>
      </p:nvGrpSpPr>
      <p:grpSpPr>
        <a:xfrm>
          <a:off x="0" y="0"/>
          <a:ext cx="0" cy="0"/>
          <a:chOff x="0" y="0"/>
          <a:chExt cx="0" cy="0"/>
        </a:xfrm>
      </p:grpSpPr>
      <p:pic>
        <p:nvPicPr>
          <p:cNvPr id="55" name="Google Shape;55;p4" descr="A picture containing indoor, sitting, white, monitor&#10;&#10;Description automatically generated"/>
          <p:cNvPicPr preferRelativeResize="0"/>
          <p:nvPr/>
        </p:nvPicPr>
        <p:blipFill rotWithShape="1">
          <a:blip r:embed="rId2">
            <a:alphaModFix/>
          </a:blip>
          <a:srcRect/>
          <a:stretch/>
        </p:blipFill>
        <p:spPr>
          <a:xfrm>
            <a:off x="770748" y="153596"/>
            <a:ext cx="10291050" cy="6619016"/>
          </a:xfrm>
          <a:prstGeom prst="rect">
            <a:avLst/>
          </a:prstGeom>
          <a:noFill/>
          <a:ln>
            <a:noFill/>
          </a:ln>
          <a:effectLst>
            <a:outerShdw blurRad="57150" dist="19050" dir="5400000" algn="bl" rotWithShape="0">
              <a:srgbClr val="000000">
                <a:alpha val="50000"/>
              </a:srgbClr>
            </a:outerShdw>
          </a:effectLst>
        </p:spPr>
      </p:pic>
      <p:sp>
        <p:nvSpPr>
          <p:cNvPr id="56" name="Google Shape;56;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4" descr="A picture containing white, old, sitting, black&#10;&#10;Description automatically generated"/>
          <p:cNvPicPr preferRelativeResize="0"/>
          <p:nvPr/>
        </p:nvPicPr>
        <p:blipFill rotWithShape="1">
          <a:blip r:embed="rId3">
            <a:alphaModFix/>
          </a:blip>
          <a:srcRect/>
          <a:stretch/>
        </p:blipFill>
        <p:spPr>
          <a:xfrm rot="-338079">
            <a:off x="-66404" y="-40576"/>
            <a:ext cx="6899572" cy="8488247"/>
          </a:xfrm>
          <a:prstGeom prst="rect">
            <a:avLst/>
          </a:prstGeom>
          <a:noFill/>
          <a:ln>
            <a:noFill/>
          </a:ln>
          <a:effectLst>
            <a:outerShdw blurRad="50800" dist="38100" dir="2700000" algn="tl" rotWithShape="0">
              <a:srgbClr val="000000">
                <a:alpha val="40000"/>
              </a:srgbClr>
            </a:outerShdw>
          </a:effectLst>
        </p:spPr>
      </p:pic>
      <p:pic>
        <p:nvPicPr>
          <p:cNvPr id="58" name="Google Shape;58;p4" descr="A picture containing mirror&#10;&#10;Description automatically generated"/>
          <p:cNvPicPr preferRelativeResize="0"/>
          <p:nvPr/>
        </p:nvPicPr>
        <p:blipFill rotWithShape="1">
          <a:blip r:embed="rId4">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59" name="Google Shape;59;p4"/>
          <p:cNvGrpSpPr/>
          <p:nvPr/>
        </p:nvGrpSpPr>
        <p:grpSpPr>
          <a:xfrm rot="-8234340">
            <a:off x="7826116" y="1398526"/>
            <a:ext cx="1269169" cy="3845967"/>
            <a:chOff x="4929283" y="0"/>
            <a:chExt cx="2198193" cy="6661192"/>
          </a:xfrm>
        </p:grpSpPr>
        <p:sp>
          <p:nvSpPr>
            <p:cNvPr id="60" name="Google Shape;60;p4"/>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 name="Google Shape;61;p4"/>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 name="Google Shape;62;p4"/>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3" name="Google Shape;63;p4"/>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4" name="Google Shape;64;p4"/>
          <p:cNvGrpSpPr/>
          <p:nvPr/>
        </p:nvGrpSpPr>
        <p:grpSpPr>
          <a:xfrm rot="-1106850">
            <a:off x="7368406" y="255593"/>
            <a:ext cx="1269168" cy="3845964"/>
            <a:chOff x="4929283" y="0"/>
            <a:chExt cx="2198193" cy="6661192"/>
          </a:xfrm>
        </p:grpSpPr>
        <p:sp>
          <p:nvSpPr>
            <p:cNvPr id="65" name="Google Shape;65;p4"/>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 name="Google Shape;66;p4"/>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 name="Google Shape;67;p4"/>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 name="Google Shape;68;p4"/>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9" name="Google Shape;69;p4"/>
          <p:cNvGrpSpPr/>
          <p:nvPr/>
        </p:nvGrpSpPr>
        <p:grpSpPr>
          <a:xfrm>
            <a:off x="8406635" y="4548299"/>
            <a:ext cx="284833" cy="1346358"/>
            <a:chOff x="8608129" y="1242253"/>
            <a:chExt cx="937259" cy="4430267"/>
          </a:xfrm>
        </p:grpSpPr>
        <p:sp>
          <p:nvSpPr>
            <p:cNvPr id="70" name="Google Shape;70;p4"/>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1" name="Google Shape;71;p4"/>
            <p:cNvPicPr preferRelativeResize="0"/>
            <p:nvPr/>
          </p:nvPicPr>
          <p:blipFill rotWithShape="1">
            <a:blip r:embed="rId5">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72" name="Google Shape;72;p4"/>
          <p:cNvGrpSpPr/>
          <p:nvPr/>
        </p:nvGrpSpPr>
        <p:grpSpPr>
          <a:xfrm rot="2168297">
            <a:off x="8559115" y="4700328"/>
            <a:ext cx="284800" cy="1346202"/>
            <a:chOff x="8608129" y="1242253"/>
            <a:chExt cx="937259" cy="4430267"/>
          </a:xfrm>
        </p:grpSpPr>
        <p:sp>
          <p:nvSpPr>
            <p:cNvPr id="73" name="Google Shape;73;p4"/>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4" name="Google Shape;74;p4"/>
            <p:cNvPicPr preferRelativeResize="0"/>
            <p:nvPr/>
          </p:nvPicPr>
          <p:blipFill rotWithShape="1">
            <a:blip r:embed="rId5">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75" name="Google Shape;75;p4"/>
          <p:cNvGrpSpPr/>
          <p:nvPr/>
        </p:nvGrpSpPr>
        <p:grpSpPr>
          <a:xfrm rot="-1593903">
            <a:off x="8876438" y="4342414"/>
            <a:ext cx="284816" cy="1346277"/>
            <a:chOff x="8608129" y="1242253"/>
            <a:chExt cx="937259" cy="4430267"/>
          </a:xfrm>
        </p:grpSpPr>
        <p:sp>
          <p:nvSpPr>
            <p:cNvPr id="76" name="Google Shape;76;p4"/>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7" name="Google Shape;77;p4"/>
            <p:cNvPicPr preferRelativeResize="0"/>
            <p:nvPr/>
          </p:nvPicPr>
          <p:blipFill rotWithShape="1">
            <a:blip r:embed="rId5">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78" name="Google Shape;78;p4"/>
          <p:cNvGrpSpPr/>
          <p:nvPr/>
        </p:nvGrpSpPr>
        <p:grpSpPr>
          <a:xfrm rot="3642109">
            <a:off x="8995003" y="4965143"/>
            <a:ext cx="284804" cy="1346223"/>
            <a:chOff x="8608129" y="1242253"/>
            <a:chExt cx="937259" cy="4430267"/>
          </a:xfrm>
        </p:grpSpPr>
        <p:sp>
          <p:nvSpPr>
            <p:cNvPr id="79" name="Google Shape;79;p4"/>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80" name="Google Shape;80;p4"/>
            <p:cNvPicPr preferRelativeResize="0"/>
            <p:nvPr/>
          </p:nvPicPr>
          <p:blipFill rotWithShape="1">
            <a:blip r:embed="rId5">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81" name="Google Shape;81;p4"/>
          <p:cNvSpPr txBox="1">
            <a:spLocks noGrp="1"/>
          </p:cNvSpPr>
          <p:nvPr>
            <p:ph type="body" idx="1"/>
          </p:nvPr>
        </p:nvSpPr>
        <p:spPr>
          <a:xfrm rot="-455351">
            <a:off x="1856266" y="1635230"/>
            <a:ext cx="4579413" cy="4555188"/>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81000" rtl="0">
              <a:spcBef>
                <a:spcPts val="2100"/>
              </a:spcBef>
              <a:spcAft>
                <a:spcPts val="0"/>
              </a:spcAft>
              <a:buSzPts val="2400"/>
              <a:buChar char="○"/>
              <a:defRPr sz="2400"/>
            </a:lvl2pPr>
            <a:lvl3pPr marL="1371600" lvl="2" indent="-381000" rtl="0">
              <a:spcBef>
                <a:spcPts val="2100"/>
              </a:spcBef>
              <a:spcAft>
                <a:spcPts val="0"/>
              </a:spcAft>
              <a:buSzPts val="2400"/>
              <a:buChar char="■"/>
              <a:defRPr sz="2400"/>
            </a:lvl3pPr>
            <a:lvl4pPr marL="1828800" lvl="3" indent="-381000" rtl="0">
              <a:spcBef>
                <a:spcPts val="2100"/>
              </a:spcBef>
              <a:spcAft>
                <a:spcPts val="0"/>
              </a:spcAft>
              <a:buSzPts val="2400"/>
              <a:buChar char="●"/>
              <a:defRPr sz="2400"/>
            </a:lvl4pPr>
            <a:lvl5pPr marL="2286000" lvl="4" indent="-381000" rtl="0">
              <a:spcBef>
                <a:spcPts val="2100"/>
              </a:spcBef>
              <a:spcAft>
                <a:spcPts val="0"/>
              </a:spcAft>
              <a:buSzPts val="2400"/>
              <a:buChar char="○"/>
              <a:defRPr sz="2400"/>
            </a:lvl5pPr>
            <a:lvl6pPr marL="2743200" lvl="5" indent="-381000" rtl="0">
              <a:spcBef>
                <a:spcPts val="2100"/>
              </a:spcBef>
              <a:spcAft>
                <a:spcPts val="0"/>
              </a:spcAft>
              <a:buSzPts val="2400"/>
              <a:buChar char="■"/>
              <a:defRPr sz="2400"/>
            </a:lvl6pPr>
            <a:lvl7pPr marL="3200400" lvl="6" indent="-381000" rtl="0">
              <a:spcBef>
                <a:spcPts val="2100"/>
              </a:spcBef>
              <a:spcAft>
                <a:spcPts val="0"/>
              </a:spcAft>
              <a:buSzPts val="2400"/>
              <a:buChar char="●"/>
              <a:defRPr sz="2400"/>
            </a:lvl7pPr>
            <a:lvl8pPr marL="3657600" lvl="7" indent="-381000" rtl="0">
              <a:spcBef>
                <a:spcPts val="2100"/>
              </a:spcBef>
              <a:spcAft>
                <a:spcPts val="0"/>
              </a:spcAft>
              <a:buSzPts val="2400"/>
              <a:buChar char="○"/>
              <a:defRPr sz="2400"/>
            </a:lvl8pPr>
            <a:lvl9pPr marL="4114800" lvl="8" indent="-381000" rtl="0">
              <a:spcBef>
                <a:spcPts val="2100"/>
              </a:spcBef>
              <a:spcAft>
                <a:spcPts val="2100"/>
              </a:spcAft>
              <a:buSzPts val="2400"/>
              <a:buChar char="■"/>
              <a:defRPr sz="2400"/>
            </a:lvl9pPr>
          </a:lstStyle>
          <a:p>
            <a:endParaRPr/>
          </a:p>
        </p:txBody>
      </p:sp>
      <p:sp>
        <p:nvSpPr>
          <p:cNvPr id="82" name="Google Shape;82;p4"/>
          <p:cNvSpPr txBox="1">
            <a:spLocks noGrp="1"/>
          </p:cNvSpPr>
          <p:nvPr>
            <p:ph type="title"/>
          </p:nvPr>
        </p:nvSpPr>
        <p:spPr>
          <a:xfrm rot="-455252">
            <a:off x="1480434" y="703033"/>
            <a:ext cx="4789435" cy="763583"/>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3600"/>
              <a:buNone/>
              <a:defRPr>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eader">
  <p:cSld name="CUSTOM_1">
    <p:spTree>
      <p:nvGrpSpPr>
        <p:cNvPr id="1" name="Shape 83"/>
        <p:cNvGrpSpPr/>
        <p:nvPr/>
      </p:nvGrpSpPr>
      <p:grpSpPr>
        <a:xfrm>
          <a:off x="0" y="0"/>
          <a:ext cx="0" cy="0"/>
          <a:chOff x="0" y="0"/>
          <a:chExt cx="0" cy="0"/>
        </a:xfrm>
      </p:grpSpPr>
      <p:grpSp>
        <p:nvGrpSpPr>
          <p:cNvPr id="84" name="Google Shape;84;p5"/>
          <p:cNvGrpSpPr/>
          <p:nvPr/>
        </p:nvGrpSpPr>
        <p:grpSpPr>
          <a:xfrm rot="-1106850">
            <a:off x="10518156" y="1231930"/>
            <a:ext cx="1269168" cy="3845964"/>
            <a:chOff x="4929283" y="0"/>
            <a:chExt cx="2198193" cy="6661192"/>
          </a:xfrm>
        </p:grpSpPr>
        <p:sp>
          <p:nvSpPr>
            <p:cNvPr id="85" name="Google Shape;85;p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6" name="Google Shape;86;p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87;p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88;p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9" name="Google Shape;89;p5"/>
          <p:cNvGrpSpPr/>
          <p:nvPr/>
        </p:nvGrpSpPr>
        <p:grpSpPr>
          <a:xfrm rot="-8234340">
            <a:off x="10518166" y="128226"/>
            <a:ext cx="1269169" cy="3845967"/>
            <a:chOff x="4929283" y="0"/>
            <a:chExt cx="2198193" cy="6661192"/>
          </a:xfrm>
        </p:grpSpPr>
        <p:sp>
          <p:nvSpPr>
            <p:cNvPr id="90" name="Google Shape;90;p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91;p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92;p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93;p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94" name="Google Shape;94;p5"/>
          <p:cNvSpPr/>
          <p:nvPr/>
        </p:nvSpPr>
        <p:spPr>
          <a:xfrm rot="-5552476">
            <a:off x="3264947" y="-1640446"/>
            <a:ext cx="5933836" cy="10308268"/>
          </a:xfrm>
          <a:prstGeom prst="rect">
            <a:avLst/>
          </a:prstGeom>
          <a:solidFill>
            <a:schemeClr val="accent2"/>
          </a:solidFill>
          <a:ln>
            <a:noFill/>
          </a:ln>
          <a:effectLst>
            <a:outerShdw blurRad="57150" dist="19050" dir="5400000" algn="bl" rotWithShape="0">
              <a:srgbClr val="000000">
                <a:alpha val="3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rot="-5014416">
            <a:off x="3259372" y="-1614463"/>
            <a:ext cx="5944955" cy="10295466"/>
          </a:xfrm>
          <a:prstGeom prst="rect">
            <a:avLst/>
          </a:prstGeom>
          <a:solidFill>
            <a:schemeClr val="accent2"/>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rot="-5400000">
            <a:off x="3265973" y="-1857953"/>
            <a:ext cx="5931900" cy="10310400"/>
          </a:xfrm>
          <a:prstGeom prst="rect">
            <a:avLst/>
          </a:prstGeom>
          <a:solidFill>
            <a:schemeClr val="accent2"/>
          </a:solidFill>
          <a:ln>
            <a:noFill/>
          </a:ln>
          <a:effectLst>
            <a:outerShdw blurRad="57150" dist="19050" dir="5400000" algn="bl" rotWithShape="0">
              <a:srgbClr val="000000">
                <a:alpha val="2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5"/>
          <p:cNvGrpSpPr/>
          <p:nvPr/>
        </p:nvGrpSpPr>
        <p:grpSpPr>
          <a:xfrm rot="9241510">
            <a:off x="382987" y="2755815"/>
            <a:ext cx="284831" cy="1346348"/>
            <a:chOff x="8608129" y="1242253"/>
            <a:chExt cx="937259" cy="4430267"/>
          </a:xfrm>
        </p:grpSpPr>
        <p:sp>
          <p:nvSpPr>
            <p:cNvPr id="98" name="Google Shape;98;p5"/>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99" name="Google Shape;99;p5"/>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00" name="Google Shape;100;p5"/>
          <p:cNvGrpSpPr/>
          <p:nvPr/>
        </p:nvGrpSpPr>
        <p:grpSpPr>
          <a:xfrm rot="-2832002">
            <a:off x="358014" y="4417000"/>
            <a:ext cx="284858" cy="1346475"/>
            <a:chOff x="8608129" y="1242253"/>
            <a:chExt cx="937259" cy="4430267"/>
          </a:xfrm>
        </p:grpSpPr>
        <p:sp>
          <p:nvSpPr>
            <p:cNvPr id="101" name="Google Shape;101;p5"/>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02" name="Google Shape;102;p5"/>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03" name="Google Shape;103;p5"/>
          <p:cNvGrpSpPr/>
          <p:nvPr/>
        </p:nvGrpSpPr>
        <p:grpSpPr>
          <a:xfrm rot="-624463">
            <a:off x="534908" y="3825394"/>
            <a:ext cx="284833" cy="1346358"/>
            <a:chOff x="8608129" y="1242253"/>
            <a:chExt cx="937259" cy="4430267"/>
          </a:xfrm>
        </p:grpSpPr>
        <p:sp>
          <p:nvSpPr>
            <p:cNvPr id="104" name="Google Shape;104;p5"/>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05" name="Google Shape;105;p5"/>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06" name="Google Shape;106;p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107" name="Google Shape;107;p5"/>
          <p:cNvSpPr txBox="1">
            <a:spLocks noGrp="1"/>
          </p:cNvSpPr>
          <p:nvPr>
            <p:ph type="title"/>
          </p:nvPr>
        </p:nvSpPr>
        <p:spPr>
          <a:xfrm>
            <a:off x="2467275" y="3047250"/>
            <a:ext cx="7981500" cy="7635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dk1"/>
              </a:buClr>
              <a:buSzPts val="7200"/>
              <a:buNone/>
              <a:defRPr sz="7200">
                <a:solidFill>
                  <a:schemeClr val="dk1"/>
                </a:solidFill>
              </a:defRPr>
            </a:lvl1pPr>
            <a:lvl2pPr lvl="1" algn="ctr" rtl="0">
              <a:spcBef>
                <a:spcPts val="0"/>
              </a:spcBef>
              <a:spcAft>
                <a:spcPts val="0"/>
              </a:spcAft>
              <a:buClr>
                <a:schemeClr val="dk1"/>
              </a:buClr>
              <a:buSzPts val="7200"/>
              <a:buNone/>
              <a:defRPr sz="7200">
                <a:solidFill>
                  <a:schemeClr val="dk1"/>
                </a:solidFill>
              </a:defRPr>
            </a:lvl2pPr>
            <a:lvl3pPr lvl="2" algn="ctr" rtl="0">
              <a:spcBef>
                <a:spcPts val="0"/>
              </a:spcBef>
              <a:spcAft>
                <a:spcPts val="0"/>
              </a:spcAft>
              <a:buClr>
                <a:schemeClr val="dk1"/>
              </a:buClr>
              <a:buSzPts val="7200"/>
              <a:buNone/>
              <a:defRPr sz="7200">
                <a:solidFill>
                  <a:schemeClr val="dk1"/>
                </a:solidFill>
              </a:defRPr>
            </a:lvl3pPr>
            <a:lvl4pPr lvl="3" algn="ctr" rtl="0">
              <a:spcBef>
                <a:spcPts val="0"/>
              </a:spcBef>
              <a:spcAft>
                <a:spcPts val="0"/>
              </a:spcAft>
              <a:buClr>
                <a:schemeClr val="dk1"/>
              </a:buClr>
              <a:buSzPts val="7200"/>
              <a:buNone/>
              <a:defRPr sz="7200">
                <a:solidFill>
                  <a:schemeClr val="dk1"/>
                </a:solidFill>
              </a:defRPr>
            </a:lvl4pPr>
            <a:lvl5pPr lvl="4" algn="ctr" rtl="0">
              <a:spcBef>
                <a:spcPts val="0"/>
              </a:spcBef>
              <a:spcAft>
                <a:spcPts val="0"/>
              </a:spcAft>
              <a:buClr>
                <a:schemeClr val="dk1"/>
              </a:buClr>
              <a:buSzPts val="7200"/>
              <a:buNone/>
              <a:defRPr sz="7200">
                <a:solidFill>
                  <a:schemeClr val="dk1"/>
                </a:solidFill>
              </a:defRPr>
            </a:lvl5pPr>
            <a:lvl6pPr lvl="5" algn="ctr" rtl="0">
              <a:spcBef>
                <a:spcPts val="0"/>
              </a:spcBef>
              <a:spcAft>
                <a:spcPts val="0"/>
              </a:spcAft>
              <a:buClr>
                <a:schemeClr val="dk1"/>
              </a:buClr>
              <a:buSzPts val="7200"/>
              <a:buNone/>
              <a:defRPr sz="7200">
                <a:solidFill>
                  <a:schemeClr val="dk1"/>
                </a:solidFill>
              </a:defRPr>
            </a:lvl6pPr>
            <a:lvl7pPr lvl="6" algn="ctr" rtl="0">
              <a:spcBef>
                <a:spcPts val="0"/>
              </a:spcBef>
              <a:spcAft>
                <a:spcPts val="0"/>
              </a:spcAft>
              <a:buClr>
                <a:schemeClr val="dk1"/>
              </a:buClr>
              <a:buSzPts val="7200"/>
              <a:buNone/>
              <a:defRPr sz="7200">
                <a:solidFill>
                  <a:schemeClr val="dk1"/>
                </a:solidFill>
              </a:defRPr>
            </a:lvl7pPr>
            <a:lvl8pPr lvl="7" algn="ctr" rtl="0">
              <a:spcBef>
                <a:spcPts val="0"/>
              </a:spcBef>
              <a:spcAft>
                <a:spcPts val="0"/>
              </a:spcAft>
              <a:buClr>
                <a:schemeClr val="dk1"/>
              </a:buClr>
              <a:buSzPts val="7200"/>
              <a:buNone/>
              <a:defRPr sz="7200">
                <a:solidFill>
                  <a:schemeClr val="dk1"/>
                </a:solidFill>
              </a:defRPr>
            </a:lvl8pPr>
            <a:lvl9pPr lvl="8" algn="ctr" rtl="0">
              <a:spcBef>
                <a:spcPts val="0"/>
              </a:spcBef>
              <a:spcAft>
                <a:spcPts val="0"/>
              </a:spcAft>
              <a:buClr>
                <a:schemeClr val="dk1"/>
              </a:buClr>
              <a:buSzPts val="7200"/>
              <a:buNone/>
              <a:defRPr sz="7200">
                <a:solidFill>
                  <a:schemeClr val="dk1"/>
                </a:solidFill>
              </a:defRPr>
            </a:lvl9pPr>
          </a:lstStyle>
          <a:p>
            <a:endParaRPr/>
          </a:p>
        </p:txBody>
      </p:sp>
      <p:pic>
        <p:nvPicPr>
          <p:cNvPr id="26" name="Picture 2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31970" y="2274959"/>
            <a:ext cx="2918460" cy="496824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Your main point">
  <p:cSld name="CUSTOM_6">
    <p:spTree>
      <p:nvGrpSpPr>
        <p:cNvPr id="1" name="Shape 124"/>
        <p:cNvGrpSpPr/>
        <p:nvPr/>
      </p:nvGrpSpPr>
      <p:grpSpPr>
        <a:xfrm>
          <a:off x="0" y="0"/>
          <a:ext cx="0" cy="0"/>
          <a:chOff x="0" y="0"/>
          <a:chExt cx="0" cy="0"/>
        </a:xfrm>
      </p:grpSpPr>
      <p:pic>
        <p:nvPicPr>
          <p:cNvPr id="125" name="Google Shape;125;p7" descr="A picture containing indoor, sitting, white, monitor&#10;&#10;Description automatically generated"/>
          <p:cNvPicPr preferRelativeResize="0"/>
          <p:nvPr/>
        </p:nvPicPr>
        <p:blipFill rotWithShape="1">
          <a:blip r:embed="rId2">
            <a:alphaModFix/>
          </a:blip>
          <a:srcRect/>
          <a:stretch/>
        </p:blipFill>
        <p:spPr>
          <a:xfrm>
            <a:off x="288200" y="-1"/>
            <a:ext cx="11212951" cy="7211949"/>
          </a:xfrm>
          <a:prstGeom prst="rect">
            <a:avLst/>
          </a:prstGeom>
          <a:noFill/>
          <a:ln>
            <a:noFill/>
          </a:ln>
          <a:effectLst>
            <a:outerShdw blurRad="57150" dist="19050" dir="5400000" algn="bl" rotWithShape="0">
              <a:srgbClr val="000000">
                <a:alpha val="50000"/>
              </a:srgbClr>
            </a:outerShdw>
          </a:effectLst>
        </p:spPr>
      </p:pic>
      <p:sp>
        <p:nvSpPr>
          <p:cNvPr id="126" name="Google Shape;126;p7"/>
          <p:cNvSpPr/>
          <p:nvPr/>
        </p:nvSpPr>
        <p:spPr>
          <a:xfrm rot="-5544778">
            <a:off x="3107294" y="-1464786"/>
            <a:ext cx="6249141" cy="10308723"/>
          </a:xfrm>
          <a:prstGeom prst="rect">
            <a:avLst/>
          </a:prstGeom>
          <a:solidFill>
            <a:schemeClr val="accent2"/>
          </a:solidFill>
          <a:ln>
            <a:noFill/>
          </a:ln>
          <a:effectLst>
            <a:outerShdw blurRad="57150" dist="19050" dir="5400000" algn="bl" rotWithShape="0">
              <a:srgbClr val="000000">
                <a:alpha val="3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rot="-5033749">
            <a:off x="3103111" y="-1438886"/>
            <a:ext cx="6257479" cy="10298395"/>
          </a:xfrm>
          <a:prstGeom prst="rect">
            <a:avLst/>
          </a:prstGeom>
          <a:solidFill>
            <a:schemeClr val="accent2"/>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rot="-5400000">
            <a:off x="3108173" y="-1693483"/>
            <a:ext cx="6247500" cy="10310400"/>
          </a:xfrm>
          <a:prstGeom prst="rect">
            <a:avLst/>
          </a:prstGeom>
          <a:solidFill>
            <a:schemeClr val="accent2"/>
          </a:solidFill>
          <a:ln>
            <a:noFill/>
          </a:ln>
          <a:effectLst>
            <a:outerShdw blurRad="57150" dist="19050" dir="5400000" algn="bl" rotWithShape="0">
              <a:srgbClr val="000000">
                <a:alpha val="2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txBox="1">
            <a:spLocks noGrp="1"/>
          </p:cNvSpPr>
          <p:nvPr>
            <p:ph type="title"/>
          </p:nvPr>
        </p:nvSpPr>
        <p:spPr>
          <a:xfrm>
            <a:off x="1986767" y="962425"/>
            <a:ext cx="84903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130" name="Google Shape;130;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itle">
  <p:cSld name="CUSTOM_12">
    <p:spTree>
      <p:nvGrpSpPr>
        <p:cNvPr id="1" name="Shape 131"/>
        <p:cNvGrpSpPr/>
        <p:nvPr/>
      </p:nvGrpSpPr>
      <p:grpSpPr>
        <a:xfrm>
          <a:off x="0" y="0"/>
          <a:ext cx="0" cy="0"/>
          <a:chOff x="0" y="0"/>
          <a:chExt cx="0" cy="0"/>
        </a:xfrm>
      </p:grpSpPr>
      <p:pic>
        <p:nvPicPr>
          <p:cNvPr id="132" name="Google Shape;132;p8" descr="A picture containing indoor, sitting, white, monitor&#10;&#10;Description automatically generated"/>
          <p:cNvPicPr preferRelativeResize="0"/>
          <p:nvPr/>
        </p:nvPicPr>
        <p:blipFill rotWithShape="1">
          <a:blip r:embed="rId2">
            <a:alphaModFix/>
          </a:blip>
          <a:srcRect/>
          <a:stretch/>
        </p:blipFill>
        <p:spPr>
          <a:xfrm>
            <a:off x="288200" y="-1"/>
            <a:ext cx="11212951" cy="7211949"/>
          </a:xfrm>
          <a:prstGeom prst="rect">
            <a:avLst/>
          </a:prstGeom>
          <a:noFill/>
          <a:ln>
            <a:noFill/>
          </a:ln>
          <a:effectLst>
            <a:outerShdw blurRad="57150" dist="19050" dir="5400000" algn="bl" rotWithShape="0">
              <a:srgbClr val="000000">
                <a:alpha val="50000"/>
              </a:srgbClr>
            </a:outerShdw>
          </a:effectLst>
        </p:spPr>
      </p:pic>
      <p:pic>
        <p:nvPicPr>
          <p:cNvPr id="133" name="Google Shape;133;p8" descr="A picture containing indoor, sitting, white, monitor&#10;&#10;Description automatically generated"/>
          <p:cNvPicPr preferRelativeResize="0"/>
          <p:nvPr/>
        </p:nvPicPr>
        <p:blipFill rotWithShape="1">
          <a:blip r:embed="rId2">
            <a:alphaModFix/>
          </a:blip>
          <a:srcRect/>
          <a:stretch/>
        </p:blipFill>
        <p:spPr>
          <a:xfrm>
            <a:off x="1612700" y="964450"/>
            <a:ext cx="9263901" cy="4992726"/>
          </a:xfrm>
          <a:prstGeom prst="rect">
            <a:avLst/>
          </a:prstGeom>
          <a:noFill/>
          <a:ln>
            <a:noFill/>
          </a:ln>
          <a:effectLst>
            <a:outerShdw blurRad="57150" dist="19050" dir="5400000" algn="bl" rotWithShape="0">
              <a:srgbClr val="000000">
                <a:alpha val="50000"/>
              </a:srgbClr>
            </a:outerShdw>
          </a:effectLst>
        </p:spPr>
      </p:pic>
      <p:sp>
        <p:nvSpPr>
          <p:cNvPr id="134" name="Google Shape;134;p8"/>
          <p:cNvSpPr/>
          <p:nvPr/>
        </p:nvSpPr>
        <p:spPr>
          <a:xfrm rot="-5544778">
            <a:off x="3107294" y="-1464786"/>
            <a:ext cx="6249141" cy="10308723"/>
          </a:xfrm>
          <a:prstGeom prst="rect">
            <a:avLst/>
          </a:prstGeom>
          <a:solidFill>
            <a:schemeClr val="accent2"/>
          </a:solidFill>
          <a:ln>
            <a:noFill/>
          </a:ln>
          <a:effectLst>
            <a:outerShdw blurRad="57150" dist="19050" dir="5400000" algn="bl" rotWithShape="0">
              <a:srgbClr val="000000">
                <a:alpha val="3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rot="-5033749">
            <a:off x="3103111" y="-1438886"/>
            <a:ext cx="6257479" cy="10298395"/>
          </a:xfrm>
          <a:prstGeom prst="rect">
            <a:avLst/>
          </a:prstGeom>
          <a:solidFill>
            <a:schemeClr val="accent2"/>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rot="-5400000">
            <a:off x="3108173" y="-1693483"/>
            <a:ext cx="6247500" cy="10310400"/>
          </a:xfrm>
          <a:prstGeom prst="rect">
            <a:avLst/>
          </a:prstGeom>
          <a:solidFill>
            <a:schemeClr val="accent2"/>
          </a:solidFill>
          <a:ln>
            <a:noFill/>
          </a:ln>
          <a:effectLst>
            <a:outerShdw blurRad="57150" dist="19050" dir="5400000" algn="bl" rotWithShape="0">
              <a:srgbClr val="000000">
                <a:alpha val="2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txBox="1">
            <a:spLocks noGrp="1"/>
          </p:cNvSpPr>
          <p:nvPr>
            <p:ph type="title"/>
          </p:nvPr>
        </p:nvSpPr>
        <p:spPr>
          <a:xfrm>
            <a:off x="2284225" y="1123500"/>
            <a:ext cx="8274600" cy="47361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12800"/>
            </a:lvl1pPr>
            <a:lvl2pPr lvl="1" algn="ctr" rtl="0">
              <a:spcBef>
                <a:spcPts val="0"/>
              </a:spcBef>
              <a:spcAft>
                <a:spcPts val="0"/>
              </a:spcAft>
              <a:buNone/>
              <a:defRPr sz="12800"/>
            </a:lvl2pPr>
            <a:lvl3pPr lvl="2" algn="ctr" rtl="0">
              <a:spcBef>
                <a:spcPts val="0"/>
              </a:spcBef>
              <a:spcAft>
                <a:spcPts val="0"/>
              </a:spcAft>
              <a:buNone/>
              <a:defRPr sz="12800"/>
            </a:lvl3pPr>
            <a:lvl4pPr lvl="3" algn="ctr" rtl="0">
              <a:spcBef>
                <a:spcPts val="0"/>
              </a:spcBef>
              <a:spcAft>
                <a:spcPts val="0"/>
              </a:spcAft>
              <a:buNone/>
              <a:defRPr sz="12800"/>
            </a:lvl4pPr>
            <a:lvl5pPr lvl="4" algn="ctr" rtl="0">
              <a:spcBef>
                <a:spcPts val="0"/>
              </a:spcBef>
              <a:spcAft>
                <a:spcPts val="0"/>
              </a:spcAft>
              <a:buNone/>
              <a:defRPr sz="12800"/>
            </a:lvl5pPr>
            <a:lvl6pPr lvl="5" algn="ctr" rtl="0">
              <a:spcBef>
                <a:spcPts val="0"/>
              </a:spcBef>
              <a:spcAft>
                <a:spcPts val="0"/>
              </a:spcAft>
              <a:buNone/>
              <a:defRPr sz="12800"/>
            </a:lvl6pPr>
            <a:lvl7pPr lvl="6" algn="ctr" rtl="0">
              <a:spcBef>
                <a:spcPts val="0"/>
              </a:spcBef>
              <a:spcAft>
                <a:spcPts val="0"/>
              </a:spcAft>
              <a:buNone/>
              <a:defRPr sz="12800"/>
            </a:lvl7pPr>
            <a:lvl8pPr lvl="7" algn="ctr" rtl="0">
              <a:spcBef>
                <a:spcPts val="0"/>
              </a:spcBef>
              <a:spcAft>
                <a:spcPts val="0"/>
              </a:spcAft>
              <a:buNone/>
              <a:defRPr sz="12800"/>
            </a:lvl8pPr>
            <a:lvl9pPr lvl="8" algn="ctr" rtl="0">
              <a:spcBef>
                <a:spcPts val="0"/>
              </a:spcBef>
              <a:spcAft>
                <a:spcPts val="0"/>
              </a:spcAft>
              <a:buNone/>
              <a:defRPr sz="12800"/>
            </a:lvl9pPr>
          </a:lstStyle>
          <a:p>
            <a:endParaRPr/>
          </a:p>
        </p:txBody>
      </p:sp>
      <p:sp>
        <p:nvSpPr>
          <p:cNvPr id="138" name="Google Shape;138;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grpSp>
        <p:nvGrpSpPr>
          <p:cNvPr id="139" name="Google Shape;139;p8"/>
          <p:cNvGrpSpPr/>
          <p:nvPr/>
        </p:nvGrpSpPr>
        <p:grpSpPr>
          <a:xfrm rot="-275385">
            <a:off x="1111902" y="161276"/>
            <a:ext cx="1269130" cy="3845849"/>
            <a:chOff x="4929283" y="0"/>
            <a:chExt cx="2198193" cy="6661192"/>
          </a:xfrm>
        </p:grpSpPr>
        <p:sp>
          <p:nvSpPr>
            <p:cNvPr id="140" name="Google Shape;140;p8"/>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 name="Google Shape;141;p8"/>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 name="Google Shape;142;p8"/>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 name="Google Shape;143;p8"/>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144" name="Google Shape;144;p8" descr="A picture containing mirror&#10;&#10;Description automatically generated"/>
          <p:cNvPicPr preferRelativeResize="0"/>
          <p:nvPr/>
        </p:nvPicPr>
        <p:blipFill rotWithShape="1">
          <a:blip r:embed="rId3">
            <a:alphaModFix/>
          </a:blip>
          <a:srcRect/>
          <a:stretch/>
        </p:blipFill>
        <p:spPr>
          <a:xfrm rot="9916261">
            <a:off x="1620962" y="12764"/>
            <a:ext cx="258036" cy="1220206"/>
          </a:xfrm>
          <a:prstGeom prst="rect">
            <a:avLst/>
          </a:prstGeom>
          <a:noFill/>
          <a:ln>
            <a:noFill/>
          </a:ln>
          <a:effectLst>
            <a:outerShdw blurRad="50800" dist="38100" dir="8100000" algn="tr" rotWithShape="0">
              <a:srgbClr val="000000">
                <a:alpha val="40000"/>
              </a:srgbClr>
            </a:outerShdw>
          </a:effectLst>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1630" y="7833360"/>
            <a:ext cx="2918460" cy="49682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meline or Process">
  <p:cSld name="CUSTOM_11">
    <p:spTree>
      <p:nvGrpSpPr>
        <p:cNvPr id="1" name="Shape 183"/>
        <p:cNvGrpSpPr/>
        <p:nvPr/>
      </p:nvGrpSpPr>
      <p:grpSpPr>
        <a:xfrm>
          <a:off x="0" y="0"/>
          <a:ext cx="0" cy="0"/>
          <a:chOff x="0" y="0"/>
          <a:chExt cx="0" cy="0"/>
        </a:xfrm>
      </p:grpSpPr>
      <p:grpSp>
        <p:nvGrpSpPr>
          <p:cNvPr id="184" name="Google Shape;184;p12"/>
          <p:cNvGrpSpPr/>
          <p:nvPr/>
        </p:nvGrpSpPr>
        <p:grpSpPr>
          <a:xfrm flipH="1">
            <a:off x="11690094" y="3878949"/>
            <a:ext cx="284833" cy="1346358"/>
            <a:chOff x="8608129" y="1242253"/>
            <a:chExt cx="937259" cy="4430267"/>
          </a:xfrm>
        </p:grpSpPr>
        <p:sp>
          <p:nvSpPr>
            <p:cNvPr id="185" name="Google Shape;185;p1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86" name="Google Shape;186;p12"/>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87" name="Google Shape;187;p12"/>
          <p:cNvGrpSpPr/>
          <p:nvPr/>
        </p:nvGrpSpPr>
        <p:grpSpPr>
          <a:xfrm rot="-2168297" flipH="1">
            <a:off x="11537647" y="4030978"/>
            <a:ext cx="284800" cy="1346202"/>
            <a:chOff x="8608129" y="1242253"/>
            <a:chExt cx="937259" cy="4430267"/>
          </a:xfrm>
        </p:grpSpPr>
        <p:sp>
          <p:nvSpPr>
            <p:cNvPr id="188" name="Google Shape;188;p1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89" name="Google Shape;189;p12"/>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90" name="Google Shape;190;p12"/>
          <p:cNvGrpSpPr/>
          <p:nvPr/>
        </p:nvGrpSpPr>
        <p:grpSpPr>
          <a:xfrm rot="1593903" flipH="1">
            <a:off x="11220309" y="3673064"/>
            <a:ext cx="284816" cy="1346277"/>
            <a:chOff x="8608129" y="1242253"/>
            <a:chExt cx="937259" cy="4430267"/>
          </a:xfrm>
        </p:grpSpPr>
        <p:sp>
          <p:nvSpPr>
            <p:cNvPr id="191" name="Google Shape;191;p1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92" name="Google Shape;192;p12"/>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93" name="Google Shape;193;p12"/>
          <p:cNvGrpSpPr/>
          <p:nvPr/>
        </p:nvGrpSpPr>
        <p:grpSpPr>
          <a:xfrm rot="-3642109" flipH="1">
            <a:off x="11101755" y="4295793"/>
            <a:ext cx="284804" cy="1346223"/>
            <a:chOff x="8608129" y="1242253"/>
            <a:chExt cx="937259" cy="4430267"/>
          </a:xfrm>
        </p:grpSpPr>
        <p:sp>
          <p:nvSpPr>
            <p:cNvPr id="194" name="Google Shape;194;p1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95" name="Google Shape;195;p12"/>
            <p:cNvPicPr preferRelativeResize="0"/>
            <p:nvPr/>
          </p:nvPicPr>
          <p:blipFill rotWithShape="1">
            <a:blip r:embed="rId2">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96" name="Google Shape;196;p12"/>
          <p:cNvGrpSpPr/>
          <p:nvPr/>
        </p:nvGrpSpPr>
        <p:grpSpPr>
          <a:xfrm rot="-445448">
            <a:off x="-73496" y="1022548"/>
            <a:ext cx="1269105" cy="3845772"/>
            <a:chOff x="4929283" y="0"/>
            <a:chExt cx="2198193" cy="6661192"/>
          </a:xfrm>
        </p:grpSpPr>
        <p:sp>
          <p:nvSpPr>
            <p:cNvPr id="197" name="Google Shape;197;p1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8" name="Google Shape;198;p12"/>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9" name="Google Shape;199;p12"/>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0" name="Google Shape;200;p12"/>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01" name="Google Shape;201;p12" descr="A picture containing indoor, sitting, white, monitor&#10;&#10;Description automatically generated"/>
          <p:cNvPicPr preferRelativeResize="0"/>
          <p:nvPr/>
        </p:nvPicPr>
        <p:blipFill rotWithShape="1">
          <a:blip r:embed="rId3">
            <a:alphaModFix/>
          </a:blip>
          <a:srcRect/>
          <a:stretch/>
        </p:blipFill>
        <p:spPr>
          <a:xfrm>
            <a:off x="288200" y="-1"/>
            <a:ext cx="11212951" cy="7211949"/>
          </a:xfrm>
          <a:prstGeom prst="rect">
            <a:avLst/>
          </a:prstGeom>
          <a:noFill/>
          <a:ln>
            <a:noFill/>
          </a:ln>
          <a:effectLst>
            <a:outerShdw blurRad="57150" dist="19050" dir="5400000" algn="bl" rotWithShape="0">
              <a:srgbClr val="000000">
                <a:alpha val="50000"/>
              </a:srgbClr>
            </a:outerShdw>
          </a:effectLst>
        </p:spPr>
      </p:pic>
      <p:sp>
        <p:nvSpPr>
          <p:cNvPr id="202" name="Google Shape;202;p12"/>
          <p:cNvSpPr/>
          <p:nvPr/>
        </p:nvSpPr>
        <p:spPr>
          <a:xfrm rot="-5033749">
            <a:off x="3103111" y="-1438886"/>
            <a:ext cx="6257479" cy="10298395"/>
          </a:xfrm>
          <a:prstGeom prst="rect">
            <a:avLst/>
          </a:prstGeom>
          <a:solidFill>
            <a:schemeClr val="accent2"/>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rot="-5400000">
            <a:off x="3108173" y="-1693483"/>
            <a:ext cx="6247500" cy="10310400"/>
          </a:xfrm>
          <a:prstGeom prst="rect">
            <a:avLst/>
          </a:prstGeom>
          <a:solidFill>
            <a:schemeClr val="accent2"/>
          </a:solidFill>
          <a:ln>
            <a:noFill/>
          </a:ln>
          <a:effectLst>
            <a:outerShdw blurRad="57150" dist="19050" dir="5400000" algn="bl" rotWithShape="0">
              <a:srgbClr val="000000">
                <a:alpha val="2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4" name="Google Shape;204;p12" descr="A picture containing mirror&#10;&#10;Description automatically generated"/>
          <p:cNvPicPr preferRelativeResize="0"/>
          <p:nvPr/>
        </p:nvPicPr>
        <p:blipFill rotWithShape="1">
          <a:blip r:embed="rId4">
            <a:alphaModFix/>
          </a:blip>
          <a:srcRect/>
          <a:stretch/>
        </p:blipFill>
        <p:spPr>
          <a:xfrm rot="9916261">
            <a:off x="1620962" y="12764"/>
            <a:ext cx="258036" cy="1220206"/>
          </a:xfrm>
          <a:prstGeom prst="rect">
            <a:avLst/>
          </a:prstGeom>
          <a:noFill/>
          <a:ln>
            <a:noFill/>
          </a:ln>
          <a:effectLst>
            <a:outerShdw blurRad="50800" dist="38100" dir="8100000" algn="tr" rotWithShape="0">
              <a:srgbClr val="000000">
                <a:alpha val="40000"/>
              </a:srgbClr>
            </a:outerShdw>
          </a:effectLst>
        </p:spPr>
      </p:pic>
      <p:sp>
        <p:nvSpPr>
          <p:cNvPr id="205" name="Google Shape;205;p12"/>
          <p:cNvSpPr txBox="1">
            <a:spLocks noGrp="1"/>
          </p:cNvSpPr>
          <p:nvPr>
            <p:ph type="sldNum" idx="12"/>
          </p:nvPr>
        </p:nvSpPr>
        <p:spPr>
          <a:xfrm>
            <a:off x="10813718"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06" name="Google Shape;206;p12"/>
          <p:cNvSpPr txBox="1">
            <a:spLocks noGrp="1"/>
          </p:cNvSpPr>
          <p:nvPr>
            <p:ph type="subTitle" idx="1"/>
          </p:nvPr>
        </p:nvSpPr>
        <p:spPr>
          <a:xfrm>
            <a:off x="1470075" y="1530150"/>
            <a:ext cx="2187300" cy="763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lt2"/>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207" name="Google Shape;207;p12"/>
          <p:cNvSpPr txBox="1">
            <a:spLocks noGrp="1"/>
          </p:cNvSpPr>
          <p:nvPr>
            <p:ph type="body" idx="2"/>
          </p:nvPr>
        </p:nvSpPr>
        <p:spPr>
          <a:xfrm>
            <a:off x="4142285" y="1530150"/>
            <a:ext cx="68226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08" name="Google Shape;208;p12"/>
          <p:cNvSpPr txBox="1">
            <a:spLocks noGrp="1"/>
          </p:cNvSpPr>
          <p:nvPr>
            <p:ph type="title"/>
          </p:nvPr>
        </p:nvSpPr>
        <p:spPr>
          <a:xfrm>
            <a:off x="2029875" y="593375"/>
            <a:ext cx="9124500" cy="7635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209" name="Google Shape;209;p12"/>
          <p:cNvSpPr txBox="1">
            <a:spLocks noGrp="1"/>
          </p:cNvSpPr>
          <p:nvPr>
            <p:ph type="subTitle" idx="3"/>
          </p:nvPr>
        </p:nvSpPr>
        <p:spPr>
          <a:xfrm>
            <a:off x="1484525" y="2717500"/>
            <a:ext cx="2187300" cy="763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lt2"/>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210" name="Google Shape;210;p12"/>
          <p:cNvSpPr txBox="1">
            <a:spLocks noGrp="1"/>
          </p:cNvSpPr>
          <p:nvPr>
            <p:ph type="body" idx="4"/>
          </p:nvPr>
        </p:nvSpPr>
        <p:spPr>
          <a:xfrm>
            <a:off x="4156735" y="2717500"/>
            <a:ext cx="68226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11" name="Google Shape;211;p12"/>
          <p:cNvSpPr txBox="1">
            <a:spLocks noGrp="1"/>
          </p:cNvSpPr>
          <p:nvPr>
            <p:ph type="subTitle" idx="5"/>
          </p:nvPr>
        </p:nvSpPr>
        <p:spPr>
          <a:xfrm>
            <a:off x="1477300" y="3979575"/>
            <a:ext cx="2187300" cy="763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lt2"/>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212" name="Google Shape;212;p12"/>
          <p:cNvSpPr txBox="1">
            <a:spLocks noGrp="1"/>
          </p:cNvSpPr>
          <p:nvPr>
            <p:ph type="body" idx="6"/>
          </p:nvPr>
        </p:nvSpPr>
        <p:spPr>
          <a:xfrm>
            <a:off x="4149510" y="3979575"/>
            <a:ext cx="68226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13" name="Google Shape;213;p12"/>
          <p:cNvSpPr txBox="1">
            <a:spLocks noGrp="1"/>
          </p:cNvSpPr>
          <p:nvPr>
            <p:ph type="subTitle" idx="7"/>
          </p:nvPr>
        </p:nvSpPr>
        <p:spPr>
          <a:xfrm>
            <a:off x="1491750" y="5166925"/>
            <a:ext cx="2187300" cy="763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lt2"/>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214" name="Google Shape;214;p12"/>
          <p:cNvSpPr txBox="1">
            <a:spLocks noGrp="1"/>
          </p:cNvSpPr>
          <p:nvPr>
            <p:ph type="body" idx="8"/>
          </p:nvPr>
        </p:nvSpPr>
        <p:spPr>
          <a:xfrm>
            <a:off x="4163960" y="5166925"/>
            <a:ext cx="68226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pic>
        <p:nvPicPr>
          <p:cNvPr id="33" name="Picture 3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292570" y="-5679440"/>
            <a:ext cx="2918460" cy="49682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6.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9.jpeg"/><Relationship Id="rId5" Type="http://schemas.microsoft.com/office/2007/relationships/hdphoto" Target="../media/hdphoto6.wdp"/><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8.wdp"/><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microsoft.com/office/2007/relationships/hdphoto" Target="../media/hdphoto9.wdp"/></Relationships>
</file>

<file path=ppt/slides/_rels/slide3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alexandruz?utm_source=unsplash&amp;utm_medium=referral&amp;utm_content=creditCopyText"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hyperlink" Target="https://unsplash.com/s/photos/woman?utm_source=unsplash&amp;utm_medium=referral&amp;utm_content=creditCopyText"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png"/><Relationship Id="rId7"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45.jpeg"/><Relationship Id="rId10" Type="http://schemas.openxmlformats.org/officeDocument/2006/relationships/image" Target="../media/image49.png"/><Relationship Id="rId4" Type="http://schemas.openxmlformats.org/officeDocument/2006/relationships/image" Target="../media/image17.png"/><Relationship Id="rId9" Type="http://schemas.openxmlformats.org/officeDocument/2006/relationships/image" Target="../media/image48.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5.png"/><Relationship Id="rId18" Type="http://schemas.openxmlformats.org/officeDocument/2006/relationships/slide" Target="slide10.xml"/><Relationship Id="rId3" Type="http://schemas.openxmlformats.org/officeDocument/2006/relationships/image" Target="../media/image2.png"/><Relationship Id="rId21" Type="http://schemas.microsoft.com/office/2007/relationships/hdphoto" Target="../media/hdphoto1.wdp"/><Relationship Id="rId7" Type="http://schemas.openxmlformats.org/officeDocument/2006/relationships/image" Target="../media/image13.png"/><Relationship Id="rId12" Type="http://schemas.openxmlformats.org/officeDocument/2006/relationships/slide" Target="slide7.xml"/><Relationship Id="rId17" Type="http://schemas.microsoft.com/office/2007/relationships/hdphoto" Target="../media/hdphoto5.wdp"/><Relationship Id="rId2" Type="http://schemas.openxmlformats.org/officeDocument/2006/relationships/notesSlide" Target="../notesSlides/notesSlide4.xml"/><Relationship Id="rId16" Type="http://schemas.openxmlformats.org/officeDocument/2006/relationships/image" Target="../media/image16.png"/><Relationship Id="rId20"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slide" Target="slide6.xml"/><Relationship Id="rId11" Type="http://schemas.microsoft.com/office/2007/relationships/hdphoto" Target="../media/hdphoto3.wdp"/><Relationship Id="rId5" Type="http://schemas.openxmlformats.org/officeDocument/2006/relationships/image" Target="../media/image12.gif"/><Relationship Id="rId15" Type="http://schemas.openxmlformats.org/officeDocument/2006/relationships/slide" Target="slide8.xml"/><Relationship Id="rId10" Type="http://schemas.openxmlformats.org/officeDocument/2006/relationships/image" Target="../media/image14.png"/><Relationship Id="rId19" Type="http://schemas.openxmlformats.org/officeDocument/2006/relationships/image" Target="../media/image3.png"/><Relationship Id="rId4" Type="http://schemas.openxmlformats.org/officeDocument/2006/relationships/image" Target="../media/image11.jpeg"/><Relationship Id="rId9" Type="http://schemas.openxmlformats.org/officeDocument/2006/relationships/slide" Target="slide9.xml"/><Relationship Id="rId1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4294967295"/>
          </p:nvPr>
        </p:nvSpPr>
        <p:spPr>
          <a:xfrm rot="178900">
            <a:off x="6857240" y="2761141"/>
            <a:ext cx="3598872" cy="3144969"/>
          </a:xfrm>
          <a:prstGeom prst="rect">
            <a:avLst/>
          </a:prstGeom>
        </p:spPr>
        <p:txBody>
          <a:bodyPr/>
          <a:lstStyle/>
          <a:p>
            <a:endParaRPr lang="en-US"/>
          </a:p>
        </p:txBody>
      </p:sp>
      <p:sp>
        <p:nvSpPr>
          <p:cNvPr id="4" name="Subtitle 3"/>
          <p:cNvSpPr>
            <a:spLocks noGrp="1"/>
          </p:cNvSpPr>
          <p:nvPr>
            <p:ph type="subTitle" idx="2"/>
          </p:nvPr>
        </p:nvSpPr>
        <p:spPr/>
        <p:txBody>
          <a:bodyPr/>
          <a:lstStyle/>
          <a:p>
            <a:endParaRPr lang="en-US"/>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355" r="3830"/>
          <a:stretch/>
        </p:blipFill>
        <p:spPr bwMode="auto">
          <a:xfrm>
            <a:off x="530942" y="0"/>
            <a:ext cx="1119402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rot="510683">
            <a:off x="1386323" y="2869111"/>
            <a:ext cx="5939446" cy="1569660"/>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và</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việc</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tổ</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chức</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p>
          <a:p>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quản</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lí</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đất</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nước</a:t>
            </a:r>
            <a:endPar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endParaRPr>
          </a:p>
        </p:txBody>
      </p:sp>
      <p:sp>
        <p:nvSpPr>
          <p:cNvPr id="7" name="TextBox 6"/>
          <p:cNvSpPr txBox="1"/>
          <p:nvPr/>
        </p:nvSpPr>
        <p:spPr>
          <a:xfrm>
            <a:off x="1724635" y="786499"/>
            <a:ext cx="5783956" cy="156966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9600" b="1" cap="all" dirty="0" err="1">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Nhà</a:t>
            </a:r>
            <a:r>
              <a:rPr lang="en-US" sz="9600" b="1" cap="all" dirty="0">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Hậu</a:t>
            </a:r>
            <a:r>
              <a:rPr lang="en-US" sz="9600" b="1" cap="all" dirty="0">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Lê</a:t>
            </a:r>
            <a:endParaRPr lang="en-US" sz="9600" b="1" cap="all" dirty="0">
              <a:ln w="0">
                <a:solidFill>
                  <a:srgbClr val="C00000"/>
                </a:solidFill>
              </a:ln>
              <a:solidFill>
                <a:schemeClr val="bg1">
                  <a:lumMod val="50000"/>
                </a:schemeClr>
              </a:solidFill>
              <a:effectLst>
                <a:reflection blurRad="12700" stA="50000" endPos="50000" dist="5000" dir="5400000" sy="-100000" rotWithShape="0"/>
              </a:effectLst>
              <a:latin typeface="Countdown" pitchFamily="34" charset="0"/>
              <a:ea typeface="Countdown" pitchFamily="34" charset="0"/>
              <a:cs typeface="Countdown" pitchFamily="34" charset="0"/>
            </a:endParaRPr>
          </a:p>
        </p:txBody>
      </p:sp>
      <p:pic>
        <p:nvPicPr>
          <p:cNvPr id="12"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4655" t="35278" r="35156" b="27778"/>
          <a:stretch/>
        </p:blipFill>
        <p:spPr bwMode="auto">
          <a:xfrm rot="530213">
            <a:off x="7805113" y="612529"/>
            <a:ext cx="3200399" cy="2203069"/>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2054" name="Picture 6" descr="C:\Users\HP\Desktop\le-so.png"/>
          <p:cNvPicPr>
            <a:picLocks noChangeAspect="1" noChangeArrowheads="1"/>
          </p:cNvPicPr>
          <p:nvPr/>
        </p:nvPicPr>
        <p:blipFill rotWithShape="1">
          <a:blip r:embed="rId5">
            <a:extLst>
              <a:ext uri="{28A0092B-C50C-407E-A947-70E740481C1C}">
                <a14:useLocalDpi xmlns:a14="http://schemas.microsoft.com/office/drawing/2010/main" val="0"/>
              </a:ext>
            </a:extLst>
          </a:blip>
          <a:srcRect l="28616" r="40450" b="50000"/>
          <a:stretch/>
        </p:blipFill>
        <p:spPr bwMode="auto">
          <a:xfrm rot="1017629">
            <a:off x="10118126" y="2098385"/>
            <a:ext cx="1791190" cy="3111112"/>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4" name="Picture 4" descr="C:\Users\HP\Desktop\1434381300_vua_le_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70115">
            <a:off x="8084681" y="4556786"/>
            <a:ext cx="3216400" cy="1945922"/>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CC7D54F-F0F6-488D-A49D-B17B4B702925}"/>
              </a:ext>
            </a:extLst>
          </p:cNvPr>
          <p:cNvSpPr txBox="1"/>
          <p:nvPr/>
        </p:nvSpPr>
        <p:spPr>
          <a:xfrm>
            <a:off x="1797536" y="869968"/>
            <a:ext cx="5783956" cy="156966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Nhà</a:t>
            </a:r>
            <a:r>
              <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Hậu</a:t>
            </a:r>
            <a:r>
              <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Lê</a:t>
            </a:r>
            <a:endPar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158108702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4294967295"/>
          </p:nvPr>
        </p:nvSpPr>
        <p:spPr>
          <a:xfrm rot="178900">
            <a:off x="6857240" y="2761141"/>
            <a:ext cx="3598872" cy="3144969"/>
          </a:xfrm>
          <a:prstGeom prst="rect">
            <a:avLst/>
          </a:prstGeom>
        </p:spPr>
        <p:txBody>
          <a:bodyPr/>
          <a:lstStyle/>
          <a:p>
            <a:endParaRPr lang="en-US"/>
          </a:p>
        </p:txBody>
      </p:sp>
      <p:sp>
        <p:nvSpPr>
          <p:cNvPr id="4" name="Subtitle 3"/>
          <p:cNvSpPr>
            <a:spLocks noGrp="1"/>
          </p:cNvSpPr>
          <p:nvPr>
            <p:ph type="subTitle" idx="2"/>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rot="468095">
            <a:off x="1636394" y="2578438"/>
            <a:ext cx="5939446" cy="1569660"/>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và</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việc</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tổ</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chức</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p>
          <a:p>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quản</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lí</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đất</a:t>
            </a:r>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a:t>
            </a:r>
            <a:r>
              <a:rPr lang="en-US" sz="4800" b="1" dirty="0" err="1">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nước</a:t>
            </a:r>
            <a:endPar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endParaRPr>
          </a:p>
        </p:txBody>
      </p:sp>
      <p:sp>
        <p:nvSpPr>
          <p:cNvPr id="7" name="TextBox 6"/>
          <p:cNvSpPr txBox="1"/>
          <p:nvPr/>
        </p:nvSpPr>
        <p:spPr>
          <a:xfrm>
            <a:off x="1723413" y="913964"/>
            <a:ext cx="5783956" cy="156966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Nhà</a:t>
            </a:r>
            <a:r>
              <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Hậu</a:t>
            </a:r>
            <a:r>
              <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 </a:t>
            </a:r>
            <a:r>
              <a:rPr lang="en-US" sz="9600" b="1" cap="all" dirty="0" err="1">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rPr>
              <a:t>Lê</a:t>
            </a:r>
            <a:endParaRPr lang="en-US" sz="9600" b="1" cap="all" dirty="0">
              <a:ln w="0">
                <a:solidFill>
                  <a:srgbClr val="C00000"/>
                </a:solidFill>
              </a:ln>
              <a:solidFill>
                <a:schemeClr val="accent1">
                  <a:lumMod val="60000"/>
                  <a:lumOff val="40000"/>
                </a:schemeClr>
              </a:solidFill>
              <a:effectLst>
                <a:reflection blurRad="12700" stA="50000" endPos="50000" dist="5000" dir="5400000" sy="-100000" rotWithShape="0"/>
              </a:effectLst>
              <a:latin typeface="Countdown" pitchFamily="34" charset="0"/>
              <a:ea typeface="Countdown" pitchFamily="34" charset="0"/>
              <a:cs typeface="Countdown" pitchFamily="34" charset="0"/>
            </a:endParaRPr>
          </a:p>
        </p:txBody>
      </p:sp>
      <p:pic>
        <p:nvPicPr>
          <p:cNvPr id="1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655" t="35278" r="35156" b="27778"/>
          <a:stretch/>
        </p:blipFill>
        <p:spPr bwMode="auto">
          <a:xfrm rot="530213">
            <a:off x="7805113" y="612529"/>
            <a:ext cx="3200399" cy="2203069"/>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2054" name="Picture 6" descr="C:\Users\HP\Desktop\le-so.png"/>
          <p:cNvPicPr>
            <a:picLocks noChangeAspect="1" noChangeArrowheads="1"/>
          </p:cNvPicPr>
          <p:nvPr/>
        </p:nvPicPr>
        <p:blipFill rotWithShape="1">
          <a:blip r:embed="rId4">
            <a:extLst>
              <a:ext uri="{28A0092B-C50C-407E-A947-70E740481C1C}">
                <a14:useLocalDpi xmlns:a14="http://schemas.microsoft.com/office/drawing/2010/main" val="0"/>
              </a:ext>
            </a:extLst>
          </a:blip>
          <a:srcRect l="28616" r="40450" b="50000"/>
          <a:stretch/>
        </p:blipFill>
        <p:spPr bwMode="auto">
          <a:xfrm rot="1017629">
            <a:off x="10118126" y="2098385"/>
            <a:ext cx="1791190" cy="3111112"/>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4" name="Picture 4" descr="C:\Users\HP\Desktop\1434381300_vua_le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70115">
            <a:off x="8084681" y="4556786"/>
            <a:ext cx="3216400" cy="1945922"/>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5030" y="-4968240"/>
            <a:ext cx="2918460" cy="4968240"/>
          </a:xfrm>
          <a:prstGeom prst="rect">
            <a:avLst/>
          </a:prstGeom>
        </p:spPr>
      </p:pic>
    </p:spTree>
    <p:extLst>
      <p:ext uri="{BB962C8B-B14F-4D97-AF65-F5344CB8AC3E}">
        <p14:creationId xmlns:p14="http://schemas.microsoft.com/office/powerpoint/2010/main" val="1362717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5" name="TextBox 4"/>
          <p:cNvSpPr txBox="1"/>
          <p:nvPr/>
        </p:nvSpPr>
        <p:spPr>
          <a:xfrm>
            <a:off x="3824020" y="660486"/>
            <a:ext cx="5460149" cy="5201424"/>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KHám</a:t>
            </a:r>
            <a:endPar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a:p>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phá</a:t>
            </a:r>
            <a:endPar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1675056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6" name="TextBox 5"/>
          <p:cNvSpPr txBox="1"/>
          <p:nvPr/>
        </p:nvSpPr>
        <p:spPr>
          <a:xfrm>
            <a:off x="1730173" y="1637864"/>
            <a:ext cx="8918777" cy="2800767"/>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1.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Hoàn</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cảnh</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ra</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đời</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nhà</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hậu</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lê</a:t>
            </a:r>
            <a:endPar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25724133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911999">
            <a:off x="9786320" y="124753"/>
            <a:ext cx="866047" cy="2437695"/>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4">
            <a:alphaModFix/>
          </a:blip>
          <a:srcRect/>
          <a:stretch/>
        </p:blipFill>
        <p:spPr>
          <a:xfrm rot="-9934812">
            <a:off x="9861083" y="12649"/>
            <a:ext cx="252850" cy="1195678"/>
          </a:xfrm>
          <a:prstGeom prst="rect">
            <a:avLst/>
          </a:prstGeom>
          <a:noFill/>
          <a:ln>
            <a:noFill/>
          </a:ln>
        </p:spPr>
      </p:pic>
      <p:sp>
        <p:nvSpPr>
          <p:cNvPr id="17" name="TextBox 16"/>
          <p:cNvSpPr txBox="1"/>
          <p:nvPr/>
        </p:nvSpPr>
        <p:spPr>
          <a:xfrm>
            <a:off x="549073" y="841372"/>
            <a:ext cx="5280227" cy="1077218"/>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1.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Hoàn</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cảnh</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ra</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đời</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nhà</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hậu</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lê</a:t>
            </a:r>
            <a:endPar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pic>
        <p:nvPicPr>
          <p:cNvPr id="1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4655" t="35278" r="35156" b="27778"/>
          <a:stretch/>
        </p:blipFill>
        <p:spPr bwMode="auto">
          <a:xfrm rot="530213">
            <a:off x="5408004" y="1536704"/>
            <a:ext cx="6829934" cy="4295509"/>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5122" name="Picture 2" descr="C:\Users\HP\Desktop\tuong-vua-Le-Thai-To-8604-1492-2601-4367-1495644127.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backgroundMark x1="10667" y1="54242" x2="36333" y2="68182"/>
                        <a14:backgroundMark x1="23667" y1="55758" x2="34667" y2="60303"/>
                        <a14:backgroundMark x1="71333" y1="56970" x2="90333" y2="70606"/>
                        <a14:backgroundMark x1="66333" y1="60606" x2="62000" y2="65455"/>
                      </a14:backgroundRemoval>
                    </a14:imgEffect>
                    <a14:imgEffect>
                      <a14:sharpenSoften amount="50000"/>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877313" y="4186258"/>
            <a:ext cx="3568894" cy="312736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1181100" y="2067445"/>
            <a:ext cx="4108947" cy="2862322"/>
          </a:xfrm>
          <a:prstGeom prst="rect">
            <a:avLst/>
          </a:prstGeom>
          <a:noFill/>
        </p:spPr>
        <p:txBody>
          <a:bodyPr wrap="square">
            <a:spAutoFit/>
          </a:bodyPr>
          <a:lstStyle/>
          <a:p>
            <a:pPr>
              <a:defRPr/>
            </a:pP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Đọc</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thầm</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SGK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trang</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47 “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Năm</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1428, Lê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Lợi</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chính</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thức</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vào</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đời</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vua</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Lê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Thánh</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6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Tông</a:t>
            </a:r>
            <a:r>
              <a:rPr lang="en-US" sz="36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(1460 – 1497)”</a:t>
            </a:r>
          </a:p>
        </p:txBody>
      </p:sp>
    </p:spTree>
    <p:extLst>
      <p:ext uri="{BB962C8B-B14F-4D97-AF65-F5344CB8AC3E}">
        <p14:creationId xmlns:p14="http://schemas.microsoft.com/office/powerpoint/2010/main" val="4176287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àn cảnh ra đời Hậu Lê.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05" y="0"/>
            <a:ext cx="12280463" cy="6857999"/>
          </a:xfrm>
          <a:prstGeom prst="rect">
            <a:avLst/>
          </a:prstGeom>
        </p:spPr>
      </p:pic>
    </p:spTree>
    <p:extLst>
      <p:ext uri="{BB962C8B-B14F-4D97-AF65-F5344CB8AC3E}">
        <p14:creationId xmlns:p14="http://schemas.microsoft.com/office/powerpoint/2010/main" val="401829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6"/>
          <p:cNvSpPr txBox="1">
            <a:spLocks noGrp="1"/>
          </p:cNvSpPr>
          <p:nvPr>
            <p:ph type="body" idx="1"/>
          </p:nvPr>
        </p:nvSpPr>
        <p:spPr>
          <a:xfrm rot="-455351">
            <a:off x="645521" y="2200582"/>
            <a:ext cx="5330672" cy="3348526"/>
          </a:xfrm>
          <a:prstGeom prst="rect">
            <a:avLst/>
          </a:prstGeom>
        </p:spPr>
        <p:txBody>
          <a:bodyPr spcFirstLastPara="1" wrap="square" lIns="121900" tIns="121900" rIns="121900" bIns="121900" anchor="t" anchorCtr="0">
            <a:noAutofit/>
          </a:bodyPr>
          <a:lstStyle/>
          <a:p>
            <a:pPr marL="457200" lvl="0" indent="-381000" algn="l" rtl="0">
              <a:spcBef>
                <a:spcPts val="0"/>
              </a:spcBef>
              <a:spcAft>
                <a:spcPts val="0"/>
              </a:spcAft>
              <a:buSzPts val="2400"/>
              <a:buAutoNum type="arabicPeriod"/>
            </a:pPr>
            <a:r>
              <a:rPr lang="en" sz="2800" b="1" dirty="0"/>
              <a:t>Nhà Hậu Lê ra đời vào thời gian nào ? Ai là người thành lập  ?</a:t>
            </a:r>
            <a:endParaRPr sz="2800" b="1" dirty="0"/>
          </a:p>
        </p:txBody>
      </p:sp>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Trả lời các câu hỏi sau đây .</a:t>
            </a:r>
            <a:endParaRPr dirty="0"/>
          </a:p>
        </p:txBody>
      </p:sp>
      <p:sp>
        <p:nvSpPr>
          <p:cNvPr id="9" name="Google Shape;253;p16"/>
          <p:cNvSpPr txBox="1">
            <a:spLocks/>
          </p:cNvSpPr>
          <p:nvPr/>
        </p:nvSpPr>
        <p:spPr>
          <a:xfrm rot="-455351">
            <a:off x="1136039" y="3895583"/>
            <a:ext cx="4579413" cy="33485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buNone/>
            </a:pPr>
            <a:r>
              <a:rPr lang="en-US" sz="2800" b="1" dirty="0"/>
              <a:t>2. </a:t>
            </a:r>
            <a:r>
              <a:rPr lang="vi-VN" sz="2800" b="1" dirty="0"/>
              <a:t>Nhà Hậu Lê </a:t>
            </a:r>
            <a:r>
              <a:rPr lang="en-US" sz="2800" b="1" dirty="0" err="1"/>
              <a:t>đặt</a:t>
            </a:r>
            <a:r>
              <a:rPr lang="en-US" sz="2800" b="1" dirty="0"/>
              <a:t> </a:t>
            </a:r>
            <a:r>
              <a:rPr lang="en-US" sz="2800" b="1" dirty="0" err="1"/>
              <a:t>tên</a:t>
            </a:r>
            <a:r>
              <a:rPr lang="en-US" sz="2800" b="1" dirty="0"/>
              <a:t> </a:t>
            </a:r>
          </a:p>
          <a:p>
            <a:pPr marL="76200" indent="0">
              <a:buNone/>
            </a:pPr>
            <a:r>
              <a:rPr lang="en-US" sz="2800" b="1" dirty="0"/>
              <a:t>    </a:t>
            </a:r>
            <a:r>
              <a:rPr lang="en-US" sz="2800" b="1" dirty="0" err="1"/>
              <a:t>nước</a:t>
            </a:r>
            <a:r>
              <a:rPr lang="en-US" sz="2800" b="1" dirty="0"/>
              <a:t> </a:t>
            </a:r>
            <a:r>
              <a:rPr lang="en-US" sz="2800" b="1" dirty="0" err="1"/>
              <a:t>là</a:t>
            </a:r>
            <a:r>
              <a:rPr lang="en-US" sz="2800" b="1" dirty="0"/>
              <a:t> </a:t>
            </a:r>
            <a:r>
              <a:rPr lang="en-US" sz="2800" b="1" dirty="0" err="1"/>
              <a:t>gì</a:t>
            </a:r>
            <a:r>
              <a:rPr lang="en-US" sz="2800" b="1" dirty="0"/>
              <a:t> </a:t>
            </a:r>
            <a:r>
              <a:rPr lang="vi-VN" sz="2800" b="1" dirty="0"/>
              <a:t>?</a:t>
            </a:r>
            <a:r>
              <a:rPr lang="en-US" sz="2800" b="1" dirty="0"/>
              <a:t> </a:t>
            </a:r>
            <a:r>
              <a:rPr lang="en-US" sz="2800" b="1" dirty="0" err="1"/>
              <a:t>Đóng</a:t>
            </a:r>
            <a:r>
              <a:rPr lang="en-US" sz="2800" b="1" dirty="0"/>
              <a:t> </a:t>
            </a:r>
            <a:r>
              <a:rPr lang="en-US" sz="2800" b="1" dirty="0" err="1"/>
              <a:t>đô</a:t>
            </a:r>
            <a:endParaRPr lang="en-US" sz="2800" b="1" dirty="0"/>
          </a:p>
          <a:p>
            <a:pPr marL="76200" indent="0">
              <a:buNone/>
            </a:pPr>
            <a:r>
              <a:rPr lang="en-US" sz="2800" b="1" dirty="0"/>
              <a:t>    ở </a:t>
            </a:r>
            <a:r>
              <a:rPr lang="en-US" sz="2800" b="1" dirty="0" err="1"/>
              <a:t>đâu</a:t>
            </a:r>
            <a:r>
              <a:rPr lang="en-US" sz="2800" b="1" dirty="0"/>
              <a:t> ?</a:t>
            </a:r>
            <a:endParaRPr lang="vi-VN" sz="2800" b="1" dirty="0"/>
          </a:p>
        </p:txBody>
      </p:sp>
      <p:pic>
        <p:nvPicPr>
          <p:cNvPr id="6149" name="Picture 5" descr="C:\Users\HP\Downloads\le-lo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9349" y="3175515"/>
            <a:ext cx="4145801" cy="478866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031" t="2500" r="7187"/>
          <a:stretch/>
        </p:blipFill>
        <p:spPr bwMode="auto">
          <a:xfrm rot="1057888">
            <a:off x="6784373" y="9525"/>
            <a:ext cx="5393104" cy="344805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
        <p:nvSpPr>
          <p:cNvPr id="12" name="Google Shape;253;p16"/>
          <p:cNvSpPr txBox="1">
            <a:spLocks/>
          </p:cNvSpPr>
          <p:nvPr/>
        </p:nvSpPr>
        <p:spPr>
          <a:xfrm>
            <a:off x="702671" y="4250442"/>
            <a:ext cx="4579413" cy="1731258"/>
          </a:xfrm>
          <a:prstGeom prst="roundRect">
            <a:avLst/>
          </a:prstGeom>
          <a:solidFill>
            <a:srgbClr val="993300">
              <a:alpha val="60000"/>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vi-VN" sz="2800" b="1" dirty="0"/>
              <a:t>Nhà Hậu Lê ra đ</a:t>
            </a:r>
            <a:r>
              <a:rPr lang="en-US" sz="2800" b="1" dirty="0" err="1"/>
              <a:t>ời</a:t>
            </a:r>
            <a:r>
              <a:rPr lang="en-US" sz="2800" b="1" dirty="0"/>
              <a:t> </a:t>
            </a:r>
            <a:r>
              <a:rPr lang="en-US" sz="2800" b="1" dirty="0" err="1"/>
              <a:t>vào</a:t>
            </a:r>
            <a:r>
              <a:rPr lang="en-US" sz="2800" b="1" dirty="0"/>
              <a:t> </a:t>
            </a:r>
            <a:r>
              <a:rPr lang="en-US" sz="2800" b="1" dirty="0" err="1"/>
              <a:t>năm</a:t>
            </a:r>
            <a:r>
              <a:rPr lang="en-US" sz="2800" b="1" dirty="0"/>
              <a:t> 1428 , do </a:t>
            </a:r>
            <a:r>
              <a:rPr lang="en-US" sz="2800" b="1" dirty="0" err="1"/>
              <a:t>Lê</a:t>
            </a:r>
            <a:r>
              <a:rPr lang="en-US" sz="2800" b="1" dirty="0"/>
              <a:t> </a:t>
            </a:r>
            <a:r>
              <a:rPr lang="en-US" sz="2800" b="1" dirty="0" err="1"/>
              <a:t>Lợi</a:t>
            </a:r>
            <a:r>
              <a:rPr lang="en-US" sz="2800" b="1" dirty="0"/>
              <a:t> </a:t>
            </a:r>
            <a:r>
              <a:rPr lang="en-US" sz="2800" b="1" dirty="0" err="1"/>
              <a:t>thành</a:t>
            </a:r>
            <a:r>
              <a:rPr lang="en-US" sz="2800" b="1" dirty="0"/>
              <a:t> </a:t>
            </a:r>
            <a:r>
              <a:rPr lang="en-US" sz="2800" b="1" dirty="0" err="1"/>
              <a:t>lập</a:t>
            </a:r>
            <a:endParaRPr lang="vi-VN" sz="2800" b="1" dirty="0"/>
          </a:p>
        </p:txBody>
      </p:sp>
    </p:spTree>
    <p:extLst>
      <p:ext uri="{BB962C8B-B14F-4D97-AF65-F5344CB8AC3E}">
        <p14:creationId xmlns:p14="http://schemas.microsoft.com/office/powerpoint/2010/main" val="38966975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3">
                                            <p:txEl>
                                              <p:pRg st="0" end="0"/>
                                            </p:txEl>
                                          </p:spTgt>
                                        </p:tgtEl>
                                        <p:attrNameLst>
                                          <p:attrName>style.visibility</p:attrName>
                                        </p:attrNameLst>
                                      </p:cBhvr>
                                      <p:to>
                                        <p:strVal val="visible"/>
                                      </p:to>
                                    </p:set>
                                    <p:animEffect transition="in" filter="fade">
                                      <p:cBhvr>
                                        <p:cTn id="7" dur="1000"/>
                                        <p:tgtEl>
                                          <p:spTgt spid="253">
                                            <p:txEl>
                                              <p:pRg st="0" end="0"/>
                                            </p:txEl>
                                          </p:spTgt>
                                        </p:tgtEl>
                                      </p:cBhvr>
                                    </p:animEffect>
                                    <p:anim calcmode="lin" valueType="num">
                                      <p:cBhvr>
                                        <p:cTn id="8" dur="1000" fill="hold"/>
                                        <p:tgtEl>
                                          <p:spTgt spid="2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9"/>
                                        </p:tgtEl>
                                      </p:cBhvr>
                                    </p:animEffect>
                                    <p:anim calcmode="lin" valueType="num">
                                      <p:cBhvr>
                                        <p:cTn id="21" dur="1000"/>
                                        <p:tgtEl>
                                          <p:spTgt spid="9"/>
                                        </p:tgtEl>
                                        <p:attrNameLst>
                                          <p:attrName>ppt_x</p:attrName>
                                        </p:attrNameLst>
                                      </p:cBhvr>
                                      <p:tavLst>
                                        <p:tav tm="0">
                                          <p:val>
                                            <p:strVal val="ppt_x"/>
                                          </p:val>
                                        </p:tav>
                                        <p:tav tm="100000">
                                          <p:val>
                                            <p:strVal val="ppt_x"/>
                                          </p:val>
                                        </p:tav>
                                      </p:tavLst>
                                    </p:anim>
                                    <p:anim calcmode="lin" valueType="num">
                                      <p:cBhvr>
                                        <p:cTn id="22" dur="1000"/>
                                        <p:tgtEl>
                                          <p:spTgt spid="9"/>
                                        </p:tgtEl>
                                        <p:attrNameLst>
                                          <p:attrName>ppt_y</p:attrName>
                                        </p:attrNameLst>
                                      </p:cBhvr>
                                      <p:tavLst>
                                        <p:tav tm="0">
                                          <p:val>
                                            <p:strVal val="ppt_y"/>
                                          </p:val>
                                        </p:tav>
                                        <p:tav tm="100000">
                                          <p:val>
                                            <p:strVal val="ppt_y+.1"/>
                                          </p:val>
                                        </p:tav>
                                      </p:tavLst>
                                    </p:anim>
                                    <p:set>
                                      <p:cBhvr>
                                        <p:cTn id="23" dur="1" fill="hold">
                                          <p:stCondLst>
                                            <p:cond delay="9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bg/>
                                          </p:spTgt>
                                        </p:tgtEl>
                                        <p:attrNameLst>
                                          <p:attrName>style.visibility</p:attrName>
                                        </p:attrNameLst>
                                      </p:cBhvr>
                                      <p:to>
                                        <p:strVal val="visible"/>
                                      </p:to>
                                    </p:set>
                                    <p:animEffect transition="in" filter="fade">
                                      <p:cBhvr>
                                        <p:cTn id="28" dur="1000"/>
                                        <p:tgtEl>
                                          <p:spTgt spid="12">
                                            <p:bg/>
                                          </p:spTgt>
                                        </p:tgtEl>
                                      </p:cBhvr>
                                    </p:animEffect>
                                    <p:anim calcmode="lin" valueType="num">
                                      <p:cBhvr>
                                        <p:cTn id="29" dur="1000" fill="hold"/>
                                        <p:tgtEl>
                                          <p:spTgt spid="12">
                                            <p:bg/>
                                          </p:spTgt>
                                        </p:tgtEl>
                                        <p:attrNameLst>
                                          <p:attrName>ppt_x</p:attrName>
                                        </p:attrNameLst>
                                      </p:cBhvr>
                                      <p:tavLst>
                                        <p:tav tm="0">
                                          <p:val>
                                            <p:strVal val="#ppt_x"/>
                                          </p:val>
                                        </p:tav>
                                        <p:tav tm="100000">
                                          <p:val>
                                            <p:strVal val="#ppt_x"/>
                                          </p:val>
                                        </p:tav>
                                      </p:tavLst>
                                    </p:anim>
                                    <p:anim calcmode="lin" valueType="num">
                                      <p:cBhvr>
                                        <p:cTn id="30" dur="1000" fill="hold"/>
                                        <p:tgtEl>
                                          <p:spTgt spid="12">
                                            <p:bg/>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1000"/>
                                        <p:tgtEl>
                                          <p:spTgt spid="12">
                                            <p:txEl>
                                              <p:pRg st="0" end="0"/>
                                            </p:txEl>
                                          </p:spTgt>
                                        </p:tgtEl>
                                      </p:cBhvr>
                                    </p:animEffect>
                                    <p:anim calcmode="lin" valueType="num">
                                      <p:cBhvr>
                                        <p:cTn id="3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1500"/>
                                  </p:stCondLst>
                                  <p:childTnLst>
                                    <p:set>
                                      <p:cBhvr>
                                        <p:cTn id="37" dur="1" fill="hold">
                                          <p:stCondLst>
                                            <p:cond delay="0"/>
                                          </p:stCondLst>
                                        </p:cTn>
                                        <p:tgtEl>
                                          <p:spTgt spid="6149"/>
                                        </p:tgtEl>
                                        <p:attrNameLst>
                                          <p:attrName>style.visibility</p:attrName>
                                        </p:attrNameLst>
                                      </p:cBhvr>
                                      <p:to>
                                        <p:strVal val="visible"/>
                                      </p:to>
                                    </p:set>
                                    <p:anim calcmode="lin" valueType="num">
                                      <p:cBhvr additive="base">
                                        <p:cTn id="38" dur="500" fill="hold"/>
                                        <p:tgtEl>
                                          <p:spTgt spid="6149"/>
                                        </p:tgtEl>
                                        <p:attrNameLst>
                                          <p:attrName>ppt_x</p:attrName>
                                        </p:attrNameLst>
                                      </p:cBhvr>
                                      <p:tavLst>
                                        <p:tav tm="0">
                                          <p:val>
                                            <p:strVal val="#ppt_x"/>
                                          </p:val>
                                        </p:tav>
                                        <p:tav tm="100000">
                                          <p:val>
                                            <p:strVal val="#ppt_x"/>
                                          </p:val>
                                        </p:tav>
                                      </p:tavLst>
                                    </p:anim>
                                    <p:anim calcmode="lin" valueType="num">
                                      <p:cBhvr additive="base">
                                        <p:cTn id="39" dur="500" fill="hold"/>
                                        <p:tgtEl>
                                          <p:spTgt spid="6149"/>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100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build="p"/>
      <p:bldP spid="9" grpId="0"/>
      <p:bldP spid="9" grpId="1"/>
      <p:bldP spid="12"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Trả lời các câu hỏi sau đây .</a:t>
            </a:r>
            <a:endParaRPr dirty="0"/>
          </a:p>
        </p:txBody>
      </p:sp>
      <p:pic>
        <p:nvPicPr>
          <p:cNvPr id="614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9844" t="15001" r="12344" b="39851"/>
          <a:stretch/>
        </p:blipFill>
        <p:spPr bwMode="auto">
          <a:xfrm rot="437116">
            <a:off x="6303173" y="354496"/>
            <a:ext cx="5751842" cy="252665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
        <p:nvSpPr>
          <p:cNvPr id="9" name="Google Shape;253;p16"/>
          <p:cNvSpPr txBox="1">
            <a:spLocks/>
          </p:cNvSpPr>
          <p:nvPr/>
        </p:nvSpPr>
        <p:spPr>
          <a:xfrm rot="-455351">
            <a:off x="1136039" y="3895583"/>
            <a:ext cx="4579413" cy="33485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buNone/>
            </a:pPr>
            <a:r>
              <a:rPr lang="en-US" sz="2800" b="1" dirty="0"/>
              <a:t>2. </a:t>
            </a:r>
            <a:r>
              <a:rPr lang="vi-VN" sz="2800" b="1" dirty="0"/>
              <a:t>Nhà Hậu Lê </a:t>
            </a:r>
            <a:r>
              <a:rPr lang="en-US" sz="2800" b="1" dirty="0" err="1"/>
              <a:t>đặt</a:t>
            </a:r>
            <a:r>
              <a:rPr lang="en-US" sz="2800" b="1" dirty="0"/>
              <a:t> </a:t>
            </a:r>
            <a:r>
              <a:rPr lang="en-US" sz="2800" b="1" dirty="0" err="1"/>
              <a:t>tên</a:t>
            </a:r>
            <a:r>
              <a:rPr lang="en-US" sz="2800" b="1" dirty="0"/>
              <a:t> </a:t>
            </a:r>
          </a:p>
          <a:p>
            <a:pPr marL="76200" indent="0">
              <a:buNone/>
            </a:pPr>
            <a:r>
              <a:rPr lang="en-US" sz="2800" b="1" dirty="0"/>
              <a:t>    </a:t>
            </a:r>
            <a:r>
              <a:rPr lang="en-US" sz="2800" b="1" dirty="0" err="1"/>
              <a:t>nước</a:t>
            </a:r>
            <a:r>
              <a:rPr lang="en-US" sz="2800" b="1" dirty="0"/>
              <a:t> </a:t>
            </a:r>
            <a:r>
              <a:rPr lang="en-US" sz="2800" b="1" dirty="0" err="1"/>
              <a:t>là</a:t>
            </a:r>
            <a:r>
              <a:rPr lang="en-US" sz="2800" b="1" dirty="0"/>
              <a:t> </a:t>
            </a:r>
            <a:r>
              <a:rPr lang="en-US" sz="2800" b="1" dirty="0" err="1"/>
              <a:t>gì</a:t>
            </a:r>
            <a:r>
              <a:rPr lang="en-US" sz="2800" b="1" dirty="0"/>
              <a:t> </a:t>
            </a:r>
            <a:r>
              <a:rPr lang="vi-VN" sz="2800" b="1" dirty="0"/>
              <a:t>?</a:t>
            </a:r>
            <a:r>
              <a:rPr lang="en-US" sz="2800" b="1" dirty="0"/>
              <a:t> </a:t>
            </a:r>
            <a:r>
              <a:rPr lang="en-US" sz="2800" b="1" dirty="0" err="1"/>
              <a:t>Đóng</a:t>
            </a:r>
            <a:r>
              <a:rPr lang="en-US" sz="2800" b="1" dirty="0"/>
              <a:t> </a:t>
            </a:r>
            <a:r>
              <a:rPr lang="en-US" sz="2800" b="1" dirty="0" err="1"/>
              <a:t>đô</a:t>
            </a:r>
            <a:endParaRPr lang="en-US" sz="2800" b="1" dirty="0"/>
          </a:p>
          <a:p>
            <a:pPr marL="76200" indent="0">
              <a:buNone/>
            </a:pPr>
            <a:r>
              <a:rPr lang="en-US" sz="2800" b="1" dirty="0"/>
              <a:t>    ở </a:t>
            </a:r>
            <a:r>
              <a:rPr lang="en-US" sz="2800" b="1" dirty="0" err="1"/>
              <a:t>đâu</a:t>
            </a:r>
            <a:r>
              <a:rPr lang="en-US" sz="2800" b="1" dirty="0"/>
              <a:t> ?</a:t>
            </a:r>
            <a:endParaRPr lang="vi-VN" sz="2800" b="1" dirty="0"/>
          </a:p>
        </p:txBody>
      </p:sp>
      <p:sp>
        <p:nvSpPr>
          <p:cNvPr id="12" name="Google Shape;253;p16"/>
          <p:cNvSpPr txBox="1">
            <a:spLocks/>
          </p:cNvSpPr>
          <p:nvPr/>
        </p:nvSpPr>
        <p:spPr>
          <a:xfrm>
            <a:off x="378507" y="4005765"/>
            <a:ext cx="5522973" cy="2075171"/>
          </a:xfrm>
          <a:prstGeom prst="roundRect">
            <a:avLst/>
          </a:prstGeom>
          <a:solidFill>
            <a:srgbClr val="993300">
              <a:alpha val="60000"/>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2800" b="1" dirty="0" err="1"/>
              <a:t>Sau</a:t>
            </a:r>
            <a:r>
              <a:rPr lang="en-US" sz="2800" b="1" dirty="0"/>
              <a:t> </a:t>
            </a:r>
            <a:r>
              <a:rPr lang="en-US" sz="2800" b="1" dirty="0" err="1"/>
              <a:t>khi</a:t>
            </a:r>
            <a:r>
              <a:rPr lang="en-US" sz="2800" b="1" dirty="0"/>
              <a:t> </a:t>
            </a:r>
            <a:r>
              <a:rPr lang="en-US" sz="2800" b="1" dirty="0" err="1"/>
              <a:t>lên</a:t>
            </a:r>
            <a:r>
              <a:rPr lang="en-US" sz="2800" b="1" dirty="0"/>
              <a:t> </a:t>
            </a:r>
            <a:r>
              <a:rPr lang="en-US" sz="2800" b="1" dirty="0" err="1"/>
              <a:t>ngôi</a:t>
            </a:r>
            <a:r>
              <a:rPr lang="en-US" sz="2800" b="1" dirty="0"/>
              <a:t> , </a:t>
            </a:r>
            <a:r>
              <a:rPr lang="en-US" sz="2800" b="1" dirty="0" err="1"/>
              <a:t>Lê</a:t>
            </a:r>
            <a:r>
              <a:rPr lang="en-US" sz="2800" b="1" dirty="0"/>
              <a:t> </a:t>
            </a:r>
            <a:r>
              <a:rPr lang="en-US" sz="2800" b="1" dirty="0" err="1"/>
              <a:t>Lợi</a:t>
            </a:r>
            <a:r>
              <a:rPr lang="en-US" sz="2800" b="1" dirty="0"/>
              <a:t> </a:t>
            </a:r>
            <a:r>
              <a:rPr lang="en-US" sz="2800" b="1" dirty="0" err="1"/>
              <a:t>đặt</a:t>
            </a:r>
            <a:r>
              <a:rPr lang="en-US" sz="2800" b="1" dirty="0"/>
              <a:t> </a:t>
            </a:r>
            <a:r>
              <a:rPr lang="en-US" sz="2800" b="1" dirty="0" err="1"/>
              <a:t>tên</a:t>
            </a:r>
            <a:r>
              <a:rPr lang="en-US" sz="2800" b="1" dirty="0"/>
              <a:t> </a:t>
            </a:r>
            <a:r>
              <a:rPr lang="en-US" sz="2800" b="1" dirty="0" err="1"/>
              <a:t>nước</a:t>
            </a:r>
            <a:r>
              <a:rPr lang="en-US" sz="2800" b="1" dirty="0"/>
              <a:t> </a:t>
            </a:r>
            <a:r>
              <a:rPr lang="en-US" sz="2800" b="1" dirty="0" err="1"/>
              <a:t>là</a:t>
            </a:r>
            <a:r>
              <a:rPr lang="en-US" sz="2800" b="1" dirty="0"/>
              <a:t> </a:t>
            </a:r>
            <a:r>
              <a:rPr lang="en-US" sz="2800" b="1" dirty="0" err="1"/>
              <a:t>Đại</a:t>
            </a:r>
            <a:r>
              <a:rPr lang="en-US" sz="2800" b="1" dirty="0"/>
              <a:t> </a:t>
            </a:r>
            <a:r>
              <a:rPr lang="en-US" sz="2800" b="1" dirty="0" err="1"/>
              <a:t>Việt</a:t>
            </a:r>
            <a:r>
              <a:rPr lang="en-US" sz="2800" b="1" dirty="0"/>
              <a:t>, </a:t>
            </a:r>
            <a:r>
              <a:rPr lang="en-US" sz="2800" b="1" dirty="0" err="1"/>
              <a:t>đóng</a:t>
            </a:r>
            <a:r>
              <a:rPr lang="en-US" sz="2800" b="1" dirty="0"/>
              <a:t> </a:t>
            </a:r>
            <a:r>
              <a:rPr lang="en-US" sz="2800" b="1" dirty="0" err="1"/>
              <a:t>đô</a:t>
            </a:r>
            <a:r>
              <a:rPr lang="en-US" sz="2800" b="1" dirty="0"/>
              <a:t> ở </a:t>
            </a:r>
            <a:r>
              <a:rPr lang="en-US" sz="2800" b="1" dirty="0" err="1"/>
              <a:t>Thăng</a:t>
            </a:r>
            <a:r>
              <a:rPr lang="en-US" sz="2800" b="1" dirty="0"/>
              <a:t> Long</a:t>
            </a:r>
            <a:endParaRPr lang="vi-VN" sz="2800" b="1" dirty="0"/>
          </a:p>
        </p:txBody>
      </p:sp>
      <p:pic>
        <p:nvPicPr>
          <p:cNvPr id="7170" name="Picture 2" descr="C:\Users\HP\Downloads\cung-dien-thoi-l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7230" y="3040380"/>
            <a:ext cx="5852160" cy="329184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007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0 L 0 -0.25 E" pathEditMode="relative" ptsTypes="">
                                      <p:cBhvr>
                                        <p:cTn id="6" dur="2000" fill="hold"/>
                                        <p:tgtEl>
                                          <p:spTgt spid="9"/>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par>
                                <p:cTn id="12" presetID="14" presetClass="entr" presetSubtype="10" fill="hold" nodeType="withEffect">
                                  <p:stCondLst>
                                    <p:cond delay="1100"/>
                                  </p:stCondLst>
                                  <p:childTnLst>
                                    <p:set>
                                      <p:cBhvr>
                                        <p:cTn id="13" dur="1" fill="hold">
                                          <p:stCondLst>
                                            <p:cond delay="0"/>
                                          </p:stCondLst>
                                        </p:cTn>
                                        <p:tgtEl>
                                          <p:spTgt spid="6148"/>
                                        </p:tgtEl>
                                        <p:attrNameLst>
                                          <p:attrName>style.visibility</p:attrName>
                                        </p:attrNameLst>
                                      </p:cBhvr>
                                      <p:to>
                                        <p:strVal val="visible"/>
                                      </p:to>
                                    </p:set>
                                    <p:animEffect transition="in" filter="randombar(horizontal)">
                                      <p:cBhvr>
                                        <p:cTn id="14" dur="500"/>
                                        <p:tgtEl>
                                          <p:spTgt spid="6148"/>
                                        </p:tgtEl>
                                      </p:cBhvr>
                                    </p:animEffect>
                                  </p:childTnLst>
                                </p:cTn>
                              </p:par>
                              <p:par>
                                <p:cTn id="15" presetID="14" presetClass="entr" presetSubtype="10" fill="hold" nodeType="withEffect">
                                  <p:stCondLst>
                                    <p:cond delay="1600"/>
                                  </p:stCondLst>
                                  <p:childTnLst>
                                    <p:set>
                                      <p:cBhvr>
                                        <p:cTn id="16" dur="1" fill="hold">
                                          <p:stCondLst>
                                            <p:cond delay="0"/>
                                          </p:stCondLst>
                                        </p:cTn>
                                        <p:tgtEl>
                                          <p:spTgt spid="7170"/>
                                        </p:tgtEl>
                                        <p:attrNameLst>
                                          <p:attrName>style.visibility</p:attrName>
                                        </p:attrNameLst>
                                      </p:cBhvr>
                                      <p:to>
                                        <p:strVal val="visible"/>
                                      </p:to>
                                    </p:set>
                                    <p:animEffect transition="in" filter="randombar(horizontal)">
                                      <p:cBhvr>
                                        <p:cTn id="1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Trả lời các câu hỏi sau đây .</a:t>
            </a:r>
            <a:endParaRPr dirty="0"/>
          </a:p>
        </p:txBody>
      </p:sp>
      <p:sp>
        <p:nvSpPr>
          <p:cNvPr id="9" name="Google Shape;253;p16"/>
          <p:cNvSpPr txBox="1">
            <a:spLocks/>
          </p:cNvSpPr>
          <p:nvPr/>
        </p:nvSpPr>
        <p:spPr>
          <a:xfrm rot="-455351">
            <a:off x="1136039" y="3895583"/>
            <a:ext cx="4579413" cy="33485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3600" b="1" dirty="0" err="1"/>
              <a:t>Vì</a:t>
            </a:r>
            <a:r>
              <a:rPr lang="en-US" sz="3600" b="1" dirty="0"/>
              <a:t> </a:t>
            </a:r>
            <a:r>
              <a:rPr lang="en-US" sz="3600" b="1" dirty="0" err="1"/>
              <a:t>sao</a:t>
            </a:r>
            <a:r>
              <a:rPr lang="en-US" sz="3600" b="1" dirty="0"/>
              <a:t> </a:t>
            </a:r>
            <a:r>
              <a:rPr lang="en-US" sz="3600" b="1" dirty="0" err="1"/>
              <a:t>triều</a:t>
            </a:r>
            <a:r>
              <a:rPr lang="en-US" sz="3600" b="1" dirty="0"/>
              <a:t> </a:t>
            </a:r>
            <a:r>
              <a:rPr lang="en-US" sz="3600" b="1" dirty="0" err="1"/>
              <a:t>đại</a:t>
            </a:r>
            <a:r>
              <a:rPr lang="en-US" sz="3600" b="1" dirty="0"/>
              <a:t> </a:t>
            </a:r>
            <a:r>
              <a:rPr lang="en-US" sz="3600" b="1" dirty="0" err="1"/>
              <a:t>này</a:t>
            </a:r>
            <a:r>
              <a:rPr lang="en-US" sz="3600" b="1" dirty="0"/>
              <a:t> </a:t>
            </a:r>
            <a:r>
              <a:rPr lang="en-US" sz="3600" b="1" dirty="0" err="1"/>
              <a:t>lại</a:t>
            </a:r>
            <a:r>
              <a:rPr lang="en-US" sz="3600" b="1" dirty="0"/>
              <a:t> </a:t>
            </a:r>
            <a:r>
              <a:rPr lang="en-US" sz="3600" b="1" dirty="0" err="1"/>
              <a:t>gọi</a:t>
            </a:r>
            <a:r>
              <a:rPr lang="en-US" sz="3600" b="1" dirty="0"/>
              <a:t> </a:t>
            </a:r>
            <a:r>
              <a:rPr lang="en-US" sz="3600" b="1" dirty="0" err="1"/>
              <a:t>là</a:t>
            </a:r>
            <a:r>
              <a:rPr lang="en-US" sz="3600" b="1" dirty="0"/>
              <a:t> </a:t>
            </a:r>
            <a:r>
              <a:rPr lang="en-US" sz="3600" b="1" dirty="0" err="1"/>
              <a:t>triều</a:t>
            </a:r>
            <a:r>
              <a:rPr lang="en-US" sz="3600" b="1" dirty="0"/>
              <a:t> </a:t>
            </a:r>
            <a:r>
              <a:rPr lang="en-US" sz="3600" b="1" dirty="0" err="1"/>
              <a:t>đại</a:t>
            </a:r>
            <a:r>
              <a:rPr lang="en-US" sz="3600" b="1" dirty="0"/>
              <a:t> </a:t>
            </a:r>
            <a:r>
              <a:rPr lang="en-US" sz="3600" b="1" dirty="0" err="1"/>
              <a:t>Hậu</a:t>
            </a:r>
            <a:r>
              <a:rPr lang="en-US" sz="3600" b="1" dirty="0"/>
              <a:t> </a:t>
            </a:r>
            <a:r>
              <a:rPr lang="en-US" sz="3600" b="1" dirty="0" err="1"/>
              <a:t>Lê</a:t>
            </a:r>
            <a:r>
              <a:rPr lang="en-US" sz="3600" b="1" dirty="0"/>
              <a:t> ?</a:t>
            </a:r>
            <a:endParaRPr lang="vi-VN" sz="3600" b="1" dirty="0"/>
          </a:p>
        </p:txBody>
      </p:sp>
      <p:sp>
        <p:nvSpPr>
          <p:cNvPr id="12" name="Google Shape;253;p16"/>
          <p:cNvSpPr txBox="1">
            <a:spLocks/>
          </p:cNvSpPr>
          <p:nvPr/>
        </p:nvSpPr>
        <p:spPr>
          <a:xfrm>
            <a:off x="435657" y="4520115"/>
            <a:ext cx="5522973" cy="2075171"/>
          </a:xfrm>
          <a:prstGeom prst="roundRect">
            <a:avLst/>
          </a:prstGeom>
          <a:solidFill>
            <a:srgbClr val="993300">
              <a:alpha val="60000"/>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2800" b="1" dirty="0" err="1"/>
              <a:t>Gọi</a:t>
            </a:r>
            <a:r>
              <a:rPr lang="en-US" sz="2800" b="1" dirty="0"/>
              <a:t> </a:t>
            </a:r>
            <a:r>
              <a:rPr lang="en-US" sz="2800" b="1" dirty="0" err="1"/>
              <a:t>là</a:t>
            </a:r>
            <a:r>
              <a:rPr lang="en-US" sz="2800" b="1" dirty="0"/>
              <a:t> </a:t>
            </a:r>
            <a:r>
              <a:rPr lang="en-US" sz="2800" b="1" dirty="0" err="1"/>
              <a:t>Hậu</a:t>
            </a:r>
            <a:r>
              <a:rPr lang="en-US" sz="2800" b="1" dirty="0"/>
              <a:t> </a:t>
            </a:r>
            <a:r>
              <a:rPr lang="en-US" sz="2800" b="1" dirty="0" err="1"/>
              <a:t>Lê</a:t>
            </a:r>
            <a:r>
              <a:rPr lang="en-US" sz="2800" b="1" dirty="0"/>
              <a:t> </a:t>
            </a:r>
            <a:r>
              <a:rPr lang="en-US" sz="2800" b="1" dirty="0" err="1"/>
              <a:t>để</a:t>
            </a:r>
            <a:r>
              <a:rPr lang="en-US" sz="2800" b="1" dirty="0"/>
              <a:t> </a:t>
            </a:r>
            <a:r>
              <a:rPr lang="en-US" sz="2800" b="1" dirty="0" err="1"/>
              <a:t>phân</a:t>
            </a:r>
            <a:r>
              <a:rPr lang="en-US" sz="2800" b="1" dirty="0"/>
              <a:t> </a:t>
            </a:r>
            <a:r>
              <a:rPr lang="en-US" sz="2800" b="1" dirty="0" err="1"/>
              <a:t>biệt</a:t>
            </a:r>
            <a:r>
              <a:rPr lang="en-US" sz="2800" b="1" dirty="0"/>
              <a:t> </a:t>
            </a:r>
            <a:r>
              <a:rPr lang="en-US" sz="2800" b="1" dirty="0" err="1"/>
              <a:t>với</a:t>
            </a:r>
            <a:r>
              <a:rPr lang="en-US" sz="2800" b="1" dirty="0"/>
              <a:t> </a:t>
            </a:r>
            <a:r>
              <a:rPr lang="en-US" sz="2800" b="1" dirty="0" err="1"/>
              <a:t>nhà</a:t>
            </a:r>
            <a:r>
              <a:rPr lang="en-US" sz="2800" b="1" dirty="0"/>
              <a:t> </a:t>
            </a:r>
            <a:r>
              <a:rPr lang="en-US" sz="2800" b="1" dirty="0" err="1"/>
              <a:t>Tiền</a:t>
            </a:r>
            <a:r>
              <a:rPr lang="en-US" sz="2800" b="1" dirty="0"/>
              <a:t> </a:t>
            </a:r>
            <a:r>
              <a:rPr lang="en-US" sz="2800" b="1" dirty="0" err="1"/>
              <a:t>Lê</a:t>
            </a:r>
            <a:r>
              <a:rPr lang="en-US" sz="2800" b="1" dirty="0"/>
              <a:t> do </a:t>
            </a:r>
            <a:r>
              <a:rPr lang="en-US" sz="2800" b="1" dirty="0" err="1"/>
              <a:t>Lê</a:t>
            </a:r>
            <a:r>
              <a:rPr lang="en-US" sz="2800" b="1" dirty="0"/>
              <a:t> </a:t>
            </a:r>
            <a:r>
              <a:rPr lang="en-US" sz="2800" b="1" dirty="0" err="1"/>
              <a:t>Hoàn</a:t>
            </a:r>
            <a:r>
              <a:rPr lang="en-US" sz="2800" b="1" dirty="0"/>
              <a:t> </a:t>
            </a:r>
            <a:r>
              <a:rPr lang="en-US" sz="2800" b="1" dirty="0" err="1"/>
              <a:t>thành</a:t>
            </a:r>
            <a:r>
              <a:rPr lang="en-US" sz="2800" b="1" dirty="0"/>
              <a:t> </a:t>
            </a:r>
            <a:r>
              <a:rPr lang="en-US" sz="2800" b="1" dirty="0" err="1"/>
              <a:t>lập</a:t>
            </a:r>
            <a:r>
              <a:rPr lang="en-US" sz="2800" b="1" dirty="0"/>
              <a:t> </a:t>
            </a:r>
            <a:r>
              <a:rPr lang="en-US" sz="2800" b="1" dirty="0" err="1"/>
              <a:t>từ</a:t>
            </a:r>
            <a:r>
              <a:rPr lang="en-US" sz="2800" b="1" dirty="0"/>
              <a:t> </a:t>
            </a:r>
            <a:r>
              <a:rPr lang="en-US" sz="2800" b="1" dirty="0" err="1"/>
              <a:t>thế</a:t>
            </a:r>
            <a:r>
              <a:rPr lang="en-US" sz="2800" b="1" dirty="0"/>
              <a:t> </a:t>
            </a:r>
            <a:r>
              <a:rPr lang="en-US" sz="2800" b="1" dirty="0" err="1"/>
              <a:t>kỉ</a:t>
            </a:r>
            <a:r>
              <a:rPr lang="en-US" sz="2800" b="1" dirty="0"/>
              <a:t> X</a:t>
            </a:r>
            <a:endParaRPr lang="vi-VN" sz="2800" b="1" dirty="0"/>
          </a:p>
        </p:txBody>
      </p:sp>
      <p:pic>
        <p:nvPicPr>
          <p:cNvPr id="7" name="Picture 2" descr="Tầm vóc Lê Hoàn - Kỳ 1 : Mệnh nước"/>
          <p:cNvPicPr>
            <a:picLocks noChangeAspect="1" noChangeArrowheads="1"/>
          </p:cNvPicPr>
          <p:nvPr/>
        </p:nvPicPr>
        <p:blipFill>
          <a:blip r:embed="rId3"/>
          <a:srcRect/>
          <a:stretch>
            <a:fillRect/>
          </a:stretch>
        </p:blipFill>
        <p:spPr bwMode="auto">
          <a:xfrm rot="743385">
            <a:off x="5917590" y="38099"/>
            <a:ext cx="3396783" cy="36957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194" name="Picture 2" descr="C:\Users\HP\Downloads\Vua Le Loi - tieu su va su nghiep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6850" y="2832434"/>
            <a:ext cx="2914650" cy="383506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0" name="Google Shape;253;p16"/>
          <p:cNvSpPr txBox="1">
            <a:spLocks/>
          </p:cNvSpPr>
          <p:nvPr/>
        </p:nvSpPr>
        <p:spPr>
          <a:xfrm>
            <a:off x="9212165" y="1028700"/>
            <a:ext cx="2941735" cy="1314450"/>
          </a:xfrm>
          <a:prstGeom prst="roundRect">
            <a:avLst/>
          </a:prstGeom>
          <a:solidFill>
            <a:srgbClr val="993300">
              <a:alpha val="89804"/>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2800" b="1" dirty="0" err="1"/>
              <a:t>Vua</a:t>
            </a:r>
            <a:r>
              <a:rPr lang="en-US" sz="2800" b="1" dirty="0"/>
              <a:t> </a:t>
            </a:r>
            <a:r>
              <a:rPr lang="en-US" sz="2800" b="1" dirty="0" err="1"/>
              <a:t>Lê</a:t>
            </a:r>
            <a:r>
              <a:rPr lang="en-US" sz="2800" b="1" dirty="0"/>
              <a:t> </a:t>
            </a:r>
            <a:r>
              <a:rPr lang="en-US" sz="2800" b="1" dirty="0" err="1"/>
              <a:t>Hoàn</a:t>
            </a:r>
            <a:r>
              <a:rPr lang="en-US" sz="2800" b="1" dirty="0"/>
              <a:t>   ( </a:t>
            </a:r>
            <a:r>
              <a:rPr lang="en-US" sz="2800" b="1" dirty="0" err="1"/>
              <a:t>Nhà</a:t>
            </a:r>
            <a:r>
              <a:rPr lang="en-US" sz="2800" b="1" dirty="0"/>
              <a:t> </a:t>
            </a:r>
            <a:r>
              <a:rPr lang="en-US" sz="2800" b="1" dirty="0" err="1"/>
              <a:t>Tiền</a:t>
            </a:r>
            <a:r>
              <a:rPr lang="en-US" sz="2800" b="1" dirty="0"/>
              <a:t> </a:t>
            </a:r>
            <a:r>
              <a:rPr lang="en-US" sz="2800" b="1" dirty="0" err="1"/>
              <a:t>Lê</a:t>
            </a:r>
            <a:r>
              <a:rPr lang="en-US" sz="2800" b="1" dirty="0"/>
              <a:t>)</a:t>
            </a:r>
            <a:endParaRPr lang="vi-VN" sz="2800" b="1" dirty="0"/>
          </a:p>
        </p:txBody>
      </p:sp>
      <p:sp>
        <p:nvSpPr>
          <p:cNvPr id="11" name="Google Shape;253;p16"/>
          <p:cNvSpPr txBox="1">
            <a:spLocks/>
          </p:cNvSpPr>
          <p:nvPr/>
        </p:nvSpPr>
        <p:spPr>
          <a:xfrm>
            <a:off x="6145115" y="4386125"/>
            <a:ext cx="2941735" cy="1314450"/>
          </a:xfrm>
          <a:prstGeom prst="roundRect">
            <a:avLst/>
          </a:prstGeom>
          <a:solidFill>
            <a:srgbClr val="993300">
              <a:alpha val="89804"/>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2800" b="1" dirty="0" err="1"/>
              <a:t>Vua</a:t>
            </a:r>
            <a:r>
              <a:rPr lang="en-US" sz="2800" b="1" dirty="0"/>
              <a:t> </a:t>
            </a:r>
            <a:r>
              <a:rPr lang="en-US" sz="2800" b="1" dirty="0" err="1"/>
              <a:t>Lê</a:t>
            </a:r>
            <a:r>
              <a:rPr lang="en-US" sz="2800" b="1" dirty="0"/>
              <a:t>  </a:t>
            </a:r>
            <a:r>
              <a:rPr lang="en-US" sz="2800" b="1" dirty="0" err="1"/>
              <a:t>Lợi</a:t>
            </a:r>
            <a:r>
              <a:rPr lang="en-US" sz="2800" b="1" dirty="0"/>
              <a:t>    ( </a:t>
            </a:r>
            <a:r>
              <a:rPr lang="en-US" sz="2800" b="1" dirty="0" err="1"/>
              <a:t>Nhà</a:t>
            </a:r>
            <a:r>
              <a:rPr lang="en-US" sz="2800" b="1" dirty="0"/>
              <a:t> </a:t>
            </a:r>
            <a:r>
              <a:rPr lang="en-US" sz="2800" b="1" dirty="0" err="1"/>
              <a:t>Hậu</a:t>
            </a:r>
            <a:r>
              <a:rPr lang="en-US" sz="2800" b="1" dirty="0"/>
              <a:t> </a:t>
            </a:r>
            <a:r>
              <a:rPr lang="en-US" sz="2800" b="1" dirty="0" err="1"/>
              <a:t>Lê</a:t>
            </a:r>
            <a:r>
              <a:rPr lang="en-US" sz="2800" b="1" dirty="0"/>
              <a:t> )</a:t>
            </a:r>
            <a:endParaRPr lang="vi-VN" sz="2800" b="1" dirty="0"/>
          </a:p>
        </p:txBody>
      </p:sp>
    </p:spTree>
    <p:extLst>
      <p:ext uri="{BB962C8B-B14F-4D97-AF65-F5344CB8AC3E}">
        <p14:creationId xmlns:p14="http://schemas.microsoft.com/office/powerpoint/2010/main" val="113829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0 L 0 -0.25 E" pathEditMode="relative" ptsTypes="">
                                      <p:cBhvr>
                                        <p:cTn id="6" dur="2000" fill="hold"/>
                                        <p:tgtEl>
                                          <p:spTgt spid="9"/>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194"/>
                                        </p:tgtEl>
                                        <p:attrNameLst>
                                          <p:attrName>style.visibility</p:attrName>
                                        </p:attrNameLst>
                                      </p:cBhvr>
                                      <p:to>
                                        <p:strVal val="visible"/>
                                      </p:to>
                                    </p:set>
                                    <p:animEffect transition="in" filter="fade">
                                      <p:cBhvr>
                                        <p:cTn id="31" dur="1000"/>
                                        <p:tgtEl>
                                          <p:spTgt spid="8194"/>
                                        </p:tgtEl>
                                      </p:cBhvr>
                                    </p:animEffect>
                                    <p:anim calcmode="lin" valueType="num">
                                      <p:cBhvr>
                                        <p:cTn id="32" dur="1000" fill="hold"/>
                                        <p:tgtEl>
                                          <p:spTgt spid="8194"/>
                                        </p:tgtEl>
                                        <p:attrNameLst>
                                          <p:attrName>ppt_x</p:attrName>
                                        </p:attrNameLst>
                                      </p:cBhvr>
                                      <p:tavLst>
                                        <p:tav tm="0">
                                          <p:val>
                                            <p:strVal val="#ppt_x"/>
                                          </p:val>
                                        </p:tav>
                                        <p:tav tm="100000">
                                          <p:val>
                                            <p:strVal val="#ppt_x"/>
                                          </p:val>
                                        </p:tav>
                                      </p:tavLst>
                                    </p:anim>
                                    <p:anim calcmode="lin" valueType="num">
                                      <p:cBhvr>
                                        <p:cTn id="33"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879295" y="170978"/>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911999">
            <a:off x="10944098" y="-181262"/>
            <a:ext cx="866047" cy="2437695"/>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4">
            <a:alphaModFix/>
          </a:blip>
          <a:srcRect/>
          <a:stretch/>
        </p:blipFill>
        <p:spPr>
          <a:xfrm rot="-9934812">
            <a:off x="10632768" y="-137705"/>
            <a:ext cx="252850" cy="1195678"/>
          </a:xfrm>
          <a:prstGeom prst="rect">
            <a:avLst/>
          </a:prstGeom>
          <a:noFill/>
          <a:ln>
            <a:noFill/>
          </a:ln>
        </p:spPr>
      </p:pic>
      <p:sp>
        <p:nvSpPr>
          <p:cNvPr id="16" name="TextBox 15"/>
          <p:cNvSpPr txBox="1"/>
          <p:nvPr/>
        </p:nvSpPr>
        <p:spPr>
          <a:xfrm>
            <a:off x="907134" y="2181745"/>
            <a:ext cx="4308677" cy="156966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1.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Hoàn</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cảnh</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ra</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đời</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nhà</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hậu</a:t>
            </a:r>
            <a:r>
              <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lê</a:t>
            </a:r>
            <a:endParaRPr lang="en-US" sz="32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sp>
        <p:nvSpPr>
          <p:cNvPr id="18" name="Text Box 18"/>
          <p:cNvSpPr txBox="1">
            <a:spLocks noChangeArrowheads="1"/>
          </p:cNvSpPr>
          <p:nvPr/>
        </p:nvSpPr>
        <p:spPr bwMode="auto">
          <a:xfrm>
            <a:off x="5966921" y="664200"/>
            <a:ext cx="488488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eaLnBrk="1" hangingPunct="1">
              <a:spcBef>
                <a:spcPct val="50000"/>
              </a:spcBef>
            </a:pP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Nhà</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Hậu</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ra</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đời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năm</a:t>
            </a:r>
            <a:r>
              <a:rPr lang="en-US" altLang="en-US" sz="4000" b="1" dirty="0">
                <a:solidFill>
                  <a:schemeClr val="tx1"/>
                </a:solidFill>
                <a:latin typeface="#9Slide03 AmpleSoft" pitchFamily="2" charset="0"/>
                <a:cs typeface="Calibri Light" pitchFamily="34" charset="0"/>
              </a:rPr>
              <a:t> 1428.</a:t>
            </a:r>
          </a:p>
          <a:p>
            <a:pPr eaLnBrk="1" hangingPunct="1">
              <a:spcBef>
                <a:spcPct val="50000"/>
              </a:spcBef>
            </a:pP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Lợi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là</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người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thành</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lập</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ra</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nhà</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Hậu</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a:t>
            </a:r>
            <a:r>
              <a:rPr lang="en-US" altLang="en-US" sz="4000" b="1" dirty="0">
                <a:solidFill>
                  <a:schemeClr val="tx1"/>
                </a:solidFill>
                <a:latin typeface="#9Slide03 AmpleSoft" pitchFamily="2" charset="0"/>
                <a:cs typeface="Calibri Light" pitchFamily="34" charset="0"/>
              </a:rPr>
              <a:t>.</a:t>
            </a:r>
          </a:p>
        </p:txBody>
      </p:sp>
      <p:sp>
        <p:nvSpPr>
          <p:cNvPr id="19" name="Text Box 20"/>
          <p:cNvSpPr txBox="1">
            <a:spLocks noChangeArrowheads="1"/>
          </p:cNvSpPr>
          <p:nvPr/>
        </p:nvSpPr>
        <p:spPr bwMode="auto">
          <a:xfrm>
            <a:off x="5713533" y="4142075"/>
            <a:ext cx="5891256" cy="197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eaLnBrk="1" hangingPunct="1">
              <a:spcBef>
                <a:spcPct val="50000"/>
              </a:spcBef>
            </a:pP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Sau</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khi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lên</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ngôi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Lợi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lấy</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tên</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nước</a:t>
            </a:r>
            <a:r>
              <a:rPr lang="en-US" altLang="en-US" sz="4000" b="1" dirty="0">
                <a:solidFill>
                  <a:schemeClr val="tx1"/>
                </a:solidFill>
                <a:latin typeface="#9Slide03 AmpleSoft" pitchFamily="2" charset="0"/>
                <a:cs typeface="Calibri Light" pitchFamily="34" charset="0"/>
              </a:rPr>
              <a:t> là </a:t>
            </a:r>
            <a:r>
              <a:rPr lang="en-US" altLang="en-US" sz="4000" b="1" dirty="0" err="1">
                <a:solidFill>
                  <a:schemeClr val="tx1"/>
                </a:solidFill>
                <a:latin typeface="#9Slide03 AmpleSoft" pitchFamily="2" charset="0"/>
                <a:cs typeface="Calibri Light" pitchFamily="34" charset="0"/>
              </a:rPr>
              <a:t>Đại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Việt</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và</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đóng</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đô</a:t>
            </a:r>
            <a:r>
              <a:rPr lang="en-US" altLang="en-US" sz="4000" b="1" dirty="0">
                <a:solidFill>
                  <a:schemeClr val="tx1"/>
                </a:solidFill>
                <a:latin typeface="#9Slide03 AmpleSoft" pitchFamily="2" charset="0"/>
                <a:cs typeface="Calibri Light" pitchFamily="34" charset="0"/>
              </a:rPr>
              <a:t> ở </a:t>
            </a:r>
            <a:r>
              <a:rPr lang="en-US" altLang="en-US" sz="4000" b="1" dirty="0" err="1">
                <a:solidFill>
                  <a:schemeClr val="tx1"/>
                </a:solidFill>
                <a:latin typeface="#9Slide03 AmpleSoft" pitchFamily="2" charset="0"/>
                <a:cs typeface="Calibri Light" pitchFamily="34" charset="0"/>
              </a:rPr>
              <a:t>Thăng</a:t>
            </a:r>
            <a:r>
              <a:rPr lang="en-US" altLang="en-US" sz="4000" b="1" dirty="0">
                <a:solidFill>
                  <a:schemeClr val="tx1"/>
                </a:solidFill>
                <a:latin typeface="#9Slide03 AmpleSoft" pitchFamily="2" charset="0"/>
                <a:cs typeface="Calibri Light" pitchFamily="34" charset="0"/>
              </a:rPr>
              <a:t> Long.</a:t>
            </a:r>
          </a:p>
        </p:txBody>
      </p:sp>
    </p:spTree>
    <p:extLst>
      <p:ext uri="{BB962C8B-B14F-4D97-AF65-F5344CB8AC3E}">
        <p14:creationId xmlns:p14="http://schemas.microsoft.com/office/powerpoint/2010/main" val="275655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8"/>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Một số vị vua thời Hậu Lê .</a:t>
            </a:r>
            <a:endParaRPr dirty="0"/>
          </a:p>
        </p:txBody>
      </p:sp>
      <p:pic>
        <p:nvPicPr>
          <p:cNvPr id="9218" name="Picture 2" descr="C:\Users\HP\Downloads\Le-Thanh-Tong-2-e16208146239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676" y="2512569"/>
            <a:ext cx="3862133" cy="419451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9219" name="Picture 3" descr="C:\Users\HP\Downloads\Le-Loi-12.4x7.4-scaled-e1620814433152-768x75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82071">
            <a:off x="4207892" y="1418081"/>
            <a:ext cx="4085617" cy="40005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8336153" y="2134528"/>
            <a:ext cx="3589147" cy="3848375"/>
            <a:chOff x="8336153" y="2134528"/>
            <a:chExt cx="3589147" cy="3848375"/>
          </a:xfrm>
        </p:grpSpPr>
        <p:pic>
          <p:nvPicPr>
            <p:cNvPr id="9220" name="Picture 4" descr="C:\Users\HP\Downloads\bb3w.jpg"/>
            <p:cNvPicPr>
              <a:picLocks noChangeAspect="1" noChangeArrowheads="1"/>
            </p:cNvPicPr>
            <p:nvPr/>
          </p:nvPicPr>
          <p:blipFill rotWithShape="1">
            <a:blip r:embed="rId5">
              <a:extLst>
                <a:ext uri="{28A0092B-C50C-407E-A947-70E740481C1C}">
                  <a14:useLocalDpi xmlns:a14="http://schemas.microsoft.com/office/drawing/2010/main" val="0"/>
                </a:ext>
              </a:extLst>
            </a:blip>
            <a:srcRect b="9722"/>
            <a:stretch/>
          </p:blipFill>
          <p:spPr bwMode="auto">
            <a:xfrm>
              <a:off x="8336153" y="2134528"/>
              <a:ext cx="3589147" cy="384837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787249" y="5122533"/>
              <a:ext cx="2686954" cy="830997"/>
            </a:xfrm>
            <a:prstGeom prst="rect">
              <a:avLst/>
            </a:prstGeom>
            <a:noFill/>
          </p:spPr>
          <p:txBody>
            <a:bodyPr wrap="none" rtlCol="0">
              <a:spAutoFit/>
            </a:bodyPr>
            <a:lstStyle/>
            <a:p>
              <a:r>
                <a:rPr lang="en-US" sz="4800" dirty="0" err="1">
                  <a:solidFill>
                    <a:srgbClr val="F8F8F8"/>
                  </a:solidFill>
                  <a:latin typeface="#9Slide06 SVNStella" pitchFamily="2" charset="0"/>
                </a:rPr>
                <a:t>Lê</a:t>
              </a:r>
              <a:r>
                <a:rPr lang="en-US" sz="4800" dirty="0">
                  <a:solidFill>
                    <a:srgbClr val="F8F8F8"/>
                  </a:solidFill>
                  <a:latin typeface="#9Slide06 SVNStella" pitchFamily="2" charset="0"/>
                </a:rPr>
                <a:t> </a:t>
              </a:r>
              <a:r>
                <a:rPr lang="en-US" sz="4800" dirty="0" err="1">
                  <a:solidFill>
                    <a:srgbClr val="F8F8F8"/>
                  </a:solidFill>
                  <a:latin typeface="#9Slide06 SVNStella" pitchFamily="2" charset="0"/>
                </a:rPr>
                <a:t>Nhân</a:t>
              </a:r>
              <a:r>
                <a:rPr lang="en-US" sz="4800" dirty="0">
                  <a:solidFill>
                    <a:srgbClr val="F8F8F8"/>
                  </a:solidFill>
                  <a:latin typeface="#9Slide06 SVNStella" pitchFamily="2" charset="0"/>
                </a:rPr>
                <a:t> </a:t>
              </a:r>
              <a:r>
                <a:rPr lang="en-US" sz="4800" dirty="0" err="1">
                  <a:solidFill>
                    <a:srgbClr val="F8F8F8"/>
                  </a:solidFill>
                  <a:latin typeface="#9Slide06 SVNStella" pitchFamily="2" charset="0"/>
                </a:rPr>
                <a:t>Tông</a:t>
              </a:r>
              <a:endParaRPr lang="en-US" sz="4800" dirty="0">
                <a:solidFill>
                  <a:srgbClr val="F8F8F8"/>
                </a:solidFill>
                <a:latin typeface="#9Slide06 SVNStella" pitchFamily="2" charset="0"/>
              </a:endParaRPr>
            </a:p>
          </p:txBody>
        </p:sp>
      </p:grpSp>
    </p:spTree>
    <p:extLst>
      <p:ext uri="{BB962C8B-B14F-4D97-AF65-F5344CB8AC3E}">
        <p14:creationId xmlns:p14="http://schemas.microsoft.com/office/powerpoint/2010/main" val="4091906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randombar(horizont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wheel(1)">
                                      <p:cBhvr>
                                        <p:cTn id="12" dur="2000"/>
                                        <p:tgtEl>
                                          <p:spTgt spid="921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5"/>
          <p:cNvSpPr txBox="1">
            <a:spLocks noGrp="1"/>
          </p:cNvSpPr>
          <p:nvPr>
            <p:ph type="subTitle" idx="1"/>
          </p:nvPr>
        </p:nvSpPr>
        <p:spPr>
          <a:xfrm>
            <a:off x="917624" y="1339650"/>
            <a:ext cx="2949525"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rgbClr val="000000"/>
                </a:solidFill>
              </a:rPr>
              <a:t>Kiến thức.</a:t>
            </a:r>
            <a:endParaRPr dirty="0">
              <a:solidFill>
                <a:srgbClr val="000000"/>
              </a:solidFill>
            </a:endParaRPr>
          </a:p>
        </p:txBody>
      </p:sp>
      <p:sp>
        <p:nvSpPr>
          <p:cNvPr id="564" name="Google Shape;564;p25"/>
          <p:cNvSpPr txBox="1">
            <a:spLocks noGrp="1"/>
          </p:cNvSpPr>
          <p:nvPr>
            <p:ph type="title"/>
          </p:nvPr>
        </p:nvSpPr>
        <p:spPr>
          <a:xfrm>
            <a:off x="2029875" y="593375"/>
            <a:ext cx="91245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4400" b="1" dirty="0">
                <a:solidFill>
                  <a:schemeClr val="accent1">
                    <a:lumMod val="75000"/>
                  </a:schemeClr>
                </a:solidFill>
                <a:latin typeface="#9Slide03 SFU Futura_05" pitchFamily="2" charset="0"/>
              </a:rPr>
              <a:t> Yêu cầu cần đạt.</a:t>
            </a:r>
            <a:endParaRPr sz="4400" b="1" dirty="0">
              <a:solidFill>
                <a:schemeClr val="accent1">
                  <a:lumMod val="75000"/>
                </a:schemeClr>
              </a:solidFill>
              <a:latin typeface="#9Slide03 SFU Futura_05" pitchFamily="2" charset="0"/>
            </a:endParaRPr>
          </a:p>
        </p:txBody>
      </p:sp>
      <p:sp>
        <p:nvSpPr>
          <p:cNvPr id="565" name="Google Shape;565;p25"/>
          <p:cNvSpPr txBox="1">
            <a:spLocks noGrp="1"/>
          </p:cNvSpPr>
          <p:nvPr>
            <p:ph type="subTitle" idx="3"/>
          </p:nvPr>
        </p:nvSpPr>
        <p:spPr>
          <a:xfrm>
            <a:off x="1122575" y="3216473"/>
            <a:ext cx="21873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rgbClr val="000000"/>
                </a:solidFill>
              </a:rPr>
              <a:t>Kĩ năng.</a:t>
            </a:r>
            <a:endParaRPr dirty="0">
              <a:solidFill>
                <a:srgbClr val="000000"/>
              </a:solidFill>
            </a:endParaRPr>
          </a:p>
        </p:txBody>
      </p:sp>
      <p:sp>
        <p:nvSpPr>
          <p:cNvPr id="567" name="Google Shape;567;p25"/>
          <p:cNvSpPr txBox="1">
            <a:spLocks noGrp="1"/>
          </p:cNvSpPr>
          <p:nvPr>
            <p:ph type="subTitle" idx="5"/>
          </p:nvPr>
        </p:nvSpPr>
        <p:spPr>
          <a:xfrm>
            <a:off x="1016000" y="4017654"/>
            <a:ext cx="27248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rgbClr val="000000"/>
                </a:solidFill>
              </a:rPr>
              <a:t>Phẩm chất.</a:t>
            </a:r>
            <a:endParaRPr dirty="0">
              <a:solidFill>
                <a:srgbClr val="000000"/>
              </a:solidFill>
            </a:endParaRPr>
          </a:p>
        </p:txBody>
      </p:sp>
      <p:sp>
        <p:nvSpPr>
          <p:cNvPr id="569" name="Google Shape;569;p25"/>
          <p:cNvSpPr txBox="1">
            <a:spLocks noGrp="1"/>
          </p:cNvSpPr>
          <p:nvPr>
            <p:ph type="subTitle" idx="7"/>
          </p:nvPr>
        </p:nvSpPr>
        <p:spPr>
          <a:xfrm>
            <a:off x="882150" y="5238744"/>
            <a:ext cx="28326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rgbClr val="000000"/>
                </a:solidFill>
              </a:rPr>
              <a:t>Năng lực .</a:t>
            </a:r>
            <a:endParaRPr dirty="0">
              <a:solidFill>
                <a:srgbClr val="000000"/>
              </a:solidFill>
            </a:endParaRPr>
          </a:p>
        </p:txBody>
      </p:sp>
      <p:sp>
        <p:nvSpPr>
          <p:cNvPr id="6" name="Rectangle 5"/>
          <p:cNvSpPr/>
          <p:nvPr/>
        </p:nvSpPr>
        <p:spPr>
          <a:xfrm>
            <a:off x="3581400" y="1548140"/>
            <a:ext cx="8134350" cy="1815882"/>
          </a:xfrm>
          <a:prstGeom prst="rect">
            <a:avLst/>
          </a:prstGeom>
        </p:spPr>
        <p:txBody>
          <a:bodyPr wrap="square">
            <a:spAutoFit/>
          </a:bodyPr>
          <a:lstStyle/>
          <a:p>
            <a:r>
              <a:rPr lang="nl-NL" sz="2800" b="1" dirty="0">
                <a:latin typeface="Special Elite" charset="0"/>
              </a:rPr>
              <a:t>Biết nhà Hậu Lê đã tổ chức quản lí đất nước tương đối chặt chẽ: soạn Bộ luật Hồng Đức, vẽ bản đồ đất nước; uy quyền tập trung vào tay vua</a:t>
            </a:r>
            <a:endParaRPr lang="en-US" sz="2800" b="1" dirty="0">
              <a:latin typeface="Special Elite" charset="0"/>
            </a:endParaRPr>
          </a:p>
        </p:txBody>
      </p:sp>
      <p:sp>
        <p:nvSpPr>
          <p:cNvPr id="7" name="Rectangle 6"/>
          <p:cNvSpPr/>
          <p:nvPr/>
        </p:nvSpPr>
        <p:spPr>
          <a:xfrm>
            <a:off x="3581400" y="3387923"/>
            <a:ext cx="7361311" cy="523220"/>
          </a:xfrm>
          <a:prstGeom prst="rect">
            <a:avLst/>
          </a:prstGeom>
        </p:spPr>
        <p:txBody>
          <a:bodyPr wrap="none">
            <a:spAutoFit/>
          </a:bodyPr>
          <a:lstStyle/>
          <a:p>
            <a:r>
              <a:rPr lang="nl-NL" sz="2800" b="1" dirty="0">
                <a:latin typeface="Special Elite" charset="0"/>
              </a:rPr>
              <a:t>Biết cách xâu chuỗi các sự kiện lịch sử.</a:t>
            </a:r>
            <a:endParaRPr lang="en-US" sz="2800" b="1" dirty="0">
              <a:latin typeface="Special Elite" charset="0"/>
            </a:endParaRPr>
          </a:p>
        </p:txBody>
      </p:sp>
      <p:sp>
        <p:nvSpPr>
          <p:cNvPr id="8" name="Rectangle 7"/>
          <p:cNvSpPr/>
          <p:nvPr/>
        </p:nvSpPr>
        <p:spPr>
          <a:xfrm>
            <a:off x="3503698" y="4171206"/>
            <a:ext cx="7850102" cy="954107"/>
          </a:xfrm>
          <a:prstGeom prst="rect">
            <a:avLst/>
          </a:prstGeom>
        </p:spPr>
        <p:txBody>
          <a:bodyPr wrap="square">
            <a:spAutoFit/>
          </a:bodyPr>
          <a:lstStyle/>
          <a:p>
            <a:r>
              <a:rPr lang="nl-NL" sz="2800" b="1" dirty="0">
                <a:latin typeface="Special Elite" charset="0"/>
              </a:rPr>
              <a:t>Yêu nước, trách nhiệm. Có tinh thần học tập nghiêm tục, tôn trọng lịch sử</a:t>
            </a:r>
            <a:endParaRPr lang="en-US" sz="2800" b="1" dirty="0">
              <a:latin typeface="Special Elite" charset="0"/>
            </a:endParaRPr>
          </a:p>
        </p:txBody>
      </p:sp>
      <p:sp>
        <p:nvSpPr>
          <p:cNvPr id="9" name="Rectangle 8"/>
          <p:cNvSpPr/>
          <p:nvPr/>
        </p:nvSpPr>
        <p:spPr>
          <a:xfrm>
            <a:off x="3536317" y="5426274"/>
            <a:ext cx="7817483" cy="954107"/>
          </a:xfrm>
          <a:prstGeom prst="rect">
            <a:avLst/>
          </a:prstGeom>
        </p:spPr>
        <p:txBody>
          <a:bodyPr wrap="square">
            <a:spAutoFit/>
          </a:bodyPr>
          <a:lstStyle/>
          <a:p>
            <a:r>
              <a:rPr lang="nl-NL" sz="2800" b="1" dirty="0">
                <a:latin typeface="Special Elite" charset="0"/>
              </a:rPr>
              <a:t>NL ngôn ngữ, NL giao tiếp và hợp tác, NL giải quyết vấn đề và sáng tạo.</a:t>
            </a:r>
            <a:endParaRPr lang="en-US" sz="2800" b="1" dirty="0">
              <a:latin typeface="Special Elite" charset="0"/>
            </a:endParaRPr>
          </a:p>
        </p:txBody>
      </p:sp>
    </p:spTree>
    <p:extLst>
      <p:ext uri="{BB962C8B-B14F-4D97-AF65-F5344CB8AC3E}">
        <p14:creationId xmlns:p14="http://schemas.microsoft.com/office/powerpoint/2010/main" val="7589641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64"/>
                                        </p:tgtEl>
                                        <p:attrNameLst>
                                          <p:attrName>style.visibility</p:attrName>
                                        </p:attrNameLst>
                                      </p:cBhvr>
                                      <p:to>
                                        <p:strVal val="visible"/>
                                      </p:to>
                                    </p:set>
                                    <p:animEffect transition="in" filter="randombar(horizontal)">
                                      <p:cBhvr>
                                        <p:cTn id="7" dur="500"/>
                                        <p:tgtEl>
                                          <p:spTgt spid="56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62">
                                            <p:txEl>
                                              <p:pRg st="0" end="0"/>
                                            </p:txEl>
                                          </p:spTgt>
                                        </p:tgtEl>
                                        <p:attrNameLst>
                                          <p:attrName>style.visibility</p:attrName>
                                        </p:attrNameLst>
                                      </p:cBhvr>
                                      <p:to>
                                        <p:strVal val="visible"/>
                                      </p:to>
                                    </p:set>
                                    <p:anim calcmode="lin" valueType="num">
                                      <p:cBhvr additive="base">
                                        <p:cTn id="12" dur="500" fill="hold"/>
                                        <p:tgtEl>
                                          <p:spTgt spid="56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62">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65">
                                            <p:txEl>
                                              <p:pRg st="0" end="0"/>
                                            </p:txEl>
                                          </p:spTgt>
                                        </p:tgtEl>
                                        <p:attrNameLst>
                                          <p:attrName>style.visibility</p:attrName>
                                        </p:attrNameLst>
                                      </p:cBhvr>
                                      <p:to>
                                        <p:strVal val="visible"/>
                                      </p:to>
                                    </p:set>
                                    <p:animEffect transition="in" filter="fade">
                                      <p:cBhvr>
                                        <p:cTn id="22" dur="1000"/>
                                        <p:tgtEl>
                                          <p:spTgt spid="565">
                                            <p:txEl>
                                              <p:pRg st="0" end="0"/>
                                            </p:txEl>
                                          </p:spTgt>
                                        </p:tgtEl>
                                      </p:cBhvr>
                                    </p:animEffect>
                                    <p:anim calcmode="lin" valueType="num">
                                      <p:cBhvr>
                                        <p:cTn id="23" dur="1000" fill="hold"/>
                                        <p:tgtEl>
                                          <p:spTgt spid="565">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565">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67">
                                            <p:txEl>
                                              <p:pRg st="0" end="0"/>
                                            </p:txEl>
                                          </p:spTgt>
                                        </p:tgtEl>
                                        <p:attrNameLst>
                                          <p:attrName>style.visibility</p:attrName>
                                        </p:attrNameLst>
                                      </p:cBhvr>
                                      <p:to>
                                        <p:strVal val="visible"/>
                                      </p:to>
                                    </p:set>
                                    <p:animEffect transition="in" filter="fade">
                                      <p:cBhvr>
                                        <p:cTn id="34" dur="1000"/>
                                        <p:tgtEl>
                                          <p:spTgt spid="567">
                                            <p:txEl>
                                              <p:pRg st="0" end="0"/>
                                            </p:txEl>
                                          </p:spTgt>
                                        </p:tgtEl>
                                      </p:cBhvr>
                                    </p:animEffect>
                                    <p:anim calcmode="lin" valueType="num">
                                      <p:cBhvr>
                                        <p:cTn id="35" dur="1000" fill="hold"/>
                                        <p:tgtEl>
                                          <p:spTgt spid="567">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567">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569">
                                            <p:txEl>
                                              <p:pRg st="0" end="0"/>
                                            </p:txEl>
                                          </p:spTgt>
                                        </p:tgtEl>
                                        <p:attrNameLst>
                                          <p:attrName>style.visibility</p:attrName>
                                        </p:attrNameLst>
                                      </p:cBhvr>
                                      <p:to>
                                        <p:strVal val="visible"/>
                                      </p:to>
                                    </p:set>
                                    <p:animEffect transition="in" filter="barn(inVertical)">
                                      <p:cBhvr>
                                        <p:cTn id="46" dur="500"/>
                                        <p:tgtEl>
                                          <p:spTgt spid="569">
                                            <p:txEl>
                                              <p:pRg st="0" end="0"/>
                                            </p:txEl>
                                          </p:spTgt>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 grpId="0" build="p"/>
      <p:bldP spid="564" grpId="0"/>
      <p:bldP spid="565" grpId="0" build="p"/>
      <p:bldP spid="567" grpId="0" build="p"/>
      <p:bldP spid="569" grpId="0" build="p"/>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6" name="TextBox 5"/>
          <p:cNvSpPr txBox="1"/>
          <p:nvPr/>
        </p:nvSpPr>
        <p:spPr>
          <a:xfrm>
            <a:off x="1730173" y="1637864"/>
            <a:ext cx="8918777" cy="4154984"/>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2.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bộ</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máy</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quản</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lí</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nhà</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nước</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thời</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hậu</a:t>
            </a:r>
            <a:r>
              <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lê</a:t>
            </a:r>
            <a:endParaRPr lang="en-US" sz="88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3954031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sp>
        <p:nvSpPr>
          <p:cNvPr id="17" name="TextBox 16"/>
          <p:cNvSpPr txBox="1"/>
          <p:nvPr/>
        </p:nvSpPr>
        <p:spPr>
          <a:xfrm>
            <a:off x="472873" y="879472"/>
            <a:ext cx="5280227" cy="1200329"/>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2.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bộ</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máy</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quản</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lý</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p>
          <a:p>
            <a:pPr algn="ct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nhà</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nước</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thời</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p>
          <a:p>
            <a:pPr algn="ct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hậu</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lê</a:t>
            </a:r>
            <a:endPar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pic>
        <p:nvPicPr>
          <p:cNvPr id="5122" name="Picture 2" descr="C:\Users\HP\Desktop\tuong-vua-Le-Thai-To-8604-1492-2601-4367-149564412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10667" y1="54242" x2="36333" y2="68182"/>
                        <a14:backgroundMark x1="23667" y1="55758" x2="34667" y2="60303"/>
                        <a14:backgroundMark x1="71333" y1="56970" x2="90333" y2="70606"/>
                        <a14:backgroundMark x1="66333" y1="60606" x2="62000" y2="65455"/>
                      </a14:backgroundRemoval>
                    </a14:imgEffect>
                    <a14:imgEffect>
                      <a14:sharpenSoften amount="50000"/>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877313" y="4186258"/>
            <a:ext cx="3568894" cy="312736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305327" y="2181744"/>
            <a:ext cx="3971523" cy="2708434"/>
          </a:xfrm>
          <a:prstGeom prst="rect">
            <a:avLst/>
          </a:prstGeom>
          <a:noFill/>
          <a:ln>
            <a:noFill/>
          </a:ln>
        </p:spPr>
        <p:txBody>
          <a:bodyPr wrap="square">
            <a:spAutoFit/>
          </a:bodyPr>
          <a:lstStyle/>
          <a:p>
            <a:pPr>
              <a:defRPr/>
            </a:pP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Quan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sát</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tranh</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và</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đọc</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SGK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trang</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47</a:t>
            </a:r>
          </a:p>
          <a:p>
            <a:pPr>
              <a:defRPr/>
            </a:pP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Đoạn</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từ</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Vua</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có</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uy</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quyền</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các</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bộ</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và</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các</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viện</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a:t>
            </a:r>
          </a:p>
        </p:txBody>
      </p:sp>
      <p:pic>
        <p:nvPicPr>
          <p:cNvPr id="10242" name="Picture 2" descr="C:\Users\HP\Downloads\photo-1-157604714616137872734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4101" y="1237855"/>
            <a:ext cx="5314578" cy="512856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nvGrpSpPr>
          <p:cNvPr id="15" name="Google Shape;243;p15"/>
          <p:cNvGrpSpPr/>
          <p:nvPr/>
        </p:nvGrpSpPr>
        <p:grpSpPr>
          <a:xfrm rot="-1911999">
            <a:off x="11053116" y="171577"/>
            <a:ext cx="866047" cy="2437695"/>
            <a:chOff x="4929283" y="0"/>
            <a:chExt cx="2198193" cy="6661192"/>
          </a:xfrm>
        </p:grpSpPr>
        <p:sp>
          <p:nvSpPr>
            <p:cNvPr id="16"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3" name="Google Shape;248;p15" descr="A picture containing mirror&#10;&#10;Description automatically generated"/>
          <p:cNvPicPr preferRelativeResize="0"/>
          <p:nvPr/>
        </p:nvPicPr>
        <p:blipFill rotWithShape="1">
          <a:blip r:embed="rId7">
            <a:alphaModFix/>
          </a:blip>
          <a:srcRect/>
          <a:stretch/>
        </p:blipFill>
        <p:spPr>
          <a:xfrm rot="-9934812">
            <a:off x="11342371" y="625113"/>
            <a:ext cx="252850" cy="1195678"/>
          </a:xfrm>
          <a:prstGeom prst="rect">
            <a:avLst/>
          </a:prstGeom>
          <a:noFill/>
          <a:ln>
            <a:noFill/>
          </a:ln>
        </p:spPr>
      </p:pic>
    </p:spTree>
    <p:extLst>
      <p:ext uri="{BB962C8B-B14F-4D97-AF65-F5344CB8AC3E}">
        <p14:creationId xmlns:p14="http://schemas.microsoft.com/office/powerpoint/2010/main" val="2086893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Effect transition="in" filter="barn(inVertical)">
                                      <p:cBhvr>
                                        <p:cTn id="11"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Bộ máy chính trị.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05" y="0"/>
            <a:ext cx="12280463" cy="6857999"/>
          </a:xfrm>
          <a:prstGeom prst="rect">
            <a:avLst/>
          </a:prstGeom>
        </p:spPr>
      </p:pic>
    </p:spTree>
    <p:extLst>
      <p:ext uri="{BB962C8B-B14F-4D97-AF65-F5344CB8AC3E}">
        <p14:creationId xmlns:p14="http://schemas.microsoft.com/office/powerpoint/2010/main" val="138842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2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Trả lời các câu hỏi sau đây .</a:t>
            </a:r>
            <a:endParaRPr dirty="0"/>
          </a:p>
        </p:txBody>
      </p:sp>
      <p:sp>
        <p:nvSpPr>
          <p:cNvPr id="9" name="Google Shape;253;p16"/>
          <p:cNvSpPr txBox="1">
            <a:spLocks/>
          </p:cNvSpPr>
          <p:nvPr/>
        </p:nvSpPr>
        <p:spPr>
          <a:xfrm>
            <a:off x="419100" y="2954603"/>
            <a:ext cx="5543550" cy="33485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4000" b="1" dirty="0" err="1"/>
              <a:t>Tại</a:t>
            </a:r>
            <a:r>
              <a:rPr lang="en-US" sz="4000" b="1" dirty="0"/>
              <a:t> </a:t>
            </a:r>
            <a:r>
              <a:rPr lang="en-US" sz="4000" b="1" dirty="0" err="1"/>
              <a:t>sao</a:t>
            </a:r>
            <a:r>
              <a:rPr lang="en-US" sz="4000" b="1" dirty="0"/>
              <a:t> </a:t>
            </a:r>
            <a:r>
              <a:rPr lang="en-US" sz="4000" b="1" dirty="0" err="1"/>
              <a:t>nói</a:t>
            </a:r>
            <a:r>
              <a:rPr lang="en-US" sz="4000" b="1" dirty="0"/>
              <a:t> </a:t>
            </a:r>
            <a:r>
              <a:rPr lang="en-US" sz="4000" b="1" dirty="0" err="1"/>
              <a:t>vua</a:t>
            </a:r>
            <a:r>
              <a:rPr lang="en-US" sz="4000" b="1" dirty="0"/>
              <a:t> </a:t>
            </a:r>
            <a:r>
              <a:rPr lang="en-US" sz="4000" b="1" dirty="0" err="1"/>
              <a:t>có</a:t>
            </a:r>
            <a:r>
              <a:rPr lang="en-US" sz="4000" b="1" dirty="0"/>
              <a:t> </a:t>
            </a:r>
            <a:r>
              <a:rPr lang="en-US" sz="4000" b="1" dirty="0" err="1"/>
              <a:t>uy</a:t>
            </a:r>
            <a:r>
              <a:rPr lang="en-US" sz="4000" b="1" dirty="0"/>
              <a:t> </a:t>
            </a:r>
            <a:r>
              <a:rPr lang="en-US" sz="4000" b="1" dirty="0" err="1"/>
              <a:t>quyền</a:t>
            </a:r>
            <a:r>
              <a:rPr lang="en-US" sz="4000" b="1" dirty="0"/>
              <a:t> </a:t>
            </a:r>
            <a:r>
              <a:rPr lang="en-US" sz="4000" b="1" dirty="0" err="1"/>
              <a:t>tuyệt</a:t>
            </a:r>
            <a:r>
              <a:rPr lang="en-US" sz="4000" b="1" dirty="0"/>
              <a:t> </a:t>
            </a:r>
            <a:r>
              <a:rPr lang="en-US" sz="4000" b="1" dirty="0" err="1"/>
              <a:t>đối</a:t>
            </a:r>
            <a:r>
              <a:rPr lang="en-US" sz="4000" b="1" dirty="0"/>
              <a:t> ?</a:t>
            </a:r>
            <a:endParaRPr lang="vi-VN" sz="4000" b="1" dirty="0"/>
          </a:p>
        </p:txBody>
      </p:sp>
      <p:sp>
        <p:nvSpPr>
          <p:cNvPr id="12" name="Google Shape;253;p16"/>
          <p:cNvSpPr txBox="1">
            <a:spLocks/>
          </p:cNvSpPr>
          <p:nvPr/>
        </p:nvSpPr>
        <p:spPr>
          <a:xfrm>
            <a:off x="6191250" y="348165"/>
            <a:ext cx="5867403" cy="2800350"/>
          </a:xfrm>
          <a:prstGeom prst="roundRect">
            <a:avLst/>
          </a:prstGeom>
          <a:solidFill>
            <a:srgbClr val="993300">
              <a:alpha val="80000"/>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altLang="en-US" sz="2800" b="1" dirty="0" err="1">
                <a:solidFill>
                  <a:srgbClr val="F8F8F8"/>
                </a:solidFill>
                <a:latin typeface="Segoe UI Symbol" pitchFamily="34" charset="0"/>
                <a:ea typeface="Segoe UI Symbol" pitchFamily="34" charset="0"/>
                <a:cs typeface="Calibri Light" pitchFamily="34" charset="0"/>
              </a:rPr>
              <a:t>Vua</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là</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người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đứng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đầu</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nhà</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nước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có</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quyền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tuyệt</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đối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Mọi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quyền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lực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đều</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tập</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trung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vào</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tay</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vua</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Vua</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trực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tiếp</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là</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Tổng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chỉ</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huy</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quân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đội</a:t>
            </a:r>
            <a:r>
              <a:rPr lang="en-US" altLang="en-US" sz="2800" b="1" dirty="0">
                <a:solidFill>
                  <a:srgbClr val="F8F8F8"/>
                </a:solidFill>
                <a:latin typeface="Segoe UI Symbol" pitchFamily="34" charset="0"/>
                <a:ea typeface="Segoe UI Symbol" pitchFamily="34" charset="0"/>
                <a:cs typeface="Calibri Light" pitchFamily="34" charset="0"/>
              </a:rPr>
              <a:t>.</a:t>
            </a:r>
            <a:endParaRPr lang="vi-VN" sz="2800" b="1" dirty="0">
              <a:solidFill>
                <a:srgbClr val="F8F8F8"/>
              </a:solidFill>
              <a:latin typeface="Calibri Light" pitchFamily="34" charset="0"/>
              <a:ea typeface="Segoe UI Symbol" pitchFamily="34" charset="0"/>
              <a:cs typeface="Calibri Light" pitchFamily="34" charset="0"/>
            </a:endParaRPr>
          </a:p>
        </p:txBody>
      </p:sp>
      <p:sp>
        <p:nvSpPr>
          <p:cNvPr id="7" name="Google Shape;253;p16"/>
          <p:cNvSpPr txBox="1">
            <a:spLocks/>
          </p:cNvSpPr>
          <p:nvPr/>
        </p:nvSpPr>
        <p:spPr>
          <a:xfrm>
            <a:off x="6191250" y="3347541"/>
            <a:ext cx="5867403" cy="1872160"/>
          </a:xfrm>
          <a:prstGeom prst="roundRect">
            <a:avLst/>
          </a:prstGeom>
          <a:solidFill>
            <a:schemeClr val="accent2">
              <a:lumMod val="75000"/>
              <a:alpha val="80000"/>
            </a:schemeClr>
          </a:solidFill>
          <a:ln w="76200">
            <a:solidFill>
              <a:schemeClr val="accent4">
                <a:lumMod val="50000"/>
              </a:schemeClr>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altLang="en-US" sz="2800" b="1" dirty="0" err="1">
                <a:solidFill>
                  <a:srgbClr val="F8F8F8"/>
                </a:solidFill>
                <a:latin typeface="Segoe UI Symbol" pitchFamily="34" charset="0"/>
                <a:ea typeface="Segoe UI Symbol" pitchFamily="34" charset="0"/>
                <a:cs typeface="Calibri Light" pitchFamily="34" charset="0"/>
              </a:rPr>
              <a:t>Bãi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bỏ</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những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chức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quan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cao</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cấp</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nhất</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như</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Tướng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quốc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Đại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tổng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quản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Đại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hành</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khiển</a:t>
            </a:r>
            <a:r>
              <a:rPr lang="en-US" altLang="en-US" sz="2800" b="1" dirty="0">
                <a:solidFill>
                  <a:srgbClr val="F8F8F8"/>
                </a:solidFill>
                <a:latin typeface="Segoe UI Symbol" pitchFamily="34" charset="0"/>
                <a:ea typeface="Segoe UI Symbol" pitchFamily="34" charset="0"/>
                <a:cs typeface="Calibri Light" pitchFamily="34" charset="0"/>
              </a:rPr>
              <a:t>.</a:t>
            </a:r>
          </a:p>
          <a:p>
            <a:pPr marL="76200" indent="0" algn="ctr">
              <a:buNone/>
            </a:pPr>
            <a:endParaRPr lang="vi-VN" sz="2800" b="1" dirty="0">
              <a:solidFill>
                <a:srgbClr val="F8F8F8"/>
              </a:solidFill>
              <a:ea typeface="Segoe UI Symbol" pitchFamily="34" charset="0"/>
            </a:endParaRPr>
          </a:p>
        </p:txBody>
      </p:sp>
      <p:sp>
        <p:nvSpPr>
          <p:cNvPr id="8" name="Google Shape;253;p16"/>
          <p:cNvSpPr txBox="1">
            <a:spLocks/>
          </p:cNvSpPr>
          <p:nvPr/>
        </p:nvSpPr>
        <p:spPr>
          <a:xfrm>
            <a:off x="6191250" y="5442463"/>
            <a:ext cx="5867403" cy="889383"/>
          </a:xfrm>
          <a:prstGeom prst="roundRect">
            <a:avLst/>
          </a:prstGeom>
          <a:solidFill>
            <a:srgbClr val="996633">
              <a:alpha val="80000"/>
            </a:srgbClr>
          </a:solidFill>
          <a:ln w="76200">
            <a:solidFill>
              <a:schemeClr val="accent4">
                <a:lumMod val="40000"/>
                <a:lumOff val="60000"/>
              </a:schemeClr>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2800" b="1" dirty="0" err="1">
                <a:solidFill>
                  <a:srgbClr val="F8F8F8"/>
                </a:solidFill>
                <a:latin typeface="Segoe UI Symbol" pitchFamily="34" charset="0"/>
                <a:ea typeface="Segoe UI Symbol" pitchFamily="34" charset="0"/>
              </a:rPr>
              <a:t>Lập</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ra</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các</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bộ</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và</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các</a:t>
            </a:r>
            <a:r>
              <a:rPr lang="en-US" sz="2800" b="1" dirty="0">
                <a:solidFill>
                  <a:srgbClr val="F8F8F8"/>
                </a:solidFill>
                <a:latin typeface="Segoe UI Symbol" pitchFamily="34" charset="0"/>
                <a:ea typeface="Segoe UI Symbol" pitchFamily="34" charset="0"/>
              </a:rPr>
              <a:t> </a:t>
            </a:r>
            <a:r>
              <a:rPr lang="en-US" sz="2800" b="1" dirty="0" err="1">
                <a:solidFill>
                  <a:srgbClr val="F8F8F8"/>
                </a:solidFill>
                <a:latin typeface="Segoe UI Symbol" pitchFamily="34" charset="0"/>
                <a:ea typeface="Segoe UI Symbol" pitchFamily="34" charset="0"/>
              </a:rPr>
              <a:t>viện</a:t>
            </a:r>
            <a:endParaRPr lang="vi-VN" sz="2800" b="1" dirty="0">
              <a:solidFill>
                <a:srgbClr val="F8F8F8"/>
              </a:solidFill>
              <a:ea typeface="Segoe UI Symbol" pitchFamily="34" charset="0"/>
            </a:endParaRPr>
          </a:p>
        </p:txBody>
      </p:sp>
    </p:spTree>
    <p:extLst>
      <p:ext uri="{BB962C8B-B14F-4D97-AF65-F5344CB8AC3E}">
        <p14:creationId xmlns:p14="http://schemas.microsoft.com/office/powerpoint/2010/main" val="392734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911999">
            <a:off x="11291271" y="2130"/>
            <a:ext cx="866047" cy="2437695"/>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4">
            <a:alphaModFix/>
          </a:blip>
          <a:srcRect/>
          <a:stretch/>
        </p:blipFill>
        <p:spPr>
          <a:xfrm rot="-9934812">
            <a:off x="11165172" y="12649"/>
            <a:ext cx="252850" cy="1195678"/>
          </a:xfrm>
          <a:prstGeom prst="rect">
            <a:avLst/>
          </a:prstGeom>
          <a:noFill/>
          <a:ln>
            <a:noFill/>
          </a:ln>
        </p:spPr>
      </p:pic>
      <p:sp>
        <p:nvSpPr>
          <p:cNvPr id="16" name="Text Box 18"/>
          <p:cNvSpPr txBox="1">
            <a:spLocks noChangeArrowheads="1"/>
          </p:cNvSpPr>
          <p:nvPr/>
        </p:nvSpPr>
        <p:spPr bwMode="auto">
          <a:xfrm rot="21090778">
            <a:off x="593892" y="786492"/>
            <a:ext cx="4359720" cy="1384995"/>
          </a:xfrm>
          <a:prstGeom prst="rect">
            <a:avLst/>
          </a:prstGeom>
          <a:solidFill>
            <a:srgbClr val="980000">
              <a:alpha val="69804"/>
            </a:srgbClr>
          </a:solidFill>
          <a:ln w="57150">
            <a:solidFill>
              <a:schemeClr val="tx1"/>
            </a:solidFill>
          </a:ln>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F8F8F8"/>
                </a:solidFill>
                <a:latin typeface="#9Slide03 SFU Futura_05" pitchFamily="2" charset="0"/>
                <a:cs typeface="Calibri Light" pitchFamily="34" charset="0"/>
              </a:rPr>
              <a:t>Sơ</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đồ</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tổ</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chức</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bộ</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máy</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hành</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chính</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nhà</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nước</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thời</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Hậu</a:t>
            </a:r>
            <a:r>
              <a:rPr lang="en-US" altLang="en-US" sz="2800" b="1" dirty="0">
                <a:solidFill>
                  <a:srgbClr val="F8F8F8"/>
                </a:solidFill>
                <a:latin typeface="#9Slide03 SFU Futura_05" pitchFamily="2" charset="0"/>
                <a:cs typeface="Calibri Light" pitchFamily="34" charset="0"/>
              </a:rPr>
              <a:t> </a:t>
            </a:r>
            <a:r>
              <a:rPr lang="en-US" altLang="en-US" sz="2800" b="1" dirty="0" err="1">
                <a:solidFill>
                  <a:srgbClr val="F8F8F8"/>
                </a:solidFill>
                <a:latin typeface="#9Slide03 SFU Futura_05" pitchFamily="2" charset="0"/>
                <a:cs typeface="Calibri Light" pitchFamily="34" charset="0"/>
              </a:rPr>
              <a:t>Lê</a:t>
            </a:r>
            <a:endParaRPr lang="en-US" altLang="en-US" sz="2800" b="1" dirty="0">
              <a:solidFill>
                <a:srgbClr val="F8F8F8"/>
              </a:solidFill>
              <a:latin typeface="#9Slide03 SFU Futura_05" pitchFamily="2" charset="0"/>
              <a:cs typeface="Calibri Light" pitchFamily="34" charset="0"/>
            </a:endParaRPr>
          </a:p>
        </p:txBody>
      </p:sp>
      <p:sp>
        <p:nvSpPr>
          <p:cNvPr id="17" name="Text Box 4"/>
          <p:cNvSpPr txBox="1">
            <a:spLocks noChangeArrowheads="1"/>
          </p:cNvSpPr>
          <p:nvPr/>
        </p:nvSpPr>
        <p:spPr bwMode="auto">
          <a:xfrm>
            <a:off x="6953243" y="336625"/>
            <a:ext cx="3759810" cy="954107"/>
          </a:xfrm>
          <a:prstGeom prst="rect">
            <a:avLst/>
          </a:prstGeom>
          <a:solidFill>
            <a:srgbClr val="993300"/>
          </a:solidFill>
          <a:ln w="9525">
            <a:noFill/>
            <a:miter lim="800000"/>
            <a:headEnd/>
            <a:tailEnd/>
          </a:ln>
          <a:scene3d>
            <a:camera prst="orthographicFront"/>
            <a:lightRig rig="threePt" dir="t"/>
          </a:scene3d>
          <a:sp3d>
            <a:bevelT w="114300" prst="artDeco"/>
          </a:sp3d>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Vua</a:t>
            </a:r>
            <a:r>
              <a:rPr lang="en-US" altLang="en-US" sz="2800" b="1" dirty="0">
                <a:solidFill>
                  <a:srgbClr val="F8F8F8"/>
                </a:solidFill>
                <a:latin typeface="#9Slide03 Nokia" pitchFamily="18" charset="0"/>
                <a:cs typeface="Calibri Light" panose="020F0302020204030204" pitchFamily="34" charset="0"/>
              </a:rPr>
              <a:t> (    </a:t>
            </a:r>
            <a:r>
              <a:rPr lang="en-US" altLang="en-US" sz="2800" b="1" dirty="0" err="1">
                <a:solidFill>
                  <a:srgbClr val="F8F8F8"/>
                </a:solidFill>
                <a:latin typeface="#9Slide03 Nokia" pitchFamily="18" charset="0"/>
                <a:cs typeface="Calibri Light" panose="020F0302020204030204" pitchFamily="34" charset="0"/>
              </a:rPr>
              <a:t>Thiên</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tử</a:t>
            </a:r>
            <a:r>
              <a:rPr lang="en-US" altLang="en-US" sz="2800" b="1" dirty="0">
                <a:solidFill>
                  <a:srgbClr val="F8F8F8"/>
                </a:solidFill>
                <a:latin typeface="#9Slide03 Nokia" pitchFamily="18" charset="0"/>
                <a:cs typeface="Calibri Light" panose="020F0302020204030204" pitchFamily="34" charset="0"/>
              </a:rPr>
              <a:t>)</a:t>
            </a:r>
          </a:p>
        </p:txBody>
      </p:sp>
      <p:sp>
        <p:nvSpPr>
          <p:cNvPr id="18" name="Text Box 5"/>
          <p:cNvSpPr txBox="1">
            <a:spLocks noChangeArrowheads="1"/>
          </p:cNvSpPr>
          <p:nvPr/>
        </p:nvSpPr>
        <p:spPr bwMode="auto">
          <a:xfrm>
            <a:off x="7680326" y="3198812"/>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Đạo</a:t>
            </a:r>
            <a:endParaRPr lang="en-US" altLang="en-US" sz="2800" b="1" dirty="0">
              <a:solidFill>
                <a:srgbClr val="800000"/>
              </a:solidFill>
              <a:latin typeface="#9Slide03 Nokia" pitchFamily="18" charset="0"/>
              <a:cs typeface="Calibri Light" pitchFamily="34" charset="0"/>
            </a:endParaRPr>
          </a:p>
        </p:txBody>
      </p:sp>
      <p:sp>
        <p:nvSpPr>
          <p:cNvPr id="19" name="Text Box 6"/>
          <p:cNvSpPr txBox="1">
            <a:spLocks noChangeArrowheads="1"/>
          </p:cNvSpPr>
          <p:nvPr/>
        </p:nvSpPr>
        <p:spPr bwMode="auto">
          <a:xfrm>
            <a:off x="9174276" y="1711325"/>
            <a:ext cx="2057400" cy="954107"/>
          </a:xfrm>
          <a:prstGeom prst="rect">
            <a:avLst/>
          </a:prstGeom>
          <a:solidFill>
            <a:schemeClr val="accent4">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Các</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viện</a:t>
            </a:r>
            <a:endParaRPr lang="en-US" altLang="en-US" sz="2800" b="1" dirty="0">
              <a:solidFill>
                <a:srgbClr val="F8F8F8"/>
              </a:solidFill>
              <a:latin typeface="#9Slide03 Nokia" pitchFamily="18" charset="0"/>
              <a:cs typeface="Calibri Light" panose="020F0302020204030204" pitchFamily="34" charset="0"/>
            </a:endParaRPr>
          </a:p>
        </p:txBody>
      </p:sp>
      <p:sp>
        <p:nvSpPr>
          <p:cNvPr id="20" name="Text Box 7"/>
          <p:cNvSpPr txBox="1">
            <a:spLocks noChangeArrowheads="1"/>
          </p:cNvSpPr>
          <p:nvPr/>
        </p:nvSpPr>
        <p:spPr bwMode="auto">
          <a:xfrm>
            <a:off x="6365876" y="1711325"/>
            <a:ext cx="2057400" cy="954107"/>
          </a:xfrm>
          <a:prstGeom prst="rect">
            <a:avLst/>
          </a:prstGeom>
          <a:solidFill>
            <a:schemeClr val="accent4">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Các</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bộ</a:t>
            </a:r>
            <a:endParaRPr lang="en-US" altLang="en-US" sz="2800" b="1" dirty="0">
              <a:solidFill>
                <a:srgbClr val="F8F8F8"/>
              </a:solidFill>
              <a:latin typeface="#9Slide03 Nokia" pitchFamily="18" charset="0"/>
              <a:cs typeface="Calibri Light" panose="020F0302020204030204" pitchFamily="34" charset="0"/>
            </a:endParaRPr>
          </a:p>
        </p:txBody>
      </p:sp>
      <p:sp>
        <p:nvSpPr>
          <p:cNvPr id="21" name="Text Box 8"/>
          <p:cNvSpPr txBox="1">
            <a:spLocks noChangeArrowheads="1"/>
          </p:cNvSpPr>
          <p:nvPr/>
        </p:nvSpPr>
        <p:spPr bwMode="auto">
          <a:xfrm>
            <a:off x="7680326" y="4108449"/>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Phủ</a:t>
            </a:r>
            <a:endParaRPr lang="en-US" altLang="en-US" sz="2800" b="1" dirty="0">
              <a:solidFill>
                <a:srgbClr val="800000"/>
              </a:solidFill>
              <a:latin typeface="#9Slide03 Nokia" pitchFamily="18" charset="0"/>
              <a:cs typeface="Calibri Light" pitchFamily="34" charset="0"/>
            </a:endParaRPr>
          </a:p>
        </p:txBody>
      </p:sp>
      <p:sp>
        <p:nvSpPr>
          <p:cNvPr id="22" name="Text Box 9"/>
          <p:cNvSpPr txBox="1">
            <a:spLocks noChangeArrowheads="1"/>
          </p:cNvSpPr>
          <p:nvPr/>
        </p:nvSpPr>
        <p:spPr bwMode="auto">
          <a:xfrm>
            <a:off x="7642226" y="5126037"/>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Huyện</a:t>
            </a:r>
            <a:endParaRPr lang="en-US" altLang="en-US" sz="2800" b="1" dirty="0">
              <a:solidFill>
                <a:srgbClr val="800000"/>
              </a:solidFill>
              <a:latin typeface="#9Slide03 Nokia" pitchFamily="18" charset="0"/>
              <a:cs typeface="Calibri Light" pitchFamily="34" charset="0"/>
            </a:endParaRPr>
          </a:p>
        </p:txBody>
      </p:sp>
      <p:sp>
        <p:nvSpPr>
          <p:cNvPr id="23" name="Text Box 10"/>
          <p:cNvSpPr txBox="1">
            <a:spLocks noChangeArrowheads="1"/>
          </p:cNvSpPr>
          <p:nvPr/>
        </p:nvSpPr>
        <p:spPr bwMode="auto">
          <a:xfrm>
            <a:off x="7642226" y="5972967"/>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Xã</a:t>
            </a:r>
            <a:endParaRPr lang="en-US" altLang="en-US" sz="2800" b="1" dirty="0">
              <a:solidFill>
                <a:srgbClr val="800000"/>
              </a:solidFill>
              <a:latin typeface="#9Slide03 Nokia" pitchFamily="18" charset="0"/>
              <a:cs typeface="Calibri Light" pitchFamily="34" charset="0"/>
            </a:endParaRPr>
          </a:p>
        </p:txBody>
      </p:sp>
      <p:sp>
        <p:nvSpPr>
          <p:cNvPr id="24" name="Line 11"/>
          <p:cNvSpPr>
            <a:spLocks noChangeShapeType="1"/>
          </p:cNvSpPr>
          <p:nvPr/>
        </p:nvSpPr>
        <p:spPr bwMode="auto">
          <a:xfrm flipH="1">
            <a:off x="7832726" y="1385094"/>
            <a:ext cx="91440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12"/>
          <p:cNvSpPr>
            <a:spLocks noChangeShapeType="1"/>
          </p:cNvSpPr>
          <p:nvPr/>
        </p:nvSpPr>
        <p:spPr bwMode="auto">
          <a:xfrm>
            <a:off x="8978902" y="1401763"/>
            <a:ext cx="76200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Line 13"/>
          <p:cNvSpPr>
            <a:spLocks noChangeShapeType="1"/>
          </p:cNvSpPr>
          <p:nvPr/>
        </p:nvSpPr>
        <p:spPr bwMode="auto">
          <a:xfrm flipH="1">
            <a:off x="8793767" y="4713288"/>
            <a:ext cx="1588" cy="4572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14"/>
          <p:cNvSpPr>
            <a:spLocks noChangeShapeType="1"/>
          </p:cNvSpPr>
          <p:nvPr/>
        </p:nvSpPr>
        <p:spPr bwMode="auto">
          <a:xfrm>
            <a:off x="7835895" y="2751931"/>
            <a:ext cx="1588" cy="4572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16"/>
          <p:cNvSpPr>
            <a:spLocks noChangeShapeType="1"/>
          </p:cNvSpPr>
          <p:nvPr/>
        </p:nvSpPr>
        <p:spPr bwMode="auto">
          <a:xfrm>
            <a:off x="8785226" y="3727449"/>
            <a:ext cx="1588" cy="3810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9" name="Line 17"/>
          <p:cNvSpPr>
            <a:spLocks noChangeShapeType="1"/>
          </p:cNvSpPr>
          <p:nvPr/>
        </p:nvSpPr>
        <p:spPr bwMode="auto">
          <a:xfrm>
            <a:off x="8750302" y="5654674"/>
            <a:ext cx="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 name="Line 15"/>
          <p:cNvSpPr>
            <a:spLocks noChangeShapeType="1"/>
          </p:cNvSpPr>
          <p:nvPr/>
        </p:nvSpPr>
        <p:spPr bwMode="auto">
          <a:xfrm>
            <a:off x="9767892" y="2770981"/>
            <a:ext cx="1588" cy="3810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4"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4655" t="35278" r="35156" b="27778"/>
          <a:stretch/>
        </p:blipFill>
        <p:spPr bwMode="auto">
          <a:xfrm rot="21148973">
            <a:off x="222082" y="2437133"/>
            <a:ext cx="6028058" cy="3791190"/>
          </a:xfrm>
          <a:prstGeom prst="rect">
            <a:avLst/>
          </a:prstGeom>
          <a:ln w="127000" cap="sq">
            <a:solidFill>
              <a:schemeClr val="accent2">
                <a:lumMod val="5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024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circle(in)">
                                      <p:cBhvr>
                                        <p:cTn id="19" dur="2000"/>
                                        <p:tgtEl>
                                          <p:spTgt spid="2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circle(in)">
                                      <p:cBhvr>
                                        <p:cTn id="22" dur="20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circle(in)">
                                      <p:cBhvr>
                                        <p:cTn id="35" dur="2000"/>
                                        <p:tgtEl>
                                          <p:spTgt spid="27"/>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ircle(in)">
                                      <p:cBhvr>
                                        <p:cTn id="38" dur="20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circle(in)">
                                      <p:cBhvr>
                                        <p:cTn id="48" dur="2000"/>
                                        <p:tgtEl>
                                          <p:spTgt spid="2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circle(in)">
                                      <p:cBhvr>
                                        <p:cTn id="58" dur="20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circle(in)">
                                      <p:cBhvr>
                                        <p:cTn id="68" dur="20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down)">
                                      <p:cBhvr>
                                        <p:cTn id="7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6200000">
            <a:off x="8506927" y="-1619379"/>
            <a:ext cx="1219672" cy="4229829"/>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4">
            <a:alphaModFix/>
          </a:blip>
          <a:srcRect/>
          <a:stretch/>
        </p:blipFill>
        <p:spPr>
          <a:xfrm rot="-9934812">
            <a:off x="11165172" y="12649"/>
            <a:ext cx="252850" cy="1195678"/>
          </a:xfrm>
          <a:prstGeom prst="rect">
            <a:avLst/>
          </a:prstGeom>
          <a:noFill/>
          <a:ln>
            <a:noFill/>
          </a:ln>
        </p:spPr>
      </p:pic>
      <p:sp>
        <p:nvSpPr>
          <p:cNvPr id="16" name="Text Box 18"/>
          <p:cNvSpPr txBox="1">
            <a:spLocks noChangeArrowheads="1"/>
          </p:cNvSpPr>
          <p:nvPr/>
        </p:nvSpPr>
        <p:spPr bwMode="auto">
          <a:xfrm>
            <a:off x="2092932" y="2344359"/>
            <a:ext cx="8545887" cy="2123658"/>
          </a:xfrm>
          <a:prstGeom prst="rect">
            <a:avLst/>
          </a:prstGeom>
          <a:solidFill>
            <a:srgbClr val="980000">
              <a:alpha val="69804"/>
            </a:srgbClr>
          </a:solidFill>
          <a:ln w="57150">
            <a:solidFill>
              <a:schemeClr val="tx1"/>
            </a:solidFill>
          </a:ln>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4400" b="1" dirty="0">
                <a:solidFill>
                  <a:srgbClr val="F8F8F8"/>
                </a:solidFill>
                <a:latin typeface="#9Slide03 SFU Futura_05" pitchFamily="2" charset="0"/>
                <a:cs typeface="Calibri Light" pitchFamily="34" charset="0"/>
              </a:rPr>
              <a:t>So </a:t>
            </a:r>
            <a:r>
              <a:rPr lang="en-US" altLang="en-US" sz="4400" b="1" dirty="0" err="1">
                <a:solidFill>
                  <a:srgbClr val="F8F8F8"/>
                </a:solidFill>
                <a:latin typeface="#9Slide03 SFU Futura_05" pitchFamily="2" charset="0"/>
                <a:cs typeface="Calibri Light" pitchFamily="34" charset="0"/>
              </a:rPr>
              <a:t>sánh</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sơ</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đồ</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bộ</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máy</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hành</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chính</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nhà</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nước</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thời</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Trần</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và</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thời</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Hậu</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Lê</a:t>
            </a:r>
            <a:endParaRPr lang="en-US" altLang="en-US" sz="4400" b="1" dirty="0">
              <a:solidFill>
                <a:srgbClr val="F8F8F8"/>
              </a:solidFill>
              <a:latin typeface="#9Slide03 SFU Futura_05" pitchFamily="2" charset="0"/>
              <a:cs typeface="Calibri Light" pitchFamily="34" charset="0"/>
            </a:endParaRPr>
          </a:p>
        </p:txBody>
      </p:sp>
      <p:sp>
        <p:nvSpPr>
          <p:cNvPr id="17" name="Text Box 4"/>
          <p:cNvSpPr txBox="1">
            <a:spLocks noChangeArrowheads="1"/>
          </p:cNvSpPr>
          <p:nvPr/>
        </p:nvSpPr>
        <p:spPr bwMode="auto">
          <a:xfrm>
            <a:off x="6953243" y="831925"/>
            <a:ext cx="3759810" cy="954107"/>
          </a:xfrm>
          <a:prstGeom prst="rect">
            <a:avLst/>
          </a:prstGeom>
          <a:solidFill>
            <a:srgbClr val="993300"/>
          </a:solidFill>
          <a:ln w="9525">
            <a:noFill/>
            <a:miter lim="800000"/>
            <a:headEnd/>
            <a:tailEnd/>
          </a:ln>
          <a:scene3d>
            <a:camera prst="orthographicFront"/>
            <a:lightRig rig="threePt" dir="t"/>
          </a:scene3d>
          <a:sp3d>
            <a:bevelT w="114300" prst="artDeco"/>
          </a:sp3d>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Vua</a:t>
            </a:r>
            <a:r>
              <a:rPr lang="en-US" altLang="en-US" sz="2800" b="1" dirty="0">
                <a:solidFill>
                  <a:srgbClr val="F8F8F8"/>
                </a:solidFill>
                <a:latin typeface="#9Slide03 Nokia" pitchFamily="18" charset="0"/>
                <a:cs typeface="Calibri Light" panose="020F0302020204030204" pitchFamily="34" charset="0"/>
              </a:rPr>
              <a:t> (    </a:t>
            </a:r>
            <a:r>
              <a:rPr lang="en-US" altLang="en-US" sz="2800" b="1" dirty="0" err="1">
                <a:solidFill>
                  <a:srgbClr val="F8F8F8"/>
                </a:solidFill>
                <a:latin typeface="#9Slide03 Nokia" pitchFamily="18" charset="0"/>
                <a:cs typeface="Calibri Light" panose="020F0302020204030204" pitchFamily="34" charset="0"/>
              </a:rPr>
              <a:t>Thiên</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tử</a:t>
            </a:r>
            <a:r>
              <a:rPr lang="en-US" altLang="en-US" sz="2800" b="1" dirty="0">
                <a:solidFill>
                  <a:srgbClr val="F8F8F8"/>
                </a:solidFill>
                <a:latin typeface="#9Slide03 Nokia" pitchFamily="18" charset="0"/>
                <a:cs typeface="Calibri Light" panose="020F0302020204030204" pitchFamily="34" charset="0"/>
              </a:rPr>
              <a:t>)</a:t>
            </a:r>
          </a:p>
        </p:txBody>
      </p:sp>
      <p:sp>
        <p:nvSpPr>
          <p:cNvPr id="18" name="Text Box 5"/>
          <p:cNvSpPr txBox="1">
            <a:spLocks noChangeArrowheads="1"/>
          </p:cNvSpPr>
          <p:nvPr/>
        </p:nvSpPr>
        <p:spPr bwMode="auto">
          <a:xfrm>
            <a:off x="7680326" y="3294062"/>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Đạo</a:t>
            </a:r>
            <a:endParaRPr lang="en-US" altLang="en-US" sz="2800" b="1" dirty="0">
              <a:solidFill>
                <a:srgbClr val="800000"/>
              </a:solidFill>
              <a:latin typeface="#9Slide03 Nokia" pitchFamily="18" charset="0"/>
              <a:cs typeface="Calibri Light" pitchFamily="34" charset="0"/>
            </a:endParaRPr>
          </a:p>
        </p:txBody>
      </p:sp>
      <p:sp>
        <p:nvSpPr>
          <p:cNvPr id="19" name="Text Box 6"/>
          <p:cNvSpPr txBox="1">
            <a:spLocks noChangeArrowheads="1"/>
          </p:cNvSpPr>
          <p:nvPr/>
        </p:nvSpPr>
        <p:spPr bwMode="auto">
          <a:xfrm>
            <a:off x="9174276" y="2073275"/>
            <a:ext cx="2057400" cy="954107"/>
          </a:xfrm>
          <a:prstGeom prst="rect">
            <a:avLst/>
          </a:prstGeom>
          <a:solidFill>
            <a:schemeClr val="accent4">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Các</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viện</a:t>
            </a:r>
            <a:endParaRPr lang="en-US" altLang="en-US" sz="2800" b="1" dirty="0">
              <a:solidFill>
                <a:srgbClr val="F8F8F8"/>
              </a:solidFill>
              <a:latin typeface="#9Slide03 Nokia" pitchFamily="18" charset="0"/>
              <a:cs typeface="Calibri Light" panose="020F0302020204030204" pitchFamily="34" charset="0"/>
            </a:endParaRPr>
          </a:p>
        </p:txBody>
      </p:sp>
      <p:sp>
        <p:nvSpPr>
          <p:cNvPr id="20" name="Text Box 7"/>
          <p:cNvSpPr txBox="1">
            <a:spLocks noChangeArrowheads="1"/>
          </p:cNvSpPr>
          <p:nvPr/>
        </p:nvSpPr>
        <p:spPr bwMode="auto">
          <a:xfrm>
            <a:off x="6365876" y="2073275"/>
            <a:ext cx="2057400" cy="954107"/>
          </a:xfrm>
          <a:prstGeom prst="rect">
            <a:avLst/>
          </a:prstGeom>
          <a:solidFill>
            <a:schemeClr val="accent4">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Các</a:t>
            </a:r>
            <a:r>
              <a:rPr lang="en-US" altLang="en-US" sz="2800" b="1" dirty="0">
                <a:solidFill>
                  <a:srgbClr val="F8F8F8"/>
                </a:solidFill>
                <a:latin typeface="#9Slide03 Nokia" pitchFamily="18" charset="0"/>
                <a:cs typeface="Calibri Light" panose="020F0302020204030204" pitchFamily="34" charset="0"/>
              </a:rPr>
              <a:t> </a:t>
            </a:r>
            <a:r>
              <a:rPr lang="en-US" altLang="en-US" sz="2800" b="1" dirty="0" err="1">
                <a:solidFill>
                  <a:srgbClr val="F8F8F8"/>
                </a:solidFill>
                <a:latin typeface="#9Slide03 Nokia" pitchFamily="18" charset="0"/>
                <a:cs typeface="Calibri Light" panose="020F0302020204030204" pitchFamily="34" charset="0"/>
              </a:rPr>
              <a:t>bộ</a:t>
            </a:r>
            <a:endParaRPr lang="en-US" altLang="en-US" sz="2800" b="1" dirty="0">
              <a:solidFill>
                <a:srgbClr val="F8F8F8"/>
              </a:solidFill>
              <a:latin typeface="#9Slide03 Nokia" pitchFamily="18" charset="0"/>
              <a:cs typeface="Calibri Light" panose="020F0302020204030204" pitchFamily="34" charset="0"/>
            </a:endParaRPr>
          </a:p>
        </p:txBody>
      </p:sp>
      <p:sp>
        <p:nvSpPr>
          <p:cNvPr id="21" name="Text Box 8"/>
          <p:cNvSpPr txBox="1">
            <a:spLocks noChangeArrowheads="1"/>
          </p:cNvSpPr>
          <p:nvPr/>
        </p:nvSpPr>
        <p:spPr bwMode="auto">
          <a:xfrm>
            <a:off x="7680326" y="4203699"/>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Phủ</a:t>
            </a:r>
            <a:endParaRPr lang="en-US" altLang="en-US" sz="2800" b="1" dirty="0">
              <a:solidFill>
                <a:srgbClr val="800000"/>
              </a:solidFill>
              <a:latin typeface="#9Slide03 Nokia" pitchFamily="18" charset="0"/>
              <a:cs typeface="Calibri Light" pitchFamily="34" charset="0"/>
            </a:endParaRPr>
          </a:p>
        </p:txBody>
      </p:sp>
      <p:sp>
        <p:nvSpPr>
          <p:cNvPr id="22" name="Text Box 9"/>
          <p:cNvSpPr txBox="1">
            <a:spLocks noChangeArrowheads="1"/>
          </p:cNvSpPr>
          <p:nvPr/>
        </p:nvSpPr>
        <p:spPr bwMode="auto">
          <a:xfrm>
            <a:off x="7642226" y="5221287"/>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Huyện</a:t>
            </a:r>
            <a:endParaRPr lang="en-US" altLang="en-US" sz="2800" b="1" dirty="0">
              <a:solidFill>
                <a:srgbClr val="800000"/>
              </a:solidFill>
              <a:latin typeface="#9Slide03 Nokia" pitchFamily="18" charset="0"/>
              <a:cs typeface="Calibri Light" pitchFamily="34" charset="0"/>
            </a:endParaRPr>
          </a:p>
        </p:txBody>
      </p:sp>
      <p:sp>
        <p:nvSpPr>
          <p:cNvPr id="23" name="Text Box 10"/>
          <p:cNvSpPr txBox="1">
            <a:spLocks noChangeArrowheads="1"/>
          </p:cNvSpPr>
          <p:nvPr/>
        </p:nvSpPr>
        <p:spPr bwMode="auto">
          <a:xfrm>
            <a:off x="7642226" y="6068217"/>
            <a:ext cx="2209800" cy="528637"/>
          </a:xfrm>
          <a:prstGeom prst="rect">
            <a:avLst/>
          </a:prstGeom>
          <a:noFill/>
          <a:ln w="57150">
            <a:solidFill>
              <a:srgbClr val="8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rgbClr val="800000"/>
                </a:solidFill>
                <a:latin typeface="#9Slide03 Nokia" pitchFamily="18" charset="0"/>
                <a:cs typeface="Calibri Light" pitchFamily="34" charset="0"/>
              </a:rPr>
              <a:t>Xã</a:t>
            </a:r>
            <a:endParaRPr lang="en-US" altLang="en-US" sz="2800" b="1" dirty="0">
              <a:solidFill>
                <a:srgbClr val="800000"/>
              </a:solidFill>
              <a:latin typeface="#9Slide03 Nokia" pitchFamily="18" charset="0"/>
              <a:cs typeface="Calibri Light" pitchFamily="34" charset="0"/>
            </a:endParaRPr>
          </a:p>
        </p:txBody>
      </p:sp>
      <p:sp>
        <p:nvSpPr>
          <p:cNvPr id="24" name="Line 11"/>
          <p:cNvSpPr>
            <a:spLocks noChangeShapeType="1"/>
          </p:cNvSpPr>
          <p:nvPr/>
        </p:nvSpPr>
        <p:spPr bwMode="auto">
          <a:xfrm flipH="1">
            <a:off x="7832726" y="1747044"/>
            <a:ext cx="91440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12"/>
          <p:cNvSpPr>
            <a:spLocks noChangeShapeType="1"/>
          </p:cNvSpPr>
          <p:nvPr/>
        </p:nvSpPr>
        <p:spPr bwMode="auto">
          <a:xfrm>
            <a:off x="8978902" y="1763713"/>
            <a:ext cx="76200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Line 13"/>
          <p:cNvSpPr>
            <a:spLocks noChangeShapeType="1"/>
          </p:cNvSpPr>
          <p:nvPr/>
        </p:nvSpPr>
        <p:spPr bwMode="auto">
          <a:xfrm flipH="1">
            <a:off x="8793767" y="4808538"/>
            <a:ext cx="1588" cy="4572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14"/>
          <p:cNvSpPr>
            <a:spLocks noChangeShapeType="1"/>
          </p:cNvSpPr>
          <p:nvPr/>
        </p:nvSpPr>
        <p:spPr bwMode="auto">
          <a:xfrm>
            <a:off x="7835895" y="3037681"/>
            <a:ext cx="1588" cy="4572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16"/>
          <p:cNvSpPr>
            <a:spLocks noChangeShapeType="1"/>
          </p:cNvSpPr>
          <p:nvPr/>
        </p:nvSpPr>
        <p:spPr bwMode="auto">
          <a:xfrm>
            <a:off x="8785226" y="3822699"/>
            <a:ext cx="1588" cy="3810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9" name="Line 17"/>
          <p:cNvSpPr>
            <a:spLocks noChangeShapeType="1"/>
          </p:cNvSpPr>
          <p:nvPr/>
        </p:nvSpPr>
        <p:spPr bwMode="auto">
          <a:xfrm>
            <a:off x="8750302" y="5749924"/>
            <a:ext cx="0" cy="309562"/>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 name="Line 15"/>
          <p:cNvSpPr>
            <a:spLocks noChangeShapeType="1"/>
          </p:cNvSpPr>
          <p:nvPr/>
        </p:nvSpPr>
        <p:spPr bwMode="auto">
          <a:xfrm>
            <a:off x="9767892" y="3056731"/>
            <a:ext cx="1588" cy="381000"/>
          </a:xfrm>
          <a:prstGeom prst="line">
            <a:avLst/>
          </a:prstGeom>
          <a:noFill/>
          <a:ln w="57150">
            <a:solidFill>
              <a:srgbClr val="8000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TextBox 30"/>
          <p:cNvSpPr txBox="1"/>
          <p:nvPr/>
        </p:nvSpPr>
        <p:spPr>
          <a:xfrm>
            <a:off x="7001848" y="190296"/>
            <a:ext cx="3604856" cy="646331"/>
          </a:xfrm>
          <a:prstGeom prst="rect">
            <a:avLst/>
          </a:prstGeom>
          <a:noFill/>
        </p:spPr>
        <p:txBody>
          <a:bodyPr wrap="square" rtlCol="0">
            <a:spAutoFit/>
          </a:bodyPr>
          <a:lstStyle/>
          <a:p>
            <a:pPr algn="ctr"/>
            <a:r>
              <a:rPr lang="en-US" sz="3600" dirty="0" err="1">
                <a:solidFill>
                  <a:srgbClr val="F8F8F8"/>
                </a:solidFill>
                <a:latin typeface="#9Slide05 Dear Saturday" pitchFamily="2" charset="0"/>
              </a:rPr>
              <a:t>Thời</a:t>
            </a:r>
            <a:r>
              <a:rPr lang="en-US" sz="3600" dirty="0">
                <a:solidFill>
                  <a:srgbClr val="F8F8F8"/>
                </a:solidFill>
                <a:latin typeface="#9Slide05 Dear Saturday" pitchFamily="2" charset="0"/>
              </a:rPr>
              <a:t> </a:t>
            </a:r>
            <a:r>
              <a:rPr lang="en-US" sz="3600" dirty="0" err="1">
                <a:solidFill>
                  <a:srgbClr val="F8F8F8"/>
                </a:solidFill>
                <a:latin typeface="#9Slide05 Dear Saturday" pitchFamily="2" charset="0"/>
              </a:rPr>
              <a:t>Hậu</a:t>
            </a:r>
            <a:r>
              <a:rPr lang="en-US" sz="3600" dirty="0">
                <a:solidFill>
                  <a:srgbClr val="F8F8F8"/>
                </a:solidFill>
                <a:latin typeface="#9Slide05 Dear Saturday" pitchFamily="2" charset="0"/>
              </a:rPr>
              <a:t> </a:t>
            </a:r>
            <a:r>
              <a:rPr lang="en-US" sz="3600" dirty="0" err="1">
                <a:solidFill>
                  <a:srgbClr val="F8F8F8"/>
                </a:solidFill>
                <a:latin typeface="#9Slide05 Dear Saturday" pitchFamily="2" charset="0"/>
              </a:rPr>
              <a:t>Lê</a:t>
            </a:r>
            <a:endParaRPr lang="en-US" sz="3600" dirty="0">
              <a:solidFill>
                <a:srgbClr val="F8F8F8"/>
              </a:solidFill>
              <a:latin typeface="#9Slide05 Dear Saturday" pitchFamily="2" charset="0"/>
            </a:endParaRPr>
          </a:p>
        </p:txBody>
      </p:sp>
      <p:grpSp>
        <p:nvGrpSpPr>
          <p:cNvPr id="32" name="Google Shape;243;p15"/>
          <p:cNvGrpSpPr/>
          <p:nvPr/>
        </p:nvGrpSpPr>
        <p:grpSpPr>
          <a:xfrm rot="16200000">
            <a:off x="2661313" y="-1552933"/>
            <a:ext cx="1219672" cy="4229829"/>
            <a:chOff x="4929283" y="0"/>
            <a:chExt cx="2198193" cy="6661192"/>
          </a:xfrm>
        </p:grpSpPr>
        <p:sp>
          <p:nvSpPr>
            <p:cNvPr id="33"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38" name="TextBox 37"/>
          <p:cNvSpPr txBox="1"/>
          <p:nvPr/>
        </p:nvSpPr>
        <p:spPr>
          <a:xfrm>
            <a:off x="1156234" y="256742"/>
            <a:ext cx="3604856" cy="646331"/>
          </a:xfrm>
          <a:prstGeom prst="rect">
            <a:avLst/>
          </a:prstGeom>
          <a:noFill/>
        </p:spPr>
        <p:txBody>
          <a:bodyPr wrap="square" rtlCol="0">
            <a:spAutoFit/>
          </a:bodyPr>
          <a:lstStyle/>
          <a:p>
            <a:pPr algn="ctr"/>
            <a:r>
              <a:rPr lang="en-US" sz="3600" dirty="0" err="1">
                <a:solidFill>
                  <a:srgbClr val="F8F8F8"/>
                </a:solidFill>
                <a:latin typeface="#9Slide05 Dear Saturday" pitchFamily="2" charset="0"/>
              </a:rPr>
              <a:t>Thời</a:t>
            </a:r>
            <a:r>
              <a:rPr lang="en-US" sz="3600" dirty="0">
                <a:solidFill>
                  <a:srgbClr val="F8F8F8"/>
                </a:solidFill>
                <a:latin typeface="#9Slide05 Dear Saturday" pitchFamily="2" charset="0"/>
              </a:rPr>
              <a:t> </a:t>
            </a:r>
            <a:r>
              <a:rPr lang="en-US" sz="3600" dirty="0" err="1">
                <a:solidFill>
                  <a:srgbClr val="F8F8F8"/>
                </a:solidFill>
                <a:latin typeface="#9Slide05 Dear Saturday" pitchFamily="2" charset="0"/>
              </a:rPr>
              <a:t>Trần</a:t>
            </a:r>
            <a:endParaRPr lang="en-US" sz="3600" dirty="0">
              <a:solidFill>
                <a:srgbClr val="F8F8F8"/>
              </a:solidFill>
              <a:latin typeface="#9Slide05 Dear Saturday" pitchFamily="2" charset="0"/>
            </a:endParaRPr>
          </a:p>
        </p:txBody>
      </p:sp>
      <p:sp>
        <p:nvSpPr>
          <p:cNvPr id="39" name="Text Box 4"/>
          <p:cNvSpPr txBox="1">
            <a:spLocks noChangeArrowheads="1"/>
          </p:cNvSpPr>
          <p:nvPr/>
        </p:nvSpPr>
        <p:spPr bwMode="auto">
          <a:xfrm>
            <a:off x="1733550" y="1396471"/>
            <a:ext cx="2438400" cy="528638"/>
          </a:xfrm>
          <a:prstGeom prst="rect">
            <a:avLst/>
          </a:prstGeom>
          <a:solidFill>
            <a:srgbClr val="993300"/>
          </a:solidFill>
          <a:ln w="9525">
            <a:noFill/>
            <a:miter lim="800000"/>
            <a:headEnd/>
            <a:tailEnd/>
          </a:ln>
          <a:scene3d>
            <a:camera prst="orthographicFront"/>
            <a:lightRig rig="threePt" dir="t"/>
          </a:scene3d>
          <a:sp3d>
            <a:bevelT w="114300" prst="artDeco"/>
          </a:sp3d>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2800" b="1" dirty="0" err="1">
                <a:solidFill>
                  <a:srgbClr val="F8F8F8"/>
                </a:solidFill>
                <a:latin typeface="#9Slide03 Nokia" pitchFamily="18" charset="0"/>
                <a:cs typeface="Calibri Light" panose="020F0302020204030204" pitchFamily="34" charset="0"/>
              </a:rPr>
              <a:t>Vua</a:t>
            </a:r>
            <a:r>
              <a:rPr lang="en-US" altLang="en-US" sz="2800" b="1" dirty="0">
                <a:solidFill>
                  <a:srgbClr val="F8F8F8"/>
                </a:solidFill>
                <a:latin typeface="#9Slide03 Nokia" pitchFamily="18" charset="0"/>
                <a:cs typeface="Calibri Light" panose="020F0302020204030204" pitchFamily="34" charset="0"/>
              </a:rPr>
              <a:t> </a:t>
            </a:r>
          </a:p>
        </p:txBody>
      </p:sp>
      <p:sp>
        <p:nvSpPr>
          <p:cNvPr id="40" name="Text Box 5"/>
          <p:cNvSpPr txBox="1">
            <a:spLocks noChangeArrowheads="1"/>
          </p:cNvSpPr>
          <p:nvPr/>
        </p:nvSpPr>
        <p:spPr bwMode="auto">
          <a:xfrm>
            <a:off x="1847850" y="2378075"/>
            <a:ext cx="2209800" cy="528638"/>
          </a:xfrm>
          <a:prstGeom prst="rect">
            <a:avLst/>
          </a:prstGeom>
          <a:noFill/>
          <a:ln w="57150">
            <a:solidFill>
              <a:srgbClr val="98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chemeClr val="accent1">
                    <a:lumMod val="75000"/>
                  </a:schemeClr>
                </a:solidFill>
                <a:latin typeface="#9Slide03 Nokia" pitchFamily="18" charset="0"/>
                <a:cs typeface="Calibri Light" pitchFamily="34" charset="0"/>
              </a:rPr>
              <a:t>Lộ</a:t>
            </a:r>
            <a:endParaRPr lang="en-US" altLang="en-US" sz="2800" b="1" dirty="0">
              <a:solidFill>
                <a:schemeClr val="accent1">
                  <a:lumMod val="75000"/>
                </a:schemeClr>
              </a:solidFill>
              <a:latin typeface="#9Slide03 Nokia" pitchFamily="18" charset="0"/>
              <a:cs typeface="Calibri Light" pitchFamily="34" charset="0"/>
            </a:endParaRPr>
          </a:p>
        </p:txBody>
      </p:sp>
      <p:sp>
        <p:nvSpPr>
          <p:cNvPr id="41" name="Text Box 8"/>
          <p:cNvSpPr txBox="1">
            <a:spLocks noChangeArrowheads="1"/>
          </p:cNvSpPr>
          <p:nvPr/>
        </p:nvSpPr>
        <p:spPr bwMode="auto">
          <a:xfrm>
            <a:off x="1847850" y="3292475"/>
            <a:ext cx="2209800" cy="528638"/>
          </a:xfrm>
          <a:prstGeom prst="rect">
            <a:avLst/>
          </a:prstGeom>
          <a:noFill/>
          <a:ln w="57150">
            <a:solidFill>
              <a:srgbClr val="98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chemeClr val="accent1">
                    <a:lumMod val="75000"/>
                  </a:schemeClr>
                </a:solidFill>
                <a:latin typeface="#9Slide03 Nokia" pitchFamily="18" charset="0"/>
                <a:cs typeface="Calibri Light" pitchFamily="34" charset="0"/>
              </a:rPr>
              <a:t>Phủ</a:t>
            </a:r>
            <a:endParaRPr lang="en-US" altLang="en-US" sz="2800" b="1" dirty="0">
              <a:solidFill>
                <a:schemeClr val="accent1">
                  <a:lumMod val="75000"/>
                </a:schemeClr>
              </a:solidFill>
              <a:latin typeface="#9Slide03 Nokia" pitchFamily="18" charset="0"/>
              <a:cs typeface="Calibri Light" pitchFamily="34" charset="0"/>
            </a:endParaRPr>
          </a:p>
        </p:txBody>
      </p:sp>
      <p:sp>
        <p:nvSpPr>
          <p:cNvPr id="42" name="Text Box 9"/>
          <p:cNvSpPr txBox="1">
            <a:spLocks noChangeArrowheads="1"/>
          </p:cNvSpPr>
          <p:nvPr/>
        </p:nvSpPr>
        <p:spPr bwMode="auto">
          <a:xfrm>
            <a:off x="1847850" y="4206875"/>
            <a:ext cx="2209800" cy="528638"/>
          </a:xfrm>
          <a:prstGeom prst="rect">
            <a:avLst/>
          </a:prstGeom>
          <a:noFill/>
          <a:ln w="57150">
            <a:solidFill>
              <a:srgbClr val="98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chemeClr val="accent1">
                    <a:lumMod val="75000"/>
                  </a:schemeClr>
                </a:solidFill>
                <a:latin typeface="#9Slide03 Nokia" pitchFamily="18" charset="0"/>
                <a:cs typeface="Calibri Light" pitchFamily="34" charset="0"/>
              </a:rPr>
              <a:t>Huyện</a:t>
            </a:r>
            <a:endParaRPr lang="en-US" altLang="en-US" sz="2800" b="1" dirty="0">
              <a:solidFill>
                <a:schemeClr val="accent1">
                  <a:lumMod val="75000"/>
                </a:schemeClr>
              </a:solidFill>
              <a:latin typeface="#9Slide03 Nokia" pitchFamily="18" charset="0"/>
              <a:cs typeface="Calibri Light" pitchFamily="34" charset="0"/>
            </a:endParaRPr>
          </a:p>
        </p:txBody>
      </p:sp>
      <p:sp>
        <p:nvSpPr>
          <p:cNvPr id="43" name="Text Box 10"/>
          <p:cNvSpPr txBox="1">
            <a:spLocks noChangeArrowheads="1"/>
          </p:cNvSpPr>
          <p:nvPr/>
        </p:nvSpPr>
        <p:spPr bwMode="auto">
          <a:xfrm>
            <a:off x="1847850" y="5045075"/>
            <a:ext cx="2209800" cy="528638"/>
          </a:xfrm>
          <a:prstGeom prst="rect">
            <a:avLst/>
          </a:prstGeom>
          <a:noFill/>
          <a:ln w="57150">
            <a:solidFill>
              <a:srgbClr val="98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2800" b="1" dirty="0" err="1">
                <a:solidFill>
                  <a:schemeClr val="accent1">
                    <a:lumMod val="75000"/>
                  </a:schemeClr>
                </a:solidFill>
                <a:latin typeface="#9Slide03 Nokia" pitchFamily="18" charset="0"/>
                <a:cs typeface="Calibri Light" pitchFamily="34" charset="0"/>
              </a:rPr>
              <a:t>Xã</a:t>
            </a:r>
            <a:endParaRPr lang="en-US" altLang="en-US" sz="2800" b="1" dirty="0">
              <a:solidFill>
                <a:schemeClr val="accent1">
                  <a:lumMod val="75000"/>
                </a:schemeClr>
              </a:solidFill>
              <a:latin typeface="#9Slide03 Nokia" pitchFamily="18" charset="0"/>
              <a:cs typeface="Calibri Light" pitchFamily="34" charset="0"/>
            </a:endParaRPr>
          </a:p>
        </p:txBody>
      </p:sp>
      <p:sp>
        <p:nvSpPr>
          <p:cNvPr id="44" name="Line 14"/>
          <p:cNvSpPr>
            <a:spLocks noChangeShapeType="1"/>
          </p:cNvSpPr>
          <p:nvPr/>
        </p:nvSpPr>
        <p:spPr bwMode="auto">
          <a:xfrm>
            <a:off x="2914650" y="1920875"/>
            <a:ext cx="1588" cy="457200"/>
          </a:xfrm>
          <a:prstGeom prst="line">
            <a:avLst/>
          </a:prstGeom>
          <a:noFill/>
          <a:ln w="57150">
            <a:solidFill>
              <a:srgbClr val="9933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 name="Line 15"/>
          <p:cNvSpPr>
            <a:spLocks noChangeShapeType="1"/>
          </p:cNvSpPr>
          <p:nvPr/>
        </p:nvSpPr>
        <p:spPr bwMode="auto">
          <a:xfrm>
            <a:off x="2914650" y="2911475"/>
            <a:ext cx="1588" cy="381000"/>
          </a:xfrm>
          <a:prstGeom prst="line">
            <a:avLst/>
          </a:prstGeom>
          <a:noFill/>
          <a:ln w="57150">
            <a:solidFill>
              <a:srgbClr val="9933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 name="Line 16"/>
          <p:cNvSpPr>
            <a:spLocks noChangeShapeType="1"/>
          </p:cNvSpPr>
          <p:nvPr/>
        </p:nvSpPr>
        <p:spPr bwMode="auto">
          <a:xfrm>
            <a:off x="2914650" y="3825875"/>
            <a:ext cx="1588" cy="381000"/>
          </a:xfrm>
          <a:prstGeom prst="line">
            <a:avLst/>
          </a:prstGeom>
          <a:noFill/>
          <a:ln w="57150">
            <a:solidFill>
              <a:srgbClr val="9933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 name="Line 17"/>
          <p:cNvSpPr>
            <a:spLocks noChangeShapeType="1"/>
          </p:cNvSpPr>
          <p:nvPr/>
        </p:nvSpPr>
        <p:spPr bwMode="auto">
          <a:xfrm>
            <a:off x="2914650" y="4740275"/>
            <a:ext cx="0" cy="309563"/>
          </a:xfrm>
          <a:prstGeom prst="line">
            <a:avLst/>
          </a:prstGeom>
          <a:noFill/>
          <a:ln w="57150">
            <a:solidFill>
              <a:srgbClr val="99330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6667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3"/>
                                        </p:tgtEl>
                                        <p:attrNameLst>
                                          <p:attrName>style.visibility</p:attrName>
                                        </p:attrNameLst>
                                      </p:cBhvr>
                                      <p:to>
                                        <p:strVal val="visible"/>
                                      </p:to>
                                    </p:set>
                                    <p:animEffect transition="in" filter="randombar(horizontal)">
                                      <p:cBhvr>
                                        <p:cTn id="12" dur="500"/>
                                        <p:tgtEl>
                                          <p:spTgt spid="24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horizontal)">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circle(in)">
                                      <p:cBhvr>
                                        <p:cTn id="30" dur="20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circle(in)">
                                      <p:cBhvr>
                                        <p:cTn id="43" dur="2000"/>
                                        <p:tgtEl>
                                          <p:spTgt spid="27"/>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circle(in)">
                                      <p:cBhvr>
                                        <p:cTn id="46" dur="20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down)">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circle(in)">
                                      <p:cBhvr>
                                        <p:cTn id="56" dur="20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down)">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circle(in)">
                                      <p:cBhvr>
                                        <p:cTn id="66" dur="20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down)">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circle(in)">
                                      <p:cBhvr>
                                        <p:cTn id="76" dur="20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down)">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barn(inVertical)">
                                      <p:cBhvr>
                                        <p:cTn id="86" dur="500"/>
                                        <p:tgtEl>
                                          <p:spTgt spid="32"/>
                                        </p:tgtEl>
                                      </p:cBhvr>
                                    </p:animEffect>
                                  </p:childTnLst>
                                </p:cTn>
                              </p:par>
                              <p:par>
                                <p:cTn id="87" presetID="16" presetClass="entr" presetSubtype="21" fill="hold" grpId="0" nodeType="with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barn(inVertical)">
                                      <p:cBhvr>
                                        <p:cTn id="89" dur="500"/>
                                        <p:tgtEl>
                                          <p:spTgt spid="38"/>
                                        </p:tgtEl>
                                      </p:cBhvr>
                                    </p:animEffect>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ppt_x</p:attrName>
                                        </p:attrNameLst>
                                      </p:cBhvr>
                                      <p:tavLst>
                                        <p:tav tm="0">
                                          <p:val>
                                            <p:strVal val="#ppt_x"/>
                                          </p:val>
                                        </p:tav>
                                        <p:tav tm="100000">
                                          <p:val>
                                            <p:strVal val="#ppt_x"/>
                                          </p:val>
                                        </p:tav>
                                      </p:tavLst>
                                    </p:anim>
                                    <p:anim calcmode="lin" valueType="num">
                                      <p:cBhvr>
                                        <p:cTn id="9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barn(inVertical)">
                                      <p:cBhvr>
                                        <p:cTn id="101" dur="500"/>
                                        <p:tgtEl>
                                          <p:spTgt spid="44"/>
                                        </p:tgtEl>
                                      </p:cBhvr>
                                    </p:animEffect>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40"/>
                                        </p:tgtEl>
                                        <p:attrNameLst>
                                          <p:attrName>style.visibility</p:attrName>
                                        </p:attrNameLst>
                                      </p:cBhvr>
                                      <p:to>
                                        <p:strVal val="visible"/>
                                      </p:to>
                                    </p:set>
                                    <p:animEffect transition="in" filter="fade">
                                      <p:cBhvr>
                                        <p:cTn id="106" dur="1000"/>
                                        <p:tgtEl>
                                          <p:spTgt spid="40"/>
                                        </p:tgtEl>
                                      </p:cBhvr>
                                    </p:animEffect>
                                    <p:anim calcmode="lin" valueType="num">
                                      <p:cBhvr>
                                        <p:cTn id="107" dur="1000" fill="hold"/>
                                        <p:tgtEl>
                                          <p:spTgt spid="40"/>
                                        </p:tgtEl>
                                        <p:attrNameLst>
                                          <p:attrName>ppt_x</p:attrName>
                                        </p:attrNameLst>
                                      </p:cBhvr>
                                      <p:tavLst>
                                        <p:tav tm="0">
                                          <p:val>
                                            <p:strVal val="#ppt_x"/>
                                          </p:val>
                                        </p:tav>
                                        <p:tav tm="100000">
                                          <p:val>
                                            <p:strVal val="#ppt_x"/>
                                          </p:val>
                                        </p:tav>
                                      </p:tavLst>
                                    </p:anim>
                                    <p:anim calcmode="lin" valueType="num">
                                      <p:cBhvr>
                                        <p:cTn id="10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6" presetClass="entr" presetSubtype="21" fill="hold" grpId="0" nodeType="clickEffect">
                                  <p:stCondLst>
                                    <p:cond delay="0"/>
                                  </p:stCondLst>
                                  <p:childTnLst>
                                    <p:set>
                                      <p:cBhvr>
                                        <p:cTn id="112" dur="1" fill="hold">
                                          <p:stCondLst>
                                            <p:cond delay="0"/>
                                          </p:stCondLst>
                                        </p:cTn>
                                        <p:tgtEl>
                                          <p:spTgt spid="45"/>
                                        </p:tgtEl>
                                        <p:attrNameLst>
                                          <p:attrName>style.visibility</p:attrName>
                                        </p:attrNameLst>
                                      </p:cBhvr>
                                      <p:to>
                                        <p:strVal val="visible"/>
                                      </p:to>
                                    </p:set>
                                    <p:animEffect transition="in" filter="barn(inVertical)">
                                      <p:cBhvr>
                                        <p:cTn id="113" dur="500"/>
                                        <p:tgtEl>
                                          <p:spTgt spid="45"/>
                                        </p:tgtEl>
                                      </p:cBhvr>
                                    </p:animEffect>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41"/>
                                        </p:tgtEl>
                                        <p:attrNameLst>
                                          <p:attrName>style.visibility</p:attrName>
                                        </p:attrNameLst>
                                      </p:cBhvr>
                                      <p:to>
                                        <p:strVal val="visible"/>
                                      </p:to>
                                    </p:set>
                                    <p:animEffect transition="in" filter="fade">
                                      <p:cBhvr>
                                        <p:cTn id="118" dur="1000"/>
                                        <p:tgtEl>
                                          <p:spTgt spid="41"/>
                                        </p:tgtEl>
                                      </p:cBhvr>
                                    </p:animEffect>
                                    <p:anim calcmode="lin" valueType="num">
                                      <p:cBhvr>
                                        <p:cTn id="119" dur="1000" fill="hold"/>
                                        <p:tgtEl>
                                          <p:spTgt spid="41"/>
                                        </p:tgtEl>
                                        <p:attrNameLst>
                                          <p:attrName>ppt_x</p:attrName>
                                        </p:attrNameLst>
                                      </p:cBhvr>
                                      <p:tavLst>
                                        <p:tav tm="0">
                                          <p:val>
                                            <p:strVal val="#ppt_x"/>
                                          </p:val>
                                        </p:tav>
                                        <p:tav tm="100000">
                                          <p:val>
                                            <p:strVal val="#ppt_x"/>
                                          </p:val>
                                        </p:tav>
                                      </p:tavLst>
                                    </p:anim>
                                    <p:anim calcmode="lin" valueType="num">
                                      <p:cBhvr>
                                        <p:cTn id="12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46"/>
                                        </p:tgtEl>
                                        <p:attrNameLst>
                                          <p:attrName>style.visibility</p:attrName>
                                        </p:attrNameLst>
                                      </p:cBhvr>
                                      <p:to>
                                        <p:strVal val="visible"/>
                                      </p:to>
                                    </p:set>
                                    <p:animEffect transition="in" filter="barn(inVertical)">
                                      <p:cBhvr>
                                        <p:cTn id="125" dur="500"/>
                                        <p:tgtEl>
                                          <p:spTgt spid="46"/>
                                        </p:tgtEl>
                                      </p:cBhvr>
                                    </p:animEffect>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fade">
                                      <p:cBhvr>
                                        <p:cTn id="130" dur="1000"/>
                                        <p:tgtEl>
                                          <p:spTgt spid="42"/>
                                        </p:tgtEl>
                                      </p:cBhvr>
                                    </p:animEffect>
                                    <p:anim calcmode="lin" valueType="num">
                                      <p:cBhvr>
                                        <p:cTn id="131" dur="1000" fill="hold"/>
                                        <p:tgtEl>
                                          <p:spTgt spid="42"/>
                                        </p:tgtEl>
                                        <p:attrNameLst>
                                          <p:attrName>ppt_x</p:attrName>
                                        </p:attrNameLst>
                                      </p:cBhvr>
                                      <p:tavLst>
                                        <p:tav tm="0">
                                          <p:val>
                                            <p:strVal val="#ppt_x"/>
                                          </p:val>
                                        </p:tav>
                                        <p:tav tm="100000">
                                          <p:val>
                                            <p:strVal val="#ppt_x"/>
                                          </p:val>
                                        </p:tav>
                                      </p:tavLst>
                                    </p:anim>
                                    <p:anim calcmode="lin" valueType="num">
                                      <p:cBhvr>
                                        <p:cTn id="13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grpId="0" nodeType="clickEffect">
                                  <p:stCondLst>
                                    <p:cond delay="0"/>
                                  </p:stCondLst>
                                  <p:childTnLst>
                                    <p:set>
                                      <p:cBhvr>
                                        <p:cTn id="136" dur="1" fill="hold">
                                          <p:stCondLst>
                                            <p:cond delay="0"/>
                                          </p:stCondLst>
                                        </p:cTn>
                                        <p:tgtEl>
                                          <p:spTgt spid="47"/>
                                        </p:tgtEl>
                                        <p:attrNameLst>
                                          <p:attrName>style.visibility</p:attrName>
                                        </p:attrNameLst>
                                      </p:cBhvr>
                                      <p:to>
                                        <p:strVal val="visible"/>
                                      </p:to>
                                    </p:set>
                                    <p:animEffect transition="in" filter="barn(inVertical)">
                                      <p:cBhvr>
                                        <p:cTn id="137" dur="500"/>
                                        <p:tgtEl>
                                          <p:spTgt spid="47"/>
                                        </p:tgtEl>
                                      </p:cBhvr>
                                    </p:animEffect>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43"/>
                                        </p:tgtEl>
                                        <p:attrNameLst>
                                          <p:attrName>style.visibility</p:attrName>
                                        </p:attrNameLst>
                                      </p:cBhvr>
                                      <p:to>
                                        <p:strVal val="visible"/>
                                      </p:to>
                                    </p:set>
                                    <p:animEffect transition="in" filter="fade">
                                      <p:cBhvr>
                                        <p:cTn id="142" dur="1000"/>
                                        <p:tgtEl>
                                          <p:spTgt spid="43"/>
                                        </p:tgtEl>
                                      </p:cBhvr>
                                    </p:animEffect>
                                    <p:anim calcmode="lin" valueType="num">
                                      <p:cBhvr>
                                        <p:cTn id="143" dur="1000" fill="hold"/>
                                        <p:tgtEl>
                                          <p:spTgt spid="43"/>
                                        </p:tgtEl>
                                        <p:attrNameLst>
                                          <p:attrName>ppt_x</p:attrName>
                                        </p:attrNameLst>
                                      </p:cBhvr>
                                      <p:tavLst>
                                        <p:tav tm="0">
                                          <p:val>
                                            <p:strVal val="#ppt_x"/>
                                          </p:val>
                                        </p:tav>
                                        <p:tav tm="100000">
                                          <p:val>
                                            <p:strVal val="#ppt_x"/>
                                          </p:val>
                                        </p:tav>
                                      </p:tavLst>
                                    </p:anim>
                                    <p:anim calcmode="lin" valueType="num">
                                      <p:cBhvr>
                                        <p:cTn id="14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p:bldP spid="38" grpId="0"/>
      <p:bldP spid="39" grpId="0" animBg="1"/>
      <p:bldP spid="40" grpId="0" animBg="1"/>
      <p:bldP spid="41" grpId="0" animBg="1"/>
      <p:bldP spid="42" grpId="0" animBg="1"/>
      <p:bldP spid="43" grpId="0" animBg="1"/>
      <p:bldP spid="44" grpId="0" animBg="1"/>
      <p:bldP spid="45" grpId="0" animBg="1"/>
      <p:bldP spid="46" grpId="0" animBg="1"/>
      <p:bldP spid="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879295" y="170978"/>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911999">
            <a:off x="10944098" y="-181262"/>
            <a:ext cx="866047" cy="2437695"/>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4">
            <a:alphaModFix/>
          </a:blip>
          <a:srcRect/>
          <a:stretch/>
        </p:blipFill>
        <p:spPr>
          <a:xfrm rot="-9934812">
            <a:off x="10632768" y="-137705"/>
            <a:ext cx="252850" cy="1195678"/>
          </a:xfrm>
          <a:prstGeom prst="rect">
            <a:avLst/>
          </a:prstGeom>
          <a:noFill/>
          <a:ln>
            <a:noFill/>
          </a:ln>
        </p:spPr>
      </p:pic>
      <p:sp>
        <p:nvSpPr>
          <p:cNvPr id="16" name="TextBox 15"/>
          <p:cNvSpPr txBox="1"/>
          <p:nvPr/>
        </p:nvSpPr>
        <p:spPr>
          <a:xfrm>
            <a:off x="907134" y="2181745"/>
            <a:ext cx="4308677" cy="156966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2.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Bộ</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máy</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quản</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lí</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đất</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nước</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hậu</a:t>
            </a:r>
            <a:r>
              <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32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lê</a:t>
            </a:r>
            <a:endParaRPr lang="en-US" sz="32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sp>
        <p:nvSpPr>
          <p:cNvPr id="19" name="Text Box 20"/>
          <p:cNvSpPr txBox="1">
            <a:spLocks noChangeArrowheads="1"/>
          </p:cNvSpPr>
          <p:nvPr/>
        </p:nvSpPr>
        <p:spPr bwMode="auto">
          <a:xfrm>
            <a:off x="5562600" y="2102280"/>
            <a:ext cx="611838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4000" b="1" dirty="0" err="1">
                <a:solidFill>
                  <a:schemeClr val="tx1"/>
                </a:solidFill>
                <a:latin typeface="#9Slide03 AmpleSoft" pitchFamily="2" charset="0"/>
                <a:cs typeface="Calibri Light" pitchFamily="34" charset="0"/>
              </a:rPr>
              <a:t>Thời</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Hậu</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Lê</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việc</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tổ</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chức</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quản</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lí</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đất</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nước</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rất</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chặt</a:t>
            </a:r>
            <a:r>
              <a:rPr lang="en-US" altLang="en-US" sz="4000" b="1" dirty="0">
                <a:solidFill>
                  <a:schemeClr val="tx1"/>
                </a:solidFill>
                <a:latin typeface="#9Slide03 AmpleSoft" pitchFamily="2" charset="0"/>
                <a:cs typeface="Calibri Light" pitchFamily="34" charset="0"/>
              </a:rPr>
              <a:t> </a:t>
            </a:r>
            <a:r>
              <a:rPr lang="en-US" altLang="en-US" sz="4000" b="1" dirty="0" err="1">
                <a:solidFill>
                  <a:schemeClr val="tx1"/>
                </a:solidFill>
                <a:latin typeface="#9Slide03 AmpleSoft" pitchFamily="2" charset="0"/>
                <a:cs typeface="Calibri Light" pitchFamily="34" charset="0"/>
              </a:rPr>
              <a:t>chẽ</a:t>
            </a:r>
            <a:r>
              <a:rPr lang="en-US" altLang="en-US" sz="4000" b="1" dirty="0">
                <a:solidFill>
                  <a:schemeClr val="tx1"/>
                </a:solidFill>
                <a:latin typeface="#9Slide03 AmpleSoft" pitchFamily="2" charset="0"/>
                <a:cs typeface="Calibri Light" pitchFamily="34" charset="0"/>
              </a:rPr>
              <a:t>.</a:t>
            </a:r>
          </a:p>
        </p:txBody>
      </p:sp>
    </p:spTree>
    <p:extLst>
      <p:ext uri="{BB962C8B-B14F-4D97-AF65-F5344CB8AC3E}">
        <p14:creationId xmlns:p14="http://schemas.microsoft.com/office/powerpoint/2010/main" val="57991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6" name="TextBox 5"/>
          <p:cNvSpPr txBox="1"/>
          <p:nvPr/>
        </p:nvSpPr>
        <p:spPr>
          <a:xfrm>
            <a:off x="100484" y="1668009"/>
            <a:ext cx="11495314" cy="3046988"/>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3. </a:t>
            </a:r>
            <a:r>
              <a:rPr lang="en-US" sz="96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bộ</a:t>
            </a:r>
            <a:r>
              <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96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luật</a:t>
            </a:r>
            <a:r>
              <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p>
          <a:p>
            <a:pPr algn="ctr"/>
            <a:r>
              <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96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hồng</a:t>
            </a:r>
            <a:r>
              <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 </a:t>
            </a:r>
            <a:r>
              <a:rPr lang="en-US" sz="96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rPr>
              <a:t>đức</a:t>
            </a:r>
            <a:endParaRPr lang="en-US" sz="96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18303445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sp>
        <p:nvSpPr>
          <p:cNvPr id="17" name="TextBox 16"/>
          <p:cNvSpPr txBox="1"/>
          <p:nvPr/>
        </p:nvSpPr>
        <p:spPr>
          <a:xfrm>
            <a:off x="263322" y="1094689"/>
            <a:ext cx="5280227" cy="46166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3.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bộ</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luật</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hồng</a:t>
            </a:r>
            <a:r>
              <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rPr>
              <a:t>đức</a:t>
            </a:r>
            <a:endParaRPr lang="en-US" sz="2400" b="1" cap="all" dirty="0">
              <a:ln w="57150">
                <a:solidFill>
                  <a:schemeClr val="accent1">
                    <a:lumMod val="50000"/>
                  </a:schemeClr>
                </a:solidFill>
              </a:ln>
              <a:solidFill>
                <a:schemeClr val="accent1">
                  <a:lumMod val="50000"/>
                </a:schemeClr>
              </a:solidFill>
              <a:effectLst>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pic>
        <p:nvPicPr>
          <p:cNvPr id="5122" name="Picture 2" descr="C:\Users\HP\Desktop\tuong-vua-Le-Thai-To-8604-1492-2601-4367-149564412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10667" y1="54242" x2="36333" y2="68182"/>
                        <a14:backgroundMark x1="23667" y1="55758" x2="34667" y2="60303"/>
                        <a14:backgroundMark x1="71333" y1="56970" x2="90333" y2="70606"/>
                        <a14:backgroundMark x1="66333" y1="60606" x2="62000" y2="65455"/>
                      </a14:backgroundRemoval>
                    </a14:imgEffect>
                    <a14:imgEffect>
                      <a14:sharpenSoften amount="50000"/>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877313" y="4186258"/>
            <a:ext cx="3568894" cy="312736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229127" y="2181744"/>
            <a:ext cx="3971523" cy="2708434"/>
          </a:xfrm>
          <a:prstGeom prst="rect">
            <a:avLst/>
          </a:prstGeom>
          <a:noFill/>
          <a:ln>
            <a:noFill/>
          </a:ln>
        </p:spPr>
        <p:txBody>
          <a:bodyPr wrap="square">
            <a:spAutoFit/>
          </a:bodyPr>
          <a:lstStyle/>
          <a:p>
            <a:pPr>
              <a:defRPr/>
            </a:pP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Quan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sát</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tranh</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và</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đọc</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SGK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trang</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47, 48</a:t>
            </a:r>
          </a:p>
          <a:p>
            <a:pPr>
              <a:defRPr/>
            </a:pP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Đoạn</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từ</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Vua</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Lý</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Thánh</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Tông</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của</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phụ</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r>
              <a:rPr lang="en-US" sz="3400" b="1" dirty="0" err="1">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nữ</a:t>
            </a:r>
            <a:r>
              <a:rPr lang="en-US" sz="3400" b="1" dirty="0">
                <a:ln w="0"/>
                <a:solidFill>
                  <a:schemeClr val="tx1"/>
                </a:solidFill>
                <a:effectLst>
                  <a:outerShdw blurRad="38100" dist="19050" dir="2700000" algn="tl" rotWithShape="0">
                    <a:schemeClr val="dk1">
                      <a:alpha val="40000"/>
                    </a:schemeClr>
                  </a:outerShdw>
                </a:effectLst>
                <a:latin typeface="#9Slide03 AmpleSoft" pitchFamily="2" charset="0"/>
                <a:cs typeface="Calibri Light" panose="020F0302020204030204" pitchFamily="34" charset="0"/>
              </a:rPr>
              <a:t> .”</a:t>
            </a:r>
          </a:p>
        </p:txBody>
      </p:sp>
      <p:grpSp>
        <p:nvGrpSpPr>
          <p:cNvPr id="15" name="Google Shape;243;p15"/>
          <p:cNvGrpSpPr/>
          <p:nvPr/>
        </p:nvGrpSpPr>
        <p:grpSpPr>
          <a:xfrm rot="-1911999">
            <a:off x="11053116" y="171577"/>
            <a:ext cx="866047" cy="2437695"/>
            <a:chOff x="4929283" y="0"/>
            <a:chExt cx="2198193" cy="6661192"/>
          </a:xfrm>
        </p:grpSpPr>
        <p:sp>
          <p:nvSpPr>
            <p:cNvPr id="16"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3" name="Google Shape;248;p15" descr="A picture containing mirror&#10;&#10;Description automatically generated"/>
          <p:cNvPicPr preferRelativeResize="0"/>
          <p:nvPr/>
        </p:nvPicPr>
        <p:blipFill rotWithShape="1">
          <a:blip r:embed="rId6">
            <a:alphaModFix/>
          </a:blip>
          <a:srcRect/>
          <a:stretch/>
        </p:blipFill>
        <p:spPr>
          <a:xfrm rot="-9934812">
            <a:off x="11342371" y="625113"/>
            <a:ext cx="252850" cy="1195678"/>
          </a:xfrm>
          <a:prstGeom prst="rect">
            <a:avLst/>
          </a:prstGeom>
          <a:noFill/>
          <a:ln>
            <a:noFill/>
          </a:ln>
        </p:spPr>
      </p:pic>
      <p:pic>
        <p:nvPicPr>
          <p:cNvPr id="12290" name="Picture 2" descr="C:\Users\HP\Downloads\bandohongdu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2150" y="1556354"/>
            <a:ext cx="5713989" cy="419718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907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2290"/>
                                        </p:tgtEl>
                                        <p:attrNameLst>
                                          <p:attrName>style.visibility</p:attrName>
                                        </p:attrNameLst>
                                      </p:cBhvr>
                                      <p:to>
                                        <p:strVal val="visible"/>
                                      </p:to>
                                    </p:set>
                                    <p:animEffect transition="in" filter="fade">
                                      <p:cBhvr>
                                        <p:cTn id="11" dur="1000"/>
                                        <p:tgtEl>
                                          <p:spTgt spid="12290"/>
                                        </p:tgtEl>
                                      </p:cBhvr>
                                    </p:animEffect>
                                    <p:anim calcmode="lin" valueType="num">
                                      <p:cBhvr>
                                        <p:cTn id="12" dur="1000" fill="hold"/>
                                        <p:tgtEl>
                                          <p:spTgt spid="12290"/>
                                        </p:tgtEl>
                                        <p:attrNameLst>
                                          <p:attrName>ppt_x</p:attrName>
                                        </p:attrNameLst>
                                      </p:cBhvr>
                                      <p:tavLst>
                                        <p:tav tm="0">
                                          <p:val>
                                            <p:strVal val="#ppt_x"/>
                                          </p:val>
                                        </p:tav>
                                        <p:tav tm="100000">
                                          <p:val>
                                            <p:strVal val="#ppt_x"/>
                                          </p:val>
                                        </p:tav>
                                      </p:tavLst>
                                    </p:anim>
                                    <p:anim calcmode="lin" valueType="num">
                                      <p:cBhvr>
                                        <p:cTn id="13"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luật hồng đức.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05" y="0"/>
            <a:ext cx="12280463" cy="6857999"/>
          </a:xfrm>
          <a:prstGeom prst="rect">
            <a:avLst/>
          </a:prstGeom>
        </p:spPr>
      </p:pic>
    </p:spTree>
    <p:extLst>
      <p:ext uri="{BB962C8B-B14F-4D97-AF65-F5344CB8AC3E}">
        <p14:creationId xmlns:p14="http://schemas.microsoft.com/office/powerpoint/2010/main" val="76786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5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5" name="TextBox 4"/>
          <p:cNvSpPr txBox="1"/>
          <p:nvPr/>
        </p:nvSpPr>
        <p:spPr>
          <a:xfrm>
            <a:off x="3824020" y="660486"/>
            <a:ext cx="4665060" cy="5201424"/>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KHỞI</a:t>
            </a:r>
          </a:p>
          <a:p>
            <a:r>
              <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ĐỘNG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030" y="-4968240"/>
            <a:ext cx="2918460" cy="4968240"/>
          </a:xfrm>
          <a:prstGeom prst="rect">
            <a:avLst/>
          </a:prstGeom>
        </p:spPr>
      </p:pic>
    </p:spTree>
    <p:extLst>
      <p:ext uri="{BB962C8B-B14F-4D97-AF65-F5344CB8AC3E}">
        <p14:creationId xmlns:p14="http://schemas.microsoft.com/office/powerpoint/2010/main" val="2097223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16"/>
          <p:cNvSpPr txBox="1">
            <a:spLocks noGrp="1"/>
          </p:cNvSpPr>
          <p:nvPr>
            <p:ph type="title"/>
          </p:nvPr>
        </p:nvSpPr>
        <p:spPr>
          <a:xfrm rot="-455252">
            <a:off x="489835" y="893535"/>
            <a:ext cx="4789435" cy="763583"/>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Trả lời các câu hỏi sau đây .</a:t>
            </a:r>
            <a:endParaRPr dirty="0"/>
          </a:p>
        </p:txBody>
      </p:sp>
      <p:sp>
        <p:nvSpPr>
          <p:cNvPr id="9" name="Google Shape;253;p16"/>
          <p:cNvSpPr txBox="1">
            <a:spLocks/>
          </p:cNvSpPr>
          <p:nvPr/>
        </p:nvSpPr>
        <p:spPr>
          <a:xfrm>
            <a:off x="742950" y="2802203"/>
            <a:ext cx="4705350" cy="33485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sz="4000" b="1" dirty="0" err="1"/>
              <a:t>Để</a:t>
            </a:r>
            <a:r>
              <a:rPr lang="en-US" sz="4000" b="1" dirty="0"/>
              <a:t> </a:t>
            </a:r>
            <a:r>
              <a:rPr lang="en-US" sz="4000" b="1" dirty="0" err="1"/>
              <a:t>quản</a:t>
            </a:r>
            <a:r>
              <a:rPr lang="en-US" sz="4000" b="1" dirty="0"/>
              <a:t> </a:t>
            </a:r>
            <a:r>
              <a:rPr lang="en-US" sz="4000" b="1" dirty="0" err="1"/>
              <a:t>lí</a:t>
            </a:r>
            <a:r>
              <a:rPr lang="en-US" sz="4000" b="1" dirty="0"/>
              <a:t> </a:t>
            </a:r>
            <a:r>
              <a:rPr lang="en-US" sz="4000" b="1" dirty="0" err="1"/>
              <a:t>đất</a:t>
            </a:r>
            <a:r>
              <a:rPr lang="en-US" sz="4000" b="1" dirty="0"/>
              <a:t> </a:t>
            </a:r>
            <a:r>
              <a:rPr lang="en-US" sz="4000" b="1" dirty="0" err="1"/>
              <a:t>nước</a:t>
            </a:r>
            <a:r>
              <a:rPr lang="en-US" sz="4000" b="1" dirty="0"/>
              <a:t> </a:t>
            </a:r>
            <a:r>
              <a:rPr lang="en-US" sz="4000" b="1" dirty="0" err="1"/>
              <a:t>nhà</a:t>
            </a:r>
            <a:r>
              <a:rPr lang="en-US" sz="4000" b="1" dirty="0"/>
              <a:t> </a:t>
            </a:r>
            <a:r>
              <a:rPr lang="en-US" sz="4000" b="1" dirty="0" err="1"/>
              <a:t>Hậu</a:t>
            </a:r>
            <a:r>
              <a:rPr lang="en-US" sz="4000" b="1" dirty="0"/>
              <a:t> </a:t>
            </a:r>
            <a:r>
              <a:rPr lang="en-US" sz="4000" b="1" dirty="0" err="1"/>
              <a:t>Lê</a:t>
            </a:r>
            <a:r>
              <a:rPr lang="en-US" sz="4000" b="1" dirty="0"/>
              <a:t> </a:t>
            </a:r>
            <a:r>
              <a:rPr lang="en-US" sz="4000" b="1" dirty="0" err="1"/>
              <a:t>đã</a:t>
            </a:r>
            <a:r>
              <a:rPr lang="en-US" sz="4000" b="1" dirty="0"/>
              <a:t> </a:t>
            </a:r>
            <a:r>
              <a:rPr lang="en-US" sz="4000" b="1" dirty="0" err="1"/>
              <a:t>làm</a:t>
            </a:r>
            <a:r>
              <a:rPr lang="en-US" sz="4000" b="1" dirty="0"/>
              <a:t> </a:t>
            </a:r>
            <a:r>
              <a:rPr lang="en-US" sz="4000" b="1" dirty="0" err="1"/>
              <a:t>gì</a:t>
            </a:r>
            <a:r>
              <a:rPr lang="en-US" sz="4000" b="1" dirty="0"/>
              <a:t>  ?</a:t>
            </a:r>
            <a:endParaRPr lang="vi-VN" sz="4000" b="1" dirty="0"/>
          </a:p>
        </p:txBody>
      </p:sp>
      <p:sp>
        <p:nvSpPr>
          <p:cNvPr id="12" name="Google Shape;253;p16"/>
          <p:cNvSpPr txBox="1">
            <a:spLocks/>
          </p:cNvSpPr>
          <p:nvPr/>
        </p:nvSpPr>
        <p:spPr>
          <a:xfrm>
            <a:off x="6191247" y="1586415"/>
            <a:ext cx="5867403" cy="2280735"/>
          </a:xfrm>
          <a:prstGeom prst="roundRect">
            <a:avLst/>
          </a:prstGeom>
          <a:solidFill>
            <a:srgbClr val="993300">
              <a:alpha val="80000"/>
            </a:srgbClr>
          </a:solidFill>
          <a:ln w="76200">
            <a:solidFill>
              <a:srgbClr val="800000"/>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altLang="en-US" sz="2800" b="1" dirty="0" err="1">
                <a:solidFill>
                  <a:srgbClr val="F8F8F8"/>
                </a:solidFill>
                <a:latin typeface="Segoe UI Symbol" pitchFamily="34" charset="0"/>
                <a:ea typeface="Segoe UI Symbol" pitchFamily="34" charset="0"/>
                <a:cs typeface="Calibri Light" pitchFamily="34" charset="0"/>
              </a:rPr>
              <a:t>Để</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quản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lí</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đất</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nước</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vua</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Lê</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Thánh</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Tông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đã</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cho</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vẽ</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bản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đồ</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đất</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nước</a:t>
            </a:r>
            <a:r>
              <a:rPr lang="en-US" altLang="en-US" sz="2800" b="1" dirty="0">
                <a:solidFill>
                  <a:srgbClr val="F8F8F8"/>
                </a:solidFill>
                <a:latin typeface="Segoe UI Symbol" pitchFamily="34" charset="0"/>
                <a:ea typeface="Segoe UI Symbol" pitchFamily="34" charset="0"/>
                <a:cs typeface="Calibri Light" pitchFamily="34" charset="0"/>
              </a:rPr>
              <a:t> hay </a:t>
            </a:r>
            <a:r>
              <a:rPr lang="en-US" altLang="en-US" sz="2800" b="1" dirty="0" err="1">
                <a:solidFill>
                  <a:srgbClr val="F8F8F8"/>
                </a:solidFill>
                <a:latin typeface="Segoe UI Symbol" pitchFamily="34" charset="0"/>
                <a:ea typeface="Segoe UI Symbol" pitchFamily="34" charset="0"/>
                <a:cs typeface="Calibri Light" pitchFamily="34" charset="0"/>
              </a:rPr>
              <a:t>còn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gọi</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là</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bản</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đồ</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Hồng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Đức</a:t>
            </a:r>
            <a:r>
              <a:rPr lang="en-US" altLang="en-US" sz="2800" b="1" dirty="0">
                <a:solidFill>
                  <a:srgbClr val="F8F8F8"/>
                </a:solidFill>
                <a:latin typeface="Segoe UI Symbol" pitchFamily="34" charset="0"/>
                <a:ea typeface="Segoe UI Symbol" pitchFamily="34" charset="0"/>
                <a:cs typeface="Calibri Light" pitchFamily="34" charset="0"/>
              </a:rPr>
              <a:t>.</a:t>
            </a:r>
            <a:endParaRPr lang="vi-VN" sz="2800" b="1" dirty="0">
              <a:solidFill>
                <a:srgbClr val="F8F8F8"/>
              </a:solidFill>
              <a:latin typeface="Calibri Light" pitchFamily="34" charset="0"/>
              <a:ea typeface="Segoe UI Symbol" pitchFamily="34" charset="0"/>
              <a:cs typeface="Calibri Light" pitchFamily="34" charset="0"/>
            </a:endParaRPr>
          </a:p>
        </p:txBody>
      </p:sp>
      <p:sp>
        <p:nvSpPr>
          <p:cNvPr id="7" name="Google Shape;253;p16"/>
          <p:cNvSpPr txBox="1">
            <a:spLocks/>
          </p:cNvSpPr>
          <p:nvPr/>
        </p:nvSpPr>
        <p:spPr>
          <a:xfrm>
            <a:off x="6191244" y="4198926"/>
            <a:ext cx="5867403" cy="936080"/>
          </a:xfrm>
          <a:prstGeom prst="roundRect">
            <a:avLst/>
          </a:prstGeom>
          <a:solidFill>
            <a:srgbClr val="9F5900">
              <a:alpha val="69804"/>
            </a:srgbClr>
          </a:solidFill>
          <a:ln w="76200">
            <a:solidFill>
              <a:schemeClr val="accent4">
                <a:lumMod val="50000"/>
              </a:schemeClr>
            </a:solidFill>
            <a:prstDash val="sys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2pPr>
            <a:lvl3pPr marL="1371600" marR="0" lvl="2"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3pPr>
            <a:lvl4pPr marL="1828800" marR="0" lvl="3"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4pPr>
            <a:lvl5pPr marL="2286000" marR="0" lvl="4"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5pPr>
            <a:lvl6pPr marL="2743200" marR="0" lvl="5"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6pPr>
            <a:lvl7pPr marL="3200400" marR="0" lvl="6"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7pPr>
            <a:lvl8pPr marL="3657600" marR="0" lvl="7" indent="-381000" algn="l" rtl="0">
              <a:lnSpc>
                <a:spcPct val="115000"/>
              </a:lnSpc>
              <a:spcBef>
                <a:spcPts val="210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8pPr>
            <a:lvl9pPr marL="4114800" marR="0" lvl="8" indent="-381000" algn="l" rtl="0">
              <a:lnSpc>
                <a:spcPct val="115000"/>
              </a:lnSpc>
              <a:spcBef>
                <a:spcPts val="2100"/>
              </a:spcBef>
              <a:spcAft>
                <a:spcPts val="210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9pPr>
          </a:lstStyle>
          <a:p>
            <a:pPr marL="76200" indent="0" algn="ctr">
              <a:buNone/>
            </a:pPr>
            <a:r>
              <a:rPr lang="en-US" altLang="en-US" sz="2800" b="1" dirty="0">
                <a:solidFill>
                  <a:srgbClr val="F8F8F8"/>
                </a:solidFill>
                <a:latin typeface="Segoe UI Symbol" pitchFamily="34" charset="0"/>
                <a:ea typeface="Segoe UI Symbol" pitchFamily="34" charset="0"/>
                <a:cs typeface="Calibri Light" pitchFamily="34" charset="0"/>
              </a:rPr>
              <a:t>Ban </a:t>
            </a:r>
            <a:r>
              <a:rPr lang="en-US" altLang="en-US" sz="2800" b="1" dirty="0" err="1">
                <a:solidFill>
                  <a:srgbClr val="F8F8F8"/>
                </a:solidFill>
                <a:latin typeface="Segoe UI Symbol" pitchFamily="34" charset="0"/>
                <a:ea typeface="Segoe UI Symbol" pitchFamily="34" charset="0"/>
                <a:cs typeface="Calibri Light" pitchFamily="34" charset="0"/>
              </a:rPr>
              <a:t>hành</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bộ</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luật</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Hồng</a:t>
            </a:r>
            <a:r>
              <a:rPr lang="en-US" altLang="en-US" sz="2800" b="1" dirty="0">
                <a:solidFill>
                  <a:srgbClr val="F8F8F8"/>
                </a:solidFill>
                <a:latin typeface="Segoe UI Symbol" pitchFamily="34" charset="0"/>
                <a:ea typeface="Segoe UI Symbol" pitchFamily="34" charset="0"/>
                <a:cs typeface="Calibri Light" pitchFamily="34" charset="0"/>
              </a:rPr>
              <a:t> </a:t>
            </a:r>
            <a:r>
              <a:rPr lang="en-US" altLang="en-US" sz="2800" b="1" dirty="0" err="1">
                <a:solidFill>
                  <a:srgbClr val="F8F8F8"/>
                </a:solidFill>
                <a:latin typeface="Segoe UI Symbol" pitchFamily="34" charset="0"/>
                <a:ea typeface="Segoe UI Symbol" pitchFamily="34" charset="0"/>
                <a:cs typeface="Calibri Light" pitchFamily="34" charset="0"/>
              </a:rPr>
              <a:t>Đức</a:t>
            </a:r>
            <a:r>
              <a:rPr lang="en-US" altLang="en-US" sz="2800" b="1" dirty="0">
                <a:solidFill>
                  <a:srgbClr val="F8F8F8"/>
                </a:solidFill>
                <a:latin typeface="Segoe UI Symbol" pitchFamily="34" charset="0"/>
                <a:ea typeface="Segoe UI Symbol" pitchFamily="34" charset="0"/>
                <a:cs typeface="Calibri Light" pitchFamily="34" charset="0"/>
              </a:rPr>
              <a:t>.</a:t>
            </a:r>
          </a:p>
          <a:p>
            <a:pPr marL="76200" indent="0" algn="ctr">
              <a:buNone/>
            </a:pPr>
            <a:endParaRPr lang="vi-VN" sz="2800" b="1" dirty="0">
              <a:solidFill>
                <a:srgbClr val="F8F8F8"/>
              </a:solidFill>
              <a:ea typeface="Segoe UI Symbol" pitchFamily="34" charset="0"/>
            </a:endParaRPr>
          </a:p>
        </p:txBody>
      </p:sp>
    </p:spTree>
    <p:extLst>
      <p:ext uri="{BB962C8B-B14F-4D97-AF65-F5344CB8AC3E}">
        <p14:creationId xmlns:p14="http://schemas.microsoft.com/office/powerpoint/2010/main" val="375072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5362" name="Picture 2" descr="C:\Users\HP\Downloads\7_HCG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21542">
            <a:off x="170595" y="1607172"/>
            <a:ext cx="6743335" cy="400385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5363" name="Picture 3" descr="C:\Users\HP\Downloads\bo-luat-hong-duc-ra-doi-nam-nao-1 (1).jpg"/>
          <p:cNvPicPr>
            <a:picLocks noChangeAspect="1" noChangeArrowheads="1"/>
          </p:cNvPicPr>
          <p:nvPr/>
        </p:nvPicPr>
        <p:blipFill rotWithShape="1">
          <a:blip r:embed="rId3">
            <a:extLst>
              <a:ext uri="{28A0092B-C50C-407E-A947-70E740481C1C}">
                <a14:useLocalDpi xmlns:a14="http://schemas.microsoft.com/office/drawing/2010/main" val="0"/>
              </a:ext>
            </a:extLst>
          </a:blip>
          <a:srcRect l="21033" t="3828" b="13167"/>
          <a:stretch/>
        </p:blipFill>
        <p:spPr bwMode="auto">
          <a:xfrm rot="21308456">
            <a:off x="155381" y="1648857"/>
            <a:ext cx="6307069" cy="393633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5364" name="Picture 4" descr="C:\Users\HP\Downloads\Hồng_Đức_Bản_Đồ_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54" y="1434434"/>
            <a:ext cx="6930377" cy="485126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5365" name="Picture 5" descr="C:\Users\HP\Downloads\400px-An_Nam_quốc_đồ.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117" y="1631060"/>
            <a:ext cx="6333714" cy="443359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nvGrpSpPr>
          <p:cNvPr id="10" name="Google Shape;64;p4"/>
          <p:cNvGrpSpPr/>
          <p:nvPr/>
        </p:nvGrpSpPr>
        <p:grpSpPr>
          <a:xfrm rot="16200000">
            <a:off x="8994493" y="1054137"/>
            <a:ext cx="1269168" cy="5125845"/>
            <a:chOff x="4929283" y="0"/>
            <a:chExt cx="2198193" cy="6661192"/>
          </a:xfrm>
        </p:grpSpPr>
        <p:sp>
          <p:nvSpPr>
            <p:cNvPr id="11" name="Google Shape;65;p4"/>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 name="Google Shape;66;p4"/>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 name="Google Shape;67;p4"/>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68;p4"/>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5" name="TextBox 14"/>
          <p:cNvSpPr txBox="1"/>
          <p:nvPr/>
        </p:nvSpPr>
        <p:spPr>
          <a:xfrm>
            <a:off x="6222023" y="3386226"/>
            <a:ext cx="5280227" cy="46166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Bản</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đồ</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hồng</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đức</a:t>
            </a:r>
            <a:endPar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sp>
        <p:nvSpPr>
          <p:cNvPr id="16" name="TextBox 15"/>
          <p:cNvSpPr txBox="1"/>
          <p:nvPr/>
        </p:nvSpPr>
        <p:spPr>
          <a:xfrm>
            <a:off x="6231321" y="3386195"/>
            <a:ext cx="5280227" cy="46166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bộ</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luật</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hồng</a:t>
            </a:r>
            <a:r>
              <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 </a:t>
            </a:r>
            <a:r>
              <a:rPr lang="en-US" sz="2400" b="1" cap="all" dirty="0" err="1">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rPr>
              <a:t>đức</a:t>
            </a:r>
            <a:endParaRPr lang="en-US" sz="2400" b="1" cap="all" dirty="0">
              <a:ln w="57150">
                <a:solidFill>
                  <a:srgbClr val="F8F8F8"/>
                </a:solidFill>
              </a:ln>
              <a:solidFill>
                <a:srgbClr val="F8F8F8"/>
              </a:solidFill>
              <a:effectLst>
                <a:outerShdw blurRad="50800" dist="38100" dir="13500000" algn="br" rotWithShape="0">
                  <a:prstClr val="black">
                    <a:alpha val="40000"/>
                  </a:prstClr>
                </a:outerShdw>
                <a:reflection blurRad="10000" stA="55000" endPos="48000" dist="500" dir="5400000" sy="-100000" algn="bl" rotWithShape="0"/>
              </a:effectLst>
              <a:latin typeface="#9Slide03 SFU Futura_05" pitchFamily="2" charset="0"/>
              <a:ea typeface="Countdown" pitchFamily="34" charset="0"/>
              <a:cs typeface="Countdown" pitchFamily="34" charset="0"/>
            </a:endParaRPr>
          </a:p>
        </p:txBody>
      </p:sp>
    </p:spTree>
    <p:extLst>
      <p:ext uri="{BB962C8B-B14F-4D97-AF65-F5344CB8AC3E}">
        <p14:creationId xmlns:p14="http://schemas.microsoft.com/office/powerpoint/2010/main" val="389788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randombar(horizontal)">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5362"/>
                                        </p:tgtEl>
                                      </p:cBhvr>
                                    </p:animEffect>
                                    <p:anim calcmode="lin" valueType="num">
                                      <p:cBhvr>
                                        <p:cTn id="12" dur="1000"/>
                                        <p:tgtEl>
                                          <p:spTgt spid="15362"/>
                                        </p:tgtEl>
                                        <p:attrNameLst>
                                          <p:attrName>ppt_x</p:attrName>
                                        </p:attrNameLst>
                                      </p:cBhvr>
                                      <p:tavLst>
                                        <p:tav tm="0">
                                          <p:val>
                                            <p:strVal val="ppt_x"/>
                                          </p:val>
                                        </p:tav>
                                        <p:tav tm="100000">
                                          <p:val>
                                            <p:strVal val="ppt_x"/>
                                          </p:val>
                                        </p:tav>
                                      </p:tavLst>
                                    </p:anim>
                                    <p:anim calcmode="lin" valueType="num">
                                      <p:cBhvr>
                                        <p:cTn id="13" dur="1000"/>
                                        <p:tgtEl>
                                          <p:spTgt spid="15362"/>
                                        </p:tgtEl>
                                        <p:attrNameLst>
                                          <p:attrName>ppt_y</p:attrName>
                                        </p:attrNameLst>
                                      </p:cBhvr>
                                      <p:tavLst>
                                        <p:tav tm="0">
                                          <p:val>
                                            <p:strVal val="ppt_y"/>
                                          </p:val>
                                        </p:tav>
                                        <p:tav tm="100000">
                                          <p:val>
                                            <p:strVal val="ppt_y+.1"/>
                                          </p:val>
                                        </p:tav>
                                      </p:tavLst>
                                    </p:anim>
                                    <p:set>
                                      <p:cBhvr>
                                        <p:cTn id="14" dur="1" fill="hold">
                                          <p:stCondLst>
                                            <p:cond delay="999"/>
                                          </p:stCondLst>
                                        </p:cTn>
                                        <p:tgtEl>
                                          <p:spTgt spid="1536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5363"/>
                                        </p:tgtEl>
                                        <p:attrNameLst>
                                          <p:attrName>style.visibility</p:attrName>
                                        </p:attrNameLst>
                                      </p:cBhvr>
                                      <p:to>
                                        <p:strVal val="visible"/>
                                      </p:to>
                                    </p:set>
                                    <p:animEffect transition="in" filter="randombar(horizontal)">
                                      <p:cBhvr>
                                        <p:cTn id="19" dur="500"/>
                                        <p:tgtEl>
                                          <p:spTgt spid="1536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xit" presetSubtype="0" fill="hold" nodeType="clickEffect">
                                  <p:stCondLst>
                                    <p:cond delay="0"/>
                                  </p:stCondLst>
                                  <p:childTnLst>
                                    <p:animEffect transition="out" filter="fade">
                                      <p:cBhvr>
                                        <p:cTn id="23" dur="1000"/>
                                        <p:tgtEl>
                                          <p:spTgt spid="15363"/>
                                        </p:tgtEl>
                                      </p:cBhvr>
                                    </p:animEffect>
                                    <p:anim calcmode="lin" valueType="num">
                                      <p:cBhvr>
                                        <p:cTn id="24" dur="1000"/>
                                        <p:tgtEl>
                                          <p:spTgt spid="15363"/>
                                        </p:tgtEl>
                                        <p:attrNameLst>
                                          <p:attrName>ppt_x</p:attrName>
                                        </p:attrNameLst>
                                      </p:cBhvr>
                                      <p:tavLst>
                                        <p:tav tm="0">
                                          <p:val>
                                            <p:strVal val="ppt_x"/>
                                          </p:val>
                                        </p:tav>
                                        <p:tav tm="100000">
                                          <p:val>
                                            <p:strVal val="ppt_x"/>
                                          </p:val>
                                        </p:tav>
                                      </p:tavLst>
                                    </p:anim>
                                    <p:anim calcmode="lin" valueType="num">
                                      <p:cBhvr>
                                        <p:cTn id="25" dur="1000"/>
                                        <p:tgtEl>
                                          <p:spTgt spid="15363"/>
                                        </p:tgtEl>
                                        <p:attrNameLst>
                                          <p:attrName>ppt_y</p:attrName>
                                        </p:attrNameLst>
                                      </p:cBhvr>
                                      <p:tavLst>
                                        <p:tav tm="0">
                                          <p:val>
                                            <p:strVal val="ppt_y"/>
                                          </p:val>
                                        </p:tav>
                                        <p:tav tm="100000">
                                          <p:val>
                                            <p:strVal val="ppt_y+.1"/>
                                          </p:val>
                                        </p:tav>
                                      </p:tavLst>
                                    </p:anim>
                                    <p:set>
                                      <p:cBhvr>
                                        <p:cTn id="26" dur="1" fill="hold">
                                          <p:stCondLst>
                                            <p:cond delay="999"/>
                                          </p:stCondLst>
                                        </p:cTn>
                                        <p:tgtEl>
                                          <p:spTgt spid="15363"/>
                                        </p:tgtEl>
                                        <p:attrNameLst>
                                          <p:attrName>style.visibility</p:attrName>
                                        </p:attrNameLst>
                                      </p:cBhvr>
                                      <p:to>
                                        <p:strVal val="hidden"/>
                                      </p:to>
                                    </p:set>
                                  </p:childTnLst>
                                </p:cTn>
                              </p:par>
                              <p:par>
                                <p:cTn id="27" presetID="16" presetClass="exit" presetSubtype="21" fill="hold" grpId="0" nodeType="withEffect">
                                  <p:stCondLst>
                                    <p:cond delay="0"/>
                                  </p:stCondLst>
                                  <p:childTnLst>
                                    <p:animEffect transition="out" filter="barn(inVertical)">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5364"/>
                                        </p:tgtEl>
                                        <p:attrNameLst>
                                          <p:attrName>style.visibility</p:attrName>
                                        </p:attrNameLst>
                                      </p:cBhvr>
                                      <p:to>
                                        <p:strVal val="visible"/>
                                      </p:to>
                                    </p:set>
                                    <p:animEffect transition="in" filter="randombar(horizontal)">
                                      <p:cBhvr>
                                        <p:cTn id="39" dur="500"/>
                                        <p:tgtEl>
                                          <p:spTgt spid="15364"/>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xit" presetSubtype="0" fill="hold" nodeType="clickEffect">
                                  <p:stCondLst>
                                    <p:cond delay="0"/>
                                  </p:stCondLst>
                                  <p:childTnLst>
                                    <p:animEffect transition="out" filter="fade">
                                      <p:cBhvr>
                                        <p:cTn id="43" dur="1000"/>
                                        <p:tgtEl>
                                          <p:spTgt spid="15364"/>
                                        </p:tgtEl>
                                      </p:cBhvr>
                                    </p:animEffect>
                                    <p:anim calcmode="lin" valueType="num">
                                      <p:cBhvr>
                                        <p:cTn id="44" dur="1000"/>
                                        <p:tgtEl>
                                          <p:spTgt spid="15364"/>
                                        </p:tgtEl>
                                        <p:attrNameLst>
                                          <p:attrName>ppt_x</p:attrName>
                                        </p:attrNameLst>
                                      </p:cBhvr>
                                      <p:tavLst>
                                        <p:tav tm="0">
                                          <p:val>
                                            <p:strVal val="ppt_x"/>
                                          </p:val>
                                        </p:tav>
                                        <p:tav tm="100000">
                                          <p:val>
                                            <p:strVal val="ppt_x"/>
                                          </p:val>
                                        </p:tav>
                                      </p:tavLst>
                                    </p:anim>
                                    <p:anim calcmode="lin" valueType="num">
                                      <p:cBhvr>
                                        <p:cTn id="45" dur="1000"/>
                                        <p:tgtEl>
                                          <p:spTgt spid="15364"/>
                                        </p:tgtEl>
                                        <p:attrNameLst>
                                          <p:attrName>ppt_y</p:attrName>
                                        </p:attrNameLst>
                                      </p:cBhvr>
                                      <p:tavLst>
                                        <p:tav tm="0">
                                          <p:val>
                                            <p:strVal val="ppt_y"/>
                                          </p:val>
                                        </p:tav>
                                        <p:tav tm="100000">
                                          <p:val>
                                            <p:strVal val="ppt_y+.1"/>
                                          </p:val>
                                        </p:tav>
                                      </p:tavLst>
                                    </p:anim>
                                    <p:set>
                                      <p:cBhvr>
                                        <p:cTn id="46" dur="1" fill="hold">
                                          <p:stCondLst>
                                            <p:cond delay="999"/>
                                          </p:stCondLst>
                                        </p:cTn>
                                        <p:tgtEl>
                                          <p:spTgt spid="1536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15365"/>
                                        </p:tgtEl>
                                        <p:attrNameLst>
                                          <p:attrName>style.visibility</p:attrName>
                                        </p:attrNameLst>
                                      </p:cBhvr>
                                      <p:to>
                                        <p:strVal val="visible"/>
                                      </p:to>
                                    </p:set>
                                    <p:animEffect transition="in" filter="randombar(horizontal)">
                                      <p:cBhvr>
                                        <p:cTn id="51" dur="500"/>
                                        <p:tgtEl>
                                          <p:spTgt spid="15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HP\Downloads\Le-Thanh-Tong-2-e16208146239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121" b="100000" l="2182" r="100000">
                        <a14:foregroundMark x1="62303" y1="34375" x2="67394" y2="23996"/>
                      </a14:backgroundRemoval>
                    </a14:imgEffect>
                  </a14:imgLayer>
                </a14:imgProps>
              </a:ext>
              <a:ext uri="{28A0092B-C50C-407E-A947-70E740481C1C}">
                <a14:useLocalDpi xmlns:a14="http://schemas.microsoft.com/office/drawing/2010/main" val="0"/>
              </a:ext>
            </a:extLst>
          </a:blip>
          <a:srcRect/>
          <a:stretch>
            <a:fillRect/>
          </a:stretch>
        </p:blipFill>
        <p:spPr bwMode="auto">
          <a:xfrm>
            <a:off x="6741402" y="939799"/>
            <a:ext cx="5450598" cy="5919679"/>
          </a:xfrm>
          <a:prstGeom prst="rect">
            <a:avLst/>
          </a:prstGeom>
          <a:ln w="127000" cap="sq">
            <a:no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470006" y="1244424"/>
            <a:ext cx="5791200" cy="5005626"/>
          </a:xfrm>
          <a:prstGeom prst="roundRect">
            <a:avLst/>
          </a:prstGeom>
          <a:solidFill>
            <a:srgbClr val="800000">
              <a:alpha val="60000"/>
            </a:srgbClr>
          </a:solidFill>
          <a:ln w="38100">
            <a:solidFill>
              <a:schemeClr val="tx1"/>
            </a:solidFill>
            <a:prstDash val="dash"/>
          </a:ln>
        </p:spPr>
        <p:txBody>
          <a:bodyPr wrap="square">
            <a:spAutoFit/>
          </a:bodyPr>
          <a:lstStyle/>
          <a:p>
            <a:pPr algn="just"/>
            <a:r>
              <a:rPr lang="vi-VN" sz="2400" b="1" dirty="0">
                <a:latin typeface="#9Slide03 AmpleSoft" pitchFamily="2" charset="0"/>
              </a:rPr>
              <a:t>Lê Tư Thành là tên thật của vua Lê Thánh Tông, vị vua thứ 4 của nhà Hậu Lê, ông lên ngôi năm 1460, lúc 18 tuổi, đặt niên hiệu là Quang Thuận, năm 1470 đổi niên hiệu là Hồng Đức. Triều đại ông là giai đoạn thịnh vượng, thực hiện được nhiều cải cách về kinh tế, chính trị, văn hóa; là người đã minh oan cho Nguyễn Trãi, sáng lập ra hội Tao Đàn gồm 28 vị đại thần khoa bảng, gọi là Nhị thập bát tú, mà ông đích thân làm Tao Đàn đô nguyên soái. </a:t>
            </a:r>
            <a:endParaRPr lang="en-US" sz="2400" b="1" dirty="0">
              <a:latin typeface="Special Elite" charset="0"/>
            </a:endParaRPr>
          </a:p>
        </p:txBody>
      </p:sp>
      <p:sp>
        <p:nvSpPr>
          <p:cNvPr id="9" name="Rounded Rectangle 8"/>
          <p:cNvSpPr/>
          <p:nvPr/>
        </p:nvSpPr>
        <p:spPr>
          <a:xfrm>
            <a:off x="550393" y="2211397"/>
            <a:ext cx="5802968" cy="3371136"/>
          </a:xfrm>
          <a:prstGeom prst="roundRect">
            <a:avLst/>
          </a:prstGeom>
          <a:solidFill>
            <a:srgbClr val="800000">
              <a:alpha val="60000"/>
            </a:srgbClr>
          </a:solidFill>
          <a:ln w="38100">
            <a:solidFill>
              <a:schemeClr val="tx1"/>
            </a:solidFill>
            <a:prstDash val="dash"/>
          </a:ln>
        </p:spPr>
        <p:txBody>
          <a:bodyPr wrap="square">
            <a:spAutoFit/>
          </a:bodyPr>
          <a:lstStyle/>
          <a:p>
            <a:pPr algn="just"/>
            <a:r>
              <a:rPr lang="vi-VN" sz="2400" b="1" dirty="0">
                <a:latin typeface="#9Slide03 AmpleSoft" pitchFamily="2" charset="0"/>
              </a:rPr>
              <a:t>Ông đã mở rộng bờ cõi nước Đại Việt vào tận núi Thạch Bi, Đại Lãnh, ban hành Bộ luật Hồng Đức, cho vẽ Hồng Đức bản đồ, đặt lệ dựng bia ghi tên các tiến sĩ ở Văn Miếu. Ngoài việc trị nước, ông còn là một nhà thơ tài hoa, để lại nhiều tác phẩm văn học sáng giá, đặc biệt là Hồng Đức quốc âm thi tập…</a:t>
            </a:r>
            <a:endParaRPr lang="en-US" sz="2400" b="1" dirty="0">
              <a:latin typeface="Special Elite" charset="0"/>
            </a:endParaRPr>
          </a:p>
        </p:txBody>
      </p:sp>
    </p:spTree>
    <p:extLst>
      <p:ext uri="{BB962C8B-B14F-4D97-AF65-F5344CB8AC3E}">
        <p14:creationId xmlns:p14="http://schemas.microsoft.com/office/powerpoint/2010/main" val="1305853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8"/>
                                        </p:tgtEl>
                                      </p:cBhvr>
                                    </p:animEffect>
                                    <p:anim calcmode="lin" valueType="num">
                                      <p:cBhvr>
                                        <p:cTn id="12" dur="1000"/>
                                        <p:tgtEl>
                                          <p:spTgt spid="8"/>
                                        </p:tgtEl>
                                        <p:attrNameLst>
                                          <p:attrName>ppt_x</p:attrName>
                                        </p:attrNameLst>
                                      </p:cBhvr>
                                      <p:tavLst>
                                        <p:tav tm="0">
                                          <p:val>
                                            <p:strVal val="ppt_x"/>
                                          </p:val>
                                        </p:tav>
                                        <p:tav tm="100000">
                                          <p:val>
                                            <p:strVal val="ppt_x"/>
                                          </p:val>
                                        </p:tav>
                                      </p:tavLst>
                                    </p:anim>
                                    <p:anim calcmode="lin" valueType="num">
                                      <p:cBhvr>
                                        <p:cTn id="13" dur="1000"/>
                                        <p:tgtEl>
                                          <p:spTgt spid="8"/>
                                        </p:tgtEl>
                                        <p:attrNameLst>
                                          <p:attrName>ppt_y</p:attrName>
                                        </p:attrNameLst>
                                      </p:cBhvr>
                                      <p:tavLst>
                                        <p:tav tm="0">
                                          <p:val>
                                            <p:strVal val="ppt_y"/>
                                          </p:val>
                                        </p:tav>
                                        <p:tav tm="100000">
                                          <p:val>
                                            <p:strVal val="ppt_y+.1"/>
                                          </p:val>
                                        </p:tav>
                                      </p:tavLst>
                                    </p:anim>
                                    <p:set>
                                      <p:cBhvr>
                                        <p:cTn id="14" dur="1" fill="hold">
                                          <p:stCondLst>
                                            <p:cond delay="999"/>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Vua Lê Thánh Tông Vi Hành, Gặp Siêu Trộm Và Cái Kết - BÍ ẨN SỬ VIỆT 00_00_28-00_07_27.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05" y="0"/>
            <a:ext cx="12280463" cy="6857999"/>
          </a:xfrm>
          <a:prstGeom prst="rect">
            <a:avLst/>
          </a:prstGeom>
        </p:spPr>
      </p:pic>
    </p:spTree>
    <p:extLst>
      <p:ext uri="{BB962C8B-B14F-4D97-AF65-F5344CB8AC3E}">
        <p14:creationId xmlns:p14="http://schemas.microsoft.com/office/powerpoint/2010/main" val="364444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8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41" name="Google Shape;241;p15"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15" name="Google Shape;243;p15"/>
          <p:cNvGrpSpPr/>
          <p:nvPr/>
        </p:nvGrpSpPr>
        <p:grpSpPr>
          <a:xfrm rot="-1911999">
            <a:off x="11053116" y="171577"/>
            <a:ext cx="866047" cy="2437695"/>
            <a:chOff x="4929283" y="0"/>
            <a:chExt cx="2198193" cy="6661192"/>
          </a:xfrm>
        </p:grpSpPr>
        <p:sp>
          <p:nvSpPr>
            <p:cNvPr id="16"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3" name="Google Shape;248;p15" descr="A picture containing mirror&#10;&#10;Description automatically generated"/>
          <p:cNvPicPr preferRelativeResize="0"/>
          <p:nvPr/>
        </p:nvPicPr>
        <p:blipFill rotWithShape="1">
          <a:blip r:embed="rId4">
            <a:alphaModFix/>
          </a:blip>
          <a:srcRect/>
          <a:stretch/>
        </p:blipFill>
        <p:spPr>
          <a:xfrm rot="-9934812">
            <a:off x="11342371" y="625113"/>
            <a:ext cx="252850" cy="1195678"/>
          </a:xfrm>
          <a:prstGeom prst="rect">
            <a:avLst/>
          </a:prstGeom>
          <a:noFill/>
          <a:ln>
            <a:noFill/>
          </a:ln>
        </p:spPr>
      </p:pic>
      <p:pic>
        <p:nvPicPr>
          <p:cNvPr id="13314" name="Picture 2" descr="C:\Users\HP\Downloads\LE-THANH-TONG-SUOT-D-01.jpg"/>
          <p:cNvPicPr>
            <a:picLocks noChangeAspect="1" noChangeArrowheads="1"/>
          </p:cNvPicPr>
          <p:nvPr/>
        </p:nvPicPr>
        <p:blipFill rotWithShape="1">
          <a:blip r:embed="rId5">
            <a:extLst>
              <a:ext uri="{28A0092B-C50C-407E-A947-70E740481C1C}">
                <a14:useLocalDpi xmlns:a14="http://schemas.microsoft.com/office/drawing/2010/main" val="0"/>
              </a:ext>
            </a:extLst>
          </a:blip>
          <a:srcRect r="46719"/>
          <a:stretch/>
        </p:blipFill>
        <p:spPr bwMode="auto">
          <a:xfrm>
            <a:off x="472968" y="776153"/>
            <a:ext cx="4832137" cy="510137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4" name="Picture 2" descr="C:\Users\HP\Downloads\LE-THANH-TONG-SUOT-D-01.jpg"/>
          <p:cNvPicPr>
            <a:picLocks noChangeAspect="1" noChangeArrowheads="1"/>
          </p:cNvPicPr>
          <p:nvPr/>
        </p:nvPicPr>
        <p:blipFill rotWithShape="1">
          <a:blip r:embed="rId5">
            <a:extLst>
              <a:ext uri="{28A0092B-C50C-407E-A947-70E740481C1C}">
                <a14:useLocalDpi xmlns:a14="http://schemas.microsoft.com/office/drawing/2010/main" val="0"/>
              </a:ext>
            </a:extLst>
          </a:blip>
          <a:srcRect l="53901" b="39167"/>
          <a:stretch/>
        </p:blipFill>
        <p:spPr bwMode="auto">
          <a:xfrm>
            <a:off x="6365597" y="658132"/>
            <a:ext cx="4231295" cy="314087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9" name="Picture 2" descr="C:\Users\HP\Downloads\LE-THANH-TONG-SUOT-D-01.jp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5200" b="100000" l="53750" r="100000"/>
                    </a14:imgEffect>
                  </a14:imgLayer>
                </a14:imgProps>
              </a:ext>
              <a:ext uri="{28A0092B-C50C-407E-A947-70E740481C1C}">
                <a14:useLocalDpi xmlns:a14="http://schemas.microsoft.com/office/drawing/2010/main" val="0"/>
              </a:ext>
            </a:extLst>
          </a:blip>
          <a:srcRect l="53433" t="57409"/>
          <a:stretch/>
        </p:blipFill>
        <p:spPr bwMode="auto">
          <a:xfrm>
            <a:off x="5915746" y="3734636"/>
            <a:ext cx="5677481" cy="2920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2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ownloads\LE-THANH-TONG-SUOT-D-02.jpg"/>
          <p:cNvPicPr>
            <a:picLocks noChangeAspect="1" noChangeArrowheads="1"/>
          </p:cNvPicPr>
          <p:nvPr/>
        </p:nvPicPr>
        <p:blipFill rotWithShape="1">
          <a:blip r:embed="rId2">
            <a:extLst>
              <a:ext uri="{28A0092B-C50C-407E-A947-70E740481C1C}">
                <a14:useLocalDpi xmlns:a14="http://schemas.microsoft.com/office/drawing/2010/main" val="0"/>
              </a:ext>
            </a:extLst>
          </a:blip>
          <a:srcRect r="47188"/>
          <a:stretch/>
        </p:blipFill>
        <p:spPr bwMode="auto">
          <a:xfrm>
            <a:off x="6443345" y="1447800"/>
            <a:ext cx="4614545" cy="49149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5" name="Picture 4" descr="C:\Users\HP\Downloads\LE-THANH-TONG-SUOT-D-02.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56" b="97778" l="50600" r="96850">
                        <a14:foregroundMark x1="87700" y1="88533" x2="91550" y2="90133"/>
                        <a14:foregroundMark x1="91400" y1="78044" x2="93050" y2="91378"/>
                        <a14:foregroundMark x1="94400" y1="86044" x2="94600" y2="90933"/>
                        <a14:foregroundMark x1="95350" y1="90578" x2="95600" y2="90578"/>
                        <a14:foregroundMark x1="94850" y1="87644" x2="96600" y2="92356"/>
                        <a14:foregroundMark x1="96000" y1="88711" x2="96450" y2="91733"/>
                        <a14:foregroundMark x1="95300" y1="82667" x2="96550" y2="89689"/>
                        <a14:foregroundMark x1="96550" y1="89689" x2="96500" y2="90133"/>
                        <a14:foregroundMark x1="95850" y1="82400" x2="96500" y2="82133"/>
                        <a14:foregroundMark x1="96200" y1="82222" x2="96850" y2="89422"/>
                        <a14:foregroundMark x1="89500" y1="92089" x2="96200" y2="92533"/>
                        <a14:foregroundMark x1="84400" y1="89600" x2="90650" y2="92356"/>
                        <a14:foregroundMark x1="95450" y1="72711" x2="95450" y2="72711"/>
                        <a14:foregroundMark x1="95850" y1="74756" x2="95850" y2="74756"/>
                        <a14:foregroundMark x1="94450" y1="76089" x2="94450" y2="76089"/>
                        <a14:foregroundMark x1="94700" y1="75911" x2="94700" y2="75911"/>
                        <a14:foregroundMark x1="94400" y1="78044" x2="94400" y2="78044"/>
                      </a14:backgroundRemoval>
                    </a14:imgEffect>
                  </a14:imgLayer>
                </a14:imgProps>
              </a:ext>
              <a:ext uri="{28A0092B-C50C-407E-A947-70E740481C1C}">
                <a14:useLocalDpi xmlns:a14="http://schemas.microsoft.com/office/drawing/2010/main" val="0"/>
              </a:ext>
            </a:extLst>
          </a:blip>
          <a:srcRect l="52812"/>
          <a:stretch/>
        </p:blipFill>
        <p:spPr bwMode="auto">
          <a:xfrm>
            <a:off x="800776" y="197178"/>
            <a:ext cx="5753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81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4338" name="Picture 2" descr="C:\Users\HP\Downloads\LE-THANH-TONG-SUOT-D-13.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44" b="100000" l="0" r="49700">
                        <a14:foregroundMark x1="14050" y1="31644" x2="16250" y2="18933"/>
                        <a14:foregroundMark x1="20950" y1="68356" x2="23150" y2="84978"/>
                        <a14:foregroundMark x1="7800" y1="56089" x2="9400" y2="63378"/>
                      </a14:backgroundRemoval>
                    </a14:imgEffect>
                  </a14:imgLayer>
                </a14:imgProps>
              </a:ext>
              <a:ext uri="{28A0092B-C50C-407E-A947-70E740481C1C}">
                <a14:useLocalDpi xmlns:a14="http://schemas.microsoft.com/office/drawing/2010/main" val="0"/>
              </a:ext>
            </a:extLst>
          </a:blip>
          <a:srcRect r="50000"/>
          <a:stretch/>
        </p:blipFill>
        <p:spPr bwMode="auto">
          <a:xfrm>
            <a:off x="0" y="45720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HP\Downloads\LE-THANH-TONG-SUOT-D-13.jpg"/>
          <p:cNvPicPr>
            <a:picLocks noChangeAspect="1" noChangeArrowheads="1"/>
          </p:cNvPicPr>
          <p:nvPr/>
        </p:nvPicPr>
        <p:blipFill rotWithShape="1">
          <a:blip r:embed="rId4">
            <a:extLst>
              <a:ext uri="{28A0092B-C50C-407E-A947-70E740481C1C}">
                <a14:useLocalDpi xmlns:a14="http://schemas.microsoft.com/office/drawing/2010/main" val="0"/>
              </a:ext>
            </a:extLst>
          </a:blip>
          <a:srcRect l="53125" t="7778" r="-625" b="6111"/>
          <a:stretch/>
        </p:blipFill>
        <p:spPr bwMode="auto">
          <a:xfrm>
            <a:off x="6629400" y="901866"/>
            <a:ext cx="4495800" cy="45845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7432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8" name="Google Shape;238;p15"/>
          <p:cNvSpPr txBox="1"/>
          <p:nvPr/>
        </p:nvSpPr>
        <p:spPr>
          <a:xfrm>
            <a:off x="0" y="6587044"/>
            <a:ext cx="3000000" cy="26871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rgbClr val="F3F3F3"/>
                </a:solidFill>
                <a:latin typeface="Ubuntu"/>
                <a:ea typeface="Ubuntu"/>
                <a:cs typeface="Ubuntu"/>
                <a:sym typeface="Ubuntu"/>
              </a:rPr>
              <a:t>Photo by </a:t>
            </a:r>
            <a:r>
              <a:rPr lang="en" sz="1050" u="sng">
                <a:solidFill>
                  <a:srgbClr val="F3F3F3"/>
                </a:solidFill>
                <a:latin typeface="Ubuntu"/>
                <a:ea typeface="Ubuntu"/>
                <a:cs typeface="Ubuntu"/>
                <a:sym typeface="Ubuntu"/>
                <a:hlinkClick r:id="rId3">
                  <a:extLst>
                    <a:ext uri="{A12FA001-AC4F-418D-AE19-62706E023703}">
                      <ahyp:hlinkClr xmlns:ahyp="http://schemas.microsoft.com/office/drawing/2018/hyperlinkcolor" val="tx"/>
                    </a:ext>
                  </a:extLst>
                </a:hlinkClick>
              </a:rPr>
              <a:t>Alexandru Zdrobău</a:t>
            </a:r>
            <a:r>
              <a:rPr lang="en" sz="1050">
                <a:solidFill>
                  <a:srgbClr val="F3F3F3"/>
                </a:solidFill>
                <a:latin typeface="Ubuntu"/>
                <a:ea typeface="Ubuntu"/>
                <a:cs typeface="Ubuntu"/>
                <a:sym typeface="Ubuntu"/>
              </a:rPr>
              <a:t> on </a:t>
            </a:r>
            <a:r>
              <a:rPr lang="en" sz="1050" u="sng">
                <a:solidFill>
                  <a:srgbClr val="F3F3F3"/>
                </a:solidFill>
                <a:latin typeface="Ubuntu"/>
                <a:ea typeface="Ubuntu"/>
                <a:cs typeface="Ubuntu"/>
                <a:sym typeface="Ubuntu"/>
                <a:hlinkClick r:id="rId4">
                  <a:extLst>
                    <a:ext uri="{A12FA001-AC4F-418D-AE19-62706E023703}">
                      <ahyp:hlinkClr xmlns:ahyp="http://schemas.microsoft.com/office/drawing/2018/hyperlinkcolor" val="tx"/>
                    </a:ext>
                  </a:extLst>
                </a:hlinkClick>
              </a:rPr>
              <a:t>Unsplash</a:t>
            </a:r>
            <a:endParaRPr>
              <a:solidFill>
                <a:srgbClr val="F3F3F3"/>
              </a:solidFill>
            </a:endParaRPr>
          </a:p>
        </p:txBody>
      </p:sp>
      <p:pic>
        <p:nvPicPr>
          <p:cNvPr id="241" name="Google Shape;241;p15" descr="A picture containing mirror&#10;&#10;Description automatically generated"/>
          <p:cNvPicPr preferRelativeResize="0"/>
          <p:nvPr/>
        </p:nvPicPr>
        <p:blipFill rotWithShape="1">
          <a:blip r:embed="rId5">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243" name="Google Shape;243;p15"/>
          <p:cNvGrpSpPr/>
          <p:nvPr/>
        </p:nvGrpSpPr>
        <p:grpSpPr>
          <a:xfrm rot="-1911999">
            <a:off x="11322835" y="2129"/>
            <a:ext cx="866047" cy="2437695"/>
            <a:chOff x="4929283" y="0"/>
            <a:chExt cx="2198193" cy="6661192"/>
          </a:xfrm>
        </p:grpSpPr>
        <p:sp>
          <p:nvSpPr>
            <p:cNvPr id="244" name="Google Shape;244;p15"/>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15"/>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15"/>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7" name="Google Shape;247;p15"/>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248" name="Google Shape;248;p15" descr="A picture containing mirror&#10;&#10;Description automatically generated"/>
          <p:cNvPicPr preferRelativeResize="0"/>
          <p:nvPr/>
        </p:nvPicPr>
        <p:blipFill rotWithShape="1">
          <a:blip r:embed="rId6">
            <a:alphaModFix/>
          </a:blip>
          <a:srcRect/>
          <a:stretch/>
        </p:blipFill>
        <p:spPr>
          <a:xfrm rot="-9934812">
            <a:off x="11144614" y="120910"/>
            <a:ext cx="252850" cy="1195678"/>
          </a:xfrm>
          <a:prstGeom prst="rect">
            <a:avLst/>
          </a:prstGeom>
          <a:noFill/>
          <a:ln>
            <a:noFill/>
          </a:ln>
        </p:spPr>
      </p:pic>
      <p:sp>
        <p:nvSpPr>
          <p:cNvPr id="16" name="Text Box 18"/>
          <p:cNvSpPr txBox="1">
            <a:spLocks noChangeArrowheads="1"/>
          </p:cNvSpPr>
          <p:nvPr/>
        </p:nvSpPr>
        <p:spPr bwMode="auto">
          <a:xfrm>
            <a:off x="3133771" y="4995652"/>
            <a:ext cx="8545887" cy="1600438"/>
          </a:xfrm>
          <a:prstGeom prst="roundRect">
            <a:avLst/>
          </a:prstGeom>
          <a:solidFill>
            <a:srgbClr val="980000">
              <a:alpha val="69804"/>
            </a:srgbClr>
          </a:solidFill>
          <a:ln w="57150">
            <a:solidFill>
              <a:schemeClr val="tx1"/>
            </a:solidFill>
          </a:ln>
        </p:spPr>
        <p:txBody>
          <a:bodyPr wrap="square">
            <a:spAutoFit/>
          </a:bodyPr>
          <a:lstStyle>
            <a:lvl1pPr>
              <a:defRPr sz="2400">
                <a:solidFill>
                  <a:srgbClr val="0000CC"/>
                </a:solidFill>
                <a:latin typeface=".VnTime" pitchFamily="34" charset="0"/>
              </a:defRPr>
            </a:lvl1pPr>
            <a:lvl2pPr marL="742950" indent="-285750">
              <a:defRPr sz="2400">
                <a:solidFill>
                  <a:srgbClr val="0000CC"/>
                </a:solidFill>
                <a:latin typeface=".VnTime" pitchFamily="34" charset="0"/>
              </a:defRPr>
            </a:lvl2pPr>
            <a:lvl3pPr marL="1143000" indent="-228600">
              <a:defRPr sz="2400">
                <a:solidFill>
                  <a:srgbClr val="0000CC"/>
                </a:solidFill>
                <a:latin typeface=".VnTime" pitchFamily="34" charset="0"/>
              </a:defRPr>
            </a:lvl3pPr>
            <a:lvl4pPr marL="1600200" indent="-228600">
              <a:defRPr sz="2400">
                <a:solidFill>
                  <a:srgbClr val="0000CC"/>
                </a:solidFill>
                <a:latin typeface=".VnTime" pitchFamily="34" charset="0"/>
              </a:defRPr>
            </a:lvl4pPr>
            <a:lvl5pPr marL="2057400" indent="-228600">
              <a:defRPr sz="2400">
                <a:solidFill>
                  <a:srgbClr val="0000CC"/>
                </a:solidFill>
                <a:latin typeface=".VnTime" pitchFamily="34" charset="0"/>
              </a:defRPr>
            </a:lvl5pPr>
            <a:lvl6pPr marL="2514600" indent="-228600" eaLnBrk="0" fontAlgn="base" hangingPunct="0">
              <a:spcBef>
                <a:spcPct val="0"/>
              </a:spcBef>
              <a:spcAft>
                <a:spcPct val="0"/>
              </a:spcAft>
              <a:defRPr sz="2400">
                <a:solidFill>
                  <a:srgbClr val="0000CC"/>
                </a:solidFill>
                <a:latin typeface=".VnTime" pitchFamily="34" charset="0"/>
              </a:defRPr>
            </a:lvl6pPr>
            <a:lvl7pPr marL="2971800" indent="-228600" eaLnBrk="0" fontAlgn="base" hangingPunct="0">
              <a:spcBef>
                <a:spcPct val="0"/>
              </a:spcBef>
              <a:spcAft>
                <a:spcPct val="0"/>
              </a:spcAft>
              <a:defRPr sz="2400">
                <a:solidFill>
                  <a:srgbClr val="0000CC"/>
                </a:solidFill>
                <a:latin typeface=".VnTime" pitchFamily="34" charset="0"/>
              </a:defRPr>
            </a:lvl7pPr>
            <a:lvl8pPr marL="3429000" indent="-228600" eaLnBrk="0" fontAlgn="base" hangingPunct="0">
              <a:spcBef>
                <a:spcPct val="0"/>
              </a:spcBef>
              <a:spcAft>
                <a:spcPct val="0"/>
              </a:spcAft>
              <a:defRPr sz="2400">
                <a:solidFill>
                  <a:srgbClr val="0000CC"/>
                </a:solidFill>
                <a:latin typeface=".VnTime" pitchFamily="34" charset="0"/>
              </a:defRPr>
            </a:lvl8pPr>
            <a:lvl9pPr marL="3886200" indent="-228600" eaLnBrk="0" fontAlgn="base" hangingPunct="0">
              <a:spcBef>
                <a:spcPct val="0"/>
              </a:spcBef>
              <a:spcAft>
                <a:spcPct val="0"/>
              </a:spcAft>
              <a:defRPr sz="2400">
                <a:solidFill>
                  <a:srgbClr val="0000CC"/>
                </a:solidFill>
                <a:latin typeface=".VnTime" pitchFamily="34" charset="0"/>
              </a:defRPr>
            </a:lvl9pPr>
          </a:lstStyle>
          <a:p>
            <a:pPr algn="ctr" eaLnBrk="1" hangingPunct="1">
              <a:spcBef>
                <a:spcPct val="50000"/>
              </a:spcBef>
            </a:pPr>
            <a:r>
              <a:rPr lang="en-US" altLang="en-US" sz="4400" b="1" dirty="0" err="1">
                <a:solidFill>
                  <a:srgbClr val="F8F8F8"/>
                </a:solidFill>
                <a:latin typeface="#9Slide03 SFU Futura_05" pitchFamily="2" charset="0"/>
                <a:cs typeface="Calibri Light" pitchFamily="34" charset="0"/>
              </a:rPr>
              <a:t>Đây</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là</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công</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cụ</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để</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vua</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Lê</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cai</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quản</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đất</a:t>
            </a:r>
            <a:r>
              <a:rPr lang="en-US" altLang="en-US" sz="4400" b="1" dirty="0">
                <a:solidFill>
                  <a:srgbClr val="F8F8F8"/>
                </a:solidFill>
                <a:latin typeface="#9Slide03 SFU Futura_05" pitchFamily="2" charset="0"/>
                <a:cs typeface="Calibri Light" pitchFamily="34" charset="0"/>
              </a:rPr>
              <a:t> </a:t>
            </a:r>
            <a:r>
              <a:rPr lang="en-US" altLang="en-US" sz="4400" b="1" dirty="0" err="1">
                <a:solidFill>
                  <a:srgbClr val="F8F8F8"/>
                </a:solidFill>
                <a:latin typeface="#9Slide03 SFU Futura_05" pitchFamily="2" charset="0"/>
                <a:cs typeface="Calibri Light" pitchFamily="34" charset="0"/>
              </a:rPr>
              <a:t>nước</a:t>
            </a:r>
            <a:endParaRPr lang="en-US" altLang="en-US" sz="4400" b="1" dirty="0">
              <a:solidFill>
                <a:srgbClr val="F8F8F8"/>
              </a:solidFill>
              <a:latin typeface="#9Slide03 SFU Futura_05" pitchFamily="2" charset="0"/>
              <a:cs typeface="Calibri Light" pitchFamily="34" charset="0"/>
            </a:endParaRPr>
          </a:p>
        </p:txBody>
      </p:sp>
      <p:sp>
        <p:nvSpPr>
          <p:cNvPr id="19" name="Google Shape;254;p16"/>
          <p:cNvSpPr txBox="1">
            <a:spLocks noGrp="1"/>
          </p:cNvSpPr>
          <p:nvPr>
            <p:ph type="title"/>
          </p:nvPr>
        </p:nvSpPr>
        <p:spPr>
          <a:xfrm rot="-455252">
            <a:off x="864031" y="2015498"/>
            <a:ext cx="4394886" cy="763583"/>
          </a:xfrm>
          <a:prstGeom prst="rect">
            <a:avLst/>
          </a:prstGeom>
        </p:spPr>
        <p:txBody>
          <a:bodyPr spcFirstLastPara="1" wrap="square" lIns="121900" tIns="121900" rIns="121900" bIns="121900" anchor="t" anchorCtr="0">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lvl="0" indent="0" algn="ctr" rtl="0">
              <a:spcBef>
                <a:spcPts val="0"/>
              </a:spcBef>
              <a:spcAft>
                <a:spcPts val="0"/>
              </a:spcAft>
              <a:buNone/>
            </a:pPr>
            <a:r>
              <a:rPr lang="en"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Nội dung của bộ luật Hồng Đức.</a:t>
            </a:r>
            <a:endParaRPr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20" name="Text Box 20"/>
          <p:cNvSpPr txBox="1">
            <a:spLocks noChangeArrowheads="1"/>
          </p:cNvSpPr>
          <p:nvPr/>
        </p:nvSpPr>
        <p:spPr bwMode="auto">
          <a:xfrm>
            <a:off x="5973777" y="1204542"/>
            <a:ext cx="543801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a:solidFill>
                  <a:srgbClr val="0000CC"/>
                </a:solidFill>
                <a:latin typeface=".VnTime" pitchFamily="34" charset="0"/>
                <a:ea typeface="Arial"/>
                <a:cs typeface="Arial"/>
                <a:sym typeface="Arial"/>
              </a:defRPr>
            </a:lvl1pPr>
            <a:lvl2pPr marL="742950" marR="0" lvl="1" indent="-285750" algn="l" rtl="0">
              <a:lnSpc>
                <a:spcPct val="100000"/>
              </a:lnSpc>
              <a:spcBef>
                <a:spcPts val="0"/>
              </a:spcBef>
              <a:spcAft>
                <a:spcPts val="0"/>
              </a:spcAft>
              <a:buClr>
                <a:srgbClr val="000000"/>
              </a:buClr>
              <a:buFont typeface="Arial"/>
              <a:defRPr sz="2400" b="0" i="0" u="none" strike="noStrike" cap="none">
                <a:solidFill>
                  <a:srgbClr val="0000CC"/>
                </a:solidFill>
                <a:latin typeface=".VnTime" pitchFamily="34" charset="0"/>
                <a:ea typeface="Arial"/>
                <a:cs typeface="Arial"/>
                <a:sym typeface="Arial"/>
              </a:defRPr>
            </a:lvl2pPr>
            <a:lvl3pPr marL="1143000" marR="0" lvl="2" indent="-228600" algn="l" rtl="0">
              <a:lnSpc>
                <a:spcPct val="100000"/>
              </a:lnSpc>
              <a:spcBef>
                <a:spcPts val="0"/>
              </a:spcBef>
              <a:spcAft>
                <a:spcPts val="0"/>
              </a:spcAft>
              <a:buClr>
                <a:srgbClr val="000000"/>
              </a:buClr>
              <a:buFont typeface="Arial"/>
              <a:defRPr sz="2400" b="0" i="0" u="none" strike="noStrike" cap="none">
                <a:solidFill>
                  <a:srgbClr val="0000CC"/>
                </a:solidFill>
                <a:latin typeface=".VnTime" pitchFamily="34" charset="0"/>
                <a:ea typeface="Arial"/>
                <a:cs typeface="Arial"/>
                <a:sym typeface="Arial"/>
              </a:defRPr>
            </a:lvl3pPr>
            <a:lvl4pPr marL="1600200" marR="0" lvl="3" indent="-228600" algn="l" rtl="0">
              <a:lnSpc>
                <a:spcPct val="100000"/>
              </a:lnSpc>
              <a:spcBef>
                <a:spcPts val="0"/>
              </a:spcBef>
              <a:spcAft>
                <a:spcPts val="0"/>
              </a:spcAft>
              <a:buClr>
                <a:srgbClr val="000000"/>
              </a:buClr>
              <a:buFont typeface="Arial"/>
              <a:defRPr sz="2400" b="0" i="0" u="none" strike="noStrike" cap="none">
                <a:solidFill>
                  <a:srgbClr val="0000CC"/>
                </a:solidFill>
                <a:latin typeface=".VnTime" pitchFamily="34" charset="0"/>
                <a:ea typeface="Arial"/>
                <a:cs typeface="Arial"/>
                <a:sym typeface="Arial"/>
              </a:defRPr>
            </a:lvl4pPr>
            <a:lvl5pPr marL="2057400" marR="0" lvl="4" indent="-228600" algn="l" rtl="0">
              <a:lnSpc>
                <a:spcPct val="100000"/>
              </a:lnSpc>
              <a:spcBef>
                <a:spcPts val="0"/>
              </a:spcBef>
              <a:spcAft>
                <a:spcPts val="0"/>
              </a:spcAft>
              <a:buClr>
                <a:srgbClr val="000000"/>
              </a:buClr>
              <a:buFont typeface="Arial"/>
              <a:defRPr sz="2400" b="0" i="0" u="none" strike="noStrike" cap="none">
                <a:solidFill>
                  <a:srgbClr val="0000CC"/>
                </a:solidFill>
                <a:latin typeface=".VnTime" pitchFamily="34" charset="0"/>
                <a:ea typeface="Arial"/>
                <a:cs typeface="Arial"/>
                <a:sym typeface="Arial"/>
              </a:defRPr>
            </a:lvl5pPr>
            <a:lvl6pPr marL="2514600" marR="0" lvl="5" indent="-228600" algn="l" rtl="0" eaLnBrk="0" fontAlgn="base" hangingPunct="0">
              <a:lnSpc>
                <a:spcPct val="100000"/>
              </a:lnSpc>
              <a:spcBef>
                <a:spcPct val="0"/>
              </a:spcBef>
              <a:spcAft>
                <a:spcPct val="0"/>
              </a:spcAft>
              <a:buClr>
                <a:srgbClr val="000000"/>
              </a:buClr>
              <a:buFont typeface="Arial"/>
              <a:defRPr sz="2400" b="0" i="0" u="none" strike="noStrike" cap="none">
                <a:solidFill>
                  <a:srgbClr val="0000CC"/>
                </a:solidFill>
                <a:latin typeface=".VnTime" pitchFamily="34" charset="0"/>
                <a:ea typeface="Arial"/>
                <a:cs typeface="Arial"/>
                <a:sym typeface="Arial"/>
              </a:defRPr>
            </a:lvl6pPr>
            <a:lvl7pPr marL="2971800" marR="0" lvl="6" indent="-228600" algn="l" rtl="0" eaLnBrk="0" fontAlgn="base" hangingPunct="0">
              <a:lnSpc>
                <a:spcPct val="100000"/>
              </a:lnSpc>
              <a:spcBef>
                <a:spcPct val="0"/>
              </a:spcBef>
              <a:spcAft>
                <a:spcPct val="0"/>
              </a:spcAft>
              <a:buClr>
                <a:srgbClr val="000000"/>
              </a:buClr>
              <a:buFont typeface="Arial"/>
              <a:defRPr sz="2400" b="0" i="0" u="none" strike="noStrike" cap="none">
                <a:solidFill>
                  <a:srgbClr val="0000CC"/>
                </a:solidFill>
                <a:latin typeface=".VnTime" pitchFamily="34" charset="0"/>
                <a:ea typeface="Arial"/>
                <a:cs typeface="Arial"/>
                <a:sym typeface="Arial"/>
              </a:defRPr>
            </a:lvl7pPr>
            <a:lvl8pPr marL="3429000" marR="0" lvl="7" indent="-228600" algn="l" rtl="0" eaLnBrk="0" fontAlgn="base" hangingPunct="0">
              <a:lnSpc>
                <a:spcPct val="100000"/>
              </a:lnSpc>
              <a:spcBef>
                <a:spcPct val="0"/>
              </a:spcBef>
              <a:spcAft>
                <a:spcPct val="0"/>
              </a:spcAft>
              <a:buClr>
                <a:srgbClr val="000000"/>
              </a:buClr>
              <a:buFont typeface="Arial"/>
              <a:defRPr sz="2400" b="0" i="0" u="none" strike="noStrike" cap="none">
                <a:solidFill>
                  <a:srgbClr val="0000CC"/>
                </a:solidFill>
                <a:latin typeface=".VnTime" pitchFamily="34" charset="0"/>
                <a:ea typeface="Arial"/>
                <a:cs typeface="Arial"/>
                <a:sym typeface="Arial"/>
              </a:defRPr>
            </a:lvl8pPr>
            <a:lvl9pPr marL="3886200" marR="0" lvl="8" indent="-228600" algn="l" rtl="0" eaLnBrk="0" fontAlgn="base" hangingPunct="0">
              <a:lnSpc>
                <a:spcPct val="100000"/>
              </a:lnSpc>
              <a:spcBef>
                <a:spcPct val="0"/>
              </a:spcBef>
              <a:spcAft>
                <a:spcPct val="0"/>
              </a:spcAft>
              <a:buClr>
                <a:srgbClr val="000000"/>
              </a:buClr>
              <a:buFont typeface="Arial"/>
              <a:defRPr sz="2400" b="0" i="0" u="none" strike="noStrike" cap="none">
                <a:solidFill>
                  <a:srgbClr val="0000CC"/>
                </a:solidFill>
                <a:latin typeface=".VnTime" pitchFamily="34" charset="0"/>
                <a:ea typeface="Arial"/>
                <a:cs typeface="Arial"/>
                <a:sym typeface="Arial"/>
              </a:defRPr>
            </a:lvl9pPr>
          </a:lstStyle>
          <a:p>
            <a:pPr algn="just">
              <a:spcBef>
                <a:spcPct val="50000"/>
              </a:spcBef>
            </a:pP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Bảo</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vệ</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quyền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lợi</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của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nhà</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vua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quan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lại</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địa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chủ</a:t>
            </a:r>
            <a:r>
              <a:rPr lang="en-US" altLang="en-US" b="1" dirty="0">
                <a:solidFill>
                  <a:schemeClr val="tx1"/>
                </a:solidFill>
                <a:latin typeface="SVN-Times New Roman" panose="02040603050506020204" pitchFamily="18" charset="0"/>
                <a:ea typeface="Segoe UI Symbol" pitchFamily="34" charset="0"/>
              </a:rPr>
              <a:t>.</a:t>
            </a:r>
          </a:p>
          <a:p>
            <a:pPr algn="just">
              <a:spcBef>
                <a:spcPct val="50000"/>
              </a:spcBef>
            </a:pP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Bảo</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vệ</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chủ</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quyền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của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quốc</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gia</a:t>
            </a:r>
            <a:r>
              <a:rPr lang="en-US" altLang="en-US" b="1" dirty="0">
                <a:solidFill>
                  <a:schemeClr val="tx1"/>
                </a:solidFill>
                <a:latin typeface="SVN-Times New Roman" panose="02040603050506020204" pitchFamily="18" charset="0"/>
                <a:ea typeface="Segoe UI Symbol" pitchFamily="34" charset="0"/>
              </a:rPr>
              <a:t>.</a:t>
            </a:r>
          </a:p>
          <a:p>
            <a:pPr algn="just">
              <a:spcBef>
                <a:spcPct val="50000"/>
              </a:spcBef>
            </a:pP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Khuyến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khích</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phát</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triển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kinh</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tế</a:t>
            </a:r>
            <a:r>
              <a:rPr lang="en-US" altLang="en-US" b="1" dirty="0">
                <a:solidFill>
                  <a:schemeClr val="tx1"/>
                </a:solidFill>
                <a:latin typeface="SVN-Times New Roman" panose="02040603050506020204" pitchFamily="18" charset="0"/>
                <a:ea typeface="Segoe UI Symbol" pitchFamily="34" charset="0"/>
              </a:rPr>
              <a:t>.</a:t>
            </a:r>
          </a:p>
          <a:p>
            <a:pPr algn="just">
              <a:spcBef>
                <a:spcPct val="50000"/>
              </a:spcBef>
            </a:pP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Giữ</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gìn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truyền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thống</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tốt</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đẹp</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của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dân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tộc</a:t>
            </a:r>
            <a:r>
              <a:rPr lang="en-US" altLang="en-US" b="1" dirty="0">
                <a:solidFill>
                  <a:schemeClr val="tx1"/>
                </a:solidFill>
                <a:latin typeface="SVN-Times New Roman" panose="02040603050506020204" pitchFamily="18" charset="0"/>
                <a:ea typeface="Segoe UI Symbol" pitchFamily="34" charset="0"/>
              </a:rPr>
              <a:t>.</a:t>
            </a:r>
          </a:p>
          <a:p>
            <a:pPr algn="just">
              <a:spcBef>
                <a:spcPct val="50000"/>
              </a:spcBef>
            </a:pP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Bảo</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vệ</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một</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số</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quyền</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lợi</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của</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phụ</a:t>
            </a:r>
            <a:r>
              <a:rPr lang="en-US" altLang="en-US" b="1" dirty="0">
                <a:solidFill>
                  <a:schemeClr val="tx1"/>
                </a:solidFill>
                <a:latin typeface="SVN-Times New Roman" panose="02040603050506020204" pitchFamily="18" charset="0"/>
                <a:ea typeface="Segoe UI Symbol" pitchFamily="34" charset="0"/>
              </a:rPr>
              <a:t> </a:t>
            </a:r>
            <a:r>
              <a:rPr lang="en-US" altLang="en-US" b="1" dirty="0" err="1">
                <a:solidFill>
                  <a:schemeClr val="tx1"/>
                </a:solidFill>
                <a:latin typeface="SVN-Times New Roman" panose="02040603050506020204" pitchFamily="18" charset="0"/>
                <a:ea typeface="Segoe UI Symbol" pitchFamily="34" charset="0"/>
              </a:rPr>
              <a:t>nữ</a:t>
            </a:r>
            <a:r>
              <a:rPr lang="en-US" altLang="en-US" b="1" dirty="0">
                <a:solidFill>
                  <a:schemeClr val="tx1"/>
                </a:solidFill>
                <a:latin typeface="SVN-Times New Roman" panose="02040603050506020204" pitchFamily="18" charset="0"/>
                <a:ea typeface="Segoe UI Symbol" pitchFamily="34" charset="0"/>
              </a:rPr>
              <a:t>.</a:t>
            </a:r>
          </a:p>
        </p:txBody>
      </p:sp>
      <p:grpSp>
        <p:nvGrpSpPr>
          <p:cNvPr id="21" name="Google Shape;59;p4"/>
          <p:cNvGrpSpPr/>
          <p:nvPr/>
        </p:nvGrpSpPr>
        <p:grpSpPr>
          <a:xfrm rot="-8234340">
            <a:off x="622133" y="4664060"/>
            <a:ext cx="1269169" cy="3845967"/>
            <a:chOff x="4929283" y="0"/>
            <a:chExt cx="2198193" cy="6661192"/>
          </a:xfrm>
        </p:grpSpPr>
        <p:sp>
          <p:nvSpPr>
            <p:cNvPr id="22" name="Google Shape;60;p4"/>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 name="Google Shape;61;p4"/>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 name="Google Shape;62;p4"/>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 name="Google Shape;63;p4"/>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6" name="Google Shape;64;p4"/>
          <p:cNvGrpSpPr/>
          <p:nvPr/>
        </p:nvGrpSpPr>
        <p:grpSpPr>
          <a:xfrm rot="-1106850">
            <a:off x="406831" y="3469235"/>
            <a:ext cx="1269168" cy="3845964"/>
            <a:chOff x="4929283" y="0"/>
            <a:chExt cx="2198193" cy="6661192"/>
          </a:xfrm>
        </p:grpSpPr>
        <p:sp>
          <p:nvSpPr>
            <p:cNvPr id="27" name="Google Shape;65;p4"/>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 name="Google Shape;66;p4"/>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 name="Google Shape;67;p4"/>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 name="Google Shape;68;p4"/>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grpSp>
        <p:nvGrpSpPr>
          <p:cNvPr id="274" name="Google Shape;274;p19"/>
          <p:cNvGrpSpPr/>
          <p:nvPr/>
        </p:nvGrpSpPr>
        <p:grpSpPr>
          <a:xfrm rot="-4609475">
            <a:off x="2046911" y="-1083703"/>
            <a:ext cx="1185251" cy="3336691"/>
            <a:chOff x="4929283" y="0"/>
            <a:chExt cx="2198193" cy="6661192"/>
          </a:xfrm>
        </p:grpSpPr>
        <p:sp>
          <p:nvSpPr>
            <p:cNvPr id="275" name="Google Shape;275;p19"/>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6" name="Google Shape;276;p19"/>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 name="Google Shape;277;p19"/>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 name="Google Shape;278;p19"/>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9" name="Google Shape;279;p19"/>
          <p:cNvGrpSpPr/>
          <p:nvPr/>
        </p:nvGrpSpPr>
        <p:grpSpPr>
          <a:xfrm rot="7375070">
            <a:off x="1221510" y="-467612"/>
            <a:ext cx="1185182" cy="3336476"/>
            <a:chOff x="4929283" y="0"/>
            <a:chExt cx="2198193" cy="6661192"/>
          </a:xfrm>
        </p:grpSpPr>
        <p:sp>
          <p:nvSpPr>
            <p:cNvPr id="280" name="Google Shape;280;p19"/>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 name="Google Shape;281;p19"/>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 name="Google Shape;282;p19"/>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 name="Google Shape;283;p19"/>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5" name="Google Shape;285;p19"/>
          <p:cNvGrpSpPr/>
          <p:nvPr/>
        </p:nvGrpSpPr>
        <p:grpSpPr>
          <a:xfrm>
            <a:off x="8913134" y="-277050"/>
            <a:ext cx="3814631" cy="4554499"/>
            <a:chOff x="7487425" y="1632034"/>
            <a:chExt cx="3814631" cy="4554499"/>
          </a:xfrm>
        </p:grpSpPr>
        <p:sp>
          <p:nvSpPr>
            <p:cNvPr id="286" name="Google Shape;286;p19"/>
            <p:cNvSpPr/>
            <p:nvPr/>
          </p:nvSpPr>
          <p:spPr>
            <a:xfrm rot="-374103">
              <a:off x="7824414" y="2039485"/>
              <a:ext cx="1787172" cy="1728364"/>
            </a:xfrm>
            <a:prstGeom prst="ellipse">
              <a:avLst/>
            </a:prstGeom>
            <a:solidFill>
              <a:srgbClr val="FFFFFF">
                <a:alpha val="1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7" name="Google Shape;287;p19"/>
            <p:cNvGrpSpPr/>
            <p:nvPr/>
          </p:nvGrpSpPr>
          <p:grpSpPr>
            <a:xfrm rot="-4286693">
              <a:off x="8823506" y="3739847"/>
              <a:ext cx="2106117" cy="2269258"/>
              <a:chOff x="4978879" y="3112852"/>
              <a:chExt cx="2586653" cy="2930763"/>
            </a:xfrm>
          </p:grpSpPr>
          <p:sp>
            <p:nvSpPr>
              <p:cNvPr id="288" name="Google Shape;288;p19"/>
              <p:cNvSpPr/>
              <p:nvPr/>
            </p:nvSpPr>
            <p:spPr>
              <a:xfrm rot="2459514">
                <a:off x="5805360" y="3487686"/>
                <a:ext cx="525038" cy="2716659"/>
              </a:xfrm>
              <a:prstGeom prst="can">
                <a:avLst>
                  <a:gd name="adj" fmla="val 17135"/>
                </a:avLst>
              </a:prstGeom>
              <a:gradFill>
                <a:gsLst>
                  <a:gs pos="0">
                    <a:srgbClr val="262626"/>
                  </a:gs>
                  <a:gs pos="69000">
                    <a:srgbClr val="262626"/>
                  </a:gs>
                  <a:gs pos="86000">
                    <a:srgbClr val="7F7F7F"/>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9" name="Google Shape;289;p19"/>
              <p:cNvSpPr/>
              <p:nvPr/>
            </p:nvSpPr>
            <p:spPr>
              <a:xfrm rot="2420236">
                <a:off x="6959104" y="3674407"/>
                <a:ext cx="186609" cy="25739"/>
              </a:xfrm>
              <a:custGeom>
                <a:avLst/>
                <a:gdLst/>
                <a:ahLst/>
                <a:cxnLst/>
                <a:rect l="l" t="t" r="r" b="b"/>
                <a:pathLst>
                  <a:path w="186547" h="25730" extrusionOk="0">
                    <a:moveTo>
                      <a:pt x="-450" y="91"/>
                    </a:moveTo>
                    <a:lnTo>
                      <a:pt x="186097" y="91"/>
                    </a:lnTo>
                    <a:lnTo>
                      <a:pt x="186097" y="25822"/>
                    </a:lnTo>
                    <a:lnTo>
                      <a:pt x="-450" y="25822"/>
                    </a:ln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19"/>
              <p:cNvSpPr/>
              <p:nvPr/>
            </p:nvSpPr>
            <p:spPr>
              <a:xfrm rot="2420236">
                <a:off x="6878729" y="3680794"/>
                <a:ext cx="211676" cy="199441"/>
              </a:xfrm>
              <a:custGeom>
                <a:avLst/>
                <a:gdLst/>
                <a:ahLst/>
                <a:cxnLst/>
                <a:rect l="l" t="t" r="r" b="b"/>
                <a:pathLst>
                  <a:path w="211606" h="199375" extrusionOk="0">
                    <a:moveTo>
                      <a:pt x="-105" y="-491"/>
                    </a:moveTo>
                    <a:lnTo>
                      <a:pt x="-105" y="195613"/>
                    </a:lnTo>
                    <a:lnTo>
                      <a:pt x="1093" y="195613"/>
                    </a:lnTo>
                    <a:cubicBezTo>
                      <a:pt x="409" y="195742"/>
                      <a:pt x="-105" y="195879"/>
                      <a:pt x="-105" y="196015"/>
                    </a:cubicBezTo>
                    <a:cubicBezTo>
                      <a:pt x="-105" y="197600"/>
                      <a:pt x="47375" y="198884"/>
                      <a:pt x="105763" y="198884"/>
                    </a:cubicBezTo>
                    <a:cubicBezTo>
                      <a:pt x="164150" y="198884"/>
                      <a:pt x="211502" y="197600"/>
                      <a:pt x="211502" y="196015"/>
                    </a:cubicBezTo>
                    <a:cubicBezTo>
                      <a:pt x="211502" y="195879"/>
                      <a:pt x="210989" y="195742"/>
                      <a:pt x="210304" y="195613"/>
                    </a:cubicBezTo>
                    <a:lnTo>
                      <a:pt x="211117" y="195613"/>
                    </a:lnTo>
                    <a:lnTo>
                      <a:pt x="211117" y="-491"/>
                    </a:lnTo>
                    <a:lnTo>
                      <a:pt x="-105" y="-491"/>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1" name="Google Shape;291;p19"/>
              <p:cNvSpPr/>
              <p:nvPr/>
            </p:nvSpPr>
            <p:spPr>
              <a:xfrm rot="2420236">
                <a:off x="6943345" y="3689799"/>
                <a:ext cx="211604" cy="5735"/>
              </a:xfrm>
              <a:custGeom>
                <a:avLst/>
                <a:gdLst/>
                <a:ahLst/>
                <a:cxnLst/>
                <a:rect l="l" t="t" r="r" b="b"/>
                <a:pathLst>
                  <a:path w="211534" h="5733" extrusionOk="0">
                    <a:moveTo>
                      <a:pt x="211431" y="2515"/>
                    </a:moveTo>
                    <a:cubicBezTo>
                      <a:pt x="211431" y="4098"/>
                      <a:pt x="164079" y="5382"/>
                      <a:pt x="105664" y="5382"/>
                    </a:cubicBezTo>
                    <a:cubicBezTo>
                      <a:pt x="47249" y="5382"/>
                      <a:pt x="-103" y="4098"/>
                      <a:pt x="-103" y="2515"/>
                    </a:cubicBezTo>
                    <a:cubicBezTo>
                      <a:pt x="-103" y="932"/>
                      <a:pt x="47249" y="-352"/>
                      <a:pt x="105664" y="-352"/>
                    </a:cubicBezTo>
                    <a:cubicBezTo>
                      <a:pt x="164079" y="-352"/>
                      <a:pt x="211431" y="932"/>
                      <a:pt x="211431" y="2515"/>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19"/>
              <p:cNvSpPr/>
              <p:nvPr/>
            </p:nvSpPr>
            <p:spPr>
              <a:xfrm rot="2420236">
                <a:off x="7094711" y="3514652"/>
                <a:ext cx="186609" cy="25739"/>
              </a:xfrm>
              <a:custGeom>
                <a:avLst/>
                <a:gdLst/>
                <a:ahLst/>
                <a:cxnLst/>
                <a:rect l="l" t="t" r="r" b="b"/>
                <a:pathLst>
                  <a:path w="186547" h="25730" extrusionOk="0">
                    <a:moveTo>
                      <a:pt x="-436" y="97"/>
                    </a:moveTo>
                    <a:lnTo>
                      <a:pt x="186111" y="97"/>
                    </a:lnTo>
                    <a:lnTo>
                      <a:pt x="186111" y="25828"/>
                    </a:lnTo>
                    <a:lnTo>
                      <a:pt x="-436" y="25828"/>
                    </a:ln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19"/>
              <p:cNvSpPr/>
              <p:nvPr/>
            </p:nvSpPr>
            <p:spPr>
              <a:xfrm rot="2420236">
                <a:off x="7006702" y="3521403"/>
                <a:ext cx="235269" cy="199441"/>
              </a:xfrm>
              <a:custGeom>
                <a:avLst/>
                <a:gdLst/>
                <a:ahLst/>
                <a:cxnLst/>
                <a:rect l="l" t="t" r="r" b="b"/>
                <a:pathLst>
                  <a:path w="235191" h="199375" extrusionOk="0">
                    <a:moveTo>
                      <a:pt x="-91" y="-508"/>
                    </a:moveTo>
                    <a:lnTo>
                      <a:pt x="-91" y="195596"/>
                    </a:lnTo>
                    <a:lnTo>
                      <a:pt x="1241" y="195596"/>
                    </a:lnTo>
                    <a:cubicBezTo>
                      <a:pt x="480" y="195726"/>
                      <a:pt x="-91" y="195862"/>
                      <a:pt x="-91" y="195998"/>
                    </a:cubicBezTo>
                    <a:cubicBezTo>
                      <a:pt x="-91" y="197583"/>
                      <a:pt x="52681" y="198867"/>
                      <a:pt x="117577" y="198867"/>
                    </a:cubicBezTo>
                    <a:cubicBezTo>
                      <a:pt x="182472" y="198867"/>
                      <a:pt x="235101" y="197583"/>
                      <a:pt x="235101" y="195998"/>
                    </a:cubicBezTo>
                    <a:cubicBezTo>
                      <a:pt x="235101" y="195862"/>
                      <a:pt x="234531" y="195726"/>
                      <a:pt x="233770" y="195596"/>
                    </a:cubicBezTo>
                    <a:lnTo>
                      <a:pt x="234673" y="195596"/>
                    </a:lnTo>
                    <a:lnTo>
                      <a:pt x="234673" y="-508"/>
                    </a:lnTo>
                    <a:lnTo>
                      <a:pt x="-91" y="-508"/>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 name="Google Shape;294;p19"/>
              <p:cNvSpPr/>
              <p:nvPr/>
            </p:nvSpPr>
            <p:spPr>
              <a:xfrm rot="2420236">
                <a:off x="7065424" y="3530410"/>
                <a:ext cx="235189" cy="5735"/>
              </a:xfrm>
              <a:custGeom>
                <a:avLst/>
                <a:gdLst/>
                <a:ahLst/>
                <a:cxnLst/>
                <a:rect l="l" t="t" r="r" b="b"/>
                <a:pathLst>
                  <a:path w="235111" h="5733" extrusionOk="0">
                    <a:moveTo>
                      <a:pt x="235022" y="2498"/>
                    </a:moveTo>
                    <a:cubicBezTo>
                      <a:pt x="235022" y="4082"/>
                      <a:pt x="182392" y="5365"/>
                      <a:pt x="117467" y="5365"/>
                    </a:cubicBezTo>
                    <a:cubicBezTo>
                      <a:pt x="52541" y="5365"/>
                      <a:pt x="-89" y="4082"/>
                      <a:pt x="-89" y="2498"/>
                    </a:cubicBezTo>
                    <a:cubicBezTo>
                      <a:pt x="-89" y="915"/>
                      <a:pt x="52541" y="-368"/>
                      <a:pt x="117467" y="-368"/>
                    </a:cubicBezTo>
                    <a:cubicBezTo>
                      <a:pt x="182392" y="-368"/>
                      <a:pt x="235022" y="915"/>
                      <a:pt x="235022" y="2498"/>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19"/>
              <p:cNvSpPr/>
              <p:nvPr/>
            </p:nvSpPr>
            <p:spPr>
              <a:xfrm rot="2420236">
                <a:off x="7235106" y="3145230"/>
                <a:ext cx="211676" cy="444666"/>
              </a:xfrm>
              <a:custGeom>
                <a:avLst/>
                <a:gdLst/>
                <a:ahLst/>
                <a:cxnLst/>
                <a:rect l="l" t="t" r="r" b="b"/>
                <a:pathLst>
                  <a:path w="211606" h="444519" extrusionOk="0">
                    <a:moveTo>
                      <a:pt x="-68" y="-535"/>
                    </a:moveTo>
                    <a:lnTo>
                      <a:pt x="-68" y="436692"/>
                    </a:lnTo>
                    <a:lnTo>
                      <a:pt x="1130" y="436692"/>
                    </a:lnTo>
                    <a:cubicBezTo>
                      <a:pt x="445" y="436980"/>
                      <a:pt x="-68" y="437284"/>
                      <a:pt x="-68" y="437588"/>
                    </a:cubicBezTo>
                    <a:cubicBezTo>
                      <a:pt x="-68" y="441122"/>
                      <a:pt x="47412" y="443985"/>
                      <a:pt x="105800" y="443985"/>
                    </a:cubicBezTo>
                    <a:cubicBezTo>
                      <a:pt x="164187" y="443985"/>
                      <a:pt x="211539" y="441122"/>
                      <a:pt x="211539" y="437588"/>
                    </a:cubicBezTo>
                    <a:cubicBezTo>
                      <a:pt x="211539" y="437284"/>
                      <a:pt x="211025" y="436980"/>
                      <a:pt x="210341" y="436692"/>
                    </a:cubicBezTo>
                    <a:lnTo>
                      <a:pt x="211154" y="436692"/>
                    </a:lnTo>
                    <a:lnTo>
                      <a:pt x="211154" y="-535"/>
                    </a:lnTo>
                    <a:lnTo>
                      <a:pt x="-68" y="-535"/>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6" name="Google Shape;296;p19"/>
              <p:cNvSpPr/>
              <p:nvPr/>
            </p:nvSpPr>
            <p:spPr>
              <a:xfrm rot="2420236">
                <a:off x="7373230" y="3179816"/>
                <a:ext cx="211604" cy="12786"/>
              </a:xfrm>
              <a:custGeom>
                <a:avLst/>
                <a:gdLst/>
                <a:ahLst/>
                <a:cxnLst/>
                <a:rect l="l" t="t" r="r" b="b"/>
                <a:pathLst>
                  <a:path w="211534" h="12782" extrusionOk="0">
                    <a:moveTo>
                      <a:pt x="211477" y="5987"/>
                    </a:moveTo>
                    <a:cubicBezTo>
                      <a:pt x="211477" y="9517"/>
                      <a:pt x="164124" y="12378"/>
                      <a:pt x="105709" y="12378"/>
                    </a:cubicBezTo>
                    <a:cubicBezTo>
                      <a:pt x="47294" y="12378"/>
                      <a:pt x="-58" y="9517"/>
                      <a:pt x="-58" y="5987"/>
                    </a:cubicBezTo>
                    <a:cubicBezTo>
                      <a:pt x="-58" y="2457"/>
                      <a:pt x="47294" y="-405"/>
                      <a:pt x="105709" y="-405"/>
                    </a:cubicBezTo>
                    <a:cubicBezTo>
                      <a:pt x="164124" y="-405"/>
                      <a:pt x="211477" y="2457"/>
                      <a:pt x="211477" y="5987"/>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97" name="Google Shape;297;p19"/>
            <p:cNvSpPr/>
            <p:nvPr/>
          </p:nvSpPr>
          <p:spPr>
            <a:xfrm rot="-2146075">
              <a:off x="7887447" y="2284925"/>
              <a:ext cx="954657" cy="1748348"/>
            </a:xfrm>
            <a:prstGeom prst="moon">
              <a:avLst>
                <a:gd name="adj" fmla="val 7461"/>
              </a:avLst>
            </a:prstGeom>
            <a:gradFill>
              <a:gsLst>
                <a:gs pos="0">
                  <a:srgbClr val="262626"/>
                </a:gs>
                <a:gs pos="8000">
                  <a:srgbClr val="262626"/>
                </a:gs>
                <a:gs pos="15000">
                  <a:srgbClr val="262626"/>
                </a:gs>
                <a:gs pos="39000">
                  <a:srgbClr val="7F7F7F"/>
                </a:gs>
                <a:gs pos="64000">
                  <a:srgbClr val="FFFFFF"/>
                </a:gs>
                <a:gs pos="76000">
                  <a:srgbClr val="969696"/>
                </a:gs>
                <a:gs pos="97000">
                  <a:srgbClr val="262626"/>
                </a:gs>
                <a:gs pos="100000">
                  <a:srgbClr val="262626"/>
                </a:gs>
              </a:gsLst>
              <a:path path="circle">
                <a:fillToRect l="50000" t="50000" r="50000" b="50000"/>
              </a:path>
              <a:tileRect/>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298" name="Google Shape;298;p19"/>
            <p:cNvSpPr/>
            <p:nvPr/>
          </p:nvSpPr>
          <p:spPr>
            <a:xfrm rot="8717182">
              <a:off x="8631892" y="1765280"/>
              <a:ext cx="940866" cy="1763308"/>
            </a:xfrm>
            <a:prstGeom prst="moon">
              <a:avLst>
                <a:gd name="adj" fmla="val 5780"/>
              </a:avLst>
            </a:prstGeom>
            <a:gradFill>
              <a:gsLst>
                <a:gs pos="0">
                  <a:srgbClr val="262626"/>
                </a:gs>
                <a:gs pos="8000">
                  <a:srgbClr val="262626"/>
                </a:gs>
                <a:gs pos="15000">
                  <a:srgbClr val="262626"/>
                </a:gs>
                <a:gs pos="39000">
                  <a:srgbClr val="7F7F7F"/>
                </a:gs>
                <a:gs pos="64000">
                  <a:srgbClr val="FFFFFF"/>
                </a:gs>
                <a:gs pos="76000">
                  <a:srgbClr val="969696"/>
                </a:gs>
                <a:gs pos="97000">
                  <a:srgbClr val="262626"/>
                </a:gs>
                <a:gs pos="100000">
                  <a:srgbClr val="262626"/>
                </a:gs>
              </a:gsLst>
              <a:path path="circle">
                <a:fillToRect l="50000" t="50000" r="50000" b="50000"/>
              </a:path>
              <a:tileRect/>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grpSp>
      <p:sp>
        <p:nvSpPr>
          <p:cNvPr id="30" name="TextBox 29"/>
          <p:cNvSpPr txBox="1"/>
          <p:nvPr/>
        </p:nvSpPr>
        <p:spPr>
          <a:xfrm>
            <a:off x="1997998" y="387447"/>
            <a:ext cx="8918777" cy="144655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800" b="1" cap="all" dirty="0" err="1">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Ghi</a:t>
            </a:r>
            <a:r>
              <a:rPr lang="en-US" sz="8800" b="1" cap="all" dirty="0">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nhớ</a:t>
            </a:r>
            <a:endParaRPr lang="en-US" sz="8800" b="1" cap="all" dirty="0">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
        <p:nvSpPr>
          <p:cNvPr id="31" name="TextBox 30"/>
          <p:cNvSpPr txBox="1"/>
          <p:nvPr/>
        </p:nvSpPr>
        <p:spPr>
          <a:xfrm>
            <a:off x="1902853" y="2540000"/>
            <a:ext cx="8840042" cy="3477875"/>
          </a:xfrm>
          <a:prstGeom prst="rect">
            <a:avLst/>
          </a:prstGeom>
          <a:noFill/>
        </p:spPr>
        <p:txBody>
          <a:bodyPr wrap="square">
            <a:spAutoFit/>
          </a:bodyPr>
          <a:lstStyle/>
          <a:p>
            <a:pPr algn="ctr" eaLnBrk="1" hangingPunct="1">
              <a:spcBef>
                <a:spcPct val="50000"/>
              </a:spcBef>
              <a:defRPr/>
            </a:pP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Thời</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Hậu</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Lê,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việc</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tổ</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chức</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quản</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lý</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đất</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nước</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rất</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chặt</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chẽ</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Lê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Thánh</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Tông</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đã</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cho</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vẽ</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bản</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đồ</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và</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soạn</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Bộ</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luật</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Hồng</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Đức</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để</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bảo</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vệ</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chủ</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quyền</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của</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dân</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tộc</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và</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trật</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tự</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xã</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 </a:t>
            </a:r>
            <a:r>
              <a:rPr lang="en-US" altLang="en-US" sz="4400" b="1" dirty="0" err="1">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hội</a:t>
            </a:r>
            <a:r>
              <a:rPr lang="en-US" altLang="en-US" sz="4400" b="1" dirty="0">
                <a:solidFill>
                  <a:schemeClr val="tx1"/>
                </a:solidFill>
                <a:effectLst>
                  <a:glow rad="63500">
                    <a:schemeClr val="accent6">
                      <a:satMod val="175000"/>
                      <a:alpha val="40000"/>
                    </a:schemeClr>
                  </a:glow>
                </a:effectLst>
                <a:latin typeface="#9Slide03 AmpleSoft" pitchFamily="2" charset="0"/>
                <a:cs typeface="Calibri Light" panose="020F0302020204030204" pitchFamily="34" charset="0"/>
              </a:rPr>
              <a:t>.</a:t>
            </a:r>
          </a:p>
        </p:txBody>
      </p:sp>
    </p:spTree>
    <p:extLst>
      <p:ext uri="{BB962C8B-B14F-4D97-AF65-F5344CB8AC3E}">
        <p14:creationId xmlns:p14="http://schemas.microsoft.com/office/powerpoint/2010/main" val="6831097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5" name="TextBox 4"/>
          <p:cNvSpPr txBox="1"/>
          <p:nvPr/>
        </p:nvSpPr>
        <p:spPr>
          <a:xfrm>
            <a:off x="3080592" y="939886"/>
            <a:ext cx="5377607" cy="5201424"/>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Củng</a:t>
            </a:r>
            <a:r>
              <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cố</a:t>
            </a:r>
            <a:endPar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156806224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19170" y="1440826"/>
            <a:ext cx="8454559" cy="1446550"/>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88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Vượt</a:t>
            </a:r>
            <a:r>
              <a:rPr lang="en-US" sz="88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ải</a:t>
            </a:r>
            <a:r>
              <a:rPr lang="en-US" sz="88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đại</a:t>
            </a:r>
            <a:r>
              <a:rPr lang="en-US" sz="88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chiến</a:t>
            </a:r>
            <a:endParaRPr lang="en-US" sz="88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
        <p:nvSpPr>
          <p:cNvPr id="4" name="TextBox 3"/>
          <p:cNvSpPr txBox="1"/>
          <p:nvPr/>
        </p:nvSpPr>
        <p:spPr>
          <a:xfrm>
            <a:off x="3003789" y="837163"/>
            <a:ext cx="3799438" cy="830997"/>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48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TRÒ CHƠI</a:t>
            </a:r>
          </a:p>
        </p:txBody>
      </p:sp>
      <p:sp>
        <p:nvSpPr>
          <p:cNvPr id="6" name="TextBox 5"/>
          <p:cNvSpPr txBox="1"/>
          <p:nvPr/>
        </p:nvSpPr>
        <p:spPr>
          <a:xfrm>
            <a:off x="5204729" y="2887376"/>
            <a:ext cx="5844271" cy="2145268"/>
          </a:xfrm>
          <a:prstGeom prst="wedgeRoundRectCallout">
            <a:avLst>
              <a:gd name="adj1" fmla="val -75112"/>
              <a:gd name="adj2" fmla="val -22294"/>
              <a:gd name="adj3" fmla="val 16667"/>
            </a:avLst>
          </a:prstGeom>
          <a:solidFill>
            <a:srgbClr val="993300">
              <a:alpha val="60000"/>
            </a:srgbClr>
          </a:solidFill>
          <a:ln w="38100">
            <a:solidFill>
              <a:srgbClr val="800000"/>
            </a:solidFill>
            <a:prstDash val="sysDash"/>
          </a:ln>
        </p:spPr>
        <p:txBody>
          <a:bodyPr wrap="square" rtlCol="0">
            <a:spAutoFit/>
          </a:bodyPr>
          <a:lstStyle/>
          <a:p>
            <a:r>
              <a:rPr lang="en-US" sz="2400" dirty="0" err="1">
                <a:latin typeface="#9Slide03 SFU Futura_05" pitchFamily="2" charset="0"/>
              </a:rPr>
              <a:t>Nghĩa</a:t>
            </a:r>
            <a:r>
              <a:rPr lang="en-US" sz="2400" dirty="0">
                <a:latin typeface="#9Slide03 SFU Futura_05" pitchFamily="2" charset="0"/>
              </a:rPr>
              <a:t> </a:t>
            </a:r>
            <a:r>
              <a:rPr lang="en-US" sz="2400" dirty="0" err="1">
                <a:latin typeface="#9Slide03 SFU Futura_05" pitchFamily="2" charset="0"/>
              </a:rPr>
              <a:t>quân</a:t>
            </a:r>
            <a:r>
              <a:rPr lang="en-US" sz="2400" dirty="0">
                <a:latin typeface="#9Slide03 SFU Futura_05" pitchFamily="2" charset="0"/>
              </a:rPr>
              <a:t> </a:t>
            </a:r>
            <a:r>
              <a:rPr lang="en-US" sz="2400" dirty="0" err="1">
                <a:latin typeface="#9Slide03 SFU Futura_05" pitchFamily="2" charset="0"/>
              </a:rPr>
              <a:t>của</a:t>
            </a:r>
            <a:r>
              <a:rPr lang="en-US" sz="2400" dirty="0">
                <a:latin typeface="#9Slide03 SFU Futura_05" pitchFamily="2" charset="0"/>
              </a:rPr>
              <a:t> ta </a:t>
            </a:r>
            <a:r>
              <a:rPr lang="en-US" sz="2400" dirty="0" err="1">
                <a:latin typeface="#9Slide03 SFU Futura_05" pitchFamily="2" charset="0"/>
              </a:rPr>
              <a:t>đang</a:t>
            </a:r>
            <a:r>
              <a:rPr lang="en-US" sz="2400" dirty="0">
                <a:latin typeface="#9Slide03 SFU Futura_05" pitchFamily="2" charset="0"/>
              </a:rPr>
              <a:t> </a:t>
            </a:r>
            <a:r>
              <a:rPr lang="en-US" sz="2400" dirty="0" err="1">
                <a:latin typeface="#9Slide03 SFU Futura_05" pitchFamily="2" charset="0"/>
              </a:rPr>
              <a:t>có</a:t>
            </a:r>
            <a:r>
              <a:rPr lang="en-US" sz="2400" dirty="0">
                <a:latin typeface="#9Slide03 SFU Futura_05" pitchFamily="2" charset="0"/>
              </a:rPr>
              <a:t> </a:t>
            </a:r>
            <a:r>
              <a:rPr lang="en-US" sz="2400" dirty="0" err="1">
                <a:latin typeface="#9Slide03 SFU Futura_05" pitchFamily="2" charset="0"/>
              </a:rPr>
              <a:t>những</a:t>
            </a:r>
            <a:r>
              <a:rPr lang="en-US" sz="2400" dirty="0">
                <a:latin typeface="#9Slide03 SFU Futura_05" pitchFamily="2" charset="0"/>
              </a:rPr>
              <a:t> </a:t>
            </a:r>
            <a:r>
              <a:rPr lang="en-US" sz="2400" dirty="0" err="1">
                <a:latin typeface="#9Slide03 SFU Futura_05" pitchFamily="2" charset="0"/>
              </a:rPr>
              <a:t>trận</a:t>
            </a:r>
            <a:r>
              <a:rPr lang="en-US" sz="2400" dirty="0">
                <a:latin typeface="#9Slide03 SFU Futura_05" pitchFamily="2" charset="0"/>
              </a:rPr>
              <a:t> </a:t>
            </a:r>
            <a:r>
              <a:rPr lang="en-US" sz="2400" dirty="0" err="1">
                <a:latin typeface="#9Slide03 SFU Futura_05" pitchFamily="2" charset="0"/>
              </a:rPr>
              <a:t>chiến</a:t>
            </a:r>
            <a:r>
              <a:rPr lang="en-US" sz="2400" dirty="0">
                <a:latin typeface="#9Slide03 SFU Futura_05" pitchFamily="2" charset="0"/>
              </a:rPr>
              <a:t> </a:t>
            </a:r>
            <a:r>
              <a:rPr lang="en-US" sz="2400" dirty="0" err="1">
                <a:latin typeface="#9Slide03 SFU Futura_05" pitchFamily="2" charset="0"/>
              </a:rPr>
              <a:t>vô</a:t>
            </a:r>
            <a:r>
              <a:rPr lang="en-US" sz="2400" dirty="0">
                <a:latin typeface="#9Slide03 SFU Futura_05" pitchFamily="2" charset="0"/>
              </a:rPr>
              <a:t> </a:t>
            </a:r>
            <a:r>
              <a:rPr lang="en-US" sz="2400" dirty="0" err="1">
                <a:latin typeface="#9Slide03 SFU Futura_05" pitchFamily="2" charset="0"/>
              </a:rPr>
              <a:t>cùng</a:t>
            </a:r>
            <a:r>
              <a:rPr lang="en-US" sz="2400" dirty="0">
                <a:latin typeface="#9Slide03 SFU Futura_05" pitchFamily="2" charset="0"/>
              </a:rPr>
              <a:t> </a:t>
            </a:r>
            <a:r>
              <a:rPr lang="en-US" sz="2400" dirty="0" err="1">
                <a:latin typeface="#9Slide03 SFU Futura_05" pitchFamily="2" charset="0"/>
              </a:rPr>
              <a:t>ác</a:t>
            </a:r>
            <a:r>
              <a:rPr lang="en-US" sz="2400" dirty="0">
                <a:latin typeface="#9Slide03 SFU Futura_05" pitchFamily="2" charset="0"/>
              </a:rPr>
              <a:t> </a:t>
            </a:r>
            <a:r>
              <a:rPr lang="en-US" sz="2400" dirty="0" err="1">
                <a:latin typeface="#9Slide03 SFU Futura_05" pitchFamily="2" charset="0"/>
              </a:rPr>
              <a:t>liệt</a:t>
            </a:r>
            <a:r>
              <a:rPr lang="en-US" sz="2400" dirty="0">
                <a:latin typeface="#9Slide03 SFU Futura_05" pitchFamily="2" charset="0"/>
              </a:rPr>
              <a:t>, </a:t>
            </a:r>
            <a:r>
              <a:rPr lang="en-US" sz="2400" dirty="0" err="1">
                <a:latin typeface="#9Slide03 SFU Futura_05" pitchFamily="2" charset="0"/>
              </a:rPr>
              <a:t>hãy</a:t>
            </a:r>
            <a:r>
              <a:rPr lang="en-US" sz="2400" dirty="0">
                <a:latin typeface="#9Slide03 SFU Futura_05" pitchFamily="2" charset="0"/>
              </a:rPr>
              <a:t> </a:t>
            </a:r>
            <a:r>
              <a:rPr lang="en-US" sz="2400" dirty="0" err="1">
                <a:latin typeface="#9Slide03 SFU Futura_05" pitchFamily="2" charset="0"/>
              </a:rPr>
              <a:t>cùng</a:t>
            </a:r>
            <a:r>
              <a:rPr lang="en-US" sz="2400" dirty="0">
                <a:latin typeface="#9Slide03 SFU Futura_05" pitchFamily="2" charset="0"/>
              </a:rPr>
              <a:t> </a:t>
            </a:r>
            <a:r>
              <a:rPr lang="en-US" sz="2400" dirty="0" err="1">
                <a:latin typeface="#9Slide03 SFU Futura_05" pitchFamily="2" charset="0"/>
              </a:rPr>
              <a:t>nhau</a:t>
            </a:r>
            <a:r>
              <a:rPr lang="en-US" sz="2400" dirty="0">
                <a:latin typeface="#9Slide03 SFU Futura_05" pitchFamily="2" charset="0"/>
              </a:rPr>
              <a:t> </a:t>
            </a:r>
            <a:r>
              <a:rPr lang="en-US" sz="2400" dirty="0" err="1">
                <a:latin typeface="#9Slide03 SFU Futura_05" pitchFamily="2" charset="0"/>
              </a:rPr>
              <a:t>vượt</a:t>
            </a:r>
            <a:r>
              <a:rPr lang="en-US" sz="2400" dirty="0">
                <a:latin typeface="#9Slide03 SFU Futura_05" pitchFamily="2" charset="0"/>
              </a:rPr>
              <a:t> qua </a:t>
            </a:r>
            <a:r>
              <a:rPr lang="en-US" sz="2400" dirty="0" err="1">
                <a:latin typeface="#9Slide03 SFU Futura_05" pitchFamily="2" charset="0"/>
              </a:rPr>
              <a:t>các</a:t>
            </a:r>
            <a:r>
              <a:rPr lang="en-US" sz="2400" dirty="0">
                <a:latin typeface="#9Slide03 SFU Futura_05" pitchFamily="2" charset="0"/>
              </a:rPr>
              <a:t> </a:t>
            </a:r>
            <a:r>
              <a:rPr lang="en-US" sz="2400" dirty="0" err="1">
                <a:latin typeface="#9Slide03 SFU Futura_05" pitchFamily="2" charset="0"/>
              </a:rPr>
              <a:t>ải</a:t>
            </a:r>
            <a:r>
              <a:rPr lang="en-US" sz="2400" dirty="0">
                <a:latin typeface="#9Slide03 SFU Futura_05" pitchFamily="2" charset="0"/>
              </a:rPr>
              <a:t> </a:t>
            </a:r>
            <a:r>
              <a:rPr lang="en-US" sz="2400" dirty="0" err="1">
                <a:latin typeface="#9Slide03 SFU Futura_05" pitchFamily="2" charset="0"/>
              </a:rPr>
              <a:t>để</a:t>
            </a:r>
            <a:r>
              <a:rPr lang="en-US" sz="2400" dirty="0">
                <a:latin typeface="#9Slide03 SFU Futura_05" pitchFamily="2" charset="0"/>
              </a:rPr>
              <a:t> </a:t>
            </a:r>
            <a:r>
              <a:rPr lang="en-US" sz="2400" dirty="0" err="1">
                <a:latin typeface="#9Slide03 SFU Futura_05" pitchFamily="2" charset="0"/>
              </a:rPr>
              <a:t>giành</a:t>
            </a:r>
            <a:r>
              <a:rPr lang="en-US" sz="2400" dirty="0">
                <a:latin typeface="#9Slide03 SFU Futura_05" pitchFamily="2" charset="0"/>
              </a:rPr>
              <a:t> </a:t>
            </a:r>
            <a:r>
              <a:rPr lang="en-US" sz="2400" dirty="0" err="1">
                <a:latin typeface="#9Slide03 SFU Futura_05" pitchFamily="2" charset="0"/>
              </a:rPr>
              <a:t>chiến</a:t>
            </a:r>
            <a:r>
              <a:rPr lang="en-US" sz="2400" dirty="0">
                <a:latin typeface="#9Slide03 SFU Futura_05" pitchFamily="2" charset="0"/>
              </a:rPr>
              <a:t> </a:t>
            </a:r>
            <a:r>
              <a:rPr lang="en-US" sz="2400" dirty="0" err="1">
                <a:latin typeface="#9Slide03 SFU Futura_05" pitchFamily="2" charset="0"/>
              </a:rPr>
              <a:t>thắng</a:t>
            </a:r>
            <a:r>
              <a:rPr lang="en-US" sz="2400" dirty="0">
                <a:latin typeface="#9Slide03 SFU Futura_05" pitchFamily="2" charset="0"/>
              </a:rPr>
              <a:t> </a:t>
            </a:r>
            <a:r>
              <a:rPr lang="en-US" sz="2400" dirty="0" err="1">
                <a:latin typeface="#9Slide03 SFU Futura_05" pitchFamily="2" charset="0"/>
              </a:rPr>
              <a:t>nhé</a:t>
            </a:r>
            <a:r>
              <a:rPr lang="en-US" sz="2400" dirty="0">
                <a:latin typeface="#9Slide03 SFU Futura_05" pitchFamily="2" charset="0"/>
              </a:rPr>
              <a:t> !</a:t>
            </a:r>
          </a:p>
        </p:txBody>
      </p:sp>
      <p:pic>
        <p:nvPicPr>
          <p:cNvPr id="3075" name="Picture 3" descr="C:\Users\HP\Desktop\Le-Loi-12.4x7.4-scaled-e1620814433152.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a:off x="585124" y="2111834"/>
            <a:ext cx="4837329" cy="473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7925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3"/>
          <p:cNvSpPr txBox="1">
            <a:spLocks noGrp="1"/>
          </p:cNvSpPr>
          <p:nvPr>
            <p:ph type="title"/>
          </p:nvPr>
        </p:nvSpPr>
        <p:spPr>
          <a:xfrm rot="-395894">
            <a:off x="1162273" y="735853"/>
            <a:ext cx="3707945" cy="763442"/>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t>Có thể em chưa biết.</a:t>
            </a:r>
            <a:endParaRPr dirty="0"/>
          </a:p>
        </p:txBody>
      </p:sp>
      <p:sp>
        <p:nvSpPr>
          <p:cNvPr id="326" name="Google Shape;326;p23"/>
          <p:cNvSpPr txBox="1">
            <a:spLocks noGrp="1"/>
          </p:cNvSpPr>
          <p:nvPr>
            <p:ph type="body" idx="4294967295"/>
          </p:nvPr>
        </p:nvSpPr>
        <p:spPr>
          <a:xfrm rot="-428364">
            <a:off x="1689883" y="2363981"/>
            <a:ext cx="3113842" cy="2905799"/>
          </a:xfrm>
          <a:prstGeom prst="rect">
            <a:avLst/>
          </a:prstGeom>
        </p:spPr>
        <p:txBody>
          <a:bodyPr spcFirstLastPara="1" wrap="square" lIns="121900" tIns="121900" rIns="121900" bIns="121900" anchor="t" anchorCtr="0">
            <a:noAutofit/>
          </a:bodyPr>
          <a:lstStyle/>
          <a:p>
            <a:pPr marL="0" lvl="0" indent="0" algn="just" rtl="0">
              <a:spcBef>
                <a:spcPts val="0"/>
              </a:spcBef>
              <a:spcAft>
                <a:spcPts val="2100"/>
              </a:spcAft>
              <a:buNone/>
            </a:pPr>
            <a:r>
              <a:rPr lang="en" sz="2200" dirty="0"/>
              <a:t>Thời Hậu Lê là triều đại phong kiến tồn tại dài nhất của nước ta cũng là thời kì phát triển rực rỡ nhất trong lịch sử phong kiến.</a:t>
            </a:r>
            <a:endParaRPr sz="2200" dirty="0"/>
          </a:p>
        </p:txBody>
      </p:sp>
      <p:pic>
        <p:nvPicPr>
          <p:cNvPr id="330" name="Google Shape;330;p23" descr="A picture containing mirror&#10;&#10;Description automatically generated"/>
          <p:cNvPicPr preferRelativeResize="0"/>
          <p:nvPr/>
        </p:nvPicPr>
        <p:blipFill rotWithShape="1">
          <a:blip r:embed="rId3">
            <a:alphaModFix/>
          </a:blip>
          <a:srcRect/>
          <a:stretch/>
        </p:blipFill>
        <p:spPr>
          <a:xfrm rot="9916261">
            <a:off x="1267562" y="157464"/>
            <a:ext cx="258036" cy="1220206"/>
          </a:xfrm>
          <a:prstGeom prst="rect">
            <a:avLst/>
          </a:prstGeom>
          <a:noFill/>
          <a:ln>
            <a:noFill/>
          </a:ln>
          <a:effectLst>
            <a:outerShdw blurRad="50800" dist="38100" dir="8100000" algn="tr" rotWithShape="0">
              <a:srgbClr val="000000">
                <a:alpha val="40000"/>
              </a:srgbClr>
            </a:outerShdw>
          </a:effectLst>
        </p:spPr>
      </p:pic>
      <p:grpSp>
        <p:nvGrpSpPr>
          <p:cNvPr id="331" name="Google Shape;331;p23"/>
          <p:cNvGrpSpPr/>
          <p:nvPr/>
        </p:nvGrpSpPr>
        <p:grpSpPr>
          <a:xfrm rot="-1911999">
            <a:off x="9786320" y="124753"/>
            <a:ext cx="866047" cy="2437695"/>
            <a:chOff x="4929283" y="0"/>
            <a:chExt cx="2198193" cy="6661192"/>
          </a:xfrm>
        </p:grpSpPr>
        <p:sp>
          <p:nvSpPr>
            <p:cNvPr id="332" name="Google Shape;332;p23"/>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 name="Google Shape;333;p23"/>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 name="Google Shape;334;p23"/>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 name="Google Shape;335;p23"/>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pic>
        <p:nvPicPr>
          <p:cNvPr id="336" name="Google Shape;336;p23" descr="A picture containing mirror&#10;&#10;Description automatically generated"/>
          <p:cNvPicPr preferRelativeResize="0"/>
          <p:nvPr/>
        </p:nvPicPr>
        <p:blipFill rotWithShape="1">
          <a:blip r:embed="rId4">
            <a:alphaModFix/>
          </a:blip>
          <a:srcRect/>
          <a:stretch/>
        </p:blipFill>
        <p:spPr>
          <a:xfrm rot="-9934812">
            <a:off x="9861083" y="12649"/>
            <a:ext cx="252850" cy="1195678"/>
          </a:xfrm>
          <a:prstGeom prst="rect">
            <a:avLst/>
          </a:prstGeom>
          <a:noFill/>
          <a:ln>
            <a:noFill/>
          </a:ln>
        </p:spPr>
      </p:pic>
      <p:sp>
        <p:nvSpPr>
          <p:cNvPr id="14" name="Google Shape;326;p23"/>
          <p:cNvSpPr txBox="1">
            <a:spLocks/>
          </p:cNvSpPr>
          <p:nvPr/>
        </p:nvSpPr>
        <p:spPr>
          <a:xfrm rot="-428364">
            <a:off x="1826778" y="2702551"/>
            <a:ext cx="3113842" cy="290579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Special Elite"/>
              <a:buChar char="●"/>
              <a:defRPr sz="2400" b="0" i="0" u="none" strike="noStrike" cap="none">
                <a:solidFill>
                  <a:schemeClr val="dk1"/>
                </a:solidFill>
                <a:latin typeface="Special Elite"/>
                <a:ea typeface="Special Elite"/>
                <a:cs typeface="Special Elite"/>
                <a:sym typeface="Special Elite"/>
              </a:defRPr>
            </a:lvl1pPr>
            <a:lvl2pPr marL="914400" marR="0" lvl="1"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2pPr>
            <a:lvl3pPr marL="1371600" marR="0" lvl="2"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3pPr>
            <a:lvl4pPr marL="1828800" marR="0" lvl="3"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4pPr>
            <a:lvl5pPr marL="2286000" marR="0" lvl="4"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5pPr>
            <a:lvl6pPr marL="2743200" marR="0" lvl="5"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6pPr>
            <a:lvl7pPr marL="3200400" marR="0" lvl="6"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7pPr>
            <a:lvl8pPr marL="3657600" marR="0" lvl="7" indent="-349250" algn="l" rtl="0">
              <a:lnSpc>
                <a:spcPct val="115000"/>
              </a:lnSpc>
              <a:spcBef>
                <a:spcPts val="2100"/>
              </a:spcBef>
              <a:spcAft>
                <a:spcPts val="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8pPr>
            <a:lvl9pPr marL="4114800" marR="0" lvl="8" indent="-349250" algn="l" rtl="0">
              <a:lnSpc>
                <a:spcPct val="115000"/>
              </a:lnSpc>
              <a:spcBef>
                <a:spcPts val="2100"/>
              </a:spcBef>
              <a:spcAft>
                <a:spcPts val="2100"/>
              </a:spcAft>
              <a:buClr>
                <a:schemeClr val="dk1"/>
              </a:buClr>
              <a:buSzPts val="1900"/>
              <a:buFont typeface="Special Elite"/>
              <a:buChar char="■"/>
              <a:defRPr sz="1900" b="0" i="0" u="none" strike="noStrike" cap="none">
                <a:solidFill>
                  <a:schemeClr val="dk1"/>
                </a:solidFill>
                <a:latin typeface="Special Elite"/>
                <a:ea typeface="Special Elite"/>
                <a:cs typeface="Special Elite"/>
                <a:sym typeface="Special Elite"/>
              </a:defRPr>
            </a:lvl9pPr>
          </a:lstStyle>
          <a:p>
            <a:pPr marL="0" indent="0" algn="just">
              <a:spcAft>
                <a:spcPts val="2100"/>
              </a:spcAft>
              <a:buFont typeface="Special Elite"/>
              <a:buNone/>
            </a:pPr>
            <a:r>
              <a:rPr lang="en-US" sz="2200" dirty="0" err="1"/>
              <a:t>Vì</a:t>
            </a:r>
            <a:r>
              <a:rPr lang="en-US" sz="2200" dirty="0"/>
              <a:t> </a:t>
            </a:r>
            <a:r>
              <a:rPr lang="en-US" sz="2200" dirty="0" err="1"/>
              <a:t>vậy</a:t>
            </a:r>
            <a:r>
              <a:rPr lang="en-US" sz="2200" dirty="0"/>
              <a:t> </a:t>
            </a:r>
            <a:r>
              <a:rPr lang="en-US" sz="2200" dirty="0" err="1"/>
              <a:t>mà</a:t>
            </a:r>
            <a:r>
              <a:rPr lang="en-US" sz="2200" dirty="0"/>
              <a:t> </a:t>
            </a:r>
            <a:r>
              <a:rPr lang="en-US" sz="2200" dirty="0" err="1"/>
              <a:t>hằng</a:t>
            </a:r>
            <a:r>
              <a:rPr lang="en-US" sz="2200" dirty="0"/>
              <a:t> </a:t>
            </a:r>
            <a:r>
              <a:rPr lang="en-US" sz="2200" dirty="0" err="1"/>
              <a:t>năm</a:t>
            </a:r>
            <a:r>
              <a:rPr lang="en-US" sz="2200" dirty="0"/>
              <a:t> </a:t>
            </a:r>
            <a:r>
              <a:rPr lang="en-US" sz="2200" dirty="0" err="1"/>
              <a:t>nhân</a:t>
            </a:r>
            <a:r>
              <a:rPr lang="en-US" sz="2200" dirty="0"/>
              <a:t> </a:t>
            </a:r>
            <a:r>
              <a:rPr lang="en-US" sz="2200" dirty="0" err="1"/>
              <a:t>dân</a:t>
            </a:r>
            <a:r>
              <a:rPr lang="en-US" sz="2200" dirty="0"/>
              <a:t> ta </a:t>
            </a:r>
            <a:r>
              <a:rPr lang="en-US" sz="2200" dirty="0" err="1"/>
              <a:t>tổ</a:t>
            </a:r>
            <a:r>
              <a:rPr lang="en-US" sz="2200" dirty="0"/>
              <a:t> </a:t>
            </a:r>
            <a:r>
              <a:rPr lang="en-US" sz="2200" dirty="0" err="1"/>
              <a:t>chức</a:t>
            </a:r>
            <a:r>
              <a:rPr lang="en-US" sz="2200" dirty="0"/>
              <a:t> </a:t>
            </a:r>
            <a:r>
              <a:rPr lang="en-US" sz="2200" dirty="0" err="1"/>
              <a:t>rất</a:t>
            </a:r>
            <a:r>
              <a:rPr lang="en-US" sz="2200" dirty="0"/>
              <a:t> </a:t>
            </a:r>
            <a:r>
              <a:rPr lang="en-US" sz="2200" dirty="0" err="1"/>
              <a:t>nhiều</a:t>
            </a:r>
            <a:r>
              <a:rPr lang="en-US" sz="2200" dirty="0"/>
              <a:t> </a:t>
            </a:r>
            <a:r>
              <a:rPr lang="en-US" sz="2200" dirty="0" err="1"/>
              <a:t>lễ</a:t>
            </a:r>
            <a:r>
              <a:rPr lang="en-US" sz="2200" dirty="0"/>
              <a:t> </a:t>
            </a:r>
            <a:r>
              <a:rPr lang="en-US" sz="2200" dirty="0" err="1"/>
              <a:t>hội</a:t>
            </a:r>
            <a:r>
              <a:rPr lang="en-US" sz="2200" dirty="0"/>
              <a:t> </a:t>
            </a:r>
            <a:r>
              <a:rPr lang="en-US" sz="2200" dirty="0" err="1"/>
              <a:t>để</a:t>
            </a:r>
            <a:r>
              <a:rPr lang="en-US" sz="2200" dirty="0"/>
              <a:t> </a:t>
            </a:r>
            <a:r>
              <a:rPr lang="en-US" sz="2200" dirty="0" err="1"/>
              <a:t>ghi</a:t>
            </a:r>
            <a:r>
              <a:rPr lang="en-US" sz="2200" dirty="0"/>
              <a:t> </a:t>
            </a:r>
            <a:r>
              <a:rPr lang="en-US" sz="2200" dirty="0" err="1"/>
              <a:t>nhớ</a:t>
            </a:r>
            <a:r>
              <a:rPr lang="en-US" sz="2200" dirty="0"/>
              <a:t> </a:t>
            </a:r>
            <a:r>
              <a:rPr lang="en-US" sz="2200" dirty="0" err="1"/>
              <a:t>công</a:t>
            </a:r>
            <a:r>
              <a:rPr lang="en-US" sz="2200" dirty="0"/>
              <a:t> </a:t>
            </a:r>
            <a:r>
              <a:rPr lang="en-US" sz="2200" dirty="0" err="1"/>
              <a:t>ơn</a:t>
            </a:r>
            <a:r>
              <a:rPr lang="en-US" sz="2200" dirty="0"/>
              <a:t> </a:t>
            </a:r>
            <a:r>
              <a:rPr lang="en-US" sz="2200" dirty="0" err="1"/>
              <a:t>của</a:t>
            </a:r>
            <a:r>
              <a:rPr lang="en-US" sz="2200" dirty="0"/>
              <a:t> </a:t>
            </a:r>
            <a:r>
              <a:rPr lang="en-US" sz="2200" dirty="0" err="1"/>
              <a:t>các</a:t>
            </a:r>
            <a:r>
              <a:rPr lang="en-US" sz="2200" dirty="0"/>
              <a:t> </a:t>
            </a:r>
            <a:r>
              <a:rPr lang="en-US" sz="2200" dirty="0" err="1"/>
              <a:t>vua</a:t>
            </a:r>
            <a:r>
              <a:rPr lang="en-US" sz="2200" dirty="0"/>
              <a:t> </a:t>
            </a:r>
            <a:r>
              <a:rPr lang="en-US" sz="2200" dirty="0" err="1"/>
              <a:t>Lê</a:t>
            </a:r>
            <a:r>
              <a:rPr lang="vi-VN" sz="2200" dirty="0"/>
              <a:t>.</a:t>
            </a:r>
          </a:p>
        </p:txBody>
      </p:sp>
      <p:pic>
        <p:nvPicPr>
          <p:cNvPr id="16386" name="Picture 2" descr="C:\Users\HP\Downloads\den-thanh-hoa-tham-lang-mo-vua-le-thai-to-1.jpg"/>
          <p:cNvPicPr>
            <a:picLocks noChangeAspect="1" noChangeArrowheads="1"/>
          </p:cNvPicPr>
          <p:nvPr/>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5791201" y="1509530"/>
            <a:ext cx="5761730" cy="39354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6387" name="Picture 3" descr="C:\Users\HP\Downloads\400px-Nhà_bia_tiến_sĩ.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2990" y="1390425"/>
            <a:ext cx="6291053" cy="42150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7" name="Google Shape;624;p30"/>
          <p:cNvSpPr txBox="1">
            <a:spLocks/>
          </p:cNvSpPr>
          <p:nvPr/>
        </p:nvSpPr>
        <p:spPr>
          <a:xfrm>
            <a:off x="5989524" y="3638100"/>
            <a:ext cx="5444261" cy="4736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1pPr>
            <a:lvl2pPr marR="0" lvl="1"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2pPr>
            <a:lvl3pPr marR="0" lvl="2"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3pPr>
            <a:lvl4pPr marR="0" lvl="3"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4pPr>
            <a:lvl5pPr marR="0" lvl="4"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5pPr>
            <a:lvl6pPr marR="0" lvl="5"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6pPr>
            <a:lvl7pPr marR="0" lvl="6"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7pPr>
            <a:lvl8pPr marR="0" lvl="7"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8pPr>
            <a:lvl9pPr marR="0" lvl="8"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9pPr>
          </a:lstStyle>
          <a:p>
            <a:r>
              <a:rPr lang="en-US" sz="2400" b="1" dirty="0" err="1"/>
              <a:t>Lăng</a:t>
            </a:r>
            <a:r>
              <a:rPr lang="en-US" sz="2400" b="1" dirty="0"/>
              <a:t> </a:t>
            </a:r>
            <a:r>
              <a:rPr lang="en-US" sz="2400" b="1" dirty="0" err="1"/>
              <a:t>và</a:t>
            </a:r>
            <a:r>
              <a:rPr lang="en-US" sz="2400" b="1" dirty="0"/>
              <a:t> </a:t>
            </a:r>
            <a:r>
              <a:rPr lang="en-US" sz="2400" b="1" dirty="0" err="1"/>
              <a:t>Đền</a:t>
            </a:r>
            <a:r>
              <a:rPr lang="en-US" sz="2400" b="1" dirty="0"/>
              <a:t> </a:t>
            </a:r>
            <a:r>
              <a:rPr lang="en-US" sz="2400" b="1" dirty="0" err="1"/>
              <a:t>thờ</a:t>
            </a:r>
            <a:r>
              <a:rPr lang="en-US" sz="2400" b="1" dirty="0"/>
              <a:t> </a:t>
            </a:r>
            <a:r>
              <a:rPr lang="en-US" sz="2400" b="1" dirty="0" err="1"/>
              <a:t>của</a:t>
            </a:r>
            <a:r>
              <a:rPr lang="en-US" sz="2400" b="1" dirty="0"/>
              <a:t> </a:t>
            </a:r>
            <a:r>
              <a:rPr lang="en-US" sz="2400" b="1" dirty="0" err="1"/>
              <a:t>các</a:t>
            </a:r>
            <a:r>
              <a:rPr lang="en-US" sz="2400" b="1" dirty="0"/>
              <a:t> </a:t>
            </a:r>
            <a:r>
              <a:rPr lang="en-US" sz="2400" b="1" dirty="0" err="1"/>
              <a:t>Vua</a:t>
            </a:r>
            <a:r>
              <a:rPr lang="en-US" sz="2400" b="1" dirty="0"/>
              <a:t> </a:t>
            </a:r>
            <a:r>
              <a:rPr lang="en-US" sz="2400" b="1" dirty="0" err="1"/>
              <a:t>Lê</a:t>
            </a:r>
            <a:endParaRPr lang="en-US" sz="2400" b="1" dirty="0"/>
          </a:p>
        </p:txBody>
      </p:sp>
      <p:pic>
        <p:nvPicPr>
          <p:cNvPr id="16388" name="Picture 4" descr="C:\Users\HP\Downloads\l2amkinh_99d3c.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9066" y="876826"/>
            <a:ext cx="6378900" cy="47841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9" name="Google Shape;624;p30"/>
          <p:cNvSpPr txBox="1">
            <a:spLocks/>
          </p:cNvSpPr>
          <p:nvPr/>
        </p:nvSpPr>
        <p:spPr>
          <a:xfrm>
            <a:off x="6108670" y="3644000"/>
            <a:ext cx="5444261" cy="4736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1pPr>
            <a:lvl2pPr marR="0" lvl="1"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2pPr>
            <a:lvl3pPr marR="0" lvl="2"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3pPr>
            <a:lvl4pPr marR="0" lvl="3"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4pPr>
            <a:lvl5pPr marR="0" lvl="4"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5pPr>
            <a:lvl6pPr marR="0" lvl="5"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6pPr>
            <a:lvl7pPr marR="0" lvl="6"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7pPr>
            <a:lvl8pPr marR="0" lvl="7"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8pPr>
            <a:lvl9pPr marR="0" lvl="8" algn="l" rtl="0">
              <a:lnSpc>
                <a:spcPct val="100000"/>
              </a:lnSpc>
              <a:spcBef>
                <a:spcPts val="0"/>
              </a:spcBef>
              <a:spcAft>
                <a:spcPts val="0"/>
              </a:spcAft>
              <a:buClr>
                <a:schemeClr val="dk1"/>
              </a:buClr>
              <a:buSzPts val="4800"/>
              <a:buFont typeface="Special Elite"/>
              <a:buNone/>
              <a:defRPr sz="4800" b="0" i="0" u="none" strike="noStrike" cap="none">
                <a:solidFill>
                  <a:schemeClr val="dk1"/>
                </a:solidFill>
                <a:latin typeface="Special Elite"/>
                <a:ea typeface="Special Elite"/>
                <a:cs typeface="Special Elite"/>
                <a:sym typeface="Special Elite"/>
              </a:defRPr>
            </a:lvl9pPr>
          </a:lstStyle>
          <a:p>
            <a:r>
              <a:rPr lang="en-US" sz="2400" b="1" dirty="0" err="1"/>
              <a:t>Các</a:t>
            </a:r>
            <a:r>
              <a:rPr lang="en-US" sz="2400" b="1" dirty="0"/>
              <a:t> </a:t>
            </a:r>
            <a:r>
              <a:rPr lang="en-US" sz="2400" b="1" dirty="0" err="1"/>
              <a:t>lễ</a:t>
            </a:r>
            <a:r>
              <a:rPr lang="en-US" sz="2400" b="1" dirty="0"/>
              <a:t> </a:t>
            </a:r>
            <a:r>
              <a:rPr lang="en-US" sz="2400" b="1" dirty="0" err="1"/>
              <a:t>hội</a:t>
            </a:r>
            <a:r>
              <a:rPr lang="en-US" sz="2400" b="1" dirty="0"/>
              <a:t> </a:t>
            </a:r>
            <a:r>
              <a:rPr lang="en-US" sz="2400" b="1" dirty="0" err="1"/>
              <a:t>tưởng</a:t>
            </a:r>
            <a:r>
              <a:rPr lang="en-US" sz="2400" b="1" dirty="0"/>
              <a:t> </a:t>
            </a:r>
            <a:r>
              <a:rPr lang="en-US" sz="2400" b="1" dirty="0" err="1"/>
              <a:t>nhớ</a:t>
            </a:r>
            <a:r>
              <a:rPr lang="en-US" sz="2400" b="1" dirty="0"/>
              <a:t> </a:t>
            </a:r>
            <a:r>
              <a:rPr lang="en-US" sz="2400" b="1" dirty="0" err="1"/>
              <a:t>Vua</a:t>
            </a:r>
            <a:r>
              <a:rPr lang="en-US" sz="2400" b="1" dirty="0"/>
              <a:t> </a:t>
            </a:r>
            <a:r>
              <a:rPr lang="en-US" sz="2400" b="1" dirty="0" err="1"/>
              <a:t>Lê</a:t>
            </a:r>
            <a:endParaRPr lang="en-US" sz="2400" b="1" dirty="0"/>
          </a:p>
        </p:txBody>
      </p:sp>
      <p:pic>
        <p:nvPicPr>
          <p:cNvPr id="16389" name="Picture 5" descr="C:\Users\HP\Downloads\563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10242" y="841372"/>
            <a:ext cx="6241116" cy="43262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6390" name="Picture 6" descr="C:\Users\HP\Downloads\Lê Thái Tổ 3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31651" y="899804"/>
            <a:ext cx="6420747" cy="42677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26">
                                            <p:txEl>
                                              <p:pRg st="0" end="0"/>
                                            </p:txEl>
                                          </p:spTgt>
                                        </p:tgtEl>
                                        <p:attrNameLst>
                                          <p:attrName>style.visibility</p:attrName>
                                        </p:attrNameLst>
                                      </p:cBhvr>
                                      <p:to>
                                        <p:strVal val="visible"/>
                                      </p:to>
                                    </p:set>
                                    <p:animEffect transition="in" filter="wheel(1)">
                                      <p:cBhvr>
                                        <p:cTn id="7" dur="2000"/>
                                        <p:tgtEl>
                                          <p:spTgt spid="3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326">
                                            <p:txEl>
                                              <p:pRg st="0" end="0"/>
                                            </p:txEl>
                                          </p:spTgt>
                                        </p:tgtEl>
                                      </p:cBhvr>
                                    </p:animEffect>
                                    <p:anim calcmode="lin" valueType="num">
                                      <p:cBhvr>
                                        <p:cTn id="12" dur="1000"/>
                                        <p:tgtEl>
                                          <p:spTgt spid="326">
                                            <p:txEl>
                                              <p:pRg st="0" end="0"/>
                                            </p:txEl>
                                          </p:spTgt>
                                        </p:tgtEl>
                                        <p:attrNameLst>
                                          <p:attrName>ppt_x</p:attrName>
                                        </p:attrNameLst>
                                      </p:cBhvr>
                                      <p:tavLst>
                                        <p:tav tm="0">
                                          <p:val>
                                            <p:strVal val="ppt_x"/>
                                          </p:val>
                                        </p:tav>
                                        <p:tav tm="100000">
                                          <p:val>
                                            <p:strVal val="ppt_x"/>
                                          </p:val>
                                        </p:tav>
                                      </p:tavLst>
                                    </p:anim>
                                    <p:anim calcmode="lin" valueType="num">
                                      <p:cBhvr>
                                        <p:cTn id="13" dur="1000"/>
                                        <p:tgtEl>
                                          <p:spTgt spid="326">
                                            <p:txEl>
                                              <p:pRg st="0" end="0"/>
                                            </p:txEl>
                                          </p:spTgt>
                                        </p:tgtEl>
                                        <p:attrNameLst>
                                          <p:attrName>ppt_y</p:attrName>
                                        </p:attrNameLst>
                                      </p:cBhvr>
                                      <p:tavLst>
                                        <p:tav tm="0">
                                          <p:val>
                                            <p:strVal val="ppt_y"/>
                                          </p:val>
                                        </p:tav>
                                        <p:tav tm="100000">
                                          <p:val>
                                            <p:strVal val="ppt_y+.1"/>
                                          </p:val>
                                        </p:tav>
                                      </p:tavLst>
                                    </p:anim>
                                    <p:set>
                                      <p:cBhvr>
                                        <p:cTn id="14" dur="1" fill="hold">
                                          <p:stCondLst>
                                            <p:cond delay="999"/>
                                          </p:stCondLst>
                                        </p:cTn>
                                        <p:tgtEl>
                                          <p:spTgt spid="326">
                                            <p:txEl>
                                              <p:pRg st="0" end="0"/>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par>
                                <p:cTn id="25" presetID="22" presetClass="entr" presetSubtype="4" fill="hold" nodeType="withEffect">
                                  <p:stCondLst>
                                    <p:cond delay="0"/>
                                  </p:stCondLst>
                                  <p:childTnLst>
                                    <p:set>
                                      <p:cBhvr>
                                        <p:cTn id="26" dur="1" fill="hold">
                                          <p:stCondLst>
                                            <p:cond delay="0"/>
                                          </p:stCondLst>
                                        </p:cTn>
                                        <p:tgtEl>
                                          <p:spTgt spid="16386"/>
                                        </p:tgtEl>
                                        <p:attrNameLst>
                                          <p:attrName>style.visibility</p:attrName>
                                        </p:attrNameLst>
                                      </p:cBhvr>
                                      <p:to>
                                        <p:strVal val="visible"/>
                                      </p:to>
                                    </p:set>
                                    <p:animEffect transition="in" filter="wipe(down)">
                                      <p:cBhvr>
                                        <p:cTn id="27" dur="500"/>
                                        <p:tgtEl>
                                          <p:spTgt spid="1638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xit" presetSubtype="0" fill="hold" nodeType="clickEffect">
                                  <p:stCondLst>
                                    <p:cond delay="0"/>
                                  </p:stCondLst>
                                  <p:childTnLst>
                                    <p:animEffect transition="out" filter="fade">
                                      <p:cBhvr>
                                        <p:cTn id="31" dur="1000"/>
                                        <p:tgtEl>
                                          <p:spTgt spid="16386"/>
                                        </p:tgtEl>
                                      </p:cBhvr>
                                    </p:animEffect>
                                    <p:anim calcmode="lin" valueType="num">
                                      <p:cBhvr>
                                        <p:cTn id="32" dur="1000"/>
                                        <p:tgtEl>
                                          <p:spTgt spid="16386"/>
                                        </p:tgtEl>
                                        <p:attrNameLst>
                                          <p:attrName>ppt_x</p:attrName>
                                        </p:attrNameLst>
                                      </p:cBhvr>
                                      <p:tavLst>
                                        <p:tav tm="0">
                                          <p:val>
                                            <p:strVal val="ppt_x"/>
                                          </p:val>
                                        </p:tav>
                                        <p:tav tm="100000">
                                          <p:val>
                                            <p:strVal val="ppt_x"/>
                                          </p:val>
                                        </p:tav>
                                      </p:tavLst>
                                    </p:anim>
                                    <p:anim calcmode="lin" valueType="num">
                                      <p:cBhvr>
                                        <p:cTn id="33" dur="1000"/>
                                        <p:tgtEl>
                                          <p:spTgt spid="16386"/>
                                        </p:tgtEl>
                                        <p:attrNameLst>
                                          <p:attrName>ppt_y</p:attrName>
                                        </p:attrNameLst>
                                      </p:cBhvr>
                                      <p:tavLst>
                                        <p:tav tm="0">
                                          <p:val>
                                            <p:strVal val="ppt_y"/>
                                          </p:val>
                                        </p:tav>
                                        <p:tav tm="100000">
                                          <p:val>
                                            <p:strVal val="ppt_y+.1"/>
                                          </p:val>
                                        </p:tav>
                                      </p:tavLst>
                                    </p:anim>
                                    <p:set>
                                      <p:cBhvr>
                                        <p:cTn id="34" dur="1" fill="hold">
                                          <p:stCondLst>
                                            <p:cond delay="999"/>
                                          </p:stCondLst>
                                        </p:cTn>
                                        <p:tgtEl>
                                          <p:spTgt spid="1638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6387"/>
                                        </p:tgtEl>
                                        <p:attrNameLst>
                                          <p:attrName>style.visibility</p:attrName>
                                        </p:attrNameLst>
                                      </p:cBhvr>
                                      <p:to>
                                        <p:strVal val="visible"/>
                                      </p:to>
                                    </p:set>
                                    <p:animEffect transition="in" filter="randombar(horizontal)">
                                      <p:cBhvr>
                                        <p:cTn id="39" dur="500"/>
                                        <p:tgtEl>
                                          <p:spTgt spid="1638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xit" presetSubtype="0" fill="hold" grpId="1" nodeType="clickEffect">
                                  <p:stCondLst>
                                    <p:cond delay="0"/>
                                  </p:stCondLst>
                                  <p:childTnLst>
                                    <p:animEffect transition="out" filter="fade">
                                      <p:cBhvr>
                                        <p:cTn id="43" dur="1000"/>
                                        <p:tgtEl>
                                          <p:spTgt spid="17"/>
                                        </p:tgtEl>
                                      </p:cBhvr>
                                    </p:animEffect>
                                    <p:anim calcmode="lin" valueType="num">
                                      <p:cBhvr>
                                        <p:cTn id="44" dur="1000"/>
                                        <p:tgtEl>
                                          <p:spTgt spid="17"/>
                                        </p:tgtEl>
                                        <p:attrNameLst>
                                          <p:attrName>ppt_x</p:attrName>
                                        </p:attrNameLst>
                                      </p:cBhvr>
                                      <p:tavLst>
                                        <p:tav tm="0">
                                          <p:val>
                                            <p:strVal val="ppt_x"/>
                                          </p:val>
                                        </p:tav>
                                        <p:tav tm="100000">
                                          <p:val>
                                            <p:strVal val="ppt_x"/>
                                          </p:val>
                                        </p:tav>
                                      </p:tavLst>
                                    </p:anim>
                                    <p:anim calcmode="lin" valueType="num">
                                      <p:cBhvr>
                                        <p:cTn id="45" dur="1000"/>
                                        <p:tgtEl>
                                          <p:spTgt spid="17"/>
                                        </p:tgtEl>
                                        <p:attrNameLst>
                                          <p:attrName>ppt_y</p:attrName>
                                        </p:attrNameLst>
                                      </p:cBhvr>
                                      <p:tavLst>
                                        <p:tav tm="0">
                                          <p:val>
                                            <p:strVal val="ppt_y"/>
                                          </p:val>
                                        </p:tav>
                                        <p:tav tm="100000">
                                          <p:val>
                                            <p:strVal val="ppt_y+.1"/>
                                          </p:val>
                                        </p:tav>
                                      </p:tavLst>
                                    </p:anim>
                                    <p:set>
                                      <p:cBhvr>
                                        <p:cTn id="46" dur="1" fill="hold">
                                          <p:stCondLst>
                                            <p:cond delay="999"/>
                                          </p:stCondLst>
                                        </p:cTn>
                                        <p:tgtEl>
                                          <p:spTgt spid="17"/>
                                        </p:tgtEl>
                                        <p:attrNameLst>
                                          <p:attrName>style.visibility</p:attrName>
                                        </p:attrNameLst>
                                      </p:cBhvr>
                                      <p:to>
                                        <p:strVal val="hidden"/>
                                      </p:to>
                                    </p:set>
                                  </p:childTnLst>
                                </p:cTn>
                              </p:par>
                              <p:par>
                                <p:cTn id="47" presetID="42" presetClass="exit" presetSubtype="0" fill="hold" nodeType="withEffect">
                                  <p:stCondLst>
                                    <p:cond delay="0"/>
                                  </p:stCondLst>
                                  <p:childTnLst>
                                    <p:animEffect transition="out" filter="fade">
                                      <p:cBhvr>
                                        <p:cTn id="48" dur="1000"/>
                                        <p:tgtEl>
                                          <p:spTgt spid="16387"/>
                                        </p:tgtEl>
                                      </p:cBhvr>
                                    </p:animEffect>
                                    <p:anim calcmode="lin" valueType="num">
                                      <p:cBhvr>
                                        <p:cTn id="49" dur="1000"/>
                                        <p:tgtEl>
                                          <p:spTgt spid="16387"/>
                                        </p:tgtEl>
                                        <p:attrNameLst>
                                          <p:attrName>ppt_x</p:attrName>
                                        </p:attrNameLst>
                                      </p:cBhvr>
                                      <p:tavLst>
                                        <p:tav tm="0">
                                          <p:val>
                                            <p:strVal val="ppt_x"/>
                                          </p:val>
                                        </p:tav>
                                        <p:tav tm="100000">
                                          <p:val>
                                            <p:strVal val="ppt_x"/>
                                          </p:val>
                                        </p:tav>
                                      </p:tavLst>
                                    </p:anim>
                                    <p:anim calcmode="lin" valueType="num">
                                      <p:cBhvr>
                                        <p:cTn id="50" dur="1000"/>
                                        <p:tgtEl>
                                          <p:spTgt spid="16387"/>
                                        </p:tgtEl>
                                        <p:attrNameLst>
                                          <p:attrName>ppt_y</p:attrName>
                                        </p:attrNameLst>
                                      </p:cBhvr>
                                      <p:tavLst>
                                        <p:tav tm="0">
                                          <p:val>
                                            <p:strVal val="ppt_y"/>
                                          </p:val>
                                        </p:tav>
                                        <p:tav tm="100000">
                                          <p:val>
                                            <p:strVal val="ppt_y+.1"/>
                                          </p:val>
                                        </p:tav>
                                      </p:tavLst>
                                    </p:anim>
                                    <p:set>
                                      <p:cBhvr>
                                        <p:cTn id="51" dur="1" fill="hold">
                                          <p:stCondLst>
                                            <p:cond delay="999"/>
                                          </p:stCondLst>
                                        </p:cTn>
                                        <p:tgtEl>
                                          <p:spTgt spid="1638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6388"/>
                                        </p:tgtEl>
                                        <p:attrNameLst>
                                          <p:attrName>style.visibility</p:attrName>
                                        </p:attrNameLst>
                                      </p:cBhvr>
                                      <p:to>
                                        <p:strVal val="visible"/>
                                      </p:to>
                                    </p:set>
                                    <p:animEffect transition="in" filter="randombar(horizontal)">
                                      <p:cBhvr>
                                        <p:cTn id="56" dur="500"/>
                                        <p:tgtEl>
                                          <p:spTgt spid="16388"/>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randombar(horizontal)">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xit" presetSubtype="0" fill="hold" nodeType="clickEffect">
                                  <p:stCondLst>
                                    <p:cond delay="0"/>
                                  </p:stCondLst>
                                  <p:childTnLst>
                                    <p:animEffect transition="out" filter="fade">
                                      <p:cBhvr>
                                        <p:cTn id="65" dur="1000"/>
                                        <p:tgtEl>
                                          <p:spTgt spid="16388"/>
                                        </p:tgtEl>
                                      </p:cBhvr>
                                    </p:animEffect>
                                    <p:anim calcmode="lin" valueType="num">
                                      <p:cBhvr>
                                        <p:cTn id="66" dur="1000"/>
                                        <p:tgtEl>
                                          <p:spTgt spid="16388"/>
                                        </p:tgtEl>
                                        <p:attrNameLst>
                                          <p:attrName>ppt_x</p:attrName>
                                        </p:attrNameLst>
                                      </p:cBhvr>
                                      <p:tavLst>
                                        <p:tav tm="0">
                                          <p:val>
                                            <p:strVal val="ppt_x"/>
                                          </p:val>
                                        </p:tav>
                                        <p:tav tm="100000">
                                          <p:val>
                                            <p:strVal val="ppt_x"/>
                                          </p:val>
                                        </p:tav>
                                      </p:tavLst>
                                    </p:anim>
                                    <p:anim calcmode="lin" valueType="num">
                                      <p:cBhvr>
                                        <p:cTn id="67" dur="1000"/>
                                        <p:tgtEl>
                                          <p:spTgt spid="16388"/>
                                        </p:tgtEl>
                                        <p:attrNameLst>
                                          <p:attrName>ppt_y</p:attrName>
                                        </p:attrNameLst>
                                      </p:cBhvr>
                                      <p:tavLst>
                                        <p:tav tm="0">
                                          <p:val>
                                            <p:strVal val="ppt_y"/>
                                          </p:val>
                                        </p:tav>
                                        <p:tav tm="100000">
                                          <p:val>
                                            <p:strVal val="ppt_y+.1"/>
                                          </p:val>
                                        </p:tav>
                                      </p:tavLst>
                                    </p:anim>
                                    <p:set>
                                      <p:cBhvr>
                                        <p:cTn id="68" dur="1" fill="hold">
                                          <p:stCondLst>
                                            <p:cond delay="999"/>
                                          </p:stCondLst>
                                        </p:cTn>
                                        <p:tgtEl>
                                          <p:spTgt spid="16388"/>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16389"/>
                                        </p:tgtEl>
                                        <p:attrNameLst>
                                          <p:attrName>style.visibility</p:attrName>
                                        </p:attrNameLst>
                                      </p:cBhvr>
                                      <p:to>
                                        <p:strVal val="visible"/>
                                      </p:to>
                                    </p:set>
                                    <p:animEffect transition="in" filter="randombar(horizontal)">
                                      <p:cBhvr>
                                        <p:cTn id="73" dur="500"/>
                                        <p:tgtEl>
                                          <p:spTgt spid="16389"/>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xit" presetSubtype="0" fill="hold" nodeType="clickEffect">
                                  <p:stCondLst>
                                    <p:cond delay="0"/>
                                  </p:stCondLst>
                                  <p:childTnLst>
                                    <p:animEffect transition="out" filter="fade">
                                      <p:cBhvr>
                                        <p:cTn id="77" dur="1000"/>
                                        <p:tgtEl>
                                          <p:spTgt spid="16389"/>
                                        </p:tgtEl>
                                      </p:cBhvr>
                                    </p:animEffect>
                                    <p:anim calcmode="lin" valueType="num">
                                      <p:cBhvr>
                                        <p:cTn id="78" dur="1000"/>
                                        <p:tgtEl>
                                          <p:spTgt spid="16389"/>
                                        </p:tgtEl>
                                        <p:attrNameLst>
                                          <p:attrName>ppt_x</p:attrName>
                                        </p:attrNameLst>
                                      </p:cBhvr>
                                      <p:tavLst>
                                        <p:tav tm="0">
                                          <p:val>
                                            <p:strVal val="ppt_x"/>
                                          </p:val>
                                        </p:tav>
                                        <p:tav tm="100000">
                                          <p:val>
                                            <p:strVal val="ppt_x"/>
                                          </p:val>
                                        </p:tav>
                                      </p:tavLst>
                                    </p:anim>
                                    <p:anim calcmode="lin" valueType="num">
                                      <p:cBhvr>
                                        <p:cTn id="79" dur="1000"/>
                                        <p:tgtEl>
                                          <p:spTgt spid="16389"/>
                                        </p:tgtEl>
                                        <p:attrNameLst>
                                          <p:attrName>ppt_y</p:attrName>
                                        </p:attrNameLst>
                                      </p:cBhvr>
                                      <p:tavLst>
                                        <p:tav tm="0">
                                          <p:val>
                                            <p:strVal val="ppt_y"/>
                                          </p:val>
                                        </p:tav>
                                        <p:tav tm="100000">
                                          <p:val>
                                            <p:strVal val="ppt_y+.1"/>
                                          </p:val>
                                        </p:tav>
                                      </p:tavLst>
                                    </p:anim>
                                    <p:set>
                                      <p:cBhvr>
                                        <p:cTn id="80" dur="1" fill="hold">
                                          <p:stCondLst>
                                            <p:cond delay="999"/>
                                          </p:stCondLst>
                                        </p:cTn>
                                        <p:tgtEl>
                                          <p:spTgt spid="16389"/>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16390"/>
                                        </p:tgtEl>
                                        <p:attrNameLst>
                                          <p:attrName>style.visibility</p:attrName>
                                        </p:attrNameLst>
                                      </p:cBhvr>
                                      <p:to>
                                        <p:strVal val="visible"/>
                                      </p:to>
                                    </p:set>
                                    <p:animEffect transition="in" filter="circle(in)">
                                      <p:cBhvr>
                                        <p:cTn id="85" dur="2000"/>
                                        <p:tgtEl>
                                          <p:spTgt spid="16390"/>
                                        </p:tgtEl>
                                      </p:cBhvr>
                                    </p:animEffect>
                                  </p:childTnLst>
                                </p:cTn>
                              </p:par>
                            </p:childTnLst>
                          </p:cTn>
                        </p:par>
                      </p:childTnLst>
                    </p:cTn>
                  </p:par>
                  <p:par>
                    <p:cTn id="86" fill="hold">
                      <p:stCondLst>
                        <p:cond delay="indefinite"/>
                      </p:stCondLst>
                      <p:childTnLst>
                        <p:par>
                          <p:cTn id="87" fill="hold">
                            <p:stCondLst>
                              <p:cond delay="0"/>
                            </p:stCondLst>
                            <p:childTnLst>
                              <p:par>
                                <p:cTn id="88" presetID="42" presetClass="exit" presetSubtype="0" fill="hold" nodeType="clickEffect">
                                  <p:stCondLst>
                                    <p:cond delay="0"/>
                                  </p:stCondLst>
                                  <p:childTnLst>
                                    <p:animEffect transition="out" filter="fade">
                                      <p:cBhvr>
                                        <p:cTn id="89" dur="1000"/>
                                        <p:tgtEl>
                                          <p:spTgt spid="16390"/>
                                        </p:tgtEl>
                                      </p:cBhvr>
                                    </p:animEffect>
                                    <p:anim calcmode="lin" valueType="num">
                                      <p:cBhvr>
                                        <p:cTn id="90" dur="1000"/>
                                        <p:tgtEl>
                                          <p:spTgt spid="16390"/>
                                        </p:tgtEl>
                                        <p:attrNameLst>
                                          <p:attrName>ppt_x</p:attrName>
                                        </p:attrNameLst>
                                      </p:cBhvr>
                                      <p:tavLst>
                                        <p:tav tm="0">
                                          <p:val>
                                            <p:strVal val="ppt_x"/>
                                          </p:val>
                                        </p:tav>
                                        <p:tav tm="100000">
                                          <p:val>
                                            <p:strVal val="ppt_x"/>
                                          </p:val>
                                        </p:tav>
                                      </p:tavLst>
                                    </p:anim>
                                    <p:anim calcmode="lin" valueType="num">
                                      <p:cBhvr>
                                        <p:cTn id="91" dur="1000"/>
                                        <p:tgtEl>
                                          <p:spTgt spid="16390"/>
                                        </p:tgtEl>
                                        <p:attrNameLst>
                                          <p:attrName>ppt_y</p:attrName>
                                        </p:attrNameLst>
                                      </p:cBhvr>
                                      <p:tavLst>
                                        <p:tav tm="0">
                                          <p:val>
                                            <p:strVal val="ppt_y"/>
                                          </p:val>
                                        </p:tav>
                                        <p:tav tm="100000">
                                          <p:val>
                                            <p:strVal val="ppt_y+.1"/>
                                          </p:val>
                                        </p:tav>
                                      </p:tavLst>
                                    </p:anim>
                                    <p:set>
                                      <p:cBhvr>
                                        <p:cTn id="92" dur="1" fill="hold">
                                          <p:stCondLst>
                                            <p:cond delay="999"/>
                                          </p:stCondLst>
                                        </p:cTn>
                                        <p:tgtEl>
                                          <p:spTgt spid="163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0" build="p"/>
      <p:bldP spid="326" grpId="1" build="p"/>
      <p:bldP spid="14" grpId="0"/>
      <p:bldP spid="17" grpId="0"/>
      <p:bldP spid="17" grpId="1"/>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5" name="TextBox 4"/>
          <p:cNvSpPr txBox="1"/>
          <p:nvPr/>
        </p:nvSpPr>
        <p:spPr>
          <a:xfrm>
            <a:off x="3824020" y="660486"/>
            <a:ext cx="3555782" cy="5201424"/>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Dặn</a:t>
            </a:r>
            <a:endPar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a:p>
            <a:pPr algn="ctr"/>
            <a:r>
              <a:rPr lang="en-US" sz="166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dò</a:t>
            </a:r>
            <a:endParaRPr lang="en-US" sz="166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extLst>
      <p:ext uri="{BB962C8B-B14F-4D97-AF65-F5344CB8AC3E}">
        <p14:creationId xmlns:p14="http://schemas.microsoft.com/office/powerpoint/2010/main" val="167505651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7" name="TextBox 6"/>
          <p:cNvSpPr txBox="1"/>
          <p:nvPr/>
        </p:nvSpPr>
        <p:spPr>
          <a:xfrm rot="21255724">
            <a:off x="458921" y="2190801"/>
            <a:ext cx="5656156" cy="4093428"/>
          </a:xfrm>
          <a:prstGeom prst="rect">
            <a:avLst/>
          </a:prstGeom>
          <a:noFill/>
        </p:spPr>
        <p:txBody>
          <a:bodyPr wrap="square">
            <a:spAutoFit/>
          </a:bodyPr>
          <a:lstStyle/>
          <a:p>
            <a:pPr marL="571500" indent="-571500" eaLnBrk="1" hangingPunct="1">
              <a:spcBef>
                <a:spcPct val="50000"/>
              </a:spcBef>
              <a:buFontTx/>
              <a:buChar char="-"/>
              <a:defRPr/>
            </a:pPr>
            <a:r>
              <a:rPr lang="en-US" altLang="en-US" sz="4000" b="1" dirty="0" err="1">
                <a:solidFill>
                  <a:schemeClr val="tx1"/>
                </a:solidFill>
                <a:latin typeface="Special Elite" charset="0"/>
                <a:cs typeface="Calibri Light" panose="020F0302020204030204" pitchFamily="34" charset="0"/>
              </a:rPr>
              <a:t>Xem</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lại</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ghi</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nhớ</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bài</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học</a:t>
            </a:r>
            <a:r>
              <a:rPr lang="en-US" altLang="en-US" sz="4000" b="1" dirty="0">
                <a:solidFill>
                  <a:schemeClr val="tx1"/>
                </a:solidFill>
                <a:latin typeface="Special Elite" charset="0"/>
                <a:cs typeface="Calibri Light" panose="020F0302020204030204" pitchFamily="34" charset="0"/>
              </a:rPr>
              <a:t>.</a:t>
            </a:r>
          </a:p>
          <a:p>
            <a:pPr marL="571500" indent="-571500" eaLnBrk="1" hangingPunct="1">
              <a:spcBef>
                <a:spcPct val="50000"/>
              </a:spcBef>
              <a:buFontTx/>
              <a:buChar char="-"/>
              <a:defRPr/>
            </a:pPr>
            <a:r>
              <a:rPr lang="en-US" altLang="en-US" sz="4000" b="1" dirty="0" err="1">
                <a:solidFill>
                  <a:schemeClr val="tx1"/>
                </a:solidFill>
                <a:latin typeface="Special Elite" charset="0"/>
                <a:cs typeface="Calibri Light" panose="020F0302020204030204" pitchFamily="34" charset="0"/>
              </a:rPr>
              <a:t>Chuẩn</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bị</a:t>
            </a:r>
            <a:r>
              <a:rPr lang="en-US" altLang="en-US" sz="4000" b="1" dirty="0">
                <a:solidFill>
                  <a:schemeClr val="tx1"/>
                </a:solidFill>
                <a:latin typeface="Special Elite" charset="0"/>
                <a:cs typeface="Calibri Light" panose="020F0302020204030204" pitchFamily="34" charset="0"/>
              </a:rPr>
              <a:t> </a:t>
            </a:r>
            <a:r>
              <a:rPr lang="en-US" altLang="en-US" sz="4000" b="1" dirty="0" err="1">
                <a:solidFill>
                  <a:schemeClr val="tx1"/>
                </a:solidFill>
                <a:latin typeface="Special Elite" charset="0"/>
                <a:cs typeface="Calibri Light" panose="020F0302020204030204" pitchFamily="34" charset="0"/>
              </a:rPr>
              <a:t>bài</a:t>
            </a:r>
            <a:endParaRPr lang="en-US" altLang="en-US" sz="4000" b="1" dirty="0">
              <a:solidFill>
                <a:schemeClr val="tx1"/>
              </a:solidFill>
              <a:latin typeface="Special Elite" charset="0"/>
              <a:cs typeface="Calibri Light" panose="020F0302020204030204" pitchFamily="34" charset="0"/>
            </a:endParaRPr>
          </a:p>
          <a:p>
            <a:pPr algn="ctr" eaLnBrk="1" hangingPunct="1">
              <a:spcBef>
                <a:spcPct val="50000"/>
              </a:spcBef>
              <a:defRPr/>
            </a:pPr>
            <a:r>
              <a:rPr lang="en-US" altLang="en-US" sz="4000" b="1" dirty="0">
                <a:solidFill>
                  <a:schemeClr val="tx1"/>
                </a:solidFill>
                <a:latin typeface="Special Elite" charset="0"/>
                <a:cs typeface="Calibri Light" panose="020F0302020204030204" pitchFamily="34" charset="0"/>
              </a:rPr>
              <a:t> </a:t>
            </a:r>
            <a:r>
              <a:rPr lang="en-US" altLang="en-US" sz="4000" b="1" i="1" dirty="0">
                <a:solidFill>
                  <a:schemeClr val="tx1"/>
                </a:solidFill>
                <a:latin typeface="Special Elite" charset="0"/>
                <a:cs typeface="Calibri Light" panose="020F0302020204030204" pitchFamily="34" charset="0"/>
              </a:rPr>
              <a:t>“ </a:t>
            </a:r>
            <a:r>
              <a:rPr lang="en-US" altLang="en-US" sz="4000" b="1" i="1" dirty="0" err="1">
                <a:solidFill>
                  <a:schemeClr val="tx1"/>
                </a:solidFill>
                <a:latin typeface="Special Elite" charset="0"/>
                <a:cs typeface="Calibri Light" panose="020F0302020204030204" pitchFamily="34" charset="0"/>
              </a:rPr>
              <a:t>Trường</a:t>
            </a:r>
            <a:r>
              <a:rPr lang="en-US" altLang="en-US" sz="4000" b="1" i="1" dirty="0">
                <a:solidFill>
                  <a:schemeClr val="tx1"/>
                </a:solidFill>
                <a:latin typeface="Special Elite" charset="0"/>
                <a:cs typeface="Calibri Light" panose="020F0302020204030204" pitchFamily="34" charset="0"/>
              </a:rPr>
              <a:t> </a:t>
            </a:r>
            <a:r>
              <a:rPr lang="en-US" altLang="en-US" sz="4000" b="1" i="1" dirty="0" err="1">
                <a:solidFill>
                  <a:schemeClr val="tx1"/>
                </a:solidFill>
                <a:latin typeface="Special Elite" charset="0"/>
                <a:cs typeface="Calibri Light" panose="020F0302020204030204" pitchFamily="34" charset="0"/>
              </a:rPr>
              <a:t>học</a:t>
            </a:r>
            <a:r>
              <a:rPr lang="en-US" altLang="en-US" sz="4000" b="1" i="1" dirty="0">
                <a:solidFill>
                  <a:schemeClr val="tx1"/>
                </a:solidFill>
                <a:latin typeface="Special Elite" charset="0"/>
                <a:cs typeface="Calibri Light" panose="020F0302020204030204" pitchFamily="34" charset="0"/>
              </a:rPr>
              <a:t> </a:t>
            </a:r>
          </a:p>
          <a:p>
            <a:pPr algn="ctr" eaLnBrk="1" hangingPunct="1">
              <a:spcBef>
                <a:spcPct val="50000"/>
              </a:spcBef>
              <a:defRPr/>
            </a:pPr>
            <a:r>
              <a:rPr lang="en-US" altLang="en-US" sz="4000" b="1" i="1" dirty="0" err="1">
                <a:solidFill>
                  <a:schemeClr val="tx1"/>
                </a:solidFill>
                <a:latin typeface="Special Elite" charset="0"/>
                <a:cs typeface="Calibri Light" panose="020F0302020204030204" pitchFamily="34" charset="0"/>
              </a:rPr>
              <a:t>thời</a:t>
            </a:r>
            <a:r>
              <a:rPr lang="en-US" altLang="en-US" sz="4000" b="1" i="1" dirty="0">
                <a:solidFill>
                  <a:schemeClr val="tx1"/>
                </a:solidFill>
                <a:latin typeface="Special Elite" charset="0"/>
                <a:cs typeface="Calibri Light" panose="020F0302020204030204" pitchFamily="34" charset="0"/>
              </a:rPr>
              <a:t> </a:t>
            </a:r>
            <a:r>
              <a:rPr lang="en-US" altLang="en-US" sz="4000" b="1" i="1" dirty="0" err="1">
                <a:solidFill>
                  <a:schemeClr val="tx1"/>
                </a:solidFill>
                <a:latin typeface="Special Elite" charset="0"/>
                <a:cs typeface="Calibri Light" panose="020F0302020204030204" pitchFamily="34" charset="0"/>
              </a:rPr>
              <a:t>Hậu</a:t>
            </a:r>
            <a:r>
              <a:rPr lang="en-US" altLang="en-US" sz="4000" b="1" i="1" dirty="0">
                <a:solidFill>
                  <a:schemeClr val="tx1"/>
                </a:solidFill>
                <a:latin typeface="Special Elite" charset="0"/>
                <a:cs typeface="Calibri Light" panose="020F0302020204030204" pitchFamily="34" charset="0"/>
              </a:rPr>
              <a:t> Lê”</a:t>
            </a:r>
          </a:p>
        </p:txBody>
      </p:sp>
      <p:sp>
        <p:nvSpPr>
          <p:cNvPr id="8" name="TextBox 7"/>
          <p:cNvSpPr txBox="1"/>
          <p:nvPr/>
        </p:nvSpPr>
        <p:spPr>
          <a:xfrm>
            <a:off x="268463" y="471759"/>
            <a:ext cx="5918200" cy="144655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800" b="1" cap="all" dirty="0" err="1">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Dặn</a:t>
            </a:r>
            <a:r>
              <a:rPr lang="en-US" sz="8800" b="1" cap="all" dirty="0">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8800" b="1" cap="all" dirty="0" err="1">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dò</a:t>
            </a:r>
            <a:endParaRPr lang="en-US" sz="8800" b="1" cap="all" dirty="0">
              <a:ln w="57150">
                <a:solidFill>
                  <a:schemeClr val="tx1"/>
                </a:solidFill>
              </a:ln>
              <a:solidFill>
                <a:schemeClr val="tx1"/>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30"/>
          <p:cNvSpPr txBox="1">
            <a:spLocks noGrp="1"/>
          </p:cNvSpPr>
          <p:nvPr>
            <p:ph type="title"/>
          </p:nvPr>
        </p:nvSpPr>
        <p:spPr>
          <a:xfrm>
            <a:off x="3476800" y="1123500"/>
            <a:ext cx="5444261" cy="4736100"/>
          </a:xfrm>
          <a:prstGeom prst="rect">
            <a:avLst/>
          </a:prstGeom>
        </p:spPr>
        <p:txBody>
          <a:bodyPr spcFirstLastPara="1" wrap="square" lIns="121900" tIns="121900" rIns="121900" bIns="121900" anchor="ctr" anchorCtr="0">
            <a:noAutofit/>
          </a:bodyPr>
          <a:lstStyle/>
          <a:p>
            <a:pPr marL="0" lvl="0" indent="0" rtl="0">
              <a:spcBef>
                <a:spcPts val="0"/>
              </a:spcBef>
              <a:spcAft>
                <a:spcPts val="0"/>
              </a:spcAft>
              <a:buNone/>
            </a:pPr>
            <a:r>
              <a:rPr lang="en" sz="8800" b="1" dirty="0"/>
              <a:t>Chào </a:t>
            </a:r>
            <a:br>
              <a:rPr lang="en" sz="8800" b="1" dirty="0"/>
            </a:br>
            <a:r>
              <a:rPr lang="en" sz="8800" b="1" dirty="0"/>
              <a:t>Tạm Biệt!</a:t>
            </a:r>
            <a:endParaRPr sz="8800" b="1" dirty="0"/>
          </a:p>
        </p:txBody>
      </p:sp>
      <p:grpSp>
        <p:nvGrpSpPr>
          <p:cNvPr id="625" name="Google Shape;625;p30"/>
          <p:cNvGrpSpPr/>
          <p:nvPr/>
        </p:nvGrpSpPr>
        <p:grpSpPr>
          <a:xfrm>
            <a:off x="8043743" y="442256"/>
            <a:ext cx="3814631" cy="4554646"/>
            <a:chOff x="7487425" y="1631887"/>
            <a:chExt cx="3814631" cy="4554646"/>
          </a:xfrm>
        </p:grpSpPr>
        <p:sp>
          <p:nvSpPr>
            <p:cNvPr id="626" name="Google Shape;626;p30"/>
            <p:cNvSpPr/>
            <p:nvPr/>
          </p:nvSpPr>
          <p:spPr>
            <a:xfrm rot="-374123">
              <a:off x="7824396" y="2039482"/>
              <a:ext cx="1787145" cy="1728256"/>
            </a:xfrm>
            <a:prstGeom prst="ellipse">
              <a:avLst/>
            </a:prstGeom>
            <a:solidFill>
              <a:srgbClr val="FFFFFF">
                <a:alpha val="1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7" name="Google Shape;627;p30"/>
            <p:cNvGrpSpPr/>
            <p:nvPr/>
          </p:nvGrpSpPr>
          <p:grpSpPr>
            <a:xfrm rot="-4286693">
              <a:off x="8823506" y="3739847"/>
              <a:ext cx="2106117" cy="2269258"/>
              <a:chOff x="4978879" y="3112852"/>
              <a:chExt cx="2586653" cy="2930763"/>
            </a:xfrm>
          </p:grpSpPr>
          <p:sp>
            <p:nvSpPr>
              <p:cNvPr id="628" name="Google Shape;628;p30"/>
              <p:cNvSpPr/>
              <p:nvPr/>
            </p:nvSpPr>
            <p:spPr>
              <a:xfrm rot="2459514">
                <a:off x="5805360" y="3487686"/>
                <a:ext cx="525038" cy="2716659"/>
              </a:xfrm>
              <a:prstGeom prst="can">
                <a:avLst>
                  <a:gd name="adj" fmla="val 17135"/>
                </a:avLst>
              </a:prstGeom>
              <a:gradFill>
                <a:gsLst>
                  <a:gs pos="0">
                    <a:srgbClr val="262626"/>
                  </a:gs>
                  <a:gs pos="69000">
                    <a:srgbClr val="262626"/>
                  </a:gs>
                  <a:gs pos="86000">
                    <a:srgbClr val="7F7F7F"/>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29" name="Google Shape;629;p30"/>
              <p:cNvSpPr/>
              <p:nvPr/>
            </p:nvSpPr>
            <p:spPr>
              <a:xfrm rot="2420236">
                <a:off x="6959104" y="3674407"/>
                <a:ext cx="186609" cy="25739"/>
              </a:xfrm>
              <a:custGeom>
                <a:avLst/>
                <a:gdLst/>
                <a:ahLst/>
                <a:cxnLst/>
                <a:rect l="l" t="t" r="r" b="b"/>
                <a:pathLst>
                  <a:path w="186547" h="25730" extrusionOk="0">
                    <a:moveTo>
                      <a:pt x="-450" y="91"/>
                    </a:moveTo>
                    <a:lnTo>
                      <a:pt x="186097" y="91"/>
                    </a:lnTo>
                    <a:lnTo>
                      <a:pt x="186097" y="25822"/>
                    </a:lnTo>
                    <a:lnTo>
                      <a:pt x="-450" y="25822"/>
                    </a:ln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30"/>
              <p:cNvSpPr/>
              <p:nvPr/>
            </p:nvSpPr>
            <p:spPr>
              <a:xfrm rot="2420236">
                <a:off x="6878729" y="3680794"/>
                <a:ext cx="211676" cy="199441"/>
              </a:xfrm>
              <a:custGeom>
                <a:avLst/>
                <a:gdLst/>
                <a:ahLst/>
                <a:cxnLst/>
                <a:rect l="l" t="t" r="r" b="b"/>
                <a:pathLst>
                  <a:path w="211606" h="199375" extrusionOk="0">
                    <a:moveTo>
                      <a:pt x="-105" y="-491"/>
                    </a:moveTo>
                    <a:lnTo>
                      <a:pt x="-105" y="195613"/>
                    </a:lnTo>
                    <a:lnTo>
                      <a:pt x="1093" y="195613"/>
                    </a:lnTo>
                    <a:cubicBezTo>
                      <a:pt x="409" y="195742"/>
                      <a:pt x="-105" y="195879"/>
                      <a:pt x="-105" y="196015"/>
                    </a:cubicBezTo>
                    <a:cubicBezTo>
                      <a:pt x="-105" y="197600"/>
                      <a:pt x="47375" y="198884"/>
                      <a:pt x="105763" y="198884"/>
                    </a:cubicBezTo>
                    <a:cubicBezTo>
                      <a:pt x="164150" y="198884"/>
                      <a:pt x="211502" y="197600"/>
                      <a:pt x="211502" y="196015"/>
                    </a:cubicBezTo>
                    <a:cubicBezTo>
                      <a:pt x="211502" y="195879"/>
                      <a:pt x="210989" y="195742"/>
                      <a:pt x="210304" y="195613"/>
                    </a:cubicBezTo>
                    <a:lnTo>
                      <a:pt x="211117" y="195613"/>
                    </a:lnTo>
                    <a:lnTo>
                      <a:pt x="211117" y="-491"/>
                    </a:lnTo>
                    <a:lnTo>
                      <a:pt x="-105" y="-491"/>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31" name="Google Shape;631;p30"/>
              <p:cNvSpPr/>
              <p:nvPr/>
            </p:nvSpPr>
            <p:spPr>
              <a:xfrm rot="2420236">
                <a:off x="6943345" y="3689799"/>
                <a:ext cx="211604" cy="5735"/>
              </a:xfrm>
              <a:custGeom>
                <a:avLst/>
                <a:gdLst/>
                <a:ahLst/>
                <a:cxnLst/>
                <a:rect l="l" t="t" r="r" b="b"/>
                <a:pathLst>
                  <a:path w="211534" h="5733" extrusionOk="0">
                    <a:moveTo>
                      <a:pt x="211431" y="2515"/>
                    </a:moveTo>
                    <a:cubicBezTo>
                      <a:pt x="211431" y="4098"/>
                      <a:pt x="164079" y="5382"/>
                      <a:pt x="105664" y="5382"/>
                    </a:cubicBezTo>
                    <a:cubicBezTo>
                      <a:pt x="47249" y="5382"/>
                      <a:pt x="-103" y="4098"/>
                      <a:pt x="-103" y="2515"/>
                    </a:cubicBezTo>
                    <a:cubicBezTo>
                      <a:pt x="-103" y="932"/>
                      <a:pt x="47249" y="-352"/>
                      <a:pt x="105664" y="-352"/>
                    </a:cubicBezTo>
                    <a:cubicBezTo>
                      <a:pt x="164079" y="-352"/>
                      <a:pt x="211431" y="932"/>
                      <a:pt x="211431" y="2515"/>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2" name="Google Shape;632;p30"/>
              <p:cNvSpPr/>
              <p:nvPr/>
            </p:nvSpPr>
            <p:spPr>
              <a:xfrm rot="2420236">
                <a:off x="7094711" y="3514652"/>
                <a:ext cx="186609" cy="25739"/>
              </a:xfrm>
              <a:custGeom>
                <a:avLst/>
                <a:gdLst/>
                <a:ahLst/>
                <a:cxnLst/>
                <a:rect l="l" t="t" r="r" b="b"/>
                <a:pathLst>
                  <a:path w="186547" h="25730" extrusionOk="0">
                    <a:moveTo>
                      <a:pt x="-436" y="97"/>
                    </a:moveTo>
                    <a:lnTo>
                      <a:pt x="186111" y="97"/>
                    </a:lnTo>
                    <a:lnTo>
                      <a:pt x="186111" y="25828"/>
                    </a:lnTo>
                    <a:lnTo>
                      <a:pt x="-436" y="25828"/>
                    </a:ln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3" name="Google Shape;633;p30"/>
              <p:cNvSpPr/>
              <p:nvPr/>
            </p:nvSpPr>
            <p:spPr>
              <a:xfrm rot="2420236">
                <a:off x="7006702" y="3521403"/>
                <a:ext cx="235269" cy="199441"/>
              </a:xfrm>
              <a:custGeom>
                <a:avLst/>
                <a:gdLst/>
                <a:ahLst/>
                <a:cxnLst/>
                <a:rect l="l" t="t" r="r" b="b"/>
                <a:pathLst>
                  <a:path w="235191" h="199375" extrusionOk="0">
                    <a:moveTo>
                      <a:pt x="-91" y="-508"/>
                    </a:moveTo>
                    <a:lnTo>
                      <a:pt x="-91" y="195596"/>
                    </a:lnTo>
                    <a:lnTo>
                      <a:pt x="1241" y="195596"/>
                    </a:lnTo>
                    <a:cubicBezTo>
                      <a:pt x="480" y="195726"/>
                      <a:pt x="-91" y="195862"/>
                      <a:pt x="-91" y="195998"/>
                    </a:cubicBezTo>
                    <a:cubicBezTo>
                      <a:pt x="-91" y="197583"/>
                      <a:pt x="52681" y="198867"/>
                      <a:pt x="117577" y="198867"/>
                    </a:cubicBezTo>
                    <a:cubicBezTo>
                      <a:pt x="182472" y="198867"/>
                      <a:pt x="235101" y="197583"/>
                      <a:pt x="235101" y="195998"/>
                    </a:cubicBezTo>
                    <a:cubicBezTo>
                      <a:pt x="235101" y="195862"/>
                      <a:pt x="234531" y="195726"/>
                      <a:pt x="233770" y="195596"/>
                    </a:cubicBezTo>
                    <a:lnTo>
                      <a:pt x="234673" y="195596"/>
                    </a:lnTo>
                    <a:lnTo>
                      <a:pt x="234673" y="-508"/>
                    </a:lnTo>
                    <a:lnTo>
                      <a:pt x="-91" y="-508"/>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34" name="Google Shape;634;p30"/>
              <p:cNvSpPr/>
              <p:nvPr/>
            </p:nvSpPr>
            <p:spPr>
              <a:xfrm rot="2420236">
                <a:off x="7065424" y="3530410"/>
                <a:ext cx="235189" cy="5735"/>
              </a:xfrm>
              <a:custGeom>
                <a:avLst/>
                <a:gdLst/>
                <a:ahLst/>
                <a:cxnLst/>
                <a:rect l="l" t="t" r="r" b="b"/>
                <a:pathLst>
                  <a:path w="235111" h="5733" extrusionOk="0">
                    <a:moveTo>
                      <a:pt x="235022" y="2498"/>
                    </a:moveTo>
                    <a:cubicBezTo>
                      <a:pt x="235022" y="4082"/>
                      <a:pt x="182392" y="5365"/>
                      <a:pt x="117467" y="5365"/>
                    </a:cubicBezTo>
                    <a:cubicBezTo>
                      <a:pt x="52541" y="5365"/>
                      <a:pt x="-89" y="4082"/>
                      <a:pt x="-89" y="2498"/>
                    </a:cubicBezTo>
                    <a:cubicBezTo>
                      <a:pt x="-89" y="915"/>
                      <a:pt x="52541" y="-368"/>
                      <a:pt x="117467" y="-368"/>
                    </a:cubicBezTo>
                    <a:cubicBezTo>
                      <a:pt x="182392" y="-368"/>
                      <a:pt x="235022" y="915"/>
                      <a:pt x="235022" y="2498"/>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5" name="Google Shape;635;p30"/>
              <p:cNvSpPr/>
              <p:nvPr/>
            </p:nvSpPr>
            <p:spPr>
              <a:xfrm rot="2420236">
                <a:off x="7235106" y="3145230"/>
                <a:ext cx="211676" cy="444666"/>
              </a:xfrm>
              <a:custGeom>
                <a:avLst/>
                <a:gdLst/>
                <a:ahLst/>
                <a:cxnLst/>
                <a:rect l="l" t="t" r="r" b="b"/>
                <a:pathLst>
                  <a:path w="211606" h="444519" extrusionOk="0">
                    <a:moveTo>
                      <a:pt x="-68" y="-535"/>
                    </a:moveTo>
                    <a:lnTo>
                      <a:pt x="-68" y="436692"/>
                    </a:lnTo>
                    <a:lnTo>
                      <a:pt x="1130" y="436692"/>
                    </a:lnTo>
                    <a:cubicBezTo>
                      <a:pt x="445" y="436980"/>
                      <a:pt x="-68" y="437284"/>
                      <a:pt x="-68" y="437588"/>
                    </a:cubicBezTo>
                    <a:cubicBezTo>
                      <a:pt x="-68" y="441122"/>
                      <a:pt x="47412" y="443985"/>
                      <a:pt x="105800" y="443985"/>
                    </a:cubicBezTo>
                    <a:cubicBezTo>
                      <a:pt x="164187" y="443985"/>
                      <a:pt x="211539" y="441122"/>
                      <a:pt x="211539" y="437588"/>
                    </a:cubicBezTo>
                    <a:cubicBezTo>
                      <a:pt x="211539" y="437284"/>
                      <a:pt x="211025" y="436980"/>
                      <a:pt x="210341" y="436692"/>
                    </a:cubicBezTo>
                    <a:lnTo>
                      <a:pt x="211154" y="436692"/>
                    </a:lnTo>
                    <a:lnTo>
                      <a:pt x="211154" y="-535"/>
                    </a:lnTo>
                    <a:lnTo>
                      <a:pt x="-68" y="-535"/>
                    </a:lnTo>
                    <a:close/>
                  </a:path>
                </a:pathLst>
              </a:custGeom>
              <a:gradFill>
                <a:gsLst>
                  <a:gs pos="0">
                    <a:srgbClr val="262626"/>
                  </a:gs>
                  <a:gs pos="15000">
                    <a:srgbClr val="262626"/>
                  </a:gs>
                  <a:gs pos="39000">
                    <a:srgbClr val="7F7F7F"/>
                  </a:gs>
                  <a:gs pos="64000">
                    <a:srgbClr val="FFFFFF"/>
                  </a:gs>
                  <a:gs pos="76440">
                    <a:srgbClr val="969696"/>
                  </a:gs>
                  <a:gs pos="97000">
                    <a:srgbClr val="262626"/>
                  </a:gs>
                  <a:gs pos="100000">
                    <a:srgbClr val="262626"/>
                  </a:gs>
                </a:gsLst>
                <a:lin ang="0"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36" name="Google Shape;636;p30"/>
              <p:cNvSpPr/>
              <p:nvPr/>
            </p:nvSpPr>
            <p:spPr>
              <a:xfrm rot="2420236">
                <a:off x="7373230" y="3179816"/>
                <a:ext cx="211604" cy="12786"/>
              </a:xfrm>
              <a:custGeom>
                <a:avLst/>
                <a:gdLst/>
                <a:ahLst/>
                <a:cxnLst/>
                <a:rect l="l" t="t" r="r" b="b"/>
                <a:pathLst>
                  <a:path w="211534" h="12782" extrusionOk="0">
                    <a:moveTo>
                      <a:pt x="211477" y="5987"/>
                    </a:moveTo>
                    <a:cubicBezTo>
                      <a:pt x="211477" y="9517"/>
                      <a:pt x="164124" y="12378"/>
                      <a:pt x="105709" y="12378"/>
                    </a:cubicBezTo>
                    <a:cubicBezTo>
                      <a:pt x="47294" y="12378"/>
                      <a:pt x="-58" y="9517"/>
                      <a:pt x="-58" y="5987"/>
                    </a:cubicBezTo>
                    <a:cubicBezTo>
                      <a:pt x="-58" y="2457"/>
                      <a:pt x="47294" y="-405"/>
                      <a:pt x="105709" y="-405"/>
                    </a:cubicBezTo>
                    <a:cubicBezTo>
                      <a:pt x="164124" y="-405"/>
                      <a:pt x="211477" y="2457"/>
                      <a:pt x="211477" y="5987"/>
                    </a:cubicBezTo>
                    <a:close/>
                  </a:path>
                </a:pathLst>
              </a:custGeom>
              <a:solidFill>
                <a:srgbClr val="D8D8D8"/>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37" name="Google Shape;637;p30"/>
            <p:cNvSpPr/>
            <p:nvPr/>
          </p:nvSpPr>
          <p:spPr>
            <a:xfrm rot="-2146067">
              <a:off x="7887450" y="2284946"/>
              <a:ext cx="954588" cy="1748320"/>
            </a:xfrm>
            <a:prstGeom prst="moon">
              <a:avLst>
                <a:gd name="adj" fmla="val 7461"/>
              </a:avLst>
            </a:prstGeom>
            <a:gradFill>
              <a:gsLst>
                <a:gs pos="0">
                  <a:srgbClr val="262626"/>
                </a:gs>
                <a:gs pos="8000">
                  <a:srgbClr val="262626"/>
                </a:gs>
                <a:gs pos="15000">
                  <a:srgbClr val="262626"/>
                </a:gs>
                <a:gs pos="39000">
                  <a:srgbClr val="7F7F7F"/>
                </a:gs>
                <a:gs pos="64000">
                  <a:srgbClr val="FFFFFF"/>
                </a:gs>
                <a:gs pos="76000">
                  <a:srgbClr val="969696"/>
                </a:gs>
                <a:gs pos="97000">
                  <a:srgbClr val="262626"/>
                </a:gs>
                <a:gs pos="100000">
                  <a:srgbClr val="262626"/>
                </a:gs>
              </a:gsLst>
              <a:path path="circle">
                <a:fillToRect l="50000" t="50000" r="50000" b="50000"/>
              </a:path>
              <a:tileRect/>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638" name="Google Shape;638;p30"/>
            <p:cNvSpPr/>
            <p:nvPr/>
          </p:nvSpPr>
          <p:spPr>
            <a:xfrm rot="8717404">
              <a:off x="8631767" y="1765151"/>
              <a:ext cx="940982" cy="1763434"/>
            </a:xfrm>
            <a:prstGeom prst="moon">
              <a:avLst>
                <a:gd name="adj" fmla="val 5780"/>
              </a:avLst>
            </a:prstGeom>
            <a:gradFill>
              <a:gsLst>
                <a:gs pos="0">
                  <a:srgbClr val="262626"/>
                </a:gs>
                <a:gs pos="8000">
                  <a:srgbClr val="262626"/>
                </a:gs>
                <a:gs pos="15000">
                  <a:srgbClr val="262626"/>
                </a:gs>
                <a:gs pos="39000">
                  <a:srgbClr val="7F7F7F"/>
                </a:gs>
                <a:gs pos="64000">
                  <a:srgbClr val="FFFFFF"/>
                </a:gs>
                <a:gs pos="76000">
                  <a:srgbClr val="969696"/>
                </a:gs>
                <a:gs pos="97000">
                  <a:srgbClr val="262626"/>
                </a:gs>
                <a:gs pos="100000">
                  <a:srgbClr val="262626"/>
                </a:gs>
              </a:gsLst>
              <a:path path="circle">
                <a:fillToRect l="50000" t="50000" r="50000" b="50000"/>
              </a:path>
              <a:tileRect/>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3">
            <a:alphaModFix/>
          </a:blip>
          <a:srcRect/>
          <a:stretch/>
        </p:blipFill>
        <p:spPr>
          <a:xfrm rot="5400000">
            <a:off x="2982383" y="-1632758"/>
            <a:ext cx="6705602" cy="10458447"/>
          </a:xfrm>
          <a:prstGeom prst="rect">
            <a:avLst/>
          </a:prstGeom>
          <a:noFill/>
          <a:ln>
            <a:noFill/>
          </a:ln>
          <a:effectLst>
            <a:outerShdw blurRad="50800" dist="38100" dir="2700000" algn="tl" rotWithShape="0">
              <a:srgbClr val="000000">
                <a:alpha val="40000"/>
              </a:srgbClr>
            </a:outerShdw>
          </a:effectLst>
        </p:spPr>
      </p:pic>
      <p:pic>
        <p:nvPicPr>
          <p:cNvPr id="4106"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2067494" y="4327185"/>
            <a:ext cx="2220686" cy="1289164"/>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5627915" y="4971767"/>
            <a:ext cx="2220686" cy="1289164"/>
          </a:xfrm>
          <a:prstGeom prst="ellipse">
            <a:avLst/>
          </a:prstGeom>
          <a:noFill/>
          <a:extLst>
            <a:ext uri="{909E8E84-426E-40DD-AFC4-6F175D3DCCD1}">
              <a14:hiddenFill xmlns:a14="http://schemas.microsoft.com/office/drawing/2010/main">
                <a:solidFill>
                  <a:srgbClr val="FFFFFF"/>
                </a:solidFill>
              </a14:hiddenFill>
            </a:ext>
          </a:extLst>
        </p:spPr>
      </p:pic>
      <p:pic>
        <p:nvPicPr>
          <p:cNvPr id="17"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4652673" y="2080849"/>
            <a:ext cx="2220686" cy="1289164"/>
          </a:xfrm>
          <a:prstGeom prst="ellipse">
            <a:avLst/>
          </a:prstGeom>
          <a:noFill/>
          <a:extLst>
            <a:ext uri="{909E8E84-426E-40DD-AFC4-6F175D3DCCD1}">
              <a14:hiddenFill xmlns:a14="http://schemas.microsoft.com/office/drawing/2010/main">
                <a:solidFill>
                  <a:srgbClr val="FFFFFF"/>
                </a:solidFill>
              </a14:hiddenFill>
            </a:ext>
          </a:extLst>
        </p:spPr>
      </p:pic>
      <p:pic>
        <p:nvPicPr>
          <p:cNvPr id="18"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8157153" y="2572385"/>
            <a:ext cx="2886714" cy="1675810"/>
          </a:xfrm>
          <a:prstGeom prst="ellipse">
            <a:avLst/>
          </a:prstGeom>
          <a:noFill/>
          <a:extLst>
            <a:ext uri="{909E8E84-426E-40DD-AFC4-6F175D3DCCD1}">
              <a14:hiddenFill xmlns:a14="http://schemas.microsoft.com/office/drawing/2010/main">
                <a:solidFill>
                  <a:srgbClr val="FFFFFF"/>
                </a:solidFill>
              </a14:hiddenFill>
            </a:ext>
          </a:extLst>
        </p:spPr>
      </p:pic>
      <p:sp>
        <p:nvSpPr>
          <p:cNvPr id="7" name="Freeform 6"/>
          <p:cNvSpPr/>
          <p:nvPr/>
        </p:nvSpPr>
        <p:spPr>
          <a:xfrm>
            <a:off x="3970080" y="4740750"/>
            <a:ext cx="2019311" cy="492556"/>
          </a:xfrm>
          <a:custGeom>
            <a:avLst/>
            <a:gdLst>
              <a:gd name="connsiteX0" fmla="*/ 0 w 1502228"/>
              <a:gd name="connsiteY0" fmla="*/ 337465 h 351652"/>
              <a:gd name="connsiteX1" fmla="*/ 195942 w 1502228"/>
              <a:gd name="connsiteY1" fmla="*/ 8 h 351652"/>
              <a:gd name="connsiteX2" fmla="*/ 838200 w 1502228"/>
              <a:gd name="connsiteY2" fmla="*/ 326579 h 351652"/>
              <a:gd name="connsiteX3" fmla="*/ 1502228 w 1502228"/>
              <a:gd name="connsiteY3" fmla="*/ 304808 h 351652"/>
            </a:gdLst>
            <a:ahLst/>
            <a:cxnLst>
              <a:cxn ang="0">
                <a:pos x="connsiteX0" y="connsiteY0"/>
              </a:cxn>
              <a:cxn ang="0">
                <a:pos x="connsiteX1" y="connsiteY1"/>
              </a:cxn>
              <a:cxn ang="0">
                <a:pos x="connsiteX2" y="connsiteY2"/>
              </a:cxn>
              <a:cxn ang="0">
                <a:pos x="connsiteX3" y="connsiteY3"/>
              </a:cxn>
            </a:cxnLst>
            <a:rect l="l" t="t" r="r" b="b"/>
            <a:pathLst>
              <a:path w="1502228" h="351652">
                <a:moveTo>
                  <a:pt x="0" y="337465"/>
                </a:moveTo>
                <a:cubicBezTo>
                  <a:pt x="28121" y="169643"/>
                  <a:pt x="56242" y="1822"/>
                  <a:pt x="195942" y="8"/>
                </a:cubicBezTo>
                <a:cubicBezTo>
                  <a:pt x="335642" y="-1806"/>
                  <a:pt x="620486" y="275779"/>
                  <a:pt x="838200" y="326579"/>
                </a:cubicBezTo>
                <a:cubicBezTo>
                  <a:pt x="1055914" y="377379"/>
                  <a:pt x="1279071" y="341093"/>
                  <a:pt x="1502228" y="304808"/>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6370075" y="3046171"/>
            <a:ext cx="1522167" cy="2178972"/>
          </a:xfrm>
          <a:custGeom>
            <a:avLst/>
            <a:gdLst>
              <a:gd name="connsiteX0" fmla="*/ 1228154 w 1522167"/>
              <a:gd name="connsiteY0" fmla="*/ 2178972 h 2178972"/>
              <a:gd name="connsiteX1" fmla="*/ 1511182 w 1522167"/>
              <a:gd name="connsiteY1" fmla="*/ 1667343 h 2178972"/>
              <a:gd name="connsiteX2" fmla="*/ 890696 w 1522167"/>
              <a:gd name="connsiteY2" fmla="*/ 1101286 h 2178972"/>
              <a:gd name="connsiteX3" fmla="*/ 41611 w 1522167"/>
              <a:gd name="connsiteY3" fmla="*/ 644086 h 2178972"/>
              <a:gd name="connsiteX4" fmla="*/ 128696 w 1522167"/>
              <a:gd name="connsiteY4" fmla="*/ 99800 h 2178972"/>
              <a:gd name="connsiteX5" fmla="*/ 106925 w 1522167"/>
              <a:gd name="connsiteY5" fmla="*/ 1829 h 217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167" h="2178972">
                <a:moveTo>
                  <a:pt x="1228154" y="2178972"/>
                </a:moveTo>
                <a:cubicBezTo>
                  <a:pt x="1397789" y="2012964"/>
                  <a:pt x="1567425" y="1846957"/>
                  <a:pt x="1511182" y="1667343"/>
                </a:cubicBezTo>
                <a:cubicBezTo>
                  <a:pt x="1454939" y="1487729"/>
                  <a:pt x="1135624" y="1271829"/>
                  <a:pt x="890696" y="1101286"/>
                </a:cubicBezTo>
                <a:cubicBezTo>
                  <a:pt x="645768" y="930743"/>
                  <a:pt x="168611" y="811000"/>
                  <a:pt x="41611" y="644086"/>
                </a:cubicBezTo>
                <a:cubicBezTo>
                  <a:pt x="-85389" y="477172"/>
                  <a:pt x="117810" y="206843"/>
                  <a:pt x="128696" y="99800"/>
                </a:cubicBezTo>
                <a:cubicBezTo>
                  <a:pt x="139582" y="-7243"/>
                  <a:pt x="123253" y="-2707"/>
                  <a:pt x="106925" y="1829"/>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6640286" y="1909862"/>
            <a:ext cx="2059951" cy="950263"/>
          </a:xfrm>
          <a:custGeom>
            <a:avLst/>
            <a:gdLst>
              <a:gd name="connsiteX0" fmla="*/ 0 w 2059951"/>
              <a:gd name="connsiteY0" fmla="*/ 397909 h 950263"/>
              <a:gd name="connsiteX1" fmla="*/ 794657 w 2059951"/>
              <a:gd name="connsiteY1" fmla="*/ 6024 h 950263"/>
              <a:gd name="connsiteX2" fmla="*/ 1251857 w 2059951"/>
              <a:gd name="connsiteY2" fmla="*/ 670052 h 950263"/>
              <a:gd name="connsiteX3" fmla="*/ 1970314 w 2059951"/>
              <a:gd name="connsiteY3" fmla="*/ 931309 h 950263"/>
              <a:gd name="connsiteX4" fmla="*/ 2024743 w 2059951"/>
              <a:gd name="connsiteY4" fmla="*/ 909538 h 950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951" h="950263">
                <a:moveTo>
                  <a:pt x="0" y="397909"/>
                </a:moveTo>
                <a:cubicBezTo>
                  <a:pt x="293007" y="179288"/>
                  <a:pt x="586014" y="-39333"/>
                  <a:pt x="794657" y="6024"/>
                </a:cubicBezTo>
                <a:cubicBezTo>
                  <a:pt x="1003300" y="51381"/>
                  <a:pt x="1055914" y="515838"/>
                  <a:pt x="1251857" y="670052"/>
                </a:cubicBezTo>
                <a:cubicBezTo>
                  <a:pt x="1447800" y="824266"/>
                  <a:pt x="1841500" y="891395"/>
                  <a:pt x="1970314" y="931309"/>
                </a:cubicBezTo>
                <a:cubicBezTo>
                  <a:pt x="2099128" y="971223"/>
                  <a:pt x="2061935" y="940380"/>
                  <a:pt x="2024743" y="909538"/>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rot="1153755" flipV="1">
            <a:off x="989040" y="4645134"/>
            <a:ext cx="1213327" cy="257315"/>
          </a:xfrm>
          <a:custGeom>
            <a:avLst/>
            <a:gdLst>
              <a:gd name="connsiteX0" fmla="*/ 0 w 1022249"/>
              <a:gd name="connsiteY0" fmla="*/ 0 h 491868"/>
              <a:gd name="connsiteX1" fmla="*/ 413657 w 1022249"/>
              <a:gd name="connsiteY1" fmla="*/ 489857 h 491868"/>
              <a:gd name="connsiteX2" fmla="*/ 968828 w 1022249"/>
              <a:gd name="connsiteY2" fmla="*/ 174171 h 491868"/>
              <a:gd name="connsiteX3" fmla="*/ 968828 w 1022249"/>
              <a:gd name="connsiteY3" fmla="*/ 185057 h 491868"/>
            </a:gdLst>
            <a:ahLst/>
            <a:cxnLst>
              <a:cxn ang="0">
                <a:pos x="connsiteX0" y="connsiteY0"/>
              </a:cxn>
              <a:cxn ang="0">
                <a:pos x="connsiteX1" y="connsiteY1"/>
              </a:cxn>
              <a:cxn ang="0">
                <a:pos x="connsiteX2" y="connsiteY2"/>
              </a:cxn>
              <a:cxn ang="0">
                <a:pos x="connsiteX3" y="connsiteY3"/>
              </a:cxn>
            </a:cxnLst>
            <a:rect l="l" t="t" r="r" b="b"/>
            <a:pathLst>
              <a:path w="1022249" h="491868">
                <a:moveTo>
                  <a:pt x="0" y="0"/>
                </a:moveTo>
                <a:cubicBezTo>
                  <a:pt x="126093" y="230414"/>
                  <a:pt x="252186" y="460828"/>
                  <a:pt x="413657" y="489857"/>
                </a:cubicBezTo>
                <a:cubicBezTo>
                  <a:pt x="575128" y="518886"/>
                  <a:pt x="876300" y="224971"/>
                  <a:pt x="968828" y="174171"/>
                </a:cubicBezTo>
                <a:cubicBezTo>
                  <a:pt x="1061357" y="123371"/>
                  <a:pt x="1015092" y="154214"/>
                  <a:pt x="968828" y="185057"/>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p:cNvSpPr txBox="1"/>
          <p:nvPr/>
        </p:nvSpPr>
        <p:spPr>
          <a:xfrm>
            <a:off x="3794618" y="429849"/>
            <a:ext cx="5259773" cy="923330"/>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54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Vượt</a:t>
            </a:r>
            <a:r>
              <a:rPr lang="en-US" sz="54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54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ải</a:t>
            </a:r>
            <a:r>
              <a:rPr lang="en-US" sz="54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54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đại</a:t>
            </a:r>
            <a:r>
              <a:rPr lang="en-US" sz="54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5400" b="1" cap="all" dirty="0" err="1">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chiến</a:t>
            </a:r>
            <a:endParaRPr lang="en-US" sz="5400" b="1" cap="all" dirty="0">
              <a:ln w="57150">
                <a:solidFill>
                  <a:schemeClr val="accent1">
                    <a:lumMod val="50000"/>
                  </a:schemeClr>
                </a:solidFill>
              </a:ln>
              <a:solidFill>
                <a:schemeClr val="accent1">
                  <a:lumMod val="5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pic>
        <p:nvPicPr>
          <p:cNvPr id="4107"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68366" y="2985893"/>
            <a:ext cx="7492870" cy="40398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060213" y="3272957"/>
            <a:ext cx="6170234"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493344" y="1125560"/>
            <a:ext cx="8479972"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060213" y="559559"/>
            <a:ext cx="5095483" cy="386009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imgbin-temple-of-heaven-forbidden-city-summer-palace-great-wall-of-china-temple-Bg0ThqATd5PpmbbJvLxEcqUqH.jpg">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8242" r="92445">
                        <a14:foregroundMark x1="16896" y1="86417" x2="83791" y2="84843"/>
                        <a14:foregroundMark x1="15797" y1="82087" x2="83929" y2="81890"/>
                      </a14:backgroundRemoval>
                    </a14:imgEffect>
                  </a14:imgLayer>
                </a14:imgProps>
              </a:ext>
              <a:ext uri="{28A0092B-C50C-407E-A947-70E740481C1C}">
                <a14:useLocalDpi xmlns:a14="http://schemas.microsoft.com/office/drawing/2010/main" val="0"/>
              </a:ext>
            </a:extLst>
          </a:blip>
          <a:srcRect/>
          <a:stretch>
            <a:fillRect/>
          </a:stretch>
        </p:blipFill>
        <p:spPr bwMode="auto">
          <a:xfrm>
            <a:off x="2385594" y="3291092"/>
            <a:ext cx="1584486" cy="23823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4" name="Picture 9" descr="C:\Users\HP\Desktop\403553_preview.png">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000" b="95000" l="0" r="100000"/>
                    </a14:imgEffect>
                  </a14:imgLayer>
                </a14:imgProps>
              </a:ext>
              <a:ext uri="{28A0092B-C50C-407E-A947-70E740481C1C}">
                <a14:useLocalDpi xmlns:a14="http://schemas.microsoft.com/office/drawing/2010/main" val="0"/>
              </a:ext>
            </a:extLst>
          </a:blip>
          <a:srcRect/>
          <a:stretch>
            <a:fillRect/>
          </a:stretch>
        </p:blipFill>
        <p:spPr bwMode="auto">
          <a:xfrm>
            <a:off x="8295912" y="2014600"/>
            <a:ext cx="2747955" cy="169104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5" name="Picture 6" descr="C:\Users\HP\Desktop\0687.png_860.png">
            <a:hlinkClick r:id="rId12" action="ppaction://hlinksldjump"/>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100000" l="0" r="98023"/>
                    </a14:imgEffect>
                  </a14:imgLayer>
                </a14:imgProps>
              </a:ext>
              <a:ext uri="{28A0092B-C50C-407E-A947-70E740481C1C}">
                <a14:useLocalDpi xmlns:a14="http://schemas.microsoft.com/office/drawing/2010/main" val="0"/>
              </a:ext>
            </a:extLst>
          </a:blip>
          <a:srcRect/>
          <a:stretch>
            <a:fillRect/>
          </a:stretch>
        </p:blipFill>
        <p:spPr bwMode="auto">
          <a:xfrm>
            <a:off x="6154902" y="3771898"/>
            <a:ext cx="979715" cy="195943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6" name="Picture 8" descr="C:\Users\HP\Desktop\0187.png_860.png">
            <a:hlinkClick r:id="rId15" action="ppaction://hlinksldjump"/>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8103" l="1977" r="96977"/>
                    </a14:imgEffect>
                  </a14:imgLayer>
                </a14:imgProps>
              </a:ext>
              <a:ext uri="{28A0092B-C50C-407E-A947-70E740481C1C}">
                <a14:useLocalDpi xmlns:a14="http://schemas.microsoft.com/office/drawing/2010/main" val="0"/>
              </a:ext>
            </a:extLst>
          </a:blip>
          <a:srcRect/>
          <a:stretch>
            <a:fillRect/>
          </a:stretch>
        </p:blipFill>
        <p:spPr bwMode="auto">
          <a:xfrm>
            <a:off x="5072743" y="1125560"/>
            <a:ext cx="1380546" cy="16720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7"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228490" y="3149435"/>
            <a:ext cx="4919551" cy="371271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814405" y="760171"/>
            <a:ext cx="8479972"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989391" y="1310465"/>
            <a:ext cx="8479972"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288180" y="891513"/>
            <a:ext cx="3867516" cy="326571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970080" y="3934506"/>
            <a:ext cx="6238835" cy="3363685"/>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hlinkClick r:id="rId18" action="ppaction://hlinksldjump"/>
          </p:cNvPr>
          <p:cNvSpPr txBox="1"/>
          <p:nvPr/>
        </p:nvSpPr>
        <p:spPr>
          <a:xfrm>
            <a:off x="1999795" y="2601612"/>
            <a:ext cx="7979192" cy="2060138"/>
          </a:xfrm>
          <a:prstGeom prst="roundRect">
            <a:avLst/>
          </a:prstGeom>
          <a:solidFill>
            <a:schemeClr val="accent1">
              <a:lumMod val="20000"/>
              <a:lumOff val="80000"/>
            </a:schemeClr>
          </a:solidFill>
          <a:ln w="76200">
            <a:solidFill>
              <a:schemeClr val="tx1"/>
            </a:solidFill>
            <a:prstDash val="sysDash"/>
          </a:ln>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11500" b="1" cap="all" dirty="0" err="1">
                <a:ln w="57150">
                  <a:solidFill>
                    <a:schemeClr val="accent1">
                      <a:lumMod val="50000"/>
                    </a:schemeClr>
                  </a:solidFill>
                </a:ln>
                <a:solidFill>
                  <a:schemeClr val="accent1">
                    <a:lumMod val="60000"/>
                    <a:lumOff val="4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Chiến</a:t>
            </a:r>
            <a:r>
              <a:rPr lang="en-US" sz="11500" b="1" cap="all" dirty="0">
                <a:ln w="57150">
                  <a:solidFill>
                    <a:schemeClr val="accent1">
                      <a:lumMod val="50000"/>
                    </a:schemeClr>
                  </a:solidFill>
                </a:ln>
                <a:solidFill>
                  <a:schemeClr val="accent1">
                    <a:lumMod val="60000"/>
                    <a:lumOff val="4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 </a:t>
            </a:r>
            <a:r>
              <a:rPr lang="en-US" sz="11500" b="1" cap="all" dirty="0" err="1">
                <a:ln w="57150">
                  <a:solidFill>
                    <a:schemeClr val="accent1">
                      <a:lumMod val="50000"/>
                    </a:schemeClr>
                  </a:solidFill>
                </a:ln>
                <a:solidFill>
                  <a:schemeClr val="accent1">
                    <a:lumMod val="60000"/>
                    <a:lumOff val="4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rPr>
              <a:t>thắng</a:t>
            </a:r>
            <a:endParaRPr lang="en-US" sz="11500" b="1" cap="all" dirty="0">
              <a:ln w="57150">
                <a:solidFill>
                  <a:schemeClr val="accent1">
                    <a:lumMod val="50000"/>
                  </a:schemeClr>
                </a:solidFill>
              </a:ln>
              <a:solidFill>
                <a:schemeClr val="accent1">
                  <a:lumMod val="60000"/>
                  <a:lumOff val="40000"/>
                </a:schemeClr>
              </a:solidFill>
              <a:effectLst>
                <a:outerShdw blurRad="50800" dist="38100" dir="13500000" algn="br" rotWithShape="0">
                  <a:prstClr val="black">
                    <a:alpha val="40000"/>
                  </a:prstClr>
                </a:outerShdw>
                <a:reflection blurRad="10000" stA="55000" endPos="48000" dist="500" dir="5400000" sy="-100000" algn="bl" rotWithShape="0"/>
              </a:effectLst>
              <a:latin typeface="Countdown" pitchFamily="34" charset="0"/>
              <a:ea typeface="Countdown" pitchFamily="34" charset="0"/>
              <a:cs typeface="Countdown" pitchFamily="34" charset="0"/>
            </a:endParaRPr>
          </a:p>
        </p:txBody>
      </p:sp>
      <p:pic>
        <p:nvPicPr>
          <p:cNvPr id="43" name="Picture 4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691630" y="-4724576"/>
            <a:ext cx="2918460" cy="4968240"/>
          </a:xfrm>
          <a:prstGeom prst="rect">
            <a:avLst/>
          </a:prstGeom>
        </p:spPr>
      </p:pic>
      <p:pic>
        <p:nvPicPr>
          <p:cNvPr id="27" name="Picture 3" descr="C:\Users\HP\Desktop\Le-Loi-12.4x7.4-scaled-e1620814433152.jpg">
            <a:extLst>
              <a:ext uri="{FF2B5EF4-FFF2-40B4-BE49-F238E27FC236}">
                <a16:creationId xmlns:a16="http://schemas.microsoft.com/office/drawing/2014/main" id="{064FEFB5-5574-4AD2-B668-2C7189A23014}"/>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736567" y="4287776"/>
            <a:ext cx="2873459" cy="255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4" presetClass="exit" presetSubtype="10" fill="hold" nodeType="clickEffect">
                                  <p:stCondLst>
                                    <p:cond delay="0"/>
                                  </p:stCondLst>
                                  <p:childTnLst>
                                    <p:animEffect transition="out" filter="randombar(horizontal)">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par>
                                <p:cTn id="14" presetID="42" presetClass="entr" presetSubtype="0" fill="hold" nodeType="withEffect">
                                  <p:stCondLst>
                                    <p:cond delay="0"/>
                                  </p:stCondLst>
                                  <p:childTnLst>
                                    <p:set>
                                      <p:cBhvr>
                                        <p:cTn id="15" dur="1" fill="hold">
                                          <p:stCondLst>
                                            <p:cond delay="0"/>
                                          </p:stCondLst>
                                        </p:cTn>
                                        <p:tgtEl>
                                          <p:spTgt spid="4107"/>
                                        </p:tgtEl>
                                        <p:attrNameLst>
                                          <p:attrName>style.visibility</p:attrName>
                                        </p:attrNameLst>
                                      </p:cBhvr>
                                      <p:to>
                                        <p:strVal val="visible"/>
                                      </p:to>
                                    </p:set>
                                    <p:animEffect transition="in" filter="fade">
                                      <p:cBhvr>
                                        <p:cTn id="16" dur="1000"/>
                                        <p:tgtEl>
                                          <p:spTgt spid="4107"/>
                                        </p:tgtEl>
                                      </p:cBhvr>
                                    </p:animEffect>
                                    <p:anim calcmode="lin" valueType="num">
                                      <p:cBhvr>
                                        <p:cTn id="17" dur="1000" fill="hold"/>
                                        <p:tgtEl>
                                          <p:spTgt spid="4107"/>
                                        </p:tgtEl>
                                        <p:attrNameLst>
                                          <p:attrName>ppt_x</p:attrName>
                                        </p:attrNameLst>
                                      </p:cBhvr>
                                      <p:tavLst>
                                        <p:tav tm="0">
                                          <p:val>
                                            <p:strVal val="#ppt_x"/>
                                          </p:val>
                                        </p:tav>
                                        <p:tav tm="100000">
                                          <p:val>
                                            <p:strVal val="#ppt_x"/>
                                          </p:val>
                                        </p:tav>
                                      </p:tavLst>
                                    </p:anim>
                                    <p:anim calcmode="lin" valueType="num">
                                      <p:cBhvr>
                                        <p:cTn id="18" dur="1000" fill="hold"/>
                                        <p:tgtEl>
                                          <p:spTgt spid="410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1000" fill="hold"/>
                                        <p:tgtEl>
                                          <p:spTgt spid="37"/>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6" presetClass="entr" presetSubtype="2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nextCondLst>
                <p:cond evt="onClick" delay="0">
                  <p:tgtEl>
                    <p:spTgt spid="33"/>
                  </p:tgtEl>
                </p:cond>
              </p:nextCondLst>
            </p:seq>
            <p:seq concurrent="1" nextAc="seek">
              <p:cTn id="28" restart="whenNotActive" fill="hold" evtFilter="cancelBubble" nodeType="interactiveSeq">
                <p:stCondLst>
                  <p:cond evt="onClick" delay="0">
                    <p:tgtEl>
                      <p:spTgt spid="35"/>
                    </p:tgtEl>
                  </p:cond>
                </p:stCondLst>
                <p:endSync evt="end" delay="0">
                  <p:rtn val="all"/>
                </p:endSync>
                <p:childTnLst>
                  <p:par>
                    <p:cTn id="29" fill="hold">
                      <p:stCondLst>
                        <p:cond delay="0"/>
                      </p:stCondLst>
                      <p:childTnLst>
                        <p:par>
                          <p:cTn id="30" fill="hold">
                            <p:stCondLst>
                              <p:cond delay="0"/>
                            </p:stCondLst>
                            <p:childTnLst>
                              <p:par>
                                <p:cTn id="31" presetID="14" presetClass="exit" presetSubtype="10" fill="hold" nodeType="clickEffect">
                                  <p:stCondLst>
                                    <p:cond delay="0"/>
                                  </p:stCondLst>
                                  <p:childTnLst>
                                    <p:animEffect transition="out" filter="randombar(horizontal)">
                                      <p:cBhvr>
                                        <p:cTn id="32" dur="500"/>
                                        <p:tgtEl>
                                          <p:spTgt spid="35"/>
                                        </p:tgtEl>
                                      </p:cBhvr>
                                    </p:animEffect>
                                    <p:set>
                                      <p:cBhvr>
                                        <p:cTn id="33" dur="1" fill="hold">
                                          <p:stCondLst>
                                            <p:cond delay="499"/>
                                          </p:stCondLst>
                                        </p:cTn>
                                        <p:tgtEl>
                                          <p:spTgt spid="35"/>
                                        </p:tgtEl>
                                        <p:attrNameLst>
                                          <p:attrName>style.visibility</p:attrName>
                                        </p:attrNameLst>
                                      </p:cBhvr>
                                      <p:to>
                                        <p:strVal val="hidden"/>
                                      </p:to>
                                    </p:set>
                                  </p:childTnLst>
                                </p:cTn>
                              </p:par>
                              <p:par>
                                <p:cTn id="34" presetID="42"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nextCondLst>
                <p:cond evt="onClick" delay="0">
                  <p:tgtEl>
                    <p:spTgt spid="35"/>
                  </p:tgtEl>
                </p:cond>
              </p:nextCondLst>
            </p:seq>
            <p:seq concurrent="1" nextAc="seek">
              <p:cTn id="48" restart="whenNotActive" fill="hold" evtFilter="cancelBubble" nodeType="interactiveSeq">
                <p:stCondLst>
                  <p:cond evt="onClick" delay="0">
                    <p:tgtEl>
                      <p:spTgt spid="34"/>
                    </p:tgtEl>
                  </p:cond>
                </p:stCondLst>
                <p:endSync evt="end" delay="0">
                  <p:rtn val="all"/>
                </p:endSync>
                <p:childTnLst>
                  <p:par>
                    <p:cTn id="49" fill="hold">
                      <p:stCondLst>
                        <p:cond delay="0"/>
                      </p:stCondLst>
                      <p:childTnLst>
                        <p:par>
                          <p:cTn id="50" fill="hold">
                            <p:stCondLst>
                              <p:cond delay="0"/>
                            </p:stCondLst>
                            <p:childTnLst>
                              <p:par>
                                <p:cTn id="51" presetID="14" presetClass="exit" presetSubtype="10" fill="hold" nodeType="clickEffect">
                                  <p:stCondLst>
                                    <p:cond delay="0"/>
                                  </p:stCondLst>
                                  <p:childTnLst>
                                    <p:animEffect transition="out" filter="randombar(horizontal)">
                                      <p:cBhvr>
                                        <p:cTn id="52" dur="500"/>
                                        <p:tgtEl>
                                          <p:spTgt spid="34"/>
                                        </p:tgtEl>
                                      </p:cBhvr>
                                    </p:animEffect>
                                    <p:set>
                                      <p:cBhvr>
                                        <p:cTn id="53" dur="1" fill="hold">
                                          <p:stCondLst>
                                            <p:cond delay="499"/>
                                          </p:stCondLst>
                                        </p:cTn>
                                        <p:tgtEl>
                                          <p:spTgt spid="34"/>
                                        </p:tgtEl>
                                        <p:attrNameLst>
                                          <p:attrName>style.visibility</p:attrName>
                                        </p:attrNameLst>
                                      </p:cBhvr>
                                      <p:to>
                                        <p:strVal val="hidden"/>
                                      </p:to>
                                    </p:set>
                                  </p:childTnLst>
                                </p:cTn>
                              </p:par>
                              <p:par>
                                <p:cTn id="54" presetID="42"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1000"/>
                                        <p:tgtEl>
                                          <p:spTgt spid="31"/>
                                        </p:tgtEl>
                                      </p:cBhvr>
                                    </p:animEffect>
                                    <p:anim calcmode="lin" valueType="num">
                                      <p:cBhvr>
                                        <p:cTn id="57" dur="1000" fill="hold"/>
                                        <p:tgtEl>
                                          <p:spTgt spid="31"/>
                                        </p:tgtEl>
                                        <p:attrNameLst>
                                          <p:attrName>ppt_x</p:attrName>
                                        </p:attrNameLst>
                                      </p:cBhvr>
                                      <p:tavLst>
                                        <p:tav tm="0">
                                          <p:val>
                                            <p:strVal val="#ppt_x"/>
                                          </p:val>
                                        </p:tav>
                                        <p:tav tm="100000">
                                          <p:val>
                                            <p:strVal val="#ppt_x"/>
                                          </p:val>
                                        </p:tav>
                                      </p:tavLst>
                                    </p:anim>
                                    <p:anim calcmode="lin" valueType="num">
                                      <p:cBhvr>
                                        <p:cTn id="58" dur="1000" fill="hold"/>
                                        <p:tgtEl>
                                          <p:spTgt spid="31"/>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1000"/>
                                        <p:tgtEl>
                                          <p:spTgt spid="39"/>
                                        </p:tgtEl>
                                      </p:cBhvr>
                                    </p:animEffect>
                                    <p:anim calcmode="lin" valueType="num">
                                      <p:cBhvr>
                                        <p:cTn id="62" dur="1000" fill="hold"/>
                                        <p:tgtEl>
                                          <p:spTgt spid="39"/>
                                        </p:tgtEl>
                                        <p:attrNameLst>
                                          <p:attrName>ppt_x</p:attrName>
                                        </p:attrNameLst>
                                      </p:cBhvr>
                                      <p:tavLst>
                                        <p:tav tm="0">
                                          <p:val>
                                            <p:strVal val="#ppt_x"/>
                                          </p:val>
                                        </p:tav>
                                        <p:tav tm="100000">
                                          <p:val>
                                            <p:strVal val="#ppt_x"/>
                                          </p:val>
                                        </p:tav>
                                      </p:tavLst>
                                    </p:anim>
                                    <p:anim calcmode="lin" valueType="num">
                                      <p:cBhvr>
                                        <p:cTn id="63" dur="1000" fill="hold"/>
                                        <p:tgtEl>
                                          <p:spTgt spid="3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1000"/>
                                        <p:tgtEl>
                                          <p:spTgt spid="38"/>
                                        </p:tgtEl>
                                      </p:cBhvr>
                                    </p:animEffect>
                                    <p:anim calcmode="lin" valueType="num">
                                      <p:cBhvr>
                                        <p:cTn id="67" dur="1000" fill="hold"/>
                                        <p:tgtEl>
                                          <p:spTgt spid="38"/>
                                        </p:tgtEl>
                                        <p:attrNameLst>
                                          <p:attrName>ppt_x</p:attrName>
                                        </p:attrNameLst>
                                      </p:cBhvr>
                                      <p:tavLst>
                                        <p:tav tm="0">
                                          <p:val>
                                            <p:strVal val="#ppt_x"/>
                                          </p:val>
                                        </p:tav>
                                        <p:tav tm="100000">
                                          <p:val>
                                            <p:strVal val="#ppt_x"/>
                                          </p:val>
                                        </p:tav>
                                      </p:tavLst>
                                    </p:anim>
                                    <p:anim calcmode="lin" valueType="num">
                                      <p:cBhvr>
                                        <p:cTn id="68" dur="1000" fill="hold"/>
                                        <p:tgtEl>
                                          <p:spTgt spid="38"/>
                                        </p:tgtEl>
                                        <p:attrNameLst>
                                          <p:attrName>ppt_y</p:attrName>
                                        </p:attrNameLst>
                                      </p:cBhvr>
                                      <p:tavLst>
                                        <p:tav tm="0">
                                          <p:val>
                                            <p:strVal val="#ppt_y+.1"/>
                                          </p:val>
                                        </p:tav>
                                        <p:tav tm="100000">
                                          <p:val>
                                            <p:strVal val="#ppt_y"/>
                                          </p:val>
                                        </p:tav>
                                      </p:tavLst>
                                    </p:anim>
                                  </p:childTnLst>
                                </p:cTn>
                              </p:par>
                              <p:par>
                                <p:cTn id="69" presetID="31" presetClass="entr" presetSubtype="0" fill="hold" grpId="0" nodeType="withEffect">
                                  <p:stCondLst>
                                    <p:cond delay="1000"/>
                                  </p:stCondLst>
                                  <p:childTnLst>
                                    <p:set>
                                      <p:cBhvr>
                                        <p:cTn id="70" dur="1" fill="hold">
                                          <p:stCondLst>
                                            <p:cond delay="0"/>
                                          </p:stCondLst>
                                        </p:cTn>
                                        <p:tgtEl>
                                          <p:spTgt spid="42"/>
                                        </p:tgtEl>
                                        <p:attrNameLst>
                                          <p:attrName>style.visibility</p:attrName>
                                        </p:attrNameLst>
                                      </p:cBhvr>
                                      <p:to>
                                        <p:strVal val="visible"/>
                                      </p:to>
                                    </p:set>
                                    <p:anim calcmode="lin" valueType="num">
                                      <p:cBhvr>
                                        <p:cTn id="71" dur="1000" fill="hold"/>
                                        <p:tgtEl>
                                          <p:spTgt spid="42"/>
                                        </p:tgtEl>
                                        <p:attrNameLst>
                                          <p:attrName>ppt_w</p:attrName>
                                        </p:attrNameLst>
                                      </p:cBhvr>
                                      <p:tavLst>
                                        <p:tav tm="0">
                                          <p:val>
                                            <p:fltVal val="0"/>
                                          </p:val>
                                        </p:tav>
                                        <p:tav tm="100000">
                                          <p:val>
                                            <p:strVal val="#ppt_w"/>
                                          </p:val>
                                        </p:tav>
                                      </p:tavLst>
                                    </p:anim>
                                    <p:anim calcmode="lin" valueType="num">
                                      <p:cBhvr>
                                        <p:cTn id="72" dur="1000" fill="hold"/>
                                        <p:tgtEl>
                                          <p:spTgt spid="42"/>
                                        </p:tgtEl>
                                        <p:attrNameLst>
                                          <p:attrName>ppt_h</p:attrName>
                                        </p:attrNameLst>
                                      </p:cBhvr>
                                      <p:tavLst>
                                        <p:tav tm="0">
                                          <p:val>
                                            <p:fltVal val="0"/>
                                          </p:val>
                                        </p:tav>
                                        <p:tav tm="100000">
                                          <p:val>
                                            <p:strVal val="#ppt_h"/>
                                          </p:val>
                                        </p:tav>
                                      </p:tavLst>
                                    </p:anim>
                                    <p:anim calcmode="lin" valueType="num">
                                      <p:cBhvr>
                                        <p:cTn id="73" dur="1000" fill="hold"/>
                                        <p:tgtEl>
                                          <p:spTgt spid="42"/>
                                        </p:tgtEl>
                                        <p:attrNameLst>
                                          <p:attrName>style.rotation</p:attrName>
                                        </p:attrNameLst>
                                      </p:cBhvr>
                                      <p:tavLst>
                                        <p:tav tm="0">
                                          <p:val>
                                            <p:fltVal val="90"/>
                                          </p:val>
                                        </p:tav>
                                        <p:tav tm="100000">
                                          <p:val>
                                            <p:fltVal val="0"/>
                                          </p:val>
                                        </p:tav>
                                      </p:tavLst>
                                    </p:anim>
                                    <p:animEffect transition="in" filter="fade">
                                      <p:cBhvr>
                                        <p:cTn id="74" dur="1000"/>
                                        <p:tgtEl>
                                          <p:spTgt spid="42"/>
                                        </p:tgtEl>
                                      </p:cBhvr>
                                    </p:animEffect>
                                  </p:childTnLst>
                                </p:cTn>
                              </p:par>
                            </p:childTnLst>
                          </p:cTn>
                        </p:par>
                      </p:childTnLst>
                    </p:cTn>
                  </p:par>
                </p:childTnLst>
              </p:cTn>
              <p:nextCondLst>
                <p:cond evt="onClick" delay="0">
                  <p:tgtEl>
                    <p:spTgt spid="34"/>
                  </p:tgtEl>
                </p:cond>
              </p:nextCondLst>
            </p:seq>
            <p:seq concurrent="1" nextAc="seek">
              <p:cTn id="75" restart="whenNotActive" fill="hold" evtFilter="cancelBubble" nodeType="interactiveSeq">
                <p:stCondLst>
                  <p:cond evt="onClick" delay="0">
                    <p:tgtEl>
                      <p:spTgt spid="36"/>
                    </p:tgtEl>
                  </p:cond>
                </p:stCondLst>
                <p:endSync evt="end" delay="0">
                  <p:rtn val="all"/>
                </p:endSync>
                <p:childTnLst>
                  <p:par>
                    <p:cTn id="76" fill="hold">
                      <p:stCondLst>
                        <p:cond delay="0"/>
                      </p:stCondLst>
                      <p:childTnLst>
                        <p:par>
                          <p:cTn id="77" fill="hold">
                            <p:stCondLst>
                              <p:cond delay="0"/>
                            </p:stCondLst>
                            <p:childTnLst>
                              <p:par>
                                <p:cTn id="78" presetID="14" presetClass="exit" presetSubtype="10" fill="hold" nodeType="clickEffect">
                                  <p:stCondLst>
                                    <p:cond delay="0"/>
                                  </p:stCondLst>
                                  <p:childTnLst>
                                    <p:animEffect transition="out" filter="randombar(horizontal)">
                                      <p:cBhvr>
                                        <p:cTn id="79" dur="500"/>
                                        <p:tgtEl>
                                          <p:spTgt spid="36"/>
                                        </p:tgtEl>
                                      </p:cBhvr>
                                    </p:animEffect>
                                    <p:set>
                                      <p:cBhvr>
                                        <p:cTn id="80" dur="1" fill="hold">
                                          <p:stCondLst>
                                            <p:cond delay="499"/>
                                          </p:stCondLst>
                                        </p:cTn>
                                        <p:tgtEl>
                                          <p:spTgt spid="36"/>
                                        </p:tgtEl>
                                        <p:attrNameLst>
                                          <p:attrName>style.visibility</p:attrName>
                                        </p:attrNameLst>
                                      </p:cBhvr>
                                      <p:to>
                                        <p:strVal val="hidden"/>
                                      </p:to>
                                    </p:set>
                                  </p:childTnLst>
                                </p:cTn>
                              </p:par>
                              <p:par>
                                <p:cTn id="81" presetID="42"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1000"/>
                                        <p:tgtEl>
                                          <p:spTgt spid="40"/>
                                        </p:tgtEl>
                                      </p:cBhvr>
                                    </p:animEffect>
                                    <p:anim calcmode="lin" valueType="num">
                                      <p:cBhvr>
                                        <p:cTn id="84" dur="1000" fill="hold"/>
                                        <p:tgtEl>
                                          <p:spTgt spid="40"/>
                                        </p:tgtEl>
                                        <p:attrNameLst>
                                          <p:attrName>ppt_x</p:attrName>
                                        </p:attrNameLst>
                                      </p:cBhvr>
                                      <p:tavLst>
                                        <p:tav tm="0">
                                          <p:val>
                                            <p:strVal val="#ppt_x"/>
                                          </p:val>
                                        </p:tav>
                                        <p:tav tm="100000">
                                          <p:val>
                                            <p:strVal val="#ppt_x"/>
                                          </p:val>
                                        </p:tav>
                                      </p:tavLst>
                                    </p:anim>
                                    <p:anim calcmode="lin" valueType="num">
                                      <p:cBhvr>
                                        <p:cTn id="85" dur="1000" fill="hold"/>
                                        <p:tgtEl>
                                          <p:spTgt spid="40"/>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1000"/>
                                        <p:tgtEl>
                                          <p:spTgt spid="32"/>
                                        </p:tgtEl>
                                      </p:cBhvr>
                                    </p:animEffect>
                                    <p:anim calcmode="lin" valueType="num">
                                      <p:cBhvr>
                                        <p:cTn id="89" dur="1000" fill="hold"/>
                                        <p:tgtEl>
                                          <p:spTgt spid="32"/>
                                        </p:tgtEl>
                                        <p:attrNameLst>
                                          <p:attrName>ppt_x</p:attrName>
                                        </p:attrNameLst>
                                      </p:cBhvr>
                                      <p:tavLst>
                                        <p:tav tm="0">
                                          <p:val>
                                            <p:strVal val="#ppt_x"/>
                                          </p:val>
                                        </p:tav>
                                        <p:tav tm="100000">
                                          <p:val>
                                            <p:strVal val="#ppt_x"/>
                                          </p:val>
                                        </p:tav>
                                      </p:tavLst>
                                    </p:anim>
                                    <p:anim calcmode="lin" valueType="num">
                                      <p:cBhvr>
                                        <p:cTn id="90" dur="1000" fill="hold"/>
                                        <p:tgtEl>
                                          <p:spTgt spid="32"/>
                                        </p:tgtEl>
                                        <p:attrNameLst>
                                          <p:attrName>ppt_y</p:attrName>
                                        </p:attrNameLst>
                                      </p:cBhvr>
                                      <p:tavLst>
                                        <p:tav tm="0">
                                          <p:val>
                                            <p:strVal val="#ppt_y+.1"/>
                                          </p:val>
                                        </p:tav>
                                        <p:tav tm="100000">
                                          <p:val>
                                            <p:strVal val="#ppt_y"/>
                                          </p:val>
                                        </p:tav>
                                      </p:tavLst>
                                    </p:anim>
                                  </p:childTnLst>
                                </p:cTn>
                              </p:par>
                            </p:childTnLst>
                          </p:cTn>
                        </p:par>
                        <p:par>
                          <p:cTn id="91" fill="hold">
                            <p:stCondLst>
                              <p:cond delay="1000"/>
                            </p:stCondLst>
                            <p:childTnLst>
                              <p:par>
                                <p:cTn id="92" presetID="16" presetClass="entr" presetSubtype="21" fill="hold" grpId="0" nodeType="after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barn(inVertical)">
                                      <p:cBhvr>
                                        <p:cTn id="94" dur="500"/>
                                        <p:tgtEl>
                                          <p:spTgt spid="9"/>
                                        </p:tgtEl>
                                      </p:cBhvr>
                                    </p:animEffect>
                                  </p:childTnLst>
                                </p:cTn>
                              </p:par>
                            </p:childTnLst>
                          </p:cTn>
                        </p:par>
                      </p:childTnLst>
                    </p:cTn>
                  </p:par>
                </p:childTnLst>
              </p:cTn>
              <p:nextCondLst>
                <p:cond evt="onClick" delay="0">
                  <p:tgtEl>
                    <p:spTgt spid="36"/>
                  </p:tgtEl>
                </p:cond>
              </p:nextCondLst>
            </p:seq>
          </p:childTnLst>
        </p:cTn>
      </p:par>
    </p:tnLst>
    <p:bldLst>
      <p:bldP spid="7" grpId="0" animBg="1"/>
      <p:bldP spid="8" grpId="0" animBg="1"/>
      <p:bldP spid="9" grpId="0" animBg="1"/>
      <p:bldP spid="10" grpId="0" animBg="1"/>
      <p:bldP spid="4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2662333" y="-1552574"/>
            <a:ext cx="6705602" cy="10458447"/>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10011906" y="400949"/>
            <a:ext cx="1129301" cy="28215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 name="Google Shape;30;p2"/>
          <p:cNvGrpSpPr/>
          <p:nvPr/>
        </p:nvGrpSpPr>
        <p:grpSpPr>
          <a:xfrm>
            <a:off x="9796610" y="4674099"/>
            <a:ext cx="284833" cy="1346358"/>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9949090" y="4826128"/>
            <a:ext cx="284800" cy="134620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10461036" y="4468214"/>
            <a:ext cx="284816" cy="1346277"/>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2657471" y="1721717"/>
            <a:ext cx="7236094" cy="1200329"/>
          </a:xfrm>
          <a:prstGeom prst="rect">
            <a:avLst/>
          </a:prstGeom>
          <a:solidFill>
            <a:srgbClr val="993300">
              <a:alpha val="60000"/>
            </a:srgbClr>
          </a:solidFill>
          <a:ln w="38100">
            <a:solidFill>
              <a:srgbClr val="800000"/>
            </a:solidFill>
            <a:prstDash val="sysDash"/>
          </a:ln>
        </p:spPr>
        <p:txBody>
          <a:bodyPr wrap="square" rtlCol="0">
            <a:spAutoFit/>
          </a:bodyPr>
          <a:lstStyle/>
          <a:p>
            <a:r>
              <a:rPr lang="en-US" sz="3600" dirty="0" err="1">
                <a:latin typeface="#9Slide03 SFU Futura_05" pitchFamily="2" charset="0"/>
              </a:rPr>
              <a:t>Câu</a:t>
            </a:r>
            <a:r>
              <a:rPr lang="en-US" sz="3600" dirty="0">
                <a:latin typeface="#9Slide03 SFU Futura_05" pitchFamily="2" charset="0"/>
              </a:rPr>
              <a:t> 1: Ai </a:t>
            </a:r>
            <a:r>
              <a:rPr lang="en-US" sz="3600" dirty="0" err="1">
                <a:latin typeface="#9Slide03 SFU Futura_05" pitchFamily="2" charset="0"/>
              </a:rPr>
              <a:t>là</a:t>
            </a:r>
            <a:r>
              <a:rPr lang="en-US" sz="3600" dirty="0">
                <a:latin typeface="#9Slide03 SFU Futura_05" pitchFamily="2" charset="0"/>
              </a:rPr>
              <a:t> </a:t>
            </a:r>
            <a:r>
              <a:rPr lang="en-US" sz="3600" dirty="0" err="1">
                <a:latin typeface="#9Slide03 SFU Futura_05" pitchFamily="2" charset="0"/>
              </a:rPr>
              <a:t>người</a:t>
            </a:r>
            <a:r>
              <a:rPr lang="en-US" sz="3600" dirty="0">
                <a:latin typeface="#9Slide03 SFU Futura_05" pitchFamily="2" charset="0"/>
              </a:rPr>
              <a:t> </a:t>
            </a:r>
            <a:r>
              <a:rPr lang="en-US" sz="3600" dirty="0" err="1">
                <a:latin typeface="#9Slide03 SFU Futura_05" pitchFamily="2" charset="0"/>
              </a:rPr>
              <a:t>lãnh</a:t>
            </a:r>
            <a:r>
              <a:rPr lang="en-US" sz="3600" dirty="0">
                <a:latin typeface="#9Slide03 SFU Futura_05" pitchFamily="2" charset="0"/>
              </a:rPr>
              <a:t> </a:t>
            </a:r>
            <a:r>
              <a:rPr lang="en-US" sz="3600" dirty="0" err="1">
                <a:latin typeface="#9Slide03 SFU Futura_05" pitchFamily="2" charset="0"/>
              </a:rPr>
              <a:t>đạo</a:t>
            </a:r>
            <a:r>
              <a:rPr lang="en-US" sz="3600" dirty="0">
                <a:latin typeface="#9Slide03 SFU Futura_05" pitchFamily="2" charset="0"/>
              </a:rPr>
              <a:t> </a:t>
            </a:r>
            <a:r>
              <a:rPr lang="en-US" sz="3600" dirty="0" err="1">
                <a:latin typeface="#9Slide03 SFU Futura_05" pitchFamily="2" charset="0"/>
              </a:rPr>
              <a:t>nghĩa</a:t>
            </a:r>
            <a:r>
              <a:rPr lang="en-US" sz="3600" dirty="0">
                <a:latin typeface="#9Slide03 SFU Futura_05" pitchFamily="2" charset="0"/>
              </a:rPr>
              <a:t> </a:t>
            </a:r>
            <a:r>
              <a:rPr lang="en-US" sz="3600" dirty="0" err="1">
                <a:latin typeface="#9Slide03 SFU Futura_05" pitchFamily="2" charset="0"/>
              </a:rPr>
              <a:t>quân</a:t>
            </a:r>
            <a:r>
              <a:rPr lang="en-US" sz="3600" dirty="0">
                <a:latin typeface="#9Slide03 SFU Futura_05" pitchFamily="2" charset="0"/>
              </a:rPr>
              <a:t> Lam </a:t>
            </a:r>
            <a:r>
              <a:rPr lang="en-US" sz="3600" dirty="0" err="1">
                <a:latin typeface="#9Slide03 SFU Futura_05" pitchFamily="2" charset="0"/>
              </a:rPr>
              <a:t>Sơn</a:t>
            </a:r>
            <a:r>
              <a:rPr lang="en-US" sz="3600" dirty="0">
                <a:latin typeface="#9Slide03 SFU Futura_05" pitchFamily="2" charset="0"/>
              </a:rPr>
              <a:t> ?</a:t>
            </a:r>
          </a:p>
        </p:txBody>
      </p:sp>
      <p:sp>
        <p:nvSpPr>
          <p:cNvPr id="20" name="TextBox 19"/>
          <p:cNvSpPr txBox="1"/>
          <p:nvPr/>
        </p:nvSpPr>
        <p:spPr>
          <a:xfrm>
            <a:off x="2643282" y="3384261"/>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A. </a:t>
            </a:r>
            <a:r>
              <a:rPr lang="en-US" sz="3200" dirty="0" err="1">
                <a:latin typeface="#9Slide03 SFU Futura_05" pitchFamily="2" charset="0"/>
              </a:rPr>
              <a:t>Lê</a:t>
            </a:r>
            <a:r>
              <a:rPr lang="en-US" sz="3200" dirty="0">
                <a:latin typeface="#9Slide03 SFU Futura_05" pitchFamily="2" charset="0"/>
              </a:rPr>
              <a:t> </a:t>
            </a:r>
            <a:r>
              <a:rPr lang="en-US" sz="3200" dirty="0" err="1">
                <a:latin typeface="#9Slide03 SFU Futura_05" pitchFamily="2" charset="0"/>
              </a:rPr>
              <a:t>Lợi</a:t>
            </a:r>
            <a:endParaRPr lang="en-US" sz="3200" dirty="0">
              <a:latin typeface="#9Slide03 SFU Futura_05" pitchFamily="2" charset="0"/>
            </a:endParaRPr>
          </a:p>
        </p:txBody>
      </p:sp>
      <p:sp>
        <p:nvSpPr>
          <p:cNvPr id="22" name="TextBox 21"/>
          <p:cNvSpPr txBox="1"/>
          <p:nvPr/>
        </p:nvSpPr>
        <p:spPr>
          <a:xfrm>
            <a:off x="2657475" y="4287693"/>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B. </a:t>
            </a:r>
            <a:r>
              <a:rPr lang="en-US" sz="3200" dirty="0" err="1">
                <a:latin typeface="#9Slide03 SFU Futura_05" pitchFamily="2" charset="0"/>
              </a:rPr>
              <a:t>Lý</a:t>
            </a:r>
            <a:r>
              <a:rPr lang="en-US" sz="3200" dirty="0">
                <a:latin typeface="#9Slide03 SFU Futura_05" pitchFamily="2" charset="0"/>
              </a:rPr>
              <a:t> </a:t>
            </a:r>
            <a:r>
              <a:rPr lang="en-US" sz="3200" dirty="0" err="1">
                <a:latin typeface="#9Slide03 SFU Futura_05" pitchFamily="2" charset="0"/>
              </a:rPr>
              <a:t>Thái</a:t>
            </a:r>
            <a:r>
              <a:rPr lang="en-US" sz="3200" dirty="0">
                <a:latin typeface="#9Slide03 SFU Futura_05" pitchFamily="2" charset="0"/>
              </a:rPr>
              <a:t> </a:t>
            </a:r>
            <a:r>
              <a:rPr lang="en-US" sz="3200" dirty="0" err="1">
                <a:latin typeface="#9Slide03 SFU Futura_05" pitchFamily="2" charset="0"/>
              </a:rPr>
              <a:t>Tổ</a:t>
            </a:r>
            <a:endParaRPr lang="en-US" sz="3200" dirty="0">
              <a:latin typeface="#9Slide03 SFU Futura_05" pitchFamily="2" charset="0"/>
            </a:endParaRPr>
          </a:p>
        </p:txBody>
      </p:sp>
      <p:sp>
        <p:nvSpPr>
          <p:cNvPr id="23" name="TextBox 22"/>
          <p:cNvSpPr txBox="1"/>
          <p:nvPr/>
        </p:nvSpPr>
        <p:spPr>
          <a:xfrm>
            <a:off x="2643283" y="5228652"/>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C. </a:t>
            </a:r>
            <a:r>
              <a:rPr lang="en-US" sz="3200" dirty="0" err="1">
                <a:latin typeface="#9Slide03 SFU Futura_05" pitchFamily="2" charset="0"/>
              </a:rPr>
              <a:t>Lê</a:t>
            </a:r>
            <a:r>
              <a:rPr lang="en-US" sz="3200" dirty="0">
                <a:latin typeface="#9Slide03 SFU Futura_05" pitchFamily="2" charset="0"/>
              </a:rPr>
              <a:t> </a:t>
            </a:r>
            <a:r>
              <a:rPr lang="en-US" sz="3200" dirty="0" err="1">
                <a:latin typeface="#9Slide03 SFU Futura_05" pitchFamily="2" charset="0"/>
              </a:rPr>
              <a:t>Hoàn</a:t>
            </a:r>
            <a:endParaRPr lang="en-US" sz="3200" dirty="0">
              <a:latin typeface="#9Slide03 SFU Futura_05" pitchFamily="2" charset="0"/>
            </a:endParaRPr>
          </a:p>
        </p:txBody>
      </p:sp>
      <p:pic>
        <p:nvPicPr>
          <p:cNvPr id="24"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24321" y="3062954"/>
            <a:ext cx="3684606" cy="365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353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2"/>
                                        </p:tgtEl>
                                      </p:cBhvr>
                                    </p:animEffect>
                                    <p:anim calcmode="lin" valueType="num">
                                      <p:cBhvr>
                                        <p:cTn id="21" dur="1000"/>
                                        <p:tgtEl>
                                          <p:spTgt spid="22"/>
                                        </p:tgtEl>
                                        <p:attrNameLst>
                                          <p:attrName>ppt_x</p:attrName>
                                        </p:attrNameLst>
                                      </p:cBhvr>
                                      <p:tavLst>
                                        <p:tav tm="0">
                                          <p:val>
                                            <p:strVal val="ppt_x"/>
                                          </p:val>
                                        </p:tav>
                                        <p:tav tm="100000">
                                          <p:val>
                                            <p:strVal val="ppt_x"/>
                                          </p:val>
                                        </p:tav>
                                      </p:tavLst>
                                    </p:anim>
                                    <p:anim calcmode="lin" valueType="num">
                                      <p:cBhvr>
                                        <p:cTn id="22" dur="1000"/>
                                        <p:tgtEl>
                                          <p:spTgt spid="22"/>
                                        </p:tgtEl>
                                        <p:attrNameLst>
                                          <p:attrName>ppt_y</p:attrName>
                                        </p:attrNameLst>
                                      </p:cBhvr>
                                      <p:tavLst>
                                        <p:tav tm="0">
                                          <p:val>
                                            <p:strVal val="ppt_y"/>
                                          </p:val>
                                        </p:tav>
                                        <p:tav tm="100000">
                                          <p:val>
                                            <p:strVal val="ppt_y+.1"/>
                                          </p:val>
                                        </p:tav>
                                      </p:tavLst>
                                    </p:anim>
                                    <p:set>
                                      <p:cBhvr>
                                        <p:cTn id="23" dur="1" fill="hold">
                                          <p:stCondLst>
                                            <p:cond delay="999"/>
                                          </p:stCondLst>
                                        </p:cTn>
                                        <p:tgtEl>
                                          <p:spTgt spid="22"/>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2662333" y="-1552574"/>
            <a:ext cx="6705602" cy="10458447"/>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10011906" y="400949"/>
            <a:ext cx="1129301" cy="28215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 name="Google Shape;30;p2"/>
          <p:cNvGrpSpPr/>
          <p:nvPr/>
        </p:nvGrpSpPr>
        <p:grpSpPr>
          <a:xfrm>
            <a:off x="9796610" y="4674099"/>
            <a:ext cx="284833" cy="1346358"/>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9949090" y="4826128"/>
            <a:ext cx="284800" cy="134620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10461036" y="4468214"/>
            <a:ext cx="284816" cy="1346277"/>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2657471" y="1205060"/>
            <a:ext cx="7236094" cy="1754326"/>
          </a:xfrm>
          <a:prstGeom prst="rect">
            <a:avLst/>
          </a:prstGeom>
          <a:solidFill>
            <a:srgbClr val="993300">
              <a:alpha val="60000"/>
            </a:srgbClr>
          </a:solidFill>
          <a:ln w="38100">
            <a:solidFill>
              <a:srgbClr val="800000"/>
            </a:solidFill>
            <a:prstDash val="sysDash"/>
          </a:ln>
        </p:spPr>
        <p:txBody>
          <a:bodyPr wrap="square" rtlCol="0">
            <a:spAutoFit/>
          </a:bodyPr>
          <a:lstStyle/>
          <a:p>
            <a:r>
              <a:rPr lang="en-US" sz="3600" dirty="0" err="1">
                <a:latin typeface="#9Slide03 SFU Futura_05" pitchFamily="2" charset="0"/>
              </a:rPr>
              <a:t>Câu</a:t>
            </a:r>
            <a:r>
              <a:rPr lang="en-US" sz="3600" dirty="0">
                <a:latin typeface="#9Slide03 SFU Futura_05" pitchFamily="2" charset="0"/>
              </a:rPr>
              <a:t> 2: Ai </a:t>
            </a:r>
            <a:r>
              <a:rPr lang="en-US" sz="3600" dirty="0" err="1">
                <a:latin typeface="#9Slide03 SFU Futura_05" pitchFamily="2" charset="0"/>
              </a:rPr>
              <a:t>là</a:t>
            </a:r>
            <a:r>
              <a:rPr lang="en-US" sz="3600" dirty="0">
                <a:latin typeface="#9Slide03 SFU Futura_05" pitchFamily="2" charset="0"/>
              </a:rPr>
              <a:t> </a:t>
            </a:r>
            <a:r>
              <a:rPr lang="en-US" sz="3600" dirty="0" err="1">
                <a:latin typeface="#9Slide03 SFU Futura_05" pitchFamily="2" charset="0"/>
              </a:rPr>
              <a:t>người</a:t>
            </a:r>
            <a:r>
              <a:rPr lang="en-US" sz="3600" dirty="0">
                <a:latin typeface="#9Slide03 SFU Futura_05" pitchFamily="2" charset="0"/>
              </a:rPr>
              <a:t> </a:t>
            </a:r>
            <a:r>
              <a:rPr lang="en-US" sz="3600" dirty="0" err="1">
                <a:latin typeface="#9Slide03 SFU Futura_05" pitchFamily="2" charset="0"/>
              </a:rPr>
              <a:t>cầm</a:t>
            </a:r>
            <a:r>
              <a:rPr lang="en-US" sz="3600" dirty="0">
                <a:latin typeface="#9Slide03 SFU Futura_05" pitchFamily="2" charset="0"/>
              </a:rPr>
              <a:t> </a:t>
            </a:r>
            <a:r>
              <a:rPr lang="en-US" sz="3600" dirty="0" err="1">
                <a:latin typeface="#9Slide03 SFU Futura_05" pitchFamily="2" charset="0"/>
              </a:rPr>
              <a:t>đầu</a:t>
            </a:r>
            <a:r>
              <a:rPr lang="en-US" sz="3600" dirty="0">
                <a:latin typeface="#9Slide03 SFU Futura_05" pitchFamily="2" charset="0"/>
              </a:rPr>
              <a:t> </a:t>
            </a:r>
            <a:r>
              <a:rPr lang="en-US" sz="3600" dirty="0" err="1">
                <a:latin typeface="#9Slide03 SFU Futura_05" pitchFamily="2" charset="0"/>
              </a:rPr>
              <a:t>Quân</a:t>
            </a:r>
            <a:r>
              <a:rPr lang="en-US" sz="3600" dirty="0">
                <a:latin typeface="#9Slide03 SFU Futura_05" pitchFamily="2" charset="0"/>
              </a:rPr>
              <a:t> Minh sang </a:t>
            </a:r>
            <a:r>
              <a:rPr lang="en-US" sz="3600" dirty="0" err="1">
                <a:latin typeface="#9Slide03 SFU Futura_05" pitchFamily="2" charset="0"/>
              </a:rPr>
              <a:t>xâm</a:t>
            </a:r>
            <a:r>
              <a:rPr lang="en-US" sz="3600" dirty="0">
                <a:latin typeface="#9Slide03 SFU Futura_05" pitchFamily="2" charset="0"/>
              </a:rPr>
              <a:t> </a:t>
            </a:r>
            <a:r>
              <a:rPr lang="en-US" sz="3600" dirty="0" err="1">
                <a:latin typeface="#9Slide03 SFU Futura_05" pitchFamily="2" charset="0"/>
              </a:rPr>
              <a:t>lược</a:t>
            </a:r>
            <a:r>
              <a:rPr lang="en-US" sz="3600" dirty="0">
                <a:latin typeface="#9Slide03 SFU Futura_05" pitchFamily="2" charset="0"/>
              </a:rPr>
              <a:t> </a:t>
            </a:r>
            <a:r>
              <a:rPr lang="en-US" sz="3600" dirty="0" err="1">
                <a:latin typeface="#9Slide03 SFU Futura_05" pitchFamily="2" charset="0"/>
              </a:rPr>
              <a:t>nước</a:t>
            </a:r>
            <a:r>
              <a:rPr lang="en-US" sz="3600" dirty="0">
                <a:latin typeface="#9Slide03 SFU Futura_05" pitchFamily="2" charset="0"/>
              </a:rPr>
              <a:t> ta ?</a:t>
            </a:r>
          </a:p>
        </p:txBody>
      </p:sp>
      <p:sp>
        <p:nvSpPr>
          <p:cNvPr id="20" name="TextBox 19"/>
          <p:cNvSpPr txBox="1"/>
          <p:nvPr/>
        </p:nvSpPr>
        <p:spPr>
          <a:xfrm>
            <a:off x="2643282" y="3384261"/>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A. </a:t>
            </a:r>
            <a:r>
              <a:rPr lang="en-US" sz="3200" dirty="0" err="1">
                <a:latin typeface="#9Slide03 SFU Futura_05" pitchFamily="2" charset="0"/>
              </a:rPr>
              <a:t>Thoát</a:t>
            </a:r>
            <a:r>
              <a:rPr lang="en-US" sz="3200" dirty="0">
                <a:latin typeface="#9Slide03 SFU Futura_05" pitchFamily="2" charset="0"/>
              </a:rPr>
              <a:t> </a:t>
            </a:r>
            <a:r>
              <a:rPr lang="en-US" sz="3200" dirty="0" err="1">
                <a:latin typeface="#9Slide03 SFU Futura_05" pitchFamily="2" charset="0"/>
              </a:rPr>
              <a:t>Hoan</a:t>
            </a:r>
            <a:endParaRPr lang="en-US" sz="3200" dirty="0">
              <a:latin typeface="#9Slide03 SFU Futura_05" pitchFamily="2" charset="0"/>
            </a:endParaRPr>
          </a:p>
        </p:txBody>
      </p:sp>
      <p:sp>
        <p:nvSpPr>
          <p:cNvPr id="22" name="TextBox 21"/>
          <p:cNvSpPr txBox="1"/>
          <p:nvPr/>
        </p:nvSpPr>
        <p:spPr>
          <a:xfrm>
            <a:off x="2657475" y="4287693"/>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B. </a:t>
            </a:r>
            <a:r>
              <a:rPr lang="en-US" sz="3200" dirty="0" err="1">
                <a:latin typeface="#9Slide03 SFU Futura_05" pitchFamily="2" charset="0"/>
              </a:rPr>
              <a:t>Hoàn</a:t>
            </a:r>
            <a:r>
              <a:rPr lang="en-US" sz="3200" dirty="0">
                <a:latin typeface="#9Slide03 SFU Futura_05" pitchFamily="2" charset="0"/>
              </a:rPr>
              <a:t> </a:t>
            </a:r>
            <a:r>
              <a:rPr lang="en-US" sz="3200" dirty="0" err="1">
                <a:latin typeface="#9Slide03 SFU Futura_05" pitchFamily="2" charset="0"/>
              </a:rPr>
              <a:t>Thao</a:t>
            </a:r>
            <a:endParaRPr lang="en-US" sz="3200" dirty="0">
              <a:latin typeface="#9Slide03 SFU Futura_05" pitchFamily="2" charset="0"/>
            </a:endParaRPr>
          </a:p>
        </p:txBody>
      </p:sp>
      <p:sp>
        <p:nvSpPr>
          <p:cNvPr id="23" name="TextBox 22"/>
          <p:cNvSpPr txBox="1"/>
          <p:nvPr/>
        </p:nvSpPr>
        <p:spPr>
          <a:xfrm>
            <a:off x="2643283" y="5228652"/>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C. </a:t>
            </a:r>
            <a:r>
              <a:rPr lang="en-US" sz="3200" dirty="0" err="1">
                <a:latin typeface="#9Slide03 SFU Futura_05" pitchFamily="2" charset="0"/>
              </a:rPr>
              <a:t>Liễu</a:t>
            </a:r>
            <a:r>
              <a:rPr lang="en-US" sz="3200" dirty="0">
                <a:latin typeface="#9Slide03 SFU Futura_05" pitchFamily="2" charset="0"/>
              </a:rPr>
              <a:t> </a:t>
            </a:r>
            <a:r>
              <a:rPr lang="en-US" sz="3200" dirty="0" err="1">
                <a:latin typeface="#9Slide03 SFU Futura_05" pitchFamily="2" charset="0"/>
              </a:rPr>
              <a:t>Thăng</a:t>
            </a:r>
            <a:endParaRPr lang="en-US" sz="3200" dirty="0">
              <a:latin typeface="#9Slide03 SFU Futura_05" pitchFamily="2" charset="0"/>
            </a:endParaRP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24321" y="3062954"/>
            <a:ext cx="3684606" cy="365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485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2"/>
                                        </p:tgtEl>
                                      </p:cBhvr>
                                    </p:animEffect>
                                    <p:anim calcmode="lin" valueType="num">
                                      <p:cBhvr>
                                        <p:cTn id="26" dur="1000"/>
                                        <p:tgtEl>
                                          <p:spTgt spid="22"/>
                                        </p:tgtEl>
                                        <p:attrNameLst>
                                          <p:attrName>ppt_x</p:attrName>
                                        </p:attrNameLst>
                                      </p:cBhvr>
                                      <p:tavLst>
                                        <p:tav tm="0">
                                          <p:val>
                                            <p:strVal val="ppt_x"/>
                                          </p:val>
                                        </p:tav>
                                        <p:tav tm="100000">
                                          <p:val>
                                            <p:strVal val="ppt_x"/>
                                          </p:val>
                                        </p:tav>
                                      </p:tavLst>
                                    </p:anim>
                                    <p:anim calcmode="lin" valueType="num">
                                      <p:cBhvr>
                                        <p:cTn id="27" dur="1000"/>
                                        <p:tgtEl>
                                          <p:spTgt spid="22"/>
                                        </p:tgtEl>
                                        <p:attrNameLst>
                                          <p:attrName>ppt_y</p:attrName>
                                        </p:attrNameLst>
                                      </p:cBhvr>
                                      <p:tavLst>
                                        <p:tav tm="0">
                                          <p:val>
                                            <p:strVal val="ppt_y"/>
                                          </p:val>
                                        </p:tav>
                                        <p:tav tm="100000">
                                          <p:val>
                                            <p:strVal val="ppt_y+.1"/>
                                          </p:val>
                                        </p:tav>
                                      </p:tavLst>
                                    </p:anim>
                                    <p:set>
                                      <p:cBhvr>
                                        <p:cTn id="28" dur="1" fill="hold">
                                          <p:stCondLst>
                                            <p:cond delay="999"/>
                                          </p:stCondLst>
                                        </p:cTn>
                                        <p:tgtEl>
                                          <p:spTgt spid="22"/>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2662333" y="-1552574"/>
            <a:ext cx="6705602" cy="10458447"/>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10011906" y="400949"/>
            <a:ext cx="1129301" cy="28215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 name="Google Shape;30;p2"/>
          <p:cNvGrpSpPr/>
          <p:nvPr/>
        </p:nvGrpSpPr>
        <p:grpSpPr>
          <a:xfrm>
            <a:off x="9796610" y="4674099"/>
            <a:ext cx="284833" cy="1346358"/>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9949090" y="4826128"/>
            <a:ext cx="284800" cy="134620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10461036" y="4468214"/>
            <a:ext cx="284816" cy="1346277"/>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2657471" y="1588367"/>
            <a:ext cx="7236094" cy="1200329"/>
          </a:xfrm>
          <a:prstGeom prst="rect">
            <a:avLst/>
          </a:prstGeom>
          <a:solidFill>
            <a:srgbClr val="993300">
              <a:alpha val="60000"/>
            </a:srgbClr>
          </a:solidFill>
          <a:ln w="38100">
            <a:solidFill>
              <a:srgbClr val="800000"/>
            </a:solidFill>
            <a:prstDash val="sysDash"/>
          </a:ln>
        </p:spPr>
        <p:txBody>
          <a:bodyPr wrap="square" rtlCol="0">
            <a:spAutoFit/>
          </a:bodyPr>
          <a:lstStyle/>
          <a:p>
            <a:r>
              <a:rPr lang="en-US" sz="3600" dirty="0" err="1">
                <a:latin typeface="#9Slide03 SFU Futura_05" pitchFamily="2" charset="0"/>
              </a:rPr>
              <a:t>Câu</a:t>
            </a:r>
            <a:r>
              <a:rPr lang="en-US" sz="3600" dirty="0">
                <a:latin typeface="#9Slide03 SFU Futura_05" pitchFamily="2" charset="0"/>
              </a:rPr>
              <a:t> 3: </a:t>
            </a:r>
            <a:r>
              <a:rPr lang="en-US" sz="3600" dirty="0" err="1">
                <a:latin typeface="#9Slide03 SFU Futura_05" pitchFamily="2" charset="0"/>
              </a:rPr>
              <a:t>Liễu</a:t>
            </a:r>
            <a:r>
              <a:rPr lang="en-US" sz="3600" dirty="0">
                <a:latin typeface="#9Slide03 SFU Futura_05" pitchFamily="2" charset="0"/>
              </a:rPr>
              <a:t> </a:t>
            </a:r>
            <a:r>
              <a:rPr lang="en-US" sz="3600" dirty="0" err="1">
                <a:latin typeface="#9Slide03 SFU Futura_05" pitchFamily="2" charset="0"/>
              </a:rPr>
              <a:t>Thăng</a:t>
            </a:r>
            <a:r>
              <a:rPr lang="en-US" sz="3600" dirty="0">
                <a:latin typeface="#9Slide03 SFU Futura_05" pitchFamily="2" charset="0"/>
              </a:rPr>
              <a:t> </a:t>
            </a:r>
            <a:r>
              <a:rPr lang="en-US" sz="3600" dirty="0" err="1">
                <a:latin typeface="#9Slide03 SFU Futura_05" pitchFamily="2" charset="0"/>
              </a:rPr>
              <a:t>đã</a:t>
            </a:r>
            <a:r>
              <a:rPr lang="en-US" sz="3600" dirty="0">
                <a:latin typeface="#9Slide03 SFU Futura_05" pitchFamily="2" charset="0"/>
              </a:rPr>
              <a:t> </a:t>
            </a:r>
            <a:r>
              <a:rPr lang="en-US" sz="3600" dirty="0" err="1">
                <a:latin typeface="#9Slide03 SFU Futura_05" pitchFamily="2" charset="0"/>
              </a:rPr>
              <a:t>tử</a:t>
            </a:r>
            <a:r>
              <a:rPr lang="en-US" sz="3600" dirty="0">
                <a:latin typeface="#9Slide03 SFU Futura_05" pitchFamily="2" charset="0"/>
              </a:rPr>
              <a:t> </a:t>
            </a:r>
            <a:r>
              <a:rPr lang="en-US" sz="3600" dirty="0" err="1">
                <a:latin typeface="#9Slide03 SFU Futura_05" pitchFamily="2" charset="0"/>
              </a:rPr>
              <a:t>trận</a:t>
            </a:r>
            <a:r>
              <a:rPr lang="en-US" sz="3600" dirty="0">
                <a:latin typeface="#9Slide03 SFU Futura_05" pitchFamily="2" charset="0"/>
              </a:rPr>
              <a:t> ở </a:t>
            </a:r>
            <a:r>
              <a:rPr lang="en-US" sz="3600" dirty="0" err="1">
                <a:latin typeface="#9Slide03 SFU Futura_05" pitchFamily="2" charset="0"/>
              </a:rPr>
              <a:t>đâu</a:t>
            </a:r>
            <a:r>
              <a:rPr lang="en-US" sz="3600" dirty="0">
                <a:latin typeface="#9Slide03 SFU Futura_05" pitchFamily="2" charset="0"/>
              </a:rPr>
              <a:t> ?</a:t>
            </a:r>
          </a:p>
        </p:txBody>
      </p:sp>
      <p:sp>
        <p:nvSpPr>
          <p:cNvPr id="20" name="TextBox 19"/>
          <p:cNvSpPr txBox="1"/>
          <p:nvPr/>
        </p:nvSpPr>
        <p:spPr>
          <a:xfrm>
            <a:off x="2643282" y="3384261"/>
            <a:ext cx="4986243"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A. </a:t>
            </a:r>
            <a:r>
              <a:rPr lang="en-US" sz="3200" dirty="0" err="1">
                <a:latin typeface="#9Slide03 SFU Futura_05" pitchFamily="2" charset="0"/>
              </a:rPr>
              <a:t>Sông</a:t>
            </a:r>
            <a:r>
              <a:rPr lang="en-US" sz="3200" dirty="0">
                <a:latin typeface="#9Slide03 SFU Futura_05" pitchFamily="2" charset="0"/>
              </a:rPr>
              <a:t> </a:t>
            </a:r>
            <a:r>
              <a:rPr lang="en-US" sz="3200" dirty="0" err="1">
                <a:latin typeface="#9Slide03 SFU Futura_05" pitchFamily="2" charset="0"/>
              </a:rPr>
              <a:t>Bạch</a:t>
            </a:r>
            <a:r>
              <a:rPr lang="en-US" sz="3200" dirty="0">
                <a:latin typeface="#9Slide03 SFU Futura_05" pitchFamily="2" charset="0"/>
              </a:rPr>
              <a:t> </a:t>
            </a:r>
            <a:r>
              <a:rPr lang="en-US" sz="3200" dirty="0" err="1">
                <a:latin typeface="#9Slide03 SFU Futura_05" pitchFamily="2" charset="0"/>
              </a:rPr>
              <a:t>Đằng</a:t>
            </a:r>
            <a:endParaRPr lang="en-US" sz="3200" dirty="0">
              <a:latin typeface="#9Slide03 SFU Futura_05" pitchFamily="2" charset="0"/>
            </a:endParaRPr>
          </a:p>
        </p:txBody>
      </p:sp>
      <p:sp>
        <p:nvSpPr>
          <p:cNvPr id="22" name="TextBox 21"/>
          <p:cNvSpPr txBox="1"/>
          <p:nvPr/>
        </p:nvSpPr>
        <p:spPr>
          <a:xfrm>
            <a:off x="2657475" y="4287693"/>
            <a:ext cx="4972050"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B. </a:t>
            </a:r>
            <a:r>
              <a:rPr lang="en-US" sz="3200" dirty="0" err="1">
                <a:latin typeface="#9Slide03 SFU Futura_05" pitchFamily="2" charset="0"/>
              </a:rPr>
              <a:t>Ải</a:t>
            </a:r>
            <a:r>
              <a:rPr lang="en-US" sz="3200" dirty="0">
                <a:latin typeface="#9Slide03 SFU Futura_05" pitchFamily="2" charset="0"/>
              </a:rPr>
              <a:t> Chi </a:t>
            </a:r>
            <a:r>
              <a:rPr lang="en-US" sz="3200" dirty="0" err="1">
                <a:latin typeface="#9Slide03 SFU Futura_05" pitchFamily="2" charset="0"/>
              </a:rPr>
              <a:t>Lăng</a:t>
            </a:r>
            <a:endParaRPr lang="en-US" sz="3200" dirty="0">
              <a:latin typeface="#9Slide03 SFU Futura_05" pitchFamily="2" charset="0"/>
            </a:endParaRPr>
          </a:p>
        </p:txBody>
      </p:sp>
      <p:sp>
        <p:nvSpPr>
          <p:cNvPr id="23" name="TextBox 22"/>
          <p:cNvSpPr txBox="1"/>
          <p:nvPr/>
        </p:nvSpPr>
        <p:spPr>
          <a:xfrm>
            <a:off x="2643283" y="5228652"/>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C. </a:t>
            </a:r>
            <a:r>
              <a:rPr lang="en-US" sz="3200" dirty="0" err="1">
                <a:latin typeface="#9Slide03 SFU Futura_05" pitchFamily="2" charset="0"/>
              </a:rPr>
              <a:t>Thăng</a:t>
            </a:r>
            <a:r>
              <a:rPr lang="en-US" sz="3200" dirty="0">
                <a:latin typeface="#9Slide03 SFU Futura_05" pitchFamily="2" charset="0"/>
              </a:rPr>
              <a:t> Long</a:t>
            </a: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24321" y="3062954"/>
            <a:ext cx="3684606" cy="365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48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2662333" y="-1552574"/>
            <a:ext cx="6705602" cy="10458447"/>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10011906" y="400949"/>
            <a:ext cx="1129301" cy="28215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 name="Google Shape;30;p2"/>
          <p:cNvGrpSpPr/>
          <p:nvPr/>
        </p:nvGrpSpPr>
        <p:grpSpPr>
          <a:xfrm>
            <a:off x="9796610" y="4674099"/>
            <a:ext cx="284833" cy="1346358"/>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9949090" y="4826128"/>
            <a:ext cx="284800" cy="134620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10461036" y="4468214"/>
            <a:ext cx="284816" cy="1346277"/>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2657471" y="1721717"/>
            <a:ext cx="7236094" cy="1200329"/>
          </a:xfrm>
          <a:prstGeom prst="rect">
            <a:avLst/>
          </a:prstGeom>
          <a:solidFill>
            <a:srgbClr val="993300">
              <a:alpha val="60000"/>
            </a:srgbClr>
          </a:solidFill>
          <a:ln w="38100">
            <a:solidFill>
              <a:srgbClr val="800000"/>
            </a:solidFill>
            <a:prstDash val="sysDash"/>
          </a:ln>
        </p:spPr>
        <p:txBody>
          <a:bodyPr wrap="square" rtlCol="0">
            <a:spAutoFit/>
          </a:bodyPr>
          <a:lstStyle/>
          <a:p>
            <a:r>
              <a:rPr lang="en-US" sz="3600" dirty="0" err="1">
                <a:latin typeface="#9Slide03 SFU Futura_05" pitchFamily="2" charset="0"/>
              </a:rPr>
              <a:t>Câu</a:t>
            </a:r>
            <a:r>
              <a:rPr lang="en-US" sz="3600" dirty="0">
                <a:latin typeface="#9Slide03 SFU Futura_05" pitchFamily="2" charset="0"/>
              </a:rPr>
              <a:t> 4: </a:t>
            </a:r>
            <a:r>
              <a:rPr lang="en-US" sz="3600" dirty="0" err="1">
                <a:latin typeface="#9Slide03 SFU Futura_05" pitchFamily="2" charset="0"/>
              </a:rPr>
              <a:t>Lê</a:t>
            </a:r>
            <a:r>
              <a:rPr lang="en-US" sz="3600" dirty="0">
                <a:latin typeface="#9Slide03 SFU Futura_05" pitchFamily="2" charset="0"/>
              </a:rPr>
              <a:t> </a:t>
            </a:r>
            <a:r>
              <a:rPr lang="en-US" sz="3600" dirty="0" err="1">
                <a:latin typeface="#9Slide03 SFU Futura_05" pitchFamily="2" charset="0"/>
              </a:rPr>
              <a:t>Lợi</a:t>
            </a:r>
            <a:r>
              <a:rPr lang="en-US" sz="3600" dirty="0">
                <a:latin typeface="#9Slide03 SFU Futura_05" pitchFamily="2" charset="0"/>
              </a:rPr>
              <a:t> </a:t>
            </a:r>
            <a:r>
              <a:rPr lang="en-US" sz="3600" dirty="0" err="1">
                <a:latin typeface="#9Slide03 SFU Futura_05" pitchFamily="2" charset="0"/>
              </a:rPr>
              <a:t>lên</a:t>
            </a:r>
            <a:r>
              <a:rPr lang="en-US" sz="3600" dirty="0">
                <a:latin typeface="#9Slide03 SFU Futura_05" pitchFamily="2" charset="0"/>
              </a:rPr>
              <a:t> </a:t>
            </a:r>
            <a:r>
              <a:rPr lang="en-US" sz="3600" dirty="0" err="1">
                <a:latin typeface="#9Slide03 SFU Futura_05" pitchFamily="2" charset="0"/>
              </a:rPr>
              <a:t>ngôi</a:t>
            </a:r>
            <a:r>
              <a:rPr lang="en-US" sz="3600" dirty="0">
                <a:latin typeface="#9Slide03 SFU Futura_05" pitchFamily="2" charset="0"/>
              </a:rPr>
              <a:t> </a:t>
            </a:r>
            <a:r>
              <a:rPr lang="en-US" sz="3600" dirty="0" err="1">
                <a:latin typeface="#9Slide03 SFU Futura_05" pitchFamily="2" charset="0"/>
              </a:rPr>
              <a:t>Hoàng</a:t>
            </a:r>
            <a:r>
              <a:rPr lang="en-US" sz="3600" dirty="0">
                <a:latin typeface="#9Slide03 SFU Futura_05" pitchFamily="2" charset="0"/>
              </a:rPr>
              <a:t> </a:t>
            </a:r>
            <a:r>
              <a:rPr lang="en-US" sz="3600" dirty="0" err="1">
                <a:latin typeface="#9Slide03 SFU Futura_05" pitchFamily="2" charset="0"/>
              </a:rPr>
              <a:t>Đế</a:t>
            </a:r>
            <a:r>
              <a:rPr lang="en-US" sz="3600" dirty="0">
                <a:latin typeface="#9Slide03 SFU Futura_05" pitchFamily="2" charset="0"/>
              </a:rPr>
              <a:t> </a:t>
            </a:r>
            <a:r>
              <a:rPr lang="en-US" sz="3600" dirty="0" err="1">
                <a:latin typeface="#9Slide03 SFU Futura_05" pitchFamily="2" charset="0"/>
              </a:rPr>
              <a:t>vào</a:t>
            </a:r>
            <a:r>
              <a:rPr lang="en-US" sz="3600" dirty="0">
                <a:latin typeface="#9Slide03 SFU Futura_05" pitchFamily="2" charset="0"/>
              </a:rPr>
              <a:t> </a:t>
            </a:r>
            <a:r>
              <a:rPr lang="en-US" sz="3600" dirty="0" err="1">
                <a:latin typeface="#9Slide03 SFU Futura_05" pitchFamily="2" charset="0"/>
              </a:rPr>
              <a:t>năm</a:t>
            </a:r>
            <a:r>
              <a:rPr lang="en-US" sz="3600" dirty="0">
                <a:latin typeface="#9Slide03 SFU Futura_05" pitchFamily="2" charset="0"/>
              </a:rPr>
              <a:t> </a:t>
            </a:r>
            <a:r>
              <a:rPr lang="en-US" sz="3600" dirty="0" err="1">
                <a:latin typeface="#9Slide03 SFU Futura_05" pitchFamily="2" charset="0"/>
              </a:rPr>
              <a:t>nào</a:t>
            </a:r>
            <a:r>
              <a:rPr lang="en-US" sz="3600" dirty="0">
                <a:latin typeface="#9Slide03 SFU Futura_05" pitchFamily="2" charset="0"/>
              </a:rPr>
              <a:t> ?</a:t>
            </a:r>
          </a:p>
        </p:txBody>
      </p:sp>
      <p:sp>
        <p:nvSpPr>
          <p:cNvPr id="20" name="TextBox 19"/>
          <p:cNvSpPr txBox="1"/>
          <p:nvPr/>
        </p:nvSpPr>
        <p:spPr>
          <a:xfrm>
            <a:off x="2643282" y="3384261"/>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A. 1427</a:t>
            </a:r>
          </a:p>
        </p:txBody>
      </p:sp>
      <p:sp>
        <p:nvSpPr>
          <p:cNvPr id="22" name="TextBox 21"/>
          <p:cNvSpPr txBox="1"/>
          <p:nvPr/>
        </p:nvSpPr>
        <p:spPr>
          <a:xfrm>
            <a:off x="2657475" y="4287693"/>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B. 1428</a:t>
            </a:r>
          </a:p>
        </p:txBody>
      </p:sp>
      <p:sp>
        <p:nvSpPr>
          <p:cNvPr id="23" name="TextBox 22"/>
          <p:cNvSpPr txBox="1"/>
          <p:nvPr/>
        </p:nvSpPr>
        <p:spPr>
          <a:xfrm>
            <a:off x="2643283" y="5228652"/>
            <a:ext cx="4600575" cy="58477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3200" dirty="0">
                <a:latin typeface="#9Slide03 SFU Futura_05" pitchFamily="2" charset="0"/>
              </a:rPr>
              <a:t>C. 1429</a:t>
            </a: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24321" y="3062954"/>
            <a:ext cx="3684606" cy="365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48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theme/theme1.xml><?xml version="1.0" encoding="utf-8"?>
<a:theme xmlns:a="http://schemas.openxmlformats.org/drawingml/2006/main" name="180 Classified · SlidesMania">
  <a:themeElements>
    <a:clrScheme name="Simple Light">
      <a:dk1>
        <a:srgbClr val="000000"/>
      </a:dk1>
      <a:lt1>
        <a:srgbClr val="5C524C"/>
      </a:lt1>
      <a:dk2>
        <a:srgbClr val="595959"/>
      </a:dk2>
      <a:lt2>
        <a:srgbClr val="434343"/>
      </a:lt2>
      <a:accent1>
        <a:srgbClr val="980000"/>
      </a:accent1>
      <a:accent2>
        <a:srgbClr val="C6BAB1"/>
      </a:accent2>
      <a:accent3>
        <a:srgbClr val="78909C"/>
      </a:accent3>
      <a:accent4>
        <a:srgbClr val="FFAB40"/>
      </a:accent4>
      <a:accent5>
        <a:srgbClr val="0097A7"/>
      </a:accent5>
      <a:accent6>
        <a:srgbClr val="EEFF41"/>
      </a:accent6>
      <a:hlink>
        <a:srgbClr val="8224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TotalTime>
  <Words>1296</Words>
  <Application>Microsoft Office PowerPoint</Application>
  <PresentationFormat>Widescreen</PresentationFormat>
  <Paragraphs>141</Paragraphs>
  <Slides>43</Slides>
  <Notes>29</Notes>
  <HiddenSlides>0</HiddenSlides>
  <MMClips>4</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43</vt:i4>
      </vt:variant>
    </vt:vector>
  </HeadingPairs>
  <TitlesOfParts>
    <vt:vector size="59" baseType="lpstr">
      <vt:lpstr>Calibri</vt:lpstr>
      <vt:lpstr>#9Slide03 AmpleSoft</vt:lpstr>
      <vt:lpstr>Segoe UI Symbol</vt:lpstr>
      <vt:lpstr>Calibri Light</vt:lpstr>
      <vt:lpstr>Ubuntu</vt:lpstr>
      <vt:lpstr>#9Slide05 Dear Saturday</vt:lpstr>
      <vt:lpstr>Arial</vt:lpstr>
      <vt:lpstr>#9Slide03 Nokia</vt:lpstr>
      <vt:lpstr>#9Slide03 SFU Futura_05</vt:lpstr>
      <vt:lpstr>Times New Roman</vt:lpstr>
      <vt:lpstr>SVN-Newton</vt:lpstr>
      <vt:lpstr>Countdown</vt:lpstr>
      <vt:lpstr>Special Elite</vt:lpstr>
      <vt:lpstr>#9Slide06 SVNStella</vt:lpstr>
      <vt:lpstr>SVN-Times New Roman</vt:lpstr>
      <vt:lpstr>180 Classified · SlidesMania</vt:lpstr>
      <vt:lpstr>PowerPoint Presentation</vt:lpstr>
      <vt:lpstr> Yêu cầu cần đạt.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Trả lời các câu hỏi sau đây .</vt:lpstr>
      <vt:lpstr>Trả lời các câu hỏi sau đây .</vt:lpstr>
      <vt:lpstr>Trả lời các câu hỏi sau đây .</vt:lpstr>
      <vt:lpstr>PowerPoint Presentation</vt:lpstr>
      <vt:lpstr>Một số vị vua thời Hậu Lê .</vt:lpstr>
      <vt:lpstr>PowerPoint Presentation</vt:lpstr>
      <vt:lpstr>PowerPoint Presentation</vt:lpstr>
      <vt:lpstr>PowerPoint Presentation</vt:lpstr>
      <vt:lpstr>Trả lời các câu hỏi sau đây .</vt:lpstr>
      <vt:lpstr>PowerPoint Presentation</vt:lpstr>
      <vt:lpstr>PowerPoint Presentation</vt:lpstr>
      <vt:lpstr>PowerPoint Presentation</vt:lpstr>
      <vt:lpstr>PowerPoint Presentation</vt:lpstr>
      <vt:lpstr>PowerPoint Presentation</vt:lpstr>
      <vt:lpstr>PowerPoint Presentation</vt:lpstr>
      <vt:lpstr>Trả lời các câu hỏi sau đây .</vt:lpstr>
      <vt:lpstr>PowerPoint Presentation</vt:lpstr>
      <vt:lpstr>PowerPoint Presentation</vt:lpstr>
      <vt:lpstr>PowerPoint Presentation</vt:lpstr>
      <vt:lpstr>PowerPoint Presentation</vt:lpstr>
      <vt:lpstr>PowerPoint Presentation</vt:lpstr>
      <vt:lpstr>PowerPoint Presentation</vt:lpstr>
      <vt:lpstr>Nội dung của bộ luật Hồng Đức.</vt:lpstr>
      <vt:lpstr>PowerPoint Presentation</vt:lpstr>
      <vt:lpstr>PowerPoint Presentation</vt:lpstr>
      <vt:lpstr>Có thể em chưa biết.</vt:lpstr>
      <vt:lpstr>PowerPoint Presentation</vt:lpstr>
      <vt:lpstr>PowerPoint Presentation</vt:lpstr>
      <vt:lpstr>Chào  Tạm Biệt!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HAOHO</dc:creator>
  <cp:keywords>HAOMANGNON</cp:keywords>
  <cp:lastModifiedBy>Lan Anh Dương</cp:lastModifiedBy>
  <cp:revision>56</cp:revision>
  <dcterms:modified xsi:type="dcterms:W3CDTF">2023-07-23T10:46:42Z</dcterms:modified>
</cp:coreProperties>
</file>