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1"/>
  </p:notesMasterIdLst>
  <p:sldIdLst>
    <p:sldId id="286" r:id="rId2"/>
    <p:sldId id="288" r:id="rId3"/>
    <p:sldId id="289" r:id="rId4"/>
    <p:sldId id="290" r:id="rId5"/>
    <p:sldId id="291" r:id="rId6"/>
    <p:sldId id="292" r:id="rId7"/>
    <p:sldId id="312" r:id="rId8"/>
    <p:sldId id="302" r:id="rId9"/>
    <p:sldId id="313" r:id="rId10"/>
    <p:sldId id="314" r:id="rId11"/>
    <p:sldId id="318" r:id="rId12"/>
    <p:sldId id="319" r:id="rId13"/>
    <p:sldId id="321" r:id="rId14"/>
    <p:sldId id="322" r:id="rId15"/>
    <p:sldId id="320" r:id="rId16"/>
    <p:sldId id="315" r:id="rId17"/>
    <p:sldId id="316" r:id="rId18"/>
    <p:sldId id="317" r:id="rId19"/>
    <p:sldId id="281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等线 Light" panose="02010600030101010101" pitchFamily="2" charset="-122"/>
      <p:regular r:id="rId24"/>
    </p:embeddedFont>
    <p:embeddedFont>
      <p:font typeface="#9Slide05 SVNClementine" panose="020F0502020204030203" pitchFamily="34" charset="0"/>
      <p:regular r:id="rId25"/>
    </p:embeddedFont>
    <p:embeddedFont>
      <p:font typeface="#9Slide07 Altus" pitchFamily="2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icrosoft YaHei" panose="020B0503020204020204" pitchFamily="34" charset="-122"/>
      <p:regular r:id="rId31"/>
      <p:bold r:id="rId32"/>
    </p:embeddedFont>
    <p:embeddedFont>
      <p:font typeface="SVN-Appleberry" panose="02040603050506020204" pitchFamily="18" charset="0"/>
      <p:regular r:id="rId33"/>
    </p:embeddedFont>
    <p:embeddedFont>
      <p:font typeface="SVN-Newton" panose="02040603050506020204" pitchFamily="18" charset="0"/>
      <p:regular r:id="rId34"/>
    </p:embeddedFont>
    <p:embeddedFont>
      <p:font typeface="UTM Akashi" panose="02040603050506020204" pitchFamily="18" charset="0"/>
      <p:regular r:id="rId35"/>
    </p:embeddedFont>
    <p:embeddedFont>
      <p:font typeface="UTM Amerika Sans" panose="02040603050506020204" pitchFamily="18" charset="0"/>
      <p:regular r:id="rId36"/>
    </p:embeddedFont>
    <p:embeddedFont>
      <p:font typeface="UTM Avo" panose="02040603050506020204" pitchFamily="18" charset="0"/>
      <p:regular r:id="rId37"/>
      <p:bold r:id="rId38"/>
      <p:italic r:id="rId39"/>
      <p:boldItalic r:id="rId40"/>
    </p:embeddedFont>
    <p:embeddedFont>
      <p:font typeface="UTM Cookies" panose="02040603050506020204" pitchFamily="18" charset="0"/>
      <p:regular r:id="rId41"/>
    </p:embeddedFont>
    <p:embeddedFont>
      <p:font typeface="UTM Gill Sans KT" panose="02040603050506020204" pitchFamily="18" charset="0"/>
      <p:regular r:id="rId42"/>
    </p:embeddedFont>
    <p:embeddedFont>
      <p:font typeface="UTM Sarah" panose="02040603050506020204" pitchFamily="18" charset="0"/>
      <p:regular r:id="rId43"/>
    </p:embeddedFont>
    <p:embeddedFont>
      <p:font typeface="UTM Showcard" panose="02040603050506020204" pitchFamily="18" charset="0"/>
      <p:regular r:id="rId44"/>
    </p:embeddedFont>
    <p:embeddedFont>
      <p:font typeface="微软雅黑 Light" panose="020B0502040204020203" pitchFamily="34" charset="-122"/>
      <p:regular r:id="rId4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9C8B"/>
    <a:srgbClr val="22535A"/>
    <a:srgbClr val="E0B765"/>
    <a:srgbClr val="F8DDCC"/>
    <a:srgbClr val="F5CCB2"/>
    <a:srgbClr val="45828A"/>
    <a:srgbClr val="B5AC76"/>
    <a:srgbClr val="134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144" autoAdjust="0"/>
    <p:restoredTop sz="96314" autoAdjust="0"/>
  </p:normalViewPr>
  <p:slideViewPr>
    <p:cSldViewPr snapToGrid="0" showGuides="1">
      <p:cViewPr>
        <p:scale>
          <a:sx n="40" d="100"/>
          <a:sy n="40" d="100"/>
        </p:scale>
        <p:origin x="1684" y="55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86DA-ABBC-406F-8763-0983649B2BB6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8723E-DBAD-4DB4-9EE4-DA5C2F234D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9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772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8613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00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1264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927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143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773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470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876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412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035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28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8111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376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75BAC6-6881-44A0-A808-F1B1503684E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64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5B858-4C29-4755-8A00-B159FFB73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9EAB69B-AC05-472A-8F5F-BF76F4E0A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09D27AB-C2A4-4EC5-8ECE-7671935E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162A2F-D800-4B25-AA16-0F0096008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33564F9-8882-45B6-BDBD-B4639D69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78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B4427D-F2EA-42DE-827E-2EC88CDD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5CEBF59-5A79-4548-B76B-F67F9430B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68DF99-9AA9-483E-B2EF-13564D95A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C083C0-0CDE-441B-9A28-F09C9C4EA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FF8329-3BAE-45C9-B48A-59748EE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60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CB80572-27E5-4330-9A26-08EF7B68FD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7F19F72-1D3D-49F5-B3EB-B2EAA6BC4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946DD9-830D-41F8-802C-6969BF132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F5A10D-6F59-4E0F-B6B6-797DB984A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2C6DAF-7675-4D38-9CD4-963ADA09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721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8F8337F-3789-4288-8996-22614EF950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50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384F29-BAA1-46B7-81B6-D89FBF42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17CF-12AD-445C-B107-AACC8865172A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B1CD67-B33B-4603-A74D-BFFF7E277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1FF2402-35E3-4FF5-ACBD-75DCDDA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6C57B-F446-4A06-9E14-86B49B338EC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062AE9A-C2BA-469B-AFAD-FE7E13E662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7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CD6A1DA-90C9-4B0A-887F-63FCC54597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" y="0"/>
            <a:ext cx="12191081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2D20B61-C62F-4F59-87F2-3E06972CD0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895" y="5862391"/>
            <a:ext cx="923333" cy="3077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441F4D-AFE4-48E9-A27A-FBFE122A5A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814" y="4975017"/>
            <a:ext cx="1107300" cy="18829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72D2B4-59D9-4F65-8308-0C43C392D3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14" y="11061568"/>
            <a:ext cx="1107300" cy="188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533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56443"/>
      </p:ext>
    </p:extLst>
  </p:cSld>
  <p:clrMapOvr>
    <a:masterClrMapping/>
  </p:clrMapOvr>
  <p:transition spd="med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A8DD6C-CC9F-4D89-BCA0-9B634B1C0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E7F356F-D809-4DB8-82D0-8FB0E103B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359DD0-28CC-4832-9BA3-643000284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E020C0-5126-41AA-A511-BCB9D9F07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716C30-44FE-4D5B-BF2A-43D87981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706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23867E-5D15-4915-8A33-C6250BD1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3C01D78-1DB1-4015-A742-6F0F30B47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CB16E1-1FBF-4CD2-AE1C-E63DF1326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5DD39B-A741-4757-A197-FCE28B19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A0C026-5302-4238-9B79-7D73B67D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462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5B375C-1E27-4C6F-B969-CF8E5BF01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C8ACBD-3E23-4961-BD07-853AAA44B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F51F783-AEC6-406F-866D-0DE59F958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C0B11F1-973C-47D7-8C27-509D793B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3FB593F-EBA5-41F1-88A1-B58BB1436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678249D-6754-4991-A0F5-2717BAA23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097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329A71-ADE8-4EA4-919B-5B4CAA72B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0627A8-4BBA-4B97-917B-B391EF4C2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782E5CB-E073-4F2E-B3EE-A73B13D9F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DDC37B9-5667-4834-AC74-0C0943624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37C3B4-89EA-4CEB-B2E8-E30D5316F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5D6162B-BA54-43FB-9A25-9D3C1413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F84E25-A11D-49BD-94A4-2DAAA8A60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F68C880-6761-40CE-A46F-17DFC2FEC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25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857C58-DAD5-480C-A297-AF8153C17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7736DC9-6519-426D-B7FF-912265620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2E62E33-289C-4B7D-9FA8-2B2E41F0B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1BC9D30-C79F-4B8E-B642-7AD09A8D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7181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F89B432-5489-492D-8C52-628835715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B30B6CC-3C93-4183-83D3-70D34F5E9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14410E-2599-44F4-943D-59C1560C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2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48C28B-1ACF-4CD3-878D-358875FF5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7650DB-EF3B-41D4-8EEC-8A1117062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555549A-E4FA-4DDB-BD03-7C133CF0A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7DE536B-4867-49CF-B688-03EB2C259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8E8341-8ABF-49A9-A9A9-DB04385FC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989BF1-3C03-48F3-AF58-E74E3A89F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613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C5B8C7-01BF-40AB-856E-3E7999DFB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550D223-E389-4E3E-8ADE-057181643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1678D5B-0A96-44E5-A286-243860247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76DA4C6-1C87-4802-BA1B-F678B4145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4BA27B-5ABA-428F-8061-14D97CFB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199C859-6B4C-4B33-8A37-1A5184ED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75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9AC12D5-EDCB-479A-B385-BB3D66BF8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3F1576B-D58B-492F-BE73-33ADBE87B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A813B-10B6-4A20-90AC-D4C02FE51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91D35-4946-417F-906D-6318C97A5A1F}" type="datetimeFigureOut">
              <a:rPr lang="zh-CN" altLang="en-US" smtClean="0"/>
              <a:t>2022/8/1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CD7394-00BA-4721-A8D3-B8FCE1655B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9070410-92AA-467F-BFA2-C41F765D6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29454-2362-456C-BDD8-4DEFABBE5FF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3E9B7E-E508-BCEF-F87D-8DAF403E40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930007" y="6538912"/>
            <a:ext cx="1824009" cy="2002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1CDF3-34E5-3EB8-D523-1A525279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407863" y="-291042"/>
            <a:ext cx="2186247" cy="231740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A733AF6-289F-F93C-139E-9D61E77766BB}"/>
              </a:ext>
            </a:extLst>
          </p:cNvPr>
          <p:cNvSpPr txBox="1"/>
          <p:nvPr userDrawn="1"/>
        </p:nvSpPr>
        <p:spPr>
          <a:xfrm>
            <a:off x="3754016" y="743694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ECDEA53-C555-325F-F2AB-CFE0F6317CE8}"/>
              </a:ext>
            </a:extLst>
          </p:cNvPr>
          <p:cNvSpPr txBox="1">
            <a:spLocks/>
          </p:cNvSpPr>
          <p:nvPr userDrawn="1"/>
        </p:nvSpPr>
        <p:spPr>
          <a:xfrm>
            <a:off x="9853296" y="-97316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D96B6F-14EC-425C-33C5-6469D3D90482}"/>
              </a:ext>
            </a:extLst>
          </p:cNvPr>
          <p:cNvSpPr txBox="1">
            <a:spLocks/>
          </p:cNvSpPr>
          <p:nvPr userDrawn="1"/>
        </p:nvSpPr>
        <p:spPr>
          <a:xfrm>
            <a:off x="-2186247" y="216459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</a:t>
            </a:r>
            <a:r>
              <a:rPr lang="vi-VN" sz="3200" b="0" dirty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 Hảo MNT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96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5.wdp"/><Relationship Id="rId5" Type="http://schemas.openxmlformats.org/officeDocument/2006/relationships/image" Target="../media/image37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jpg"/><Relationship Id="rId5" Type="http://schemas.openxmlformats.org/officeDocument/2006/relationships/image" Target="../media/image14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23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67697E73-D870-4C17-8833-8DB99DB21D9B}"/>
              </a:ext>
            </a:extLst>
          </p:cNvPr>
          <p:cNvSpPr/>
          <p:nvPr/>
        </p:nvSpPr>
        <p:spPr>
          <a:xfrm>
            <a:off x="2502409" y="-412490"/>
            <a:ext cx="7281417" cy="7281417"/>
          </a:xfrm>
          <a:prstGeom prst="ellipse">
            <a:avLst/>
          </a:prstGeom>
          <a:gradFill>
            <a:gsLst>
              <a:gs pos="100000">
                <a:srgbClr val="F29C8B"/>
              </a:gs>
              <a:gs pos="0">
                <a:srgbClr val="F8DDCC"/>
              </a:gs>
            </a:gsLst>
            <a:lin ang="5400000" scaled="1"/>
          </a:gra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143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DB0BFFF8-B963-4CA2-905C-DAE2D60A1D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77840" y="-169787"/>
            <a:ext cx="3516585" cy="351658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DBE7E6D-1440-497A-8D0B-859279245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92906"/>
            <a:ext cx="12192000" cy="366369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6DB0776-56EE-43C2-B715-017AF2B172AA}"/>
              </a:ext>
            </a:extLst>
          </p:cNvPr>
          <p:cNvSpPr txBox="1"/>
          <p:nvPr/>
        </p:nvSpPr>
        <p:spPr>
          <a:xfrm>
            <a:off x="3786258" y="604030"/>
            <a:ext cx="185980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800" dirty="0"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Clementine" panose="020F0502020204030203" pitchFamily="34" charset="0"/>
                <a:ea typeface="演示镇魂行楷" panose="00000500000000000000" pitchFamily="2" charset="-122"/>
                <a:cs typeface="魂心" panose="02000009000000000000" pitchFamily="1" charset="-128"/>
              </a:rPr>
              <a:t>LỜI</a:t>
            </a:r>
            <a:endParaRPr lang="zh-CN" altLang="en-US" sz="11800" dirty="0">
              <a:ln w="285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SVNClementine" panose="020F0502020204030203" pitchFamily="34" charset="0"/>
              <a:ea typeface="演示镇魂行楷" panose="00000500000000000000" pitchFamily="2" charset="-122"/>
              <a:cs typeface="魂心" panose="02000009000000000000" pitchFamily="1" charset="-128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A13AA34-4AD8-413B-801A-9C18294095A5}"/>
              </a:ext>
            </a:extLst>
          </p:cNvPr>
          <p:cNvSpPr txBox="1"/>
          <p:nvPr/>
        </p:nvSpPr>
        <p:spPr>
          <a:xfrm>
            <a:off x="2758790" y="2363982"/>
            <a:ext cx="2579552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800" dirty="0"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Clementine" panose="020F0502020204030203" pitchFamily="34" charset="0"/>
                <a:ea typeface="演示镇魂行楷" panose="00000500000000000000" pitchFamily="2" charset="-122"/>
                <a:cs typeface="魂心" panose="02000009000000000000" pitchFamily="1" charset="-128"/>
              </a:rPr>
              <a:t>DƯỚI</a:t>
            </a:r>
            <a:endParaRPr lang="zh-CN" altLang="en-US" sz="11800" dirty="0">
              <a:ln w="285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SVNClementine" panose="020F0502020204030203" pitchFamily="34" charset="0"/>
              <a:ea typeface="演示镇魂行楷" panose="00000500000000000000" pitchFamily="2" charset="-122"/>
              <a:cs typeface="魂心" panose="02000009000000000000" pitchFamily="1" charset="-128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7D7AE81-845E-4F72-B43B-A35F5B0DE31C}"/>
              </a:ext>
            </a:extLst>
          </p:cNvPr>
          <p:cNvSpPr txBox="1"/>
          <p:nvPr/>
        </p:nvSpPr>
        <p:spPr>
          <a:xfrm>
            <a:off x="6059133" y="918972"/>
            <a:ext cx="2164375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500" dirty="0"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Clementine" panose="020F0502020204030203" pitchFamily="34" charset="0"/>
                <a:ea typeface="演示镇魂行楷" panose="00000500000000000000" pitchFamily="2" charset="-122"/>
                <a:cs typeface="魂心" panose="02000009000000000000" pitchFamily="1" charset="-128"/>
              </a:rPr>
              <a:t>ƯỚC</a:t>
            </a:r>
            <a:endParaRPr lang="zh-CN" altLang="en-US" sz="12500" dirty="0">
              <a:ln w="285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SVNClementine" panose="020F0502020204030203" pitchFamily="34" charset="0"/>
              <a:ea typeface="演示镇魂行楷" panose="00000500000000000000" pitchFamily="2" charset="-122"/>
              <a:cs typeface="魂心" panose="02000009000000000000" pitchFamily="1" charset="-128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C9F8E15-ADC4-451C-A622-C04B28101F05}"/>
              </a:ext>
            </a:extLst>
          </p:cNvPr>
          <p:cNvSpPr txBox="1"/>
          <p:nvPr/>
        </p:nvSpPr>
        <p:spPr>
          <a:xfrm>
            <a:off x="5576156" y="3212594"/>
            <a:ext cx="3496470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800" dirty="0">
                <a:ln w="28575">
                  <a:solidFill>
                    <a:schemeClr val="bg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5 SVNClementine" panose="020F0502020204030203" pitchFamily="34" charset="0"/>
                <a:ea typeface="演示镇魂行楷" panose="00000500000000000000" pitchFamily="2" charset="-122"/>
                <a:cs typeface="魂心" panose="02000009000000000000" pitchFamily="1" charset="-128"/>
              </a:rPr>
              <a:t>TRĂNG</a:t>
            </a:r>
            <a:endParaRPr lang="zh-CN" altLang="en-US" sz="11800" dirty="0">
              <a:ln w="28575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#9Slide05 SVNClementine" panose="020F0502020204030203" pitchFamily="34" charset="0"/>
              <a:ea typeface="演示镇魂行楷" panose="00000500000000000000" pitchFamily="2" charset="-122"/>
              <a:cs typeface="魂心" panose="02000009000000000000" pitchFamily="1" charset="-128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413D602-505C-4963-AB9E-9616C6A728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6" r="17786" b="22287"/>
          <a:stretch/>
        </p:blipFill>
        <p:spPr>
          <a:xfrm>
            <a:off x="8583607" y="-136833"/>
            <a:ext cx="1607411" cy="1694971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87961C3B-6DA3-44B1-ACBA-1D940AB1F3D6}"/>
              </a:ext>
            </a:extLst>
          </p:cNvPr>
          <p:cNvGrpSpPr/>
          <p:nvPr/>
        </p:nvGrpSpPr>
        <p:grpSpPr>
          <a:xfrm>
            <a:off x="-1075806" y="-319251"/>
            <a:ext cx="4684201" cy="4748858"/>
            <a:chOff x="-791522" y="-521076"/>
            <a:chExt cx="4235884" cy="4748858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945DE7DE-8657-4886-936F-8ED10FFA3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91522" y="-521076"/>
              <a:ext cx="4235884" cy="4748858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421CFC5D-4B97-479E-AEE7-28E87AB031D3}"/>
                </a:ext>
              </a:extLst>
            </p:cNvPr>
            <p:cNvSpPr txBox="1"/>
            <p:nvPr/>
          </p:nvSpPr>
          <p:spPr>
            <a:xfrm>
              <a:off x="766586" y="813498"/>
              <a:ext cx="1087476" cy="2123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4400" dirty="0">
                  <a:solidFill>
                    <a:srgbClr val="C00000"/>
                  </a:solidFill>
                  <a:latin typeface="UTM Gill Sans KT" panose="02040603050506020204" pitchFamily="18" charset="0"/>
                  <a:ea typeface="鸿雷板书简体（免费可商用）" panose="00000500000000000000" pitchFamily="2" charset="-122"/>
                </a:rPr>
                <a:t>KỂ </a:t>
              </a:r>
            </a:p>
            <a:p>
              <a:pPr algn="ctr"/>
              <a:r>
                <a:rPr lang="en-US" altLang="zh-CN" sz="4400" dirty="0">
                  <a:solidFill>
                    <a:srgbClr val="C00000"/>
                  </a:solidFill>
                  <a:latin typeface="UTM Gill Sans KT" panose="02040603050506020204" pitchFamily="18" charset="0"/>
                  <a:ea typeface="鸿雷板书简体（免费可商用）" panose="00000500000000000000" pitchFamily="2" charset="-122"/>
                </a:rPr>
                <a:t>CHUYỆN</a:t>
              </a:r>
            </a:p>
            <a:p>
              <a:pPr algn="ctr"/>
              <a:r>
                <a:rPr lang="en-US" altLang="zh-CN" sz="4400" dirty="0">
                  <a:solidFill>
                    <a:srgbClr val="C00000"/>
                  </a:solidFill>
                  <a:latin typeface="UTM Gill Sans KT" panose="02040603050506020204" pitchFamily="18" charset="0"/>
                  <a:ea typeface="鸿雷板书简体（免费可商用）" panose="00000500000000000000" pitchFamily="2" charset="-122"/>
                </a:rPr>
                <a:t> 4</a:t>
              </a: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C4148C8E-56F4-4698-B062-ECA5971336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1" y="2341963"/>
            <a:ext cx="5008092" cy="198782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EDA7CD-7627-47EA-BD93-B51A252A23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311" y="4602214"/>
            <a:ext cx="3918542" cy="177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0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3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4" presetClass="path" presetSubtype="0" repeatCount="indefinite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4.16667E-6 2.22222E-6 L 0.00261 0.1335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666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3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32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32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63" presetClass="path" presetSubtype="0" repeatCount="indefinite" autoRev="1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1.45833E-6 2.59259E-6 L -0.03399 -0.0032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6" y="-16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63" presetClass="path" presetSubtype="0" repeatCount="indefinite" autoRev="1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1.66667E-6 3.7037E-7 L 0.03463 0.0055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12" grpId="0"/>
      <p:bldP spid="13" grpId="0"/>
      <p:bldP spid="15" grpId="0"/>
    </p:bldLst>
  </p:timing>
  <p:extLst>
    <p:ext uri="{E180D4A7-C9FB-4DFB-919C-405C955672EB}">
      <p14:showEvtLst xmlns:p14="http://schemas.microsoft.com/office/powerpoint/2010/main">
        <p14:playEvt time="25" objId="3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826BB1-1629-E47E-81AA-A92FA74ADD54}"/>
              </a:ext>
            </a:extLst>
          </p:cNvPr>
          <p:cNvSpPr/>
          <p:nvPr/>
        </p:nvSpPr>
        <p:spPr>
          <a:xfrm>
            <a:off x="4940969" y="1267445"/>
            <a:ext cx="7145153" cy="5101271"/>
          </a:xfrm>
          <a:prstGeom prst="roundRect">
            <a:avLst>
              <a:gd name="adj" fmla="val 8491"/>
            </a:avLst>
          </a:prstGeom>
          <a:solidFill>
            <a:schemeClr val="bg1"/>
          </a:solidFill>
          <a:ln w="38100">
            <a:solidFill>
              <a:srgbClr val="F2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954107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15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bên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nguyện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椭圆 10"/>
          <p:cNvSpPr/>
          <p:nvPr/>
        </p:nvSpPr>
        <p:spPr>
          <a:xfrm>
            <a:off x="838753" y="0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latin typeface="UTM Cookies" panose="02040603050506020204" pitchFamily="18" charset="0"/>
              </a:rPr>
              <a:t>1</a:t>
            </a:r>
            <a:endParaRPr lang="zh-CN" altLang="en-US" sz="8800" dirty="0">
              <a:latin typeface="UTM Cookies" panose="020406030505060202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4B7312F-0092-9280-9A6B-5FDB3A01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095" y="1267445"/>
            <a:ext cx="6685548" cy="48386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1.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Quê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ngoại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phong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tục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Vào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tất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cả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làng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15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đều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Hàm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Nguyệt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-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nước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rộng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nằm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khuôn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viên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chùa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làng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rửa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mặt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bằng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nước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lên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nguyện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đời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mình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dưới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ánh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trăng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xưa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truyền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rằng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hầu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hết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nguyện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sau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này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đều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linh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nghiệm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78D25A-DF9B-20BF-1B89-1EAD418A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4" y="1466192"/>
            <a:ext cx="4910175" cy="4276882"/>
          </a:xfrm>
          <a:prstGeom prst="rect">
            <a:avLst/>
          </a:prstGeom>
        </p:spPr>
      </p:pic>
      <p:pic>
        <p:nvPicPr>
          <p:cNvPr id="4" name="Picture 6" descr="scan0076">
            <a:extLst>
              <a:ext uri="{FF2B5EF4-FFF2-40B4-BE49-F238E27FC236}">
                <a16:creationId xmlns:a16="http://schemas.microsoft.com/office/drawing/2014/main" id="{49802904-8C3D-1C06-E1C6-7C87AF195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56" y="2005798"/>
            <a:ext cx="4287252" cy="3361990"/>
          </a:xfrm>
          <a:prstGeom prst="roundRect">
            <a:avLst>
              <a:gd name="adj" fmla="val 4004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7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826BB1-1629-E47E-81AA-A92FA74ADD54}"/>
              </a:ext>
            </a:extLst>
          </p:cNvPr>
          <p:cNvSpPr/>
          <p:nvPr/>
        </p:nvSpPr>
        <p:spPr>
          <a:xfrm>
            <a:off x="4940969" y="1267445"/>
            <a:ext cx="7145153" cy="5433886"/>
          </a:xfrm>
          <a:prstGeom prst="roundRect">
            <a:avLst>
              <a:gd name="adj" fmla="val 8491"/>
            </a:avLst>
          </a:prstGeom>
          <a:solidFill>
            <a:schemeClr val="bg1"/>
          </a:solidFill>
          <a:ln w="38100">
            <a:solidFill>
              <a:srgbClr val="F2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646331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cùng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mù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椭圆 10"/>
          <p:cNvSpPr/>
          <p:nvPr/>
        </p:nvSpPr>
        <p:spPr>
          <a:xfrm>
            <a:off x="838753" y="0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latin typeface="UTM Cookies" panose="02040603050506020204" pitchFamily="18" charset="0"/>
              </a:rPr>
              <a:t>2</a:t>
            </a:r>
            <a:endParaRPr lang="zh-CN" altLang="en-US" sz="8800" dirty="0">
              <a:latin typeface="UTM Cookies" panose="020406030505060202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4B7312F-0092-9280-9A6B-5FDB3A01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094" y="1382503"/>
            <a:ext cx="7097028" cy="53188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2.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Năm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nay,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học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ở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xa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trăng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Trước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vài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ngày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đã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gọi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về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để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hưởng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tục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lệ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linh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thiêng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này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ấy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khi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tò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mò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theo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Ra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cổng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gặp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trạc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bị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mù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nhỏ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nhưng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nết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Mái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tóc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dài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óng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mượt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lúc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thoang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thoảng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mùi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thơm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hoa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bưởi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hoa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nhài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hoa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lan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cài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sau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chiếc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kẹp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600" dirty="0" err="1">
                <a:latin typeface="UTM Avo" panose="02040603050506020204" pitchFamily="18" charset="0"/>
                <a:cs typeface="Times New Roman" pitchFamily="18" charset="0"/>
              </a:rPr>
              <a:t>tóc</a:t>
            </a: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78D25A-DF9B-20BF-1B89-1EAD418A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4" y="1466192"/>
            <a:ext cx="4910175" cy="4276882"/>
          </a:xfrm>
          <a:prstGeom prst="rect">
            <a:avLst/>
          </a:prstGeom>
        </p:spPr>
      </p:pic>
      <p:pic>
        <p:nvPicPr>
          <p:cNvPr id="10" name="Picture 6" descr="scan0077">
            <a:extLst>
              <a:ext uri="{FF2B5EF4-FFF2-40B4-BE49-F238E27FC236}">
                <a16:creationId xmlns:a16="http://schemas.microsoft.com/office/drawing/2014/main" id="{145D0605-803C-78CB-4195-F975C052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82" y="1909010"/>
            <a:ext cx="4267200" cy="3642129"/>
          </a:xfrm>
          <a:prstGeom prst="roundRect">
            <a:avLst>
              <a:gd name="adj" fmla="val 2781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59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826BB1-1629-E47E-81AA-A92FA74ADD54}"/>
              </a:ext>
            </a:extLst>
          </p:cNvPr>
          <p:cNvSpPr/>
          <p:nvPr/>
        </p:nvSpPr>
        <p:spPr>
          <a:xfrm>
            <a:off x="4940969" y="959668"/>
            <a:ext cx="7145153" cy="5898331"/>
          </a:xfrm>
          <a:prstGeom prst="roundRect">
            <a:avLst>
              <a:gd name="adj" fmla="val 8491"/>
            </a:avLst>
          </a:prstGeom>
          <a:solidFill>
            <a:schemeClr val="bg1"/>
          </a:solidFill>
          <a:ln w="38100">
            <a:solidFill>
              <a:srgbClr val="F2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646331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cùng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mù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椭圆 10"/>
          <p:cNvSpPr/>
          <p:nvPr/>
        </p:nvSpPr>
        <p:spPr>
          <a:xfrm>
            <a:off x="838753" y="0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latin typeface="UTM Cookies" panose="02040603050506020204" pitchFamily="18" charset="0"/>
              </a:rPr>
              <a:t>2</a:t>
            </a:r>
            <a:endParaRPr lang="zh-CN" altLang="en-US" sz="8800" dirty="0">
              <a:latin typeface="UTM Cookies" panose="020406030505060202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4B7312F-0092-9280-9A6B-5FDB3A01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78" y="959669"/>
            <a:ext cx="7021944" cy="65837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600" dirty="0">
                <a:latin typeface="UTM Avo" panose="02040603050506020204" pitchFamily="18" charset="0"/>
                <a:cs typeface="Times New Roman" pitchFamily="18" charset="0"/>
              </a:rPr>
              <a:t>2.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thấy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đường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Thương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dắt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                                                                       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đường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hỏi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:                                                                            -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lát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nữa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định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?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thể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?</a:t>
            </a:r>
          </a:p>
          <a:p>
            <a:pPr>
              <a:spcBef>
                <a:spcPct val="50000"/>
              </a:spcBef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trả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lặng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lẽ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nghĩ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ngợi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nghĩ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chắc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sẽ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bao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sao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cuộc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sống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gia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đình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hạnh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  <a:r>
              <a:rPr lang="en-US" altLang="en-US" sz="2400" dirty="0">
                <a:solidFill>
                  <a:srgbClr val="000099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nghĩ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: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tuy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lặn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nết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vậy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hưởng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hạnh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lắm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chứ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!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</a:pPr>
            <a:endParaRPr lang="en-US" altLang="en-US" sz="2600" dirty="0">
              <a:latin typeface="UTM Avo" panose="02040603050506020204" pitchFamily="18" charset="0"/>
              <a:cs typeface="Times New Roman" pitchFamily="18" charset="0"/>
            </a:endParaRP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78D25A-DF9B-20BF-1B89-1EAD418A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4" y="1466192"/>
            <a:ext cx="4910175" cy="4276882"/>
          </a:xfrm>
          <a:prstGeom prst="rect">
            <a:avLst/>
          </a:prstGeom>
        </p:spPr>
      </p:pic>
      <p:pic>
        <p:nvPicPr>
          <p:cNvPr id="10" name="Picture 6" descr="scan0077">
            <a:extLst>
              <a:ext uri="{FF2B5EF4-FFF2-40B4-BE49-F238E27FC236}">
                <a16:creationId xmlns:a16="http://schemas.microsoft.com/office/drawing/2014/main" id="{145D0605-803C-78CB-4195-F975C052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82" y="1909010"/>
            <a:ext cx="4267200" cy="3642129"/>
          </a:xfrm>
          <a:prstGeom prst="roundRect">
            <a:avLst>
              <a:gd name="adj" fmla="val 2781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38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826BB1-1629-E47E-81AA-A92FA74ADD54}"/>
              </a:ext>
            </a:extLst>
          </p:cNvPr>
          <p:cNvSpPr/>
          <p:nvPr/>
        </p:nvSpPr>
        <p:spPr>
          <a:xfrm>
            <a:off x="4940969" y="1267445"/>
            <a:ext cx="7145153" cy="5433886"/>
          </a:xfrm>
          <a:prstGeom prst="roundRect">
            <a:avLst>
              <a:gd name="adj" fmla="val 8491"/>
            </a:avLst>
          </a:prstGeom>
          <a:solidFill>
            <a:schemeClr val="bg1"/>
          </a:solidFill>
          <a:ln w="38100">
            <a:solidFill>
              <a:srgbClr val="F2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646331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khẩn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椭圆 10"/>
          <p:cNvSpPr/>
          <p:nvPr/>
        </p:nvSpPr>
        <p:spPr>
          <a:xfrm>
            <a:off x="838753" y="0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latin typeface="UTM Cookies" panose="02040603050506020204" pitchFamily="18" charset="0"/>
              </a:rPr>
              <a:t>3</a:t>
            </a:r>
            <a:endParaRPr lang="zh-CN" altLang="en-US" sz="8800" dirty="0">
              <a:latin typeface="UTM Cookies" panose="020406030505060202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4B7312F-0092-9280-9A6B-5FDB3A01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094" y="1382503"/>
            <a:ext cx="7097028" cy="53599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3.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tới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mép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quỳ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xuống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rồi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hai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tay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xuống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mặt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vốc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đẫm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ánh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trăng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áp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mặt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Sau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chắp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hai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tay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ngực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khẽ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nguyện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linh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mình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:                                                                  </a:t>
            </a:r>
          </a:p>
          <a:p>
            <a:pPr>
              <a:lnSpc>
                <a:spcPct val="120000"/>
              </a:lnSpc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- Con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gì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…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Yên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…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xóm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nhà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con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khỏi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bệnh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                                                                                                                                       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xong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từ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đứng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dậy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gương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mặt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hạnh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nhìn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ngỡ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: “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Cả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chỉ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được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lần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sao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giành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tốt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hàng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xóm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?”</a:t>
            </a: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78D25A-DF9B-20BF-1B89-1EAD418A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4" y="1466192"/>
            <a:ext cx="4910175" cy="4276882"/>
          </a:xfrm>
          <a:prstGeom prst="rect">
            <a:avLst/>
          </a:prstGeom>
        </p:spPr>
      </p:pic>
      <p:pic>
        <p:nvPicPr>
          <p:cNvPr id="9" name="Picture 6" descr="scan0078">
            <a:extLst>
              <a:ext uri="{FF2B5EF4-FFF2-40B4-BE49-F238E27FC236}">
                <a16:creationId xmlns:a16="http://schemas.microsoft.com/office/drawing/2014/main" id="{619A9D1E-4429-94E5-1599-D1389A21C3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r="7880" b="14138"/>
          <a:stretch/>
        </p:blipFill>
        <p:spPr bwMode="auto">
          <a:xfrm>
            <a:off x="338532" y="1972716"/>
            <a:ext cx="4001145" cy="3419092"/>
          </a:xfrm>
          <a:prstGeom prst="roundRect">
            <a:avLst>
              <a:gd name="adj" fmla="val 32232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33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826BB1-1629-E47E-81AA-A92FA74ADD54}"/>
              </a:ext>
            </a:extLst>
          </p:cNvPr>
          <p:cNvSpPr/>
          <p:nvPr/>
        </p:nvSpPr>
        <p:spPr>
          <a:xfrm>
            <a:off x="4940969" y="1253685"/>
            <a:ext cx="7145153" cy="5447646"/>
          </a:xfrm>
          <a:prstGeom prst="roundRect">
            <a:avLst>
              <a:gd name="adj" fmla="val 8491"/>
            </a:avLst>
          </a:prstGeom>
          <a:solidFill>
            <a:schemeClr val="bg1"/>
          </a:solidFill>
          <a:ln w="38100">
            <a:solidFill>
              <a:srgbClr val="F29C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2002221" y="156669"/>
            <a:ext cx="9144000" cy="646331"/>
          </a:xfrm>
          <a:prstGeom prst="rect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khẩn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36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椭圆 10"/>
          <p:cNvSpPr/>
          <p:nvPr/>
        </p:nvSpPr>
        <p:spPr>
          <a:xfrm>
            <a:off x="838753" y="0"/>
            <a:ext cx="1500352" cy="1309524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800" dirty="0">
                <a:latin typeface="UTM Cookies" panose="02040603050506020204" pitchFamily="18" charset="0"/>
              </a:rPr>
              <a:t>4</a:t>
            </a:r>
            <a:endParaRPr lang="zh-CN" altLang="en-US" sz="8800" dirty="0">
              <a:latin typeface="UTM Cookies" panose="02040603050506020204" pitchFamily="18" charset="0"/>
            </a:endParaRPr>
          </a:p>
        </p:txBody>
      </p:sp>
      <p:sp>
        <p:nvSpPr>
          <p:cNvPr id="5" name="Text Box 9">
            <a:extLst>
              <a:ext uri="{FF2B5EF4-FFF2-40B4-BE49-F238E27FC236}">
                <a16:creationId xmlns:a16="http://schemas.microsoft.com/office/drawing/2014/main" id="{54B7312F-0092-9280-9A6B-5FDB3A01A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094" y="1382503"/>
            <a:ext cx="7097028" cy="54476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4.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đưa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về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lòng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phân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vân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Gần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nhà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xiết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chặt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tay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:</a:t>
            </a:r>
          </a:p>
          <a:p>
            <a:pPr marL="342900" indent="-342900" algn="just">
              <a:spcBef>
                <a:spcPct val="50000"/>
              </a:spcBef>
              <a:buFontTx/>
              <a:buChar char="-"/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ạ,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nhà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Yên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nghèo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nhất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Năm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ngoái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Yên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mười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lăm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ấy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đổ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bệnh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nặng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ấy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phải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chăm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sóc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suốt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Khi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trăng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lặn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mình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còn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cơ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hội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nói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điều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ấy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đã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khóc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như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mưa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Nay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ấy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vẫn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bệnh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ước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thay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Yên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hiểu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nỗi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bất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hạnh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không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còn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đã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hiểu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rồi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….</a:t>
            </a:r>
          </a:p>
          <a:p>
            <a:pPr algn="just"/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-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nào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mười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lăm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sẽ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…</a:t>
            </a:r>
          </a:p>
        </p:txBody>
      </p:sp>
      <p:pic>
        <p:nvPicPr>
          <p:cNvPr id="8" name="图片 2">
            <a:extLst>
              <a:ext uri="{FF2B5EF4-FFF2-40B4-BE49-F238E27FC236}">
                <a16:creationId xmlns:a16="http://schemas.microsoft.com/office/drawing/2014/main" id="{6278D25A-DF9B-20BF-1B89-1EAD418A4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5865"/>
            <a:ext cx="4910175" cy="4276882"/>
          </a:xfrm>
          <a:prstGeom prst="rect">
            <a:avLst/>
          </a:prstGeom>
        </p:spPr>
      </p:pic>
      <p:pic>
        <p:nvPicPr>
          <p:cNvPr id="10" name="Picture 6" descr="scan0079">
            <a:extLst>
              <a:ext uri="{FF2B5EF4-FFF2-40B4-BE49-F238E27FC236}">
                <a16:creationId xmlns:a16="http://schemas.microsoft.com/office/drawing/2014/main" id="{FE739C51-9F53-7FF0-0A9B-0FC63AA02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5" b="7039"/>
          <a:stretch/>
        </p:blipFill>
        <p:spPr bwMode="auto">
          <a:xfrm>
            <a:off x="359587" y="1973179"/>
            <a:ext cx="4191000" cy="3160296"/>
          </a:xfrm>
          <a:prstGeom prst="roundRect">
            <a:avLst>
              <a:gd name="adj" fmla="val 3787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11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74">
            <a:extLst>
              <a:ext uri="{FF2B5EF4-FFF2-40B4-BE49-F238E27FC236}">
                <a16:creationId xmlns:a16="http://schemas.microsoft.com/office/drawing/2014/main" id="{3DA8CC66-00FF-784E-C897-ACCD2D8B5687}"/>
              </a:ext>
            </a:extLst>
          </p:cNvPr>
          <p:cNvSpPr/>
          <p:nvPr/>
        </p:nvSpPr>
        <p:spPr>
          <a:xfrm>
            <a:off x="892286" y="46898"/>
            <a:ext cx="10164920" cy="537877"/>
          </a:xfrm>
          <a:prstGeom prst="rect">
            <a:avLst/>
          </a:prstGeom>
          <a:solidFill>
            <a:schemeClr val="bg1"/>
          </a:solidFill>
          <a:ln w="38100">
            <a:solidFill>
              <a:srgbClr val="79C5D9"/>
            </a:solidFill>
          </a:ln>
          <a:effectLst>
            <a:outerShdw blurRad="190500"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AA526C-5764-7091-B506-09629E37A725}"/>
              </a:ext>
            </a:extLst>
          </p:cNvPr>
          <p:cNvSpPr/>
          <p:nvPr/>
        </p:nvSpPr>
        <p:spPr>
          <a:xfrm>
            <a:off x="156210" y="605589"/>
            <a:ext cx="11747032" cy="621764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scan0076">
            <a:extLst>
              <a:ext uri="{FF2B5EF4-FFF2-40B4-BE49-F238E27FC236}">
                <a16:creationId xmlns:a16="http://schemas.microsoft.com/office/drawing/2014/main" id="{C2201354-DD5F-BC8E-DEF2-6D581398B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" y="631673"/>
            <a:ext cx="5257800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9B53695F-DA84-3168-935A-F1C242BDD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" y="3108393"/>
            <a:ext cx="579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15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5340941-78E2-9D76-AB79-D430D4C53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010" y="3090565"/>
            <a:ext cx="5562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7" descr="scan0077">
            <a:extLst>
              <a:ext uri="{FF2B5EF4-FFF2-40B4-BE49-F238E27FC236}">
                <a16:creationId xmlns:a16="http://schemas.microsoft.com/office/drawing/2014/main" id="{462F7FA3-1F53-6E96-3089-CCDCA7876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10" y="624470"/>
            <a:ext cx="5181600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11515AA2-94CF-DB02-52C3-980BE90FA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410" y="5931174"/>
            <a:ext cx="550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Nghe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khẩn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nhiên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quá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" name="Picture 6" descr="scan0078">
            <a:extLst>
              <a:ext uri="{FF2B5EF4-FFF2-40B4-BE49-F238E27FC236}">
                <a16:creationId xmlns:a16="http://schemas.microsoft.com/office/drawing/2014/main" id="{595B26E7-F687-197D-29E7-A4A5366DE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3877242"/>
            <a:ext cx="5257800" cy="213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CB633C42-C4D0-FCEC-493A-5C64FFC53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825" y="6175705"/>
            <a:ext cx="4428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hiểu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rồi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6" descr="scan0079">
            <a:extLst>
              <a:ext uri="{FF2B5EF4-FFF2-40B4-BE49-F238E27FC236}">
                <a16:creationId xmlns:a16="http://schemas.microsoft.com/office/drawing/2014/main" id="{DEDB614B-42D6-87A7-BA27-86616D944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442" y="3832073"/>
            <a:ext cx="5181600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F500598-96F1-FEAE-C973-9BACEC31D628}"/>
              </a:ext>
            </a:extLst>
          </p:cNvPr>
          <p:cNvSpPr txBox="1"/>
          <p:nvPr/>
        </p:nvSpPr>
        <p:spPr>
          <a:xfrm>
            <a:off x="1074884" y="23448"/>
            <a:ext cx="10549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2: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Dựa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từng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latin typeface="UTM Avo" panose="02040603050506020204" pitchFamily="18" charset="0"/>
                <a:cs typeface="Times New Roman" panose="02020603050405020304" pitchFamily="18" charset="0"/>
              </a:rPr>
              <a:t>chuyện</a:t>
            </a:r>
            <a:r>
              <a:rPr lang="en-US" altLang="vi-VN" sz="2800" dirty="0">
                <a:latin typeface="UTM Avo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9620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04493 -4.81481E-6 " pathEditMode="relative" rAng="0" ptsTypes="AA">
                                      <p:cBhvr>
                                        <p:cTn id="9" dur="125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451" y="340672"/>
            <a:ext cx="4979045" cy="49054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67ADF5-8355-4941-84AF-17B4ED342F86}"/>
              </a:ext>
            </a:extLst>
          </p:cNvPr>
          <p:cNvSpPr txBox="1"/>
          <p:nvPr/>
        </p:nvSpPr>
        <p:spPr>
          <a:xfrm>
            <a:off x="1116954" y="2331732"/>
            <a:ext cx="5376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Thi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kể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chuyện</a:t>
            </a:r>
            <a:r>
              <a:rPr lang="en-US" sz="5400" dirty="0"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F28D10-52CE-4E3D-8B42-EBFBD340211E}"/>
              </a:ext>
            </a:extLst>
          </p:cNvPr>
          <p:cNvSpPr txBox="1"/>
          <p:nvPr/>
        </p:nvSpPr>
        <p:spPr>
          <a:xfrm>
            <a:off x="1116955" y="2399373"/>
            <a:ext cx="5376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Thi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kể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chuyện</a:t>
            </a:r>
            <a:r>
              <a:rPr lang="en-US" sz="54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UTM Showcard" panose="02040603050506020204" pitchFamily="18" charset="0"/>
              </a:rPr>
              <a:t> </a:t>
            </a:r>
          </a:p>
        </p:txBody>
      </p:sp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31DB100-4658-4CF8-9C88-8845CD40C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529" l="7556" r="90000">
                        <a14:foregroundMark x1="37889" y1="35000" x2="36778" y2="41324"/>
                        <a14:foregroundMark x1="30222" y1="48971" x2="29778" y2="54265"/>
                        <a14:foregroundMark x1="21889" y1="84412" x2="32000" y2="87794"/>
                        <a14:foregroundMark x1="52444" y1="64706" x2="51889" y2="76176"/>
                        <a14:foregroundMark x1="40667" y1="85588" x2="40667" y2="85588"/>
                        <a14:foregroundMark x1="60556" y1="90735" x2="60556" y2="90735"/>
                        <a14:foregroundMark x1="58111" y1="94853" x2="58111" y2="94853"/>
                        <a14:foregroundMark x1="71556" y1="17941" x2="70444" y2="20441"/>
                        <a14:foregroundMark x1="62778" y1="3824" x2="62778" y2="3824"/>
                        <a14:foregroundMark x1="66111" y1="2353" x2="66111" y2="2353"/>
                        <a14:foregroundMark x1="63333" y1="441" x2="63333" y2="441"/>
                        <a14:foregroundMark x1="35889" y1="21471" x2="35889" y2="21471"/>
                        <a14:foregroundMark x1="37556" y1="21912" x2="37556" y2="21912"/>
                        <a14:foregroundMark x1="37222" y1="21176" x2="37222" y2="21176"/>
                        <a14:foregroundMark x1="37889" y1="46029" x2="36778" y2="55735"/>
                        <a14:foregroundMark x1="41444" y1="55735" x2="41444" y2="55735"/>
                        <a14:foregroundMark x1="69333" y1="82941" x2="79333" y2="81471"/>
                        <a14:foregroundMark x1="86889" y1="74265" x2="90333" y2="80735"/>
                        <a14:foregroundMark x1="90333" y1="80735" x2="79778" y2="89853"/>
                        <a14:foregroundMark x1="79778" y1="89853" x2="71222" y2="91471"/>
                        <a14:foregroundMark x1="84222" y1="87794" x2="90000" y2="80441"/>
                        <a14:foregroundMark x1="90000" y1="80441" x2="84556" y2="75000"/>
                        <a14:foregroundMark x1="84556" y1="75000" x2="83667" y2="74706"/>
                        <a14:foregroundMark x1="10000" y1="88824" x2="63667" y2="95147"/>
                        <a14:foregroundMark x1="63667" y1="95147" x2="65333" y2="94706"/>
                        <a14:foregroundMark x1="32556" y1="75000" x2="38000" y2="81176"/>
                        <a14:foregroundMark x1="38000" y1="81176" x2="42000" y2="83235"/>
                        <a14:foregroundMark x1="65333" y1="78382" x2="67667" y2="94118"/>
                        <a14:foregroundMark x1="18444" y1="91471" x2="29778" y2="94706"/>
                        <a14:foregroundMark x1="29778" y1="94706" x2="41556" y2="94118"/>
                        <a14:foregroundMark x1="41556" y1="94118" x2="41556" y2="94118"/>
                        <a14:foregroundMark x1="8444" y1="85882" x2="8444" y2="85882"/>
                        <a14:foregroundMark x1="7556" y1="85588" x2="14889" y2="94706"/>
                        <a14:foregroundMark x1="8444" y1="83529" x2="8444" y2="82206"/>
                        <a14:foregroundMark x1="9444" y1="78529" x2="9444" y2="78529"/>
                        <a14:foregroundMark x1="9556" y1="77941" x2="9556" y2="77941"/>
                        <a14:foregroundMark x1="48556" y1="70147" x2="46000" y2="73235"/>
                        <a14:foregroundMark x1="53882" y1="96698" x2="69778" y2="94853"/>
                        <a14:backgroundMark x1="16222" y1="99559" x2="26889" y2="99706"/>
                        <a14:backgroundMark x1="26889" y1="99706" x2="58000" y2="99265"/>
                        <a14:backgroundMark x1="58000" y1="99265" x2="65333" y2="99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52" y="1206569"/>
            <a:ext cx="8753147" cy="661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0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63B23E8-E734-5B5D-27BA-A2FF6BC5F7BF}"/>
              </a:ext>
            </a:extLst>
          </p:cNvPr>
          <p:cNvSpPr/>
          <p:nvPr/>
        </p:nvSpPr>
        <p:spPr>
          <a:xfrm>
            <a:off x="5654518" y="1819428"/>
            <a:ext cx="5243221" cy="385473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椭圆 10"/>
          <p:cNvSpPr/>
          <p:nvPr/>
        </p:nvSpPr>
        <p:spPr>
          <a:xfrm>
            <a:off x="905822" y="3688948"/>
            <a:ext cx="1636887" cy="1636887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83"/>
          <p:cNvSpPr>
            <a:spLocks noEditPoints="1"/>
          </p:cNvSpPr>
          <p:nvPr/>
        </p:nvSpPr>
        <p:spPr bwMode="auto">
          <a:xfrm>
            <a:off x="8976777" y="6821170"/>
            <a:ext cx="36830" cy="36830"/>
          </a:xfrm>
          <a:custGeom>
            <a:avLst/>
            <a:gdLst>
              <a:gd name="T0" fmla="*/ 6 w 12"/>
              <a:gd name="T1" fmla="*/ 0 h 12"/>
              <a:gd name="T2" fmla="*/ 0 w 12"/>
              <a:gd name="T3" fmla="*/ 6 h 12"/>
              <a:gd name="T4" fmla="*/ 6 w 12"/>
              <a:gd name="T5" fmla="*/ 12 h 12"/>
              <a:gd name="T6" fmla="*/ 12 w 12"/>
              <a:gd name="T7" fmla="*/ 6 h 12"/>
              <a:gd name="T8" fmla="*/ 6 w 12"/>
              <a:gd name="T9" fmla="*/ 0 h 12"/>
              <a:gd name="T10" fmla="*/ 6 w 12"/>
              <a:gd name="T11" fmla="*/ 8 h 12"/>
              <a:gd name="T12" fmla="*/ 4 w 12"/>
              <a:gd name="T13" fmla="*/ 6 h 12"/>
              <a:gd name="T14" fmla="*/ 6 w 12"/>
              <a:gd name="T15" fmla="*/ 4 h 12"/>
              <a:gd name="T16" fmla="*/ 8 w 12"/>
              <a:gd name="T17" fmla="*/ 6 h 12"/>
              <a:gd name="T18" fmla="*/ 6 w 12"/>
              <a:gd name="T19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12">
                <a:moveTo>
                  <a:pt x="6" y="0"/>
                </a:moveTo>
                <a:cubicBezTo>
                  <a:pt x="3" y="0"/>
                  <a:pt x="0" y="3"/>
                  <a:pt x="0" y="6"/>
                </a:cubicBezTo>
                <a:cubicBezTo>
                  <a:pt x="0" y="9"/>
                  <a:pt x="3" y="12"/>
                  <a:pt x="6" y="12"/>
                </a:cubicBezTo>
                <a:cubicBezTo>
                  <a:pt x="9" y="12"/>
                  <a:pt x="12" y="9"/>
                  <a:pt x="12" y="6"/>
                </a:cubicBezTo>
                <a:cubicBezTo>
                  <a:pt x="12" y="3"/>
                  <a:pt x="9" y="0"/>
                  <a:pt x="6" y="0"/>
                </a:cubicBezTo>
                <a:close/>
                <a:moveTo>
                  <a:pt x="6" y="8"/>
                </a:moveTo>
                <a:cubicBezTo>
                  <a:pt x="5" y="8"/>
                  <a:pt x="4" y="7"/>
                  <a:pt x="4" y="6"/>
                </a:cubicBezTo>
                <a:cubicBezTo>
                  <a:pt x="4" y="5"/>
                  <a:pt x="5" y="4"/>
                  <a:pt x="6" y="4"/>
                </a:cubicBezTo>
                <a:cubicBezTo>
                  <a:pt x="7" y="4"/>
                  <a:pt x="8" y="5"/>
                  <a:pt x="8" y="6"/>
                </a:cubicBezTo>
                <a:cubicBezTo>
                  <a:pt x="8" y="7"/>
                  <a:pt x="7" y="8"/>
                  <a:pt x="6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1413625" y="595355"/>
            <a:ext cx="4052712" cy="4052712"/>
          </a:xfrm>
          <a:prstGeom prst="ellipse">
            <a:avLst/>
          </a:prstGeom>
          <a:gradFill flip="none" rotWithShape="1">
            <a:gsLst>
              <a:gs pos="0">
                <a:srgbClr val="79C5D9"/>
              </a:gs>
              <a:gs pos="41000">
                <a:srgbClr val="79C5D9"/>
              </a:gs>
              <a:gs pos="100000">
                <a:srgbClr val="00D7FE"/>
              </a:gs>
            </a:gsLst>
            <a:lin ang="13500000" scaled="1"/>
            <a:tileRect/>
          </a:gra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1881118" y="1270606"/>
            <a:ext cx="33059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Ý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nghĩa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câu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  <a:r>
              <a:rPr lang="en-US" sz="4400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chuyện</a:t>
            </a:r>
            <a:r>
              <a:rPr lang="en-US" sz="440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Akashi" panose="02040603050506020204" pitchFamily="18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56" b="100000" l="10000" r="93056">
                        <a14:foregroundMark x1="14722" y1="74444" x2="21667" y2="89167"/>
                        <a14:foregroundMark x1="29722" y1="71667" x2="82222" y2="78056"/>
                        <a14:foregroundMark x1="31389" y1="83056" x2="79444" y2="89167"/>
                        <a14:foregroundMark x1="70833" y1="81944" x2="75000" y2="86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40" y="3099580"/>
            <a:ext cx="4067567" cy="34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0519" y="5038572"/>
            <a:ext cx="8001000" cy="20669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880" y="5252242"/>
            <a:ext cx="8001000" cy="20669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19694"/>
            <a:ext cx="7273159" cy="2066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F6B062-9604-41C2-A5A5-FFC355404A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7" b="96774" l="1548" r="984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025" y="5367833"/>
            <a:ext cx="8001000" cy="2066925"/>
          </a:xfrm>
          <a:prstGeom prst="rect">
            <a:avLst/>
          </a:prstGeom>
        </p:spPr>
      </p:pic>
      <p:pic>
        <p:nvPicPr>
          <p:cNvPr id="13" name="图片 30">
            <a:extLst>
              <a:ext uri="{FF2B5EF4-FFF2-40B4-BE49-F238E27FC236}">
                <a16:creationId xmlns:a16="http://schemas.microsoft.com/office/drawing/2014/main" id="{C620C529-0E04-A054-B0FD-4E33C969D9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202" y="-24620"/>
            <a:ext cx="5352316" cy="334497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814D23-EA4B-C5FD-5622-46538E03DD2B}"/>
              </a:ext>
            </a:extLst>
          </p:cNvPr>
          <p:cNvSpPr txBox="1"/>
          <p:nvPr/>
        </p:nvSpPr>
        <p:spPr>
          <a:xfrm>
            <a:off x="5842572" y="1941147"/>
            <a:ext cx="522740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Trong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cuộc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sống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chúng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nên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có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lòng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nhân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ái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bao la,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biết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thông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chia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sẻ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đau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khổ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của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khác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.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Những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việc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làm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cao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đẹp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sẽ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mang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lại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niềm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vui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hạnh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chính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chúng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ta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mọi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latin typeface="UTM Avo" panose="02040603050506020204" pitchFamily="18" charset="0"/>
                <a:cs typeface="Times New Roman" pitchFamily="18" charset="0"/>
              </a:rPr>
              <a:t>người</a:t>
            </a:r>
            <a:r>
              <a:rPr lang="en-US" altLang="en-US" sz="2800" dirty="0">
                <a:latin typeface="UTM Avo" panose="02040603050506020204" pitchFamily="18" charset="0"/>
                <a:cs typeface="Times New Roman" pitchFamily="18" charset="0"/>
              </a:rPr>
              <a:t>.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72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decel="3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3888 L -1.25E-6 -0.14815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3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4" presetClass="path" presetSubtype="0" accel="30000" decel="3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.03842 L -1.25E-6 4.07407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2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6" grpId="1" animBg="1"/>
      <p:bldP spid="16" grpId="2" animBg="1"/>
      <p:bldP spid="2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FE3118C5-874B-4085-AC9C-F69E6256CF73}"/>
              </a:ext>
            </a:extLst>
          </p:cNvPr>
          <p:cNvGrpSpPr/>
          <p:nvPr/>
        </p:nvGrpSpPr>
        <p:grpSpPr>
          <a:xfrm>
            <a:off x="5079157" y="1849802"/>
            <a:ext cx="1896917" cy="1372406"/>
            <a:chOff x="5079157" y="1849802"/>
            <a:chExt cx="1896917" cy="137240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6587E954-E8B8-4FFF-A46C-E8786AF9A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59" r="44531"/>
            <a:stretch/>
          </p:blipFill>
          <p:spPr>
            <a:xfrm>
              <a:off x="5079157" y="1849802"/>
              <a:ext cx="1248618" cy="1372406"/>
            </a:xfrm>
            <a:custGeom>
              <a:avLst/>
              <a:gdLst>
                <a:gd name="connsiteX0" fmla="*/ 0 w 3370399"/>
                <a:gd name="connsiteY0" fmla="*/ 0 h 2744811"/>
                <a:gd name="connsiteX1" fmla="*/ 3370399 w 3370399"/>
                <a:gd name="connsiteY1" fmla="*/ 0 h 2744811"/>
                <a:gd name="connsiteX2" fmla="*/ 3370399 w 3370399"/>
                <a:gd name="connsiteY2" fmla="*/ 2744811 h 2744811"/>
                <a:gd name="connsiteX3" fmla="*/ 0 w 3370399"/>
                <a:gd name="connsiteY3" fmla="*/ 2744811 h 2744811"/>
                <a:gd name="connsiteX4" fmla="*/ 0 w 3370399"/>
                <a:gd name="connsiteY4" fmla="*/ 1077929 h 2744811"/>
                <a:gd name="connsiteX5" fmla="*/ 47626 w 3370399"/>
                <a:gd name="connsiteY5" fmla="*/ 899331 h 2744811"/>
                <a:gd name="connsiteX6" fmla="*/ 82551 w 3370399"/>
                <a:gd name="connsiteY6" fmla="*/ 651681 h 2744811"/>
                <a:gd name="connsiteX7" fmla="*/ 0 w 3370399"/>
                <a:gd name="connsiteY7" fmla="*/ 609546 h 274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399" h="2744811">
                  <a:moveTo>
                    <a:pt x="0" y="0"/>
                  </a:moveTo>
                  <a:lnTo>
                    <a:pt x="3370399" y="0"/>
                  </a:lnTo>
                  <a:lnTo>
                    <a:pt x="3370399" y="2744811"/>
                  </a:lnTo>
                  <a:lnTo>
                    <a:pt x="0" y="2744811"/>
                  </a:lnTo>
                  <a:lnTo>
                    <a:pt x="0" y="1077929"/>
                  </a:lnTo>
                  <a:lnTo>
                    <a:pt x="47626" y="899331"/>
                  </a:lnTo>
                  <a:lnTo>
                    <a:pt x="82551" y="651681"/>
                  </a:lnTo>
                  <a:lnTo>
                    <a:pt x="0" y="609546"/>
                  </a:lnTo>
                  <a:close/>
                </a:path>
              </a:pathLst>
            </a:cu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E91111-F10B-4625-87F8-2EB5EF3A9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978"/>
            <a:stretch/>
          </p:blipFill>
          <p:spPr>
            <a:xfrm>
              <a:off x="6327775" y="1849802"/>
              <a:ext cx="648299" cy="137240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2777527" y="2993394"/>
            <a:ext cx="81006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err="1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Củng</a:t>
            </a:r>
            <a:r>
              <a:rPr lang="en-US" sz="16600" dirty="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</a:t>
            </a:r>
            <a:r>
              <a:rPr lang="en-US" sz="16600" dirty="0" err="1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cố</a:t>
            </a:r>
            <a:endParaRPr lang="en-US" sz="16600" dirty="0">
              <a:solidFill>
                <a:schemeClr val="accent1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pic>
        <p:nvPicPr>
          <p:cNvPr id="9" name="图片 4">
            <a:extLst>
              <a:ext uri="{FF2B5EF4-FFF2-40B4-BE49-F238E27FC236}">
                <a16:creationId xmlns:a16="http://schemas.microsoft.com/office/drawing/2014/main" id="{B4FE06D2-C04E-CA42-DB0D-A908789F6D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3629" y="-933980"/>
            <a:ext cx="9021117" cy="5637823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93E19C98-FB1B-F81B-9909-3EEE245770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57" y="1756511"/>
            <a:ext cx="5352316" cy="33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3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26" descr="形状, 圆圈&#10;&#10;描述已自动生成">
            <a:extLst>
              <a:ext uri="{FF2B5EF4-FFF2-40B4-BE49-F238E27FC236}">
                <a16:creationId xmlns:a16="http://schemas.microsoft.com/office/drawing/2014/main" id="{AC67B144-EF33-459C-863D-0923882E82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30" b="89863" l="9980" r="89918">
                        <a14:foregroundMark x1="32289" y1="11330" x2="43392" y2="7633"/>
                        <a14:foregroundMark x1="43392" y1="7633" x2="47684" y2="8050"/>
                        <a14:foregroundMark x1="47684" y1="8050" x2="50988" y2="10793"/>
                        <a14:foregroundMark x1="53168" y1="10018" x2="63488" y2="3757"/>
                        <a14:foregroundMark x1="63488" y1="3757" x2="69619" y2="5963"/>
                        <a14:foregroundMark x1="69619" y1="5963" x2="70095" y2="6500"/>
                        <a14:foregroundMark x1="47207" y1="6500" x2="40327" y2="4830"/>
                        <a14:foregroundMark x1="40327" y1="4830" x2="38249" y2="5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3667" flipH="1">
            <a:off x="1134272" y="209947"/>
            <a:ext cx="8967051" cy="553243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B0BFFF8-B963-4CA2-905C-DAE2D60A1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77840" y="-169787"/>
            <a:ext cx="3516585" cy="351658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DBE7E6D-1440-497A-8D0B-8592792453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51" b="16888"/>
          <a:stretch/>
        </p:blipFill>
        <p:spPr>
          <a:xfrm>
            <a:off x="0" y="3191506"/>
            <a:ext cx="12192000" cy="366649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413D602-505C-4963-AB9E-9616C6A728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6" r="17786" b="22287"/>
          <a:stretch/>
        </p:blipFill>
        <p:spPr>
          <a:xfrm>
            <a:off x="8677840" y="158382"/>
            <a:ext cx="1607411" cy="16949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DF0187-02E1-6422-8570-6AAE1964536F}"/>
              </a:ext>
            </a:extLst>
          </p:cNvPr>
          <p:cNvSpPr txBox="1"/>
          <p:nvPr/>
        </p:nvSpPr>
        <p:spPr>
          <a:xfrm>
            <a:off x="3088933" y="1245157"/>
            <a:ext cx="5057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Tạm</a:t>
            </a:r>
            <a:r>
              <a:rPr lang="en-US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biệt</a:t>
            </a:r>
            <a:r>
              <a:rPr lang="en-US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các</a:t>
            </a:r>
            <a:r>
              <a:rPr lang="en-US" sz="8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8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Showcard" panose="02040603050506020204" pitchFamily="18" charset="0"/>
              </a:rPr>
              <a:t>em</a:t>
            </a:r>
            <a:endParaRPr lang="en-US" sz="8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61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46">
        <p:fade/>
      </p:transition>
    </mc:Choice>
    <mc:Fallback xmlns="">
      <p:transition spd="med" advTm="58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>
            <a:extLst>
              <a:ext uri="{FF2B5EF4-FFF2-40B4-BE49-F238E27FC236}">
                <a16:creationId xmlns:a16="http://schemas.microsoft.com/office/drawing/2014/main" id="{A25B9305-5944-4CEA-BB69-CD4AA2181BC7}"/>
              </a:ext>
            </a:extLst>
          </p:cNvPr>
          <p:cNvGrpSpPr/>
          <p:nvPr/>
        </p:nvGrpSpPr>
        <p:grpSpPr>
          <a:xfrm>
            <a:off x="4188725" y="2306078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6369AB1C-47E6-47FC-BCAD-D0C163E4536B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椭圆 49">
              <a:extLst>
                <a:ext uri="{FF2B5EF4-FFF2-40B4-BE49-F238E27FC236}">
                  <a16:creationId xmlns:a16="http://schemas.microsoft.com/office/drawing/2014/main" id="{7A30C8E7-6389-4764-8056-F76061F76CB3}"/>
                </a:ext>
              </a:extLst>
            </p:cNvPr>
            <p:cNvSpPr/>
            <p:nvPr/>
          </p:nvSpPr>
          <p:spPr>
            <a:xfrm>
              <a:off x="5008132" y="1463436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0CA97DD1-A078-4B5E-8DDD-17A4165F75F2}"/>
              </a:ext>
            </a:extLst>
          </p:cNvPr>
          <p:cNvGrpSpPr/>
          <p:nvPr/>
        </p:nvGrpSpPr>
        <p:grpSpPr>
          <a:xfrm>
            <a:off x="4205791" y="3770832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54" name="椭圆 53">
              <a:extLst>
                <a:ext uri="{FF2B5EF4-FFF2-40B4-BE49-F238E27FC236}">
                  <a16:creationId xmlns:a16="http://schemas.microsoft.com/office/drawing/2014/main" id="{216737B1-00BE-45D9-A4C6-9F27C42295CE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椭圆 54">
              <a:extLst>
                <a:ext uri="{FF2B5EF4-FFF2-40B4-BE49-F238E27FC236}">
                  <a16:creationId xmlns:a16="http://schemas.microsoft.com/office/drawing/2014/main" id="{862632DE-47D3-4C5D-A604-CB71BB6FF6AD}"/>
                </a:ext>
              </a:extLst>
            </p:cNvPr>
            <p:cNvSpPr/>
            <p:nvPr/>
          </p:nvSpPr>
          <p:spPr>
            <a:xfrm>
              <a:off x="5008132" y="1463434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94919C20-A936-4AE5-AFB6-F66DA6189C6C}"/>
              </a:ext>
            </a:extLst>
          </p:cNvPr>
          <p:cNvGrpSpPr/>
          <p:nvPr/>
        </p:nvGrpSpPr>
        <p:grpSpPr>
          <a:xfrm>
            <a:off x="4205792" y="5183695"/>
            <a:ext cx="390043" cy="390042"/>
            <a:chOff x="4923349" y="1378653"/>
            <a:chExt cx="305414" cy="305414"/>
          </a:xfrm>
          <a:solidFill>
            <a:srgbClr val="E94E60"/>
          </a:solidFill>
        </p:grpSpPr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59CACDC3-C1A0-40CB-9396-8CC48F728019}"/>
                </a:ext>
              </a:extLst>
            </p:cNvPr>
            <p:cNvSpPr/>
            <p:nvPr/>
          </p:nvSpPr>
          <p:spPr>
            <a:xfrm>
              <a:off x="4923349" y="1378653"/>
              <a:ext cx="305414" cy="305414"/>
            </a:xfrm>
            <a:prstGeom prst="ellipse">
              <a:avLst/>
            </a:prstGeom>
            <a:solidFill>
              <a:srgbClr val="0F1D38"/>
            </a:solidFill>
            <a:ln w="6350">
              <a:solidFill>
                <a:srgbClr val="0F1D3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8EC83E5-4B11-42A7-BADB-C55127445A9B}"/>
                </a:ext>
              </a:extLst>
            </p:cNvPr>
            <p:cNvSpPr/>
            <p:nvPr/>
          </p:nvSpPr>
          <p:spPr>
            <a:xfrm>
              <a:off x="5008132" y="1463433"/>
              <a:ext cx="135848" cy="135848"/>
            </a:xfrm>
            <a:prstGeom prst="ellipse">
              <a:avLst/>
            </a:prstGeom>
            <a:solidFill>
              <a:srgbClr val="E0BC5D"/>
            </a:solidFill>
            <a:ln w="6350">
              <a:solidFill>
                <a:srgbClr val="E0BC5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3" name="圆角矩形 47">
            <a:extLst>
              <a:ext uri="{FF2B5EF4-FFF2-40B4-BE49-F238E27FC236}">
                <a16:creationId xmlns:a16="http://schemas.microsoft.com/office/drawing/2014/main" id="{3D2AF90D-685B-493A-855E-E4CFFAA7907F}"/>
              </a:ext>
            </a:extLst>
          </p:cNvPr>
          <p:cNvSpPr/>
          <p:nvPr/>
        </p:nvSpPr>
        <p:spPr>
          <a:xfrm>
            <a:off x="4906759" y="1997613"/>
            <a:ext cx="3984022" cy="1069144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圆角矩形 47">
            <a:extLst>
              <a:ext uri="{FF2B5EF4-FFF2-40B4-BE49-F238E27FC236}">
                <a16:creationId xmlns:a16="http://schemas.microsoft.com/office/drawing/2014/main" id="{E6A38490-32F8-4438-8ED2-358DFB7FD33F}"/>
              </a:ext>
            </a:extLst>
          </p:cNvPr>
          <p:cNvSpPr/>
          <p:nvPr/>
        </p:nvSpPr>
        <p:spPr>
          <a:xfrm>
            <a:off x="4906759" y="3295230"/>
            <a:ext cx="3984022" cy="1152161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圆角矩形 47">
            <a:extLst>
              <a:ext uri="{FF2B5EF4-FFF2-40B4-BE49-F238E27FC236}">
                <a16:creationId xmlns:a16="http://schemas.microsoft.com/office/drawing/2014/main" id="{F2E569A4-C59C-4F9B-9898-84D3A26AE818}"/>
              </a:ext>
            </a:extLst>
          </p:cNvPr>
          <p:cNvSpPr/>
          <p:nvPr/>
        </p:nvSpPr>
        <p:spPr>
          <a:xfrm>
            <a:off x="4906757" y="4725087"/>
            <a:ext cx="3984023" cy="1084870"/>
          </a:xfrm>
          <a:prstGeom prst="roundRect">
            <a:avLst>
              <a:gd name="adj" fmla="val 50000"/>
            </a:avLst>
          </a:prstGeom>
          <a:solidFill>
            <a:schemeClr val="bg1">
              <a:alpha val="23000"/>
            </a:schemeClr>
          </a:solidFill>
          <a:ln w="12700">
            <a:solidFill>
              <a:schemeClr val="bg1"/>
            </a:solidFill>
          </a:ln>
          <a:effectLst>
            <a:outerShdw blurRad="431800" dist="38100" dir="5400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5359790" y="1906522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FF00"/>
                </a:solidFill>
                <a:latin typeface="SVN-Appleberry" panose="02040603050506020204" pitchFamily="18" charset="0"/>
              </a:rPr>
              <a:t>Khởi động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59789" y="3232171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  <a:latin typeface="SVN-Appleberry" panose="02040603050506020204" pitchFamily="18" charset="0"/>
              </a:rPr>
              <a:t>Khám phá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72329" y="4699466"/>
            <a:ext cx="3277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chemeClr val="accent2">
                    <a:lumMod val="75000"/>
                  </a:schemeClr>
                </a:solidFill>
                <a:latin typeface="SVN-Appleberry" panose="02040603050506020204" pitchFamily="18" charset="0"/>
              </a:rPr>
              <a:t>Củng cố</a:t>
            </a: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77BF0881-1B00-8ACA-5674-2871F78FF9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3628" y="639330"/>
            <a:ext cx="6503654" cy="4064513"/>
          </a:xfrm>
          <a:prstGeom prst="rect">
            <a:avLst/>
          </a:prstGeom>
        </p:spPr>
      </p:pic>
      <p:pic>
        <p:nvPicPr>
          <p:cNvPr id="21" name="图片 30">
            <a:extLst>
              <a:ext uri="{FF2B5EF4-FFF2-40B4-BE49-F238E27FC236}">
                <a16:creationId xmlns:a16="http://schemas.microsoft.com/office/drawing/2014/main" id="{DAC649FE-586B-F276-A00D-5A3DE6B0BF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627" y="418481"/>
            <a:ext cx="3858681" cy="2411517"/>
          </a:xfrm>
          <a:prstGeom prst="rect">
            <a:avLst/>
          </a:prstGeom>
        </p:spPr>
      </p:pic>
      <p:pic>
        <p:nvPicPr>
          <p:cNvPr id="22" name="图片 4">
            <a:extLst>
              <a:ext uri="{FF2B5EF4-FFF2-40B4-BE49-F238E27FC236}">
                <a16:creationId xmlns:a16="http://schemas.microsoft.com/office/drawing/2014/main" id="{D814E60B-9A10-E75D-293E-0E42270306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674" y="3013276"/>
            <a:ext cx="4339309" cy="406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03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81" grpId="0" animBg="1"/>
      <p:bldP spid="86" grpId="0" animBg="1"/>
      <p:bldP spid="2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587E954-E8B8-4FFF-A46C-E8786AF9AB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8" r="32395"/>
          <a:stretch/>
        </p:blipFill>
        <p:spPr>
          <a:xfrm>
            <a:off x="5079157" y="1849802"/>
            <a:ext cx="1685200" cy="1372406"/>
          </a:xfrm>
          <a:custGeom>
            <a:avLst/>
            <a:gdLst>
              <a:gd name="connsiteX0" fmla="*/ 0 w 3370399"/>
              <a:gd name="connsiteY0" fmla="*/ 0 h 2744811"/>
              <a:gd name="connsiteX1" fmla="*/ 3370399 w 3370399"/>
              <a:gd name="connsiteY1" fmla="*/ 0 h 2744811"/>
              <a:gd name="connsiteX2" fmla="*/ 3370399 w 3370399"/>
              <a:gd name="connsiteY2" fmla="*/ 2744811 h 2744811"/>
              <a:gd name="connsiteX3" fmla="*/ 0 w 3370399"/>
              <a:gd name="connsiteY3" fmla="*/ 2744811 h 2744811"/>
              <a:gd name="connsiteX4" fmla="*/ 0 w 3370399"/>
              <a:gd name="connsiteY4" fmla="*/ 1077929 h 2744811"/>
              <a:gd name="connsiteX5" fmla="*/ 47626 w 3370399"/>
              <a:gd name="connsiteY5" fmla="*/ 899331 h 2744811"/>
              <a:gd name="connsiteX6" fmla="*/ 82551 w 3370399"/>
              <a:gd name="connsiteY6" fmla="*/ 651681 h 2744811"/>
              <a:gd name="connsiteX7" fmla="*/ 0 w 3370399"/>
              <a:gd name="connsiteY7" fmla="*/ 609546 h 274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70399" h="2744811">
                <a:moveTo>
                  <a:pt x="0" y="0"/>
                </a:moveTo>
                <a:lnTo>
                  <a:pt x="3370399" y="0"/>
                </a:lnTo>
                <a:lnTo>
                  <a:pt x="3370399" y="2744811"/>
                </a:lnTo>
                <a:lnTo>
                  <a:pt x="0" y="2744811"/>
                </a:lnTo>
                <a:lnTo>
                  <a:pt x="0" y="1077929"/>
                </a:lnTo>
                <a:lnTo>
                  <a:pt x="47626" y="899331"/>
                </a:lnTo>
                <a:lnTo>
                  <a:pt x="82551" y="651681"/>
                </a:lnTo>
                <a:lnTo>
                  <a:pt x="0" y="609546"/>
                </a:lnTo>
                <a:close/>
              </a:path>
            </a:pathLst>
          </a:cu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99224" y="2925540"/>
            <a:ext cx="1207638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>
                <a:solidFill>
                  <a:schemeClr val="accent1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Khởi động</a:t>
            </a: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44485CAD-519C-6D1A-912F-326D1D6C8C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3629" y="-933980"/>
            <a:ext cx="9021117" cy="5637823"/>
          </a:xfrm>
          <a:prstGeom prst="rect">
            <a:avLst/>
          </a:prstGeom>
        </p:spPr>
      </p:pic>
      <p:pic>
        <p:nvPicPr>
          <p:cNvPr id="7" name="图片 30">
            <a:extLst>
              <a:ext uri="{FF2B5EF4-FFF2-40B4-BE49-F238E27FC236}">
                <a16:creationId xmlns:a16="http://schemas.microsoft.com/office/drawing/2014/main" id="{9DD378D3-FA5B-587E-7DC7-D755DE12E92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57" y="1756511"/>
            <a:ext cx="5352316" cy="33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06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782389" y="365761"/>
            <a:ext cx="5747657" cy="2246811"/>
          </a:xfrm>
          <a:prstGeom prst="cloudCallou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353310" y="704336"/>
            <a:ext cx="4641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UTM Avo" panose="02040603050506020204" pitchFamily="18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chuyện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về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lòng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trung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thực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9" name="Picture 2" descr="Ke chuye_2"/>
          <p:cNvPicPr>
            <a:picLocks noChangeAspect="1"/>
          </p:cNvPicPr>
          <p:nvPr/>
        </p:nvPicPr>
        <p:blipFill>
          <a:blip r:embed="rId3">
            <a:lum contrast="12000"/>
          </a:blip>
          <a:stretch>
            <a:fillRect/>
          </a:stretch>
        </p:blipFill>
        <p:spPr>
          <a:xfrm>
            <a:off x="358505" y="3225118"/>
            <a:ext cx="2994805" cy="2741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804" y="2436267"/>
            <a:ext cx="4063651" cy="3254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文本框 10"/>
          <p:cNvSpPr txBox="1"/>
          <p:nvPr/>
        </p:nvSpPr>
        <p:spPr>
          <a:xfrm>
            <a:off x="259313" y="6037627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0152" y="6079983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Sự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tích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hồ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Ba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Bể</a:t>
            </a:r>
            <a:endParaRPr 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UTM Amerika Sans" panose="02040603050506020204" pitchFamily="18" charset="0"/>
            </a:endParaRPr>
          </a:p>
        </p:txBody>
      </p:sp>
      <p:sp>
        <p:nvSpPr>
          <p:cNvPr id="25" name="文本框 10"/>
          <p:cNvSpPr txBox="1"/>
          <p:nvPr/>
        </p:nvSpPr>
        <p:spPr>
          <a:xfrm>
            <a:off x="8169570" y="6028927"/>
            <a:ext cx="3748075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228392" y="6135489"/>
            <a:ext cx="4503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Một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nhà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thơ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chân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chính</a:t>
            </a:r>
            <a:endParaRPr lang="en-US" sz="2400" b="1" dirty="0">
              <a:solidFill>
                <a:schemeClr val="accent4">
                  <a:lumMod val="20000"/>
                  <a:lumOff val="80000"/>
                </a:schemeClr>
              </a:solidFill>
              <a:latin typeface="UTM Amerika Sans" panose="02040603050506020204" pitchFamily="18" charset="0"/>
            </a:endParaRPr>
          </a:p>
        </p:txBody>
      </p:sp>
      <p:sp>
        <p:nvSpPr>
          <p:cNvPr id="28" name="文本框 10"/>
          <p:cNvSpPr txBox="1"/>
          <p:nvPr/>
        </p:nvSpPr>
        <p:spPr>
          <a:xfrm>
            <a:off x="3991531" y="6027073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15" name="图片 4">
            <a:extLst>
              <a:ext uri="{FF2B5EF4-FFF2-40B4-BE49-F238E27FC236}">
                <a16:creationId xmlns:a16="http://schemas.microsoft.com/office/drawing/2014/main" id="{96ABD880-FAEA-C1B5-02B8-933C67F9CB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285937" y="-1205923"/>
            <a:ext cx="9021117" cy="56378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10497D-F1C8-BDA9-0CDD-BE7C5E8DD3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731" y="2868418"/>
            <a:ext cx="3832436" cy="3031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518B23-1FEB-3D97-3EE5-407EA32BF143}"/>
              </a:ext>
            </a:extLst>
          </p:cNvPr>
          <p:cNvSpPr txBox="1"/>
          <p:nvPr/>
        </p:nvSpPr>
        <p:spPr>
          <a:xfrm>
            <a:off x="4045591" y="6147145"/>
            <a:ext cx="4503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Những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hạt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thóc</a:t>
            </a:r>
            <a:r>
              <a:rPr lang="en-US" sz="24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giống</a:t>
            </a:r>
            <a:endParaRPr lang="en-US" sz="2400" b="1" dirty="0">
              <a:solidFill>
                <a:schemeClr val="accent4">
                  <a:lumMod val="20000"/>
                  <a:lumOff val="80000"/>
                </a:schemeClr>
              </a:solidFill>
              <a:latin typeface="UTM Amerika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46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3" grpId="0" animBg="1"/>
      <p:bldP spid="23" grpId="1" animBg="1"/>
      <p:bldP spid="24" grpId="0"/>
      <p:bldP spid="24" grpId="1"/>
      <p:bldP spid="25" grpId="0" animBg="1"/>
      <p:bldP spid="25" grpId="1" animBg="1"/>
      <p:bldP spid="26" grpId="0"/>
      <p:bldP spid="26" grpId="1"/>
      <p:bldP spid="28" grpId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0B02B9-31F9-4249-952B-7EBCC3F3F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46" y="1347055"/>
            <a:ext cx="3714186" cy="35162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17757-39CD-4FDB-A20E-61C007B238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540" y="2330250"/>
            <a:ext cx="4032153" cy="3428590"/>
          </a:xfrm>
          <a:prstGeom prst="flowChartAlternateProcess">
            <a:avLst/>
          </a:prstGeom>
        </p:spPr>
      </p:pic>
      <p:sp>
        <p:nvSpPr>
          <p:cNvPr id="16" name="文本框 10"/>
          <p:cNvSpPr txBox="1"/>
          <p:nvPr/>
        </p:nvSpPr>
        <p:spPr>
          <a:xfrm>
            <a:off x="4216844" y="5886261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56230" y="5979173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Búp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bê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của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ai?</a:t>
            </a:r>
          </a:p>
        </p:txBody>
      </p:sp>
      <p:sp>
        <p:nvSpPr>
          <p:cNvPr id="18" name="文本框 10"/>
          <p:cNvSpPr txBox="1"/>
          <p:nvPr/>
        </p:nvSpPr>
        <p:spPr>
          <a:xfrm>
            <a:off x="7877895" y="6049247"/>
            <a:ext cx="4364139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53065" y="6128639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Dế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Mèn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bênh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vực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kẻ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yếu</a:t>
            </a:r>
            <a:endParaRPr 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UTM Amerika Sans" panose="02040603050506020204" pitchFamily="18" charset="0"/>
            </a:endParaRPr>
          </a:p>
        </p:txBody>
      </p:sp>
      <p:pic>
        <p:nvPicPr>
          <p:cNvPr id="20" name="图片 4">
            <a:extLst>
              <a:ext uri="{FF2B5EF4-FFF2-40B4-BE49-F238E27FC236}">
                <a16:creationId xmlns:a16="http://schemas.microsoft.com/office/drawing/2014/main" id="{B29D8FBA-0C9F-3D6E-5B0A-14E93B08CA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05222" y="-792660"/>
            <a:ext cx="9021117" cy="5637823"/>
          </a:xfrm>
          <a:prstGeom prst="rect">
            <a:avLst/>
          </a:prstGeom>
        </p:spPr>
      </p:pic>
      <p:pic>
        <p:nvPicPr>
          <p:cNvPr id="21" name="图片 30">
            <a:extLst>
              <a:ext uri="{FF2B5EF4-FFF2-40B4-BE49-F238E27FC236}">
                <a16:creationId xmlns:a16="http://schemas.microsoft.com/office/drawing/2014/main" id="{8BC8D85A-64E3-1CD1-3344-FDADDB475E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0686" y="5164149"/>
            <a:ext cx="5352316" cy="3344977"/>
          </a:xfrm>
          <a:prstGeom prst="rect">
            <a:avLst/>
          </a:prstGeom>
        </p:spPr>
      </p:pic>
      <p:sp>
        <p:nvSpPr>
          <p:cNvPr id="14" name="文本框 10"/>
          <p:cNvSpPr txBox="1"/>
          <p:nvPr/>
        </p:nvSpPr>
        <p:spPr>
          <a:xfrm>
            <a:off x="181298" y="5042557"/>
            <a:ext cx="3548418" cy="722112"/>
          </a:xfrm>
          <a:prstGeom prst="roundRect">
            <a:avLst>
              <a:gd name="adj" fmla="val 50000"/>
            </a:avLst>
          </a:prstGeom>
          <a:solidFill>
            <a:srgbClr val="79C5D9"/>
          </a:solidFill>
          <a:effectLst>
            <a:outerShdw blurRad="127000" dist="38100" dir="8100000" algn="tr" rotWithShape="0">
              <a:srgbClr val="0070C0">
                <a:alpha val="30000"/>
              </a:srgbClr>
            </a:outerShdw>
          </a:effectLst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475" y="5062166"/>
            <a:ext cx="4503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Bàn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chân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kì</a:t>
            </a:r>
            <a:r>
              <a:rPr lang="en-US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UTM Amerika Sans" panose="02040603050506020204" pitchFamily="18" charset="0"/>
              </a:rPr>
              <a:t>diệu</a:t>
            </a:r>
            <a:endParaRPr lang="en-US" sz="2800" b="1" dirty="0">
              <a:solidFill>
                <a:schemeClr val="accent4">
                  <a:lumMod val="20000"/>
                  <a:lumOff val="80000"/>
                </a:schemeClr>
              </a:solidFill>
              <a:latin typeface="UTM Amerika Sans" panose="02040603050506020204" pitchFamily="18" charset="0"/>
            </a:endParaRPr>
          </a:p>
        </p:txBody>
      </p:sp>
      <p:sp>
        <p:nvSpPr>
          <p:cNvPr id="25" name="Cloud Callout 3">
            <a:extLst>
              <a:ext uri="{FF2B5EF4-FFF2-40B4-BE49-F238E27FC236}">
                <a16:creationId xmlns:a16="http://schemas.microsoft.com/office/drawing/2014/main" id="{F26D4B06-6F65-EC9F-8E91-17C74BB2EE83}"/>
              </a:ext>
            </a:extLst>
          </p:cNvPr>
          <p:cNvSpPr/>
          <p:nvPr/>
        </p:nvSpPr>
        <p:spPr>
          <a:xfrm>
            <a:off x="2782389" y="365761"/>
            <a:ext cx="5747657" cy="2246811"/>
          </a:xfrm>
          <a:prstGeom prst="cloudCallout">
            <a:avLst/>
          </a:prstGeom>
          <a:solidFill>
            <a:schemeClr val="bg1"/>
          </a:solidFill>
          <a:ln w="2857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332A80-E56C-45CB-EE71-FC371B10150B}"/>
              </a:ext>
            </a:extLst>
          </p:cNvPr>
          <p:cNvSpPr txBox="1"/>
          <p:nvPr/>
        </p:nvSpPr>
        <p:spPr>
          <a:xfrm>
            <a:off x="3353310" y="704336"/>
            <a:ext cx="4641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UTM Avo" panose="02040603050506020204" pitchFamily="18" charset="0"/>
              </a:rPr>
              <a:t>Câu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chuyện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nói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về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lòng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nhân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hậu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7F9F3BF-5392-7FD4-7E2A-4EDA210E6A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617" y="3188970"/>
            <a:ext cx="3739908" cy="2521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998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/>
      <p:bldP spid="17" grpId="1"/>
      <p:bldP spid="18" grpId="0" animBg="1"/>
      <p:bldP spid="19" grpId="0"/>
      <p:bldP spid="14" grpId="0" animBg="1"/>
      <p:bldP spid="14" grpId="1" animBg="1"/>
      <p:bldP spid="15" grpId="0"/>
      <p:bldP spid="15" grpId="1"/>
      <p:bldP spid="25" grpId="0" animBg="1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1D87F6-66B8-4BDF-A49A-765839132D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477" y="939763"/>
            <a:ext cx="4979045" cy="4905449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B068D35C-15FA-4FC7-A651-BE85F7C4CA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433" y="3343423"/>
            <a:ext cx="783667" cy="261222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6C8B6C4E-2D51-4E46-8D7E-03F8C48BA942}"/>
              </a:ext>
            </a:extLst>
          </p:cNvPr>
          <p:cNvGrpSpPr/>
          <p:nvPr/>
        </p:nvGrpSpPr>
        <p:grpSpPr>
          <a:xfrm>
            <a:off x="5079157" y="1849802"/>
            <a:ext cx="1972679" cy="1372406"/>
            <a:chOff x="5079157" y="1849802"/>
            <a:chExt cx="1972679" cy="137240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6587E954-E8B8-4FFF-A46C-E8786AF9AB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759" r="44531"/>
            <a:stretch/>
          </p:blipFill>
          <p:spPr>
            <a:xfrm>
              <a:off x="5079157" y="1849802"/>
              <a:ext cx="1248618" cy="1372406"/>
            </a:xfrm>
            <a:custGeom>
              <a:avLst/>
              <a:gdLst>
                <a:gd name="connsiteX0" fmla="*/ 0 w 3370399"/>
                <a:gd name="connsiteY0" fmla="*/ 0 h 2744811"/>
                <a:gd name="connsiteX1" fmla="*/ 3370399 w 3370399"/>
                <a:gd name="connsiteY1" fmla="*/ 0 h 2744811"/>
                <a:gd name="connsiteX2" fmla="*/ 3370399 w 3370399"/>
                <a:gd name="connsiteY2" fmla="*/ 2744811 h 2744811"/>
                <a:gd name="connsiteX3" fmla="*/ 0 w 3370399"/>
                <a:gd name="connsiteY3" fmla="*/ 2744811 h 2744811"/>
                <a:gd name="connsiteX4" fmla="*/ 0 w 3370399"/>
                <a:gd name="connsiteY4" fmla="*/ 1077929 h 2744811"/>
                <a:gd name="connsiteX5" fmla="*/ 47626 w 3370399"/>
                <a:gd name="connsiteY5" fmla="*/ 899331 h 2744811"/>
                <a:gd name="connsiteX6" fmla="*/ 82551 w 3370399"/>
                <a:gd name="connsiteY6" fmla="*/ 651681 h 2744811"/>
                <a:gd name="connsiteX7" fmla="*/ 0 w 3370399"/>
                <a:gd name="connsiteY7" fmla="*/ 609546 h 274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70399" h="2744811">
                  <a:moveTo>
                    <a:pt x="0" y="0"/>
                  </a:moveTo>
                  <a:lnTo>
                    <a:pt x="3370399" y="0"/>
                  </a:lnTo>
                  <a:lnTo>
                    <a:pt x="3370399" y="2744811"/>
                  </a:lnTo>
                  <a:lnTo>
                    <a:pt x="0" y="2744811"/>
                  </a:lnTo>
                  <a:lnTo>
                    <a:pt x="0" y="1077929"/>
                  </a:lnTo>
                  <a:lnTo>
                    <a:pt x="47626" y="899331"/>
                  </a:lnTo>
                  <a:lnTo>
                    <a:pt x="82551" y="651681"/>
                  </a:lnTo>
                  <a:lnTo>
                    <a:pt x="0" y="609546"/>
                  </a:lnTo>
                  <a:close/>
                </a:path>
              </a:pathLst>
            </a:cu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0493DAE9-9C61-41D6-AD76-B25677A39B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48" r="79042"/>
            <a:stretch/>
          </p:blipFill>
          <p:spPr>
            <a:xfrm>
              <a:off x="6242211" y="1849802"/>
              <a:ext cx="809625" cy="1372406"/>
            </a:xfrm>
            <a:custGeom>
              <a:avLst/>
              <a:gdLst>
                <a:gd name="connsiteX0" fmla="*/ 0 w 809625"/>
                <a:gd name="connsiteY0" fmla="*/ 0 h 1372406"/>
                <a:gd name="connsiteX1" fmla="*/ 809625 w 809625"/>
                <a:gd name="connsiteY1" fmla="*/ 0 h 1372406"/>
                <a:gd name="connsiteX2" fmla="*/ 809625 w 809625"/>
                <a:gd name="connsiteY2" fmla="*/ 546687 h 1372406"/>
                <a:gd name="connsiteX3" fmla="*/ 789620 w 809625"/>
                <a:gd name="connsiteY3" fmla="*/ 560023 h 1372406"/>
                <a:gd name="connsiteX4" fmla="*/ 756283 w 809625"/>
                <a:gd name="connsiteY4" fmla="*/ 764811 h 1372406"/>
                <a:gd name="connsiteX5" fmla="*/ 809625 w 809625"/>
                <a:gd name="connsiteY5" fmla="*/ 871495 h 1372406"/>
                <a:gd name="connsiteX6" fmla="*/ 809625 w 809625"/>
                <a:gd name="connsiteY6" fmla="*/ 1372406 h 1372406"/>
                <a:gd name="connsiteX7" fmla="*/ 0 w 809625"/>
                <a:gd name="connsiteY7" fmla="*/ 1372406 h 1372406"/>
                <a:gd name="connsiteX8" fmla="*/ 0 w 809625"/>
                <a:gd name="connsiteY8" fmla="*/ 538965 h 1372406"/>
                <a:gd name="connsiteX9" fmla="*/ 11441 w 809625"/>
                <a:gd name="connsiteY9" fmla="*/ 449666 h 1372406"/>
                <a:gd name="connsiteX10" fmla="*/ 19830 w 809625"/>
                <a:gd name="connsiteY10" fmla="*/ 325841 h 1372406"/>
                <a:gd name="connsiteX11" fmla="*/ 0 w 809625"/>
                <a:gd name="connsiteY11" fmla="*/ 304773 h 1372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9625" h="1372406">
                  <a:moveTo>
                    <a:pt x="0" y="0"/>
                  </a:moveTo>
                  <a:lnTo>
                    <a:pt x="809625" y="0"/>
                  </a:lnTo>
                  <a:lnTo>
                    <a:pt x="809625" y="546687"/>
                  </a:lnTo>
                  <a:lnTo>
                    <a:pt x="789620" y="560023"/>
                  </a:lnTo>
                  <a:lnTo>
                    <a:pt x="756283" y="764811"/>
                  </a:lnTo>
                  <a:lnTo>
                    <a:pt x="809625" y="871495"/>
                  </a:lnTo>
                  <a:lnTo>
                    <a:pt x="809625" y="1372406"/>
                  </a:lnTo>
                  <a:lnTo>
                    <a:pt x="0" y="1372406"/>
                  </a:lnTo>
                  <a:lnTo>
                    <a:pt x="0" y="538965"/>
                  </a:lnTo>
                  <a:lnTo>
                    <a:pt x="11441" y="449666"/>
                  </a:lnTo>
                  <a:lnTo>
                    <a:pt x="19830" y="325841"/>
                  </a:lnTo>
                  <a:lnTo>
                    <a:pt x="0" y="304773"/>
                  </a:lnTo>
                  <a:close/>
                </a:path>
              </a:pathLst>
            </a:custGeom>
          </p:spPr>
        </p:pic>
      </p:grpSp>
      <p:sp>
        <p:nvSpPr>
          <p:cNvPr id="7" name="TextBox 6"/>
          <p:cNvSpPr txBox="1"/>
          <p:nvPr/>
        </p:nvSpPr>
        <p:spPr>
          <a:xfrm>
            <a:off x="2088249" y="2948350"/>
            <a:ext cx="847905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Khám</a:t>
            </a:r>
            <a:r>
              <a:rPr lang="en-US" sz="166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 </a:t>
            </a:r>
            <a:r>
              <a:rPr lang="en-US" sz="166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SVN-Appleberry" panose="02040603050506020204" pitchFamily="18" charset="0"/>
              </a:rPr>
              <a:t>phá</a:t>
            </a:r>
            <a:endParaRPr lang="en-US" sz="166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SVN-Appleberry" panose="02040603050506020204" pitchFamily="18" charset="0"/>
            </a:endParaRPr>
          </a:p>
        </p:txBody>
      </p:sp>
      <p:pic>
        <p:nvPicPr>
          <p:cNvPr id="8" name="图片 4">
            <a:extLst>
              <a:ext uri="{FF2B5EF4-FFF2-40B4-BE49-F238E27FC236}">
                <a16:creationId xmlns:a16="http://schemas.microsoft.com/office/drawing/2014/main" id="{9FFF1B81-2C1E-D4D7-4068-2397408924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613629" y="-933980"/>
            <a:ext cx="9021117" cy="5637823"/>
          </a:xfrm>
          <a:prstGeom prst="rect">
            <a:avLst/>
          </a:prstGeom>
        </p:spPr>
      </p:pic>
      <p:pic>
        <p:nvPicPr>
          <p:cNvPr id="9" name="图片 30">
            <a:extLst>
              <a:ext uri="{FF2B5EF4-FFF2-40B4-BE49-F238E27FC236}">
                <a16:creationId xmlns:a16="http://schemas.microsoft.com/office/drawing/2014/main" id="{C9EDB439-29C4-F736-E373-0E229136C9E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57" y="1756511"/>
            <a:ext cx="5352316" cy="33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7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B163B41-7426-4A11-B5A5-30993CC1E100}"/>
              </a:ext>
            </a:extLst>
          </p:cNvPr>
          <p:cNvSpPr/>
          <p:nvPr/>
        </p:nvSpPr>
        <p:spPr>
          <a:xfrm>
            <a:off x="0" y="-10262"/>
            <a:ext cx="12192000" cy="6868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F3EBEE4-8866-4FDA-B929-3A8FA15E6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928" y="2253845"/>
            <a:ext cx="8217304" cy="463856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B2FDB01-1FD0-4EF4-BE66-7F1F6A7C02AE}"/>
              </a:ext>
            </a:extLst>
          </p:cNvPr>
          <p:cNvGrpSpPr/>
          <p:nvPr/>
        </p:nvGrpSpPr>
        <p:grpSpPr>
          <a:xfrm>
            <a:off x="45122" y="291920"/>
            <a:ext cx="9628601" cy="2441542"/>
            <a:chOff x="-370574" y="386422"/>
            <a:chExt cx="9113293" cy="244154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87B98D1-BF5C-469E-8A08-3AE33F0C9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0574" y="386422"/>
              <a:ext cx="9113293" cy="2441542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A31F15A-A7EE-4D25-87FD-10ED83C4E8CB}"/>
                </a:ext>
              </a:extLst>
            </p:cNvPr>
            <p:cNvSpPr txBox="1"/>
            <p:nvPr/>
          </p:nvSpPr>
          <p:spPr>
            <a:xfrm>
              <a:off x="480711" y="553067"/>
              <a:ext cx="71172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UTM Sarah" panose="02040603050506020204" pitchFamily="18" charset="0"/>
                </a:rPr>
                <a:t>Radio </a:t>
              </a:r>
              <a:r>
                <a:rPr lang="en-US" sz="4800" b="1" dirty="0" err="1">
                  <a:latin typeface="UTM Sarah" panose="02040603050506020204" pitchFamily="18" charset="0"/>
                </a:rPr>
                <a:t>trực</a:t>
              </a:r>
              <a:r>
                <a:rPr lang="en-US" sz="4800" b="1" dirty="0">
                  <a:latin typeface="UTM Sarah" panose="02040603050506020204" pitchFamily="18" charset="0"/>
                </a:rPr>
                <a:t> </a:t>
              </a:r>
              <a:r>
                <a:rPr lang="en-US" sz="4800" b="1" dirty="0" err="1">
                  <a:latin typeface="UTM Sarah" panose="02040603050506020204" pitchFamily="18" charset="0"/>
                </a:rPr>
                <a:t>tuyến</a:t>
              </a:r>
              <a:endParaRPr lang="en-US" sz="4800" b="1" dirty="0">
                <a:latin typeface="UTM Sarah" panose="020406030505060202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8E5220-7454-493B-BFD2-D51165A28B54}"/>
                </a:ext>
              </a:extLst>
            </p:cNvPr>
            <p:cNvSpPr txBox="1"/>
            <p:nvPr/>
          </p:nvSpPr>
          <p:spPr>
            <a:xfrm>
              <a:off x="319388" y="1350705"/>
              <a:ext cx="817064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Chuyện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kể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cho</a:t>
              </a:r>
              <a:r>
                <a:rPr lang="en-US" sz="6600" b="1" dirty="0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 </a:t>
              </a:r>
              <a:r>
                <a:rPr lang="en-US" sz="6600" b="1" dirty="0" err="1">
                  <a:solidFill>
                    <a:srgbClr val="ED7D31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owcard" panose="02040603050506020204" pitchFamily="18" charset="0"/>
                </a:rPr>
                <a:t>em</a:t>
              </a:r>
              <a:endParaRPr lang="en-US" sz="6600" b="1" dirty="0">
                <a:solidFill>
                  <a:srgbClr val="ED7D31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52318-AB95-4E98-A3DB-3D6B946FAD56}"/>
              </a:ext>
            </a:extLst>
          </p:cNvPr>
          <p:cNvSpPr txBox="1"/>
          <p:nvPr/>
        </p:nvSpPr>
        <p:spPr>
          <a:xfrm>
            <a:off x="774098" y="1145849"/>
            <a:ext cx="81706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Chuyện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kể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cho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</a:rPr>
              <a:t>em</a:t>
            </a:r>
            <a:endParaRPr lang="en-U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3" name="Picture 12" descr="Diagram, schematic&#10;&#10;Description automatically generated">
            <a:extLst>
              <a:ext uri="{FF2B5EF4-FFF2-40B4-BE49-F238E27FC236}">
                <a16:creationId xmlns:a16="http://schemas.microsoft.com/office/drawing/2014/main" id="{261BBAF5-2311-41F1-8AED-4D93416BE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89722" y1="50833" x2="89722" y2="50833"/>
                        <a14:foregroundMark x1="10278" y1="46667" x2="10278" y2="46667"/>
                        <a14:foregroundMark x1="26667" y1="20556" x2="28056" y2="19167"/>
                        <a14:foregroundMark x1="40000" y1="15278" x2="40000" y2="15278"/>
                        <a14:foregroundMark x1="50556" y1="15000" x2="50556" y2="15000"/>
                        <a14:foregroundMark x1="61667" y1="14444" x2="61667" y2="14444"/>
                        <a14:foregroundMark x1="74167" y1="15000" x2="74167" y2="1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240" y="3705414"/>
            <a:ext cx="3363760" cy="336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99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3B714614-3F7D-43B6-ADDA-12FC10F4EF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04" t="10910" r="7719" b="757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ể chuyện Lời ước dưới trăng">
            <a:hlinkClick r:id="" action="ppaction://media"/>
            <a:extLst>
              <a:ext uri="{FF2B5EF4-FFF2-40B4-BE49-F238E27FC236}">
                <a16:creationId xmlns:a16="http://schemas.microsoft.com/office/drawing/2014/main" id="{B25B595D-6C66-23F7-6E43-A21E75E79B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72" y="446313"/>
            <a:ext cx="9637484" cy="5421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775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5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AA526C-5764-7091-B506-09629E37A725}"/>
              </a:ext>
            </a:extLst>
          </p:cNvPr>
          <p:cNvSpPr/>
          <p:nvPr/>
        </p:nvSpPr>
        <p:spPr>
          <a:xfrm>
            <a:off x="156210" y="605589"/>
            <a:ext cx="11747032" cy="621764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矩形 74"/>
          <p:cNvSpPr/>
          <p:nvPr/>
        </p:nvSpPr>
        <p:spPr>
          <a:xfrm>
            <a:off x="892286" y="46899"/>
            <a:ext cx="10403919" cy="523708"/>
          </a:xfrm>
          <a:prstGeom prst="rect">
            <a:avLst/>
          </a:prstGeom>
          <a:solidFill>
            <a:schemeClr val="bg1"/>
          </a:solidFill>
          <a:ln w="38100">
            <a:solidFill>
              <a:srgbClr val="79C5D9"/>
            </a:solidFill>
          </a:ln>
          <a:effectLst>
            <a:outerShdw blurRad="190500" dist="38100" dir="5400000" algn="t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0878" y="0"/>
            <a:ext cx="10549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UTM Avo" panose="02040603050506020204" pitchFamily="18" charset="0"/>
              </a:rPr>
              <a:t>Bài</a:t>
            </a:r>
            <a:r>
              <a:rPr lang="en-US" sz="3200" dirty="0">
                <a:latin typeface="UTM Avo" panose="02040603050506020204" pitchFamily="18" charset="0"/>
              </a:rPr>
              <a:t> 1: </a:t>
            </a:r>
            <a:r>
              <a:rPr lang="en-US" sz="3200" dirty="0" err="1">
                <a:latin typeface="UTM Avo" panose="02040603050506020204" pitchFamily="18" charset="0"/>
              </a:rPr>
              <a:t>Thuyết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minh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cho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nội</a:t>
            </a:r>
            <a:r>
              <a:rPr lang="en-US" sz="3200" dirty="0">
                <a:latin typeface="UTM Avo" panose="02040603050506020204" pitchFamily="18" charset="0"/>
              </a:rPr>
              <a:t> dung </a:t>
            </a:r>
            <a:r>
              <a:rPr lang="en-US" sz="3200" dirty="0" err="1">
                <a:latin typeface="UTM Avo" panose="02040603050506020204" pitchFamily="18" charset="0"/>
              </a:rPr>
              <a:t>mỗi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bức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tranh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sau</a:t>
            </a:r>
            <a:r>
              <a:rPr lang="en-US" sz="3200" dirty="0">
                <a:latin typeface="UTM Avo" panose="02040603050506020204" pitchFamily="18" charset="0"/>
              </a:rPr>
              <a:t>: </a:t>
            </a:r>
          </a:p>
        </p:txBody>
      </p:sp>
      <p:pic>
        <p:nvPicPr>
          <p:cNvPr id="5" name="Picture 6" descr="scan0076">
            <a:extLst>
              <a:ext uri="{FF2B5EF4-FFF2-40B4-BE49-F238E27FC236}">
                <a16:creationId xmlns:a16="http://schemas.microsoft.com/office/drawing/2014/main" id="{C2201354-DD5F-BC8E-DEF2-6D581398B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" y="631673"/>
            <a:ext cx="5257800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5">
            <a:extLst>
              <a:ext uri="{FF2B5EF4-FFF2-40B4-BE49-F238E27FC236}">
                <a16:creationId xmlns:a16="http://schemas.microsoft.com/office/drawing/2014/main" id="{9B53695F-DA84-3168-935A-F1C242BDD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10" y="3108393"/>
            <a:ext cx="579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Đêm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rằm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tháng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Giêng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tròn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15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tuổi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bên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phúc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5340941-78E2-9D76-AB79-D430D4C53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6010" y="3090565"/>
            <a:ext cx="5562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là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một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cô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gái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mù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cũng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đến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hồ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7" descr="scan0077">
            <a:extLst>
              <a:ext uri="{FF2B5EF4-FFF2-40B4-BE49-F238E27FC236}">
                <a16:creationId xmlns:a16="http://schemas.microsoft.com/office/drawing/2014/main" id="{462F7FA3-1F53-6E96-3089-CCDCA7876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510" y="624470"/>
            <a:ext cx="5181600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11515AA2-94CF-DB02-52C3-980BE90FA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410" y="5931174"/>
            <a:ext cx="5502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Nghe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khẩn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cầu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tôi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ngạc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nhiên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quá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" name="Picture 6" descr="scan0078">
            <a:extLst>
              <a:ext uri="{FF2B5EF4-FFF2-40B4-BE49-F238E27FC236}">
                <a16:creationId xmlns:a16="http://schemas.microsoft.com/office/drawing/2014/main" id="{595B26E7-F687-197D-29E7-A4A5366DE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" y="3877242"/>
            <a:ext cx="5257800" cy="213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>
            <a:extLst>
              <a:ext uri="{FF2B5EF4-FFF2-40B4-BE49-F238E27FC236}">
                <a16:creationId xmlns:a16="http://schemas.microsoft.com/office/drawing/2014/main" id="{CB633C42-C4D0-FCEC-493A-5C64FFC53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825" y="6175705"/>
            <a:ext cx="4428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Chị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Ngàn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ơi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em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hiểu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ra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UTM Avo" panose="02040603050506020204" pitchFamily="18" charset="0"/>
                <a:cs typeface="Times New Roman" pitchFamily="18" charset="0"/>
              </a:rPr>
              <a:t>rồi</a:t>
            </a:r>
            <a:r>
              <a:rPr lang="en-US" altLang="en-US" sz="2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2" name="Picture 6" descr="scan0079">
            <a:extLst>
              <a:ext uri="{FF2B5EF4-FFF2-40B4-BE49-F238E27FC236}">
                <a16:creationId xmlns:a16="http://schemas.microsoft.com/office/drawing/2014/main" id="{DEDB614B-42D6-87A7-BA27-86616D944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442" y="3832073"/>
            <a:ext cx="5181600" cy="2514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59259E-6 L 0.04492 2.59259E-6 " pathEditMode="relative" rAng="0" ptsTypes="AA">
                                      <p:cBhvr>
                                        <p:cTn id="9" dur="12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933</Words>
  <Application>Microsoft Office PowerPoint</Application>
  <PresentationFormat>Widescreen</PresentationFormat>
  <Paragraphs>75</Paragraphs>
  <Slides>19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8" baseType="lpstr">
      <vt:lpstr>SVN-Appleberry</vt:lpstr>
      <vt:lpstr>UTM Showcard</vt:lpstr>
      <vt:lpstr>Arial</vt:lpstr>
      <vt:lpstr>#9Slide05 SVNClementine</vt:lpstr>
      <vt:lpstr>Times New Roman</vt:lpstr>
      <vt:lpstr>等线</vt:lpstr>
      <vt:lpstr>Microsoft YaHei</vt:lpstr>
      <vt:lpstr>SVN-Newton</vt:lpstr>
      <vt:lpstr>UTM Sarah</vt:lpstr>
      <vt:lpstr>UTM Gill Sans KT</vt:lpstr>
      <vt:lpstr>UTM Amerika Sans</vt:lpstr>
      <vt:lpstr>UTM Avo</vt:lpstr>
      <vt:lpstr>微软雅黑 Light</vt:lpstr>
      <vt:lpstr>Calibri</vt:lpstr>
      <vt:lpstr>UTM Akashi</vt:lpstr>
      <vt:lpstr>UTM Cookies</vt:lpstr>
      <vt:lpstr>等线 Light</vt:lpstr>
      <vt:lpstr>#9Slide07 Altus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HAOHO</dc:creator>
  <cp:keywords>MĂNG NON TEAM</cp:keywords>
  <cp:lastModifiedBy>Ho Ngoc Hao_GV</cp:lastModifiedBy>
  <cp:revision>38</cp:revision>
  <dcterms:created xsi:type="dcterms:W3CDTF">2020-07-29T07:06:45Z</dcterms:created>
  <dcterms:modified xsi:type="dcterms:W3CDTF">2022-08-01T06:14:28Z</dcterms:modified>
</cp:coreProperties>
</file>